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F5A5F-A452-4A4C-B6AB-5EC12B91106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9DC27-C552-46CC-A2D9-8ED719E39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4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777239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560"/>
              </a:spcBef>
              <a:buClr>
                <a:schemeClr val="accent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360"/>
              </a:spcBef>
              <a:buClr>
                <a:schemeClr val="accent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777239" y="6172200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70355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590799" y="-990600"/>
            <a:ext cx="3886200" cy="72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49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-1028699" y="2476500"/>
            <a:ext cx="54101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3009900" y="266700"/>
            <a:ext cx="48767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947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263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777239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62000" y="3276600"/>
            <a:ext cx="75438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chemeClr val="dk2"/>
              </a:buClr>
              <a:buFont typeface="Times New Roman"/>
              <a:buNone/>
              <a:defRPr/>
            </a:lvl1pPr>
            <a:lvl2pPr marL="457200" indent="0" rtl="0">
              <a:buClr>
                <a:srgbClr val="888888"/>
              </a:buClr>
              <a:buFont typeface="Times New Roman"/>
              <a:buNone/>
              <a:defRPr/>
            </a:lvl2pPr>
            <a:lvl3pPr marL="914400" indent="0" rtl="0">
              <a:buClr>
                <a:srgbClr val="888888"/>
              </a:buClr>
              <a:buFont typeface="Times New Roman"/>
              <a:buNone/>
              <a:defRPr/>
            </a:lvl3pPr>
            <a:lvl4pPr marL="1371600" indent="0" rtl="0">
              <a:buClr>
                <a:srgbClr val="888888"/>
              </a:buClr>
              <a:buFont typeface="Times New Roman"/>
              <a:buNone/>
              <a:defRPr/>
            </a:lvl4pPr>
            <a:lvl5pPr marL="1828800" indent="0" rtl="0">
              <a:buClr>
                <a:srgbClr val="888888"/>
              </a:buClr>
              <a:buFont typeface="Times New Roman"/>
              <a:buNone/>
              <a:defRPr/>
            </a:lvl5pPr>
            <a:lvl6pPr marL="2286000" indent="0" rtl="0">
              <a:buClr>
                <a:srgbClr val="888888"/>
              </a:buClr>
              <a:buFont typeface="Times New Roman"/>
              <a:buNone/>
              <a:defRPr/>
            </a:lvl6pPr>
            <a:lvl7pPr marL="2743200" indent="0" rtl="0">
              <a:buClr>
                <a:srgbClr val="888888"/>
              </a:buClr>
              <a:buFont typeface="Times New Roman"/>
              <a:buNone/>
              <a:defRPr/>
            </a:lvl7pPr>
            <a:lvl8pPr marL="3200400" indent="0" rtl="0">
              <a:buClr>
                <a:srgbClr val="888888"/>
              </a:buClr>
              <a:buFont typeface="Times New Roman"/>
              <a:buNone/>
              <a:defRPr/>
            </a:lvl8pPr>
            <a:lvl9pPr marL="3657600" indent="0" rtl="0">
              <a:buClr>
                <a:srgbClr val="888888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777239" y="6172200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21934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62000" y="609600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609600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428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Impact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758952" y="1329263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151" y="609600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Impact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151" y="1329263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758952" y="1249362"/>
            <a:ext cx="3657600" cy="1587"/>
          </a:xfrm>
          <a:prstGeom prst="straightConnector1">
            <a:avLst/>
          </a:prstGeom>
          <a:noFill/>
          <a:ln w="158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Shape 51"/>
          <p:cNvCxnSpPr/>
          <p:nvPr/>
        </p:nvCxnSpPr>
        <p:spPr>
          <a:xfrm>
            <a:off x="4645151" y="1249362"/>
            <a:ext cx="3657600" cy="1587"/>
          </a:xfrm>
          <a:prstGeom prst="straightConnector1">
            <a:avLst/>
          </a:prstGeom>
          <a:noFill/>
          <a:ln w="158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470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3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498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484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710866" y="457200"/>
            <a:ext cx="4594934" cy="411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762000" y="457200"/>
            <a:ext cx="2673657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chemeClr val="dk2"/>
              </a:buClr>
              <a:buFont typeface="Times New Roman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cxnSp>
        <p:nvCxnSpPr>
          <p:cNvPr id="68" name="Shape 68"/>
          <p:cNvCxnSpPr/>
          <p:nvPr/>
        </p:nvCxnSpPr>
        <p:spPr>
          <a:xfrm rot="5400000">
            <a:off x="1677193" y="2514599"/>
            <a:ext cx="3809999" cy="1587"/>
          </a:xfrm>
          <a:prstGeom prst="straightConnector1">
            <a:avLst/>
          </a:prstGeom>
          <a:noFill/>
          <a:ln w="9525" cap="flat">
            <a:solidFill>
              <a:srgbClr val="979797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00377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58952" y="4572000"/>
            <a:ext cx="678484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409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marR="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marR="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marR="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marR="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marR="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marR="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marR="0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marR="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marR="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77239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77239" y="6172200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513052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781800" cy="914399"/>
          </a:xfrm>
        </p:spPr>
        <p:txBody>
          <a:bodyPr/>
          <a:lstStyle/>
          <a:p>
            <a:r>
              <a:rPr lang="en-US" sz="5000" dirty="0" smtClean="0"/>
              <a:t>Bellringer March 4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6400"/>
            <a:ext cx="7543800" cy="3886200"/>
          </a:xfrm>
        </p:spPr>
        <p:txBody>
          <a:bodyPr/>
          <a:lstStyle/>
          <a:p>
            <a:r>
              <a:rPr lang="en-US" sz="2500" dirty="0" smtClean="0">
                <a:latin typeface="+mn-lt"/>
              </a:rPr>
              <a:t>Now that you have read ALL of “Letter from Birmingham Jail,” do you think that MLK used mainly persuasion or mainly argumentation? Why? </a:t>
            </a:r>
          </a:p>
          <a:p>
            <a:pPr lvl="0" indent="-274320">
              <a:lnSpc>
                <a:spcPct val="90000"/>
              </a:lnSpc>
              <a:spcBef>
                <a:spcPts val="0"/>
              </a:spcBef>
              <a:buSzPct val="100000"/>
            </a:pPr>
            <a:endParaRPr lang="en-US" sz="2500" dirty="0" smtClean="0">
              <a:latin typeface="+mn-lt"/>
            </a:endParaRPr>
          </a:p>
          <a:p>
            <a:pPr lvl="0" indent="-27432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2000" dirty="0" smtClean="0">
                <a:latin typeface="+mn-lt"/>
              </a:rPr>
              <a:t>Remember: </a:t>
            </a:r>
          </a:p>
          <a:p>
            <a:pPr lvl="1" indent="-27432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Persuasion is for less academic audiences, appeals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to the heart and the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mind, and focuses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almost entirely on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one</a:t>
            </a:r>
            <a:r>
              <a:rPr lang="en-US" sz="2000" dirty="0" smtClean="0">
                <a:latin typeface="+mn-lt"/>
                <a:ea typeface="Times New Roman"/>
              </a:rPr>
              <a:t> side.</a:t>
            </a:r>
          </a:p>
          <a:p>
            <a:pPr lvl="1" indent="-274320">
              <a:lnSpc>
                <a:spcPct val="90000"/>
              </a:lnSpc>
              <a:buSzPct val="100000"/>
            </a:pP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Argumentation is for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more academic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audiences, recognizes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all evidence surrounding an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issue, makes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 claim, but addresses evidence for the other side via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counterarguments, and focus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is almost entirely logical</a:t>
            </a:r>
            <a:endParaRPr lang="en-US" sz="2000" dirty="0">
              <a:solidFill>
                <a:schemeClr val="dk2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" name="SMARTInkShape-1318"/>
          <p:cNvSpPr/>
          <p:nvPr/>
        </p:nvSpPr>
        <p:spPr>
          <a:xfrm>
            <a:off x="5039039" y="5563195"/>
            <a:ext cx="6235" cy="9308"/>
          </a:xfrm>
          <a:custGeom>
            <a:avLst/>
            <a:gdLst/>
            <a:ahLst/>
            <a:cxnLst/>
            <a:rect l="0" t="0" r="0" b="0"/>
            <a:pathLst>
              <a:path w="6235" h="9308">
                <a:moveTo>
                  <a:pt x="6234" y="0"/>
                </a:moveTo>
                <a:lnTo>
                  <a:pt x="6234" y="4740"/>
                </a:lnTo>
                <a:lnTo>
                  <a:pt x="5241" y="6136"/>
                </a:lnTo>
                <a:lnTo>
                  <a:pt x="3588" y="7068"/>
                </a:lnTo>
                <a:lnTo>
                  <a:pt x="1494" y="7688"/>
                </a:lnTo>
                <a:lnTo>
                  <a:pt x="97" y="9094"/>
                </a:lnTo>
                <a:lnTo>
                  <a:pt x="0" y="93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23" name="SMARTInkShape-1319"/>
          <p:cNvSpPr/>
          <p:nvPr/>
        </p:nvSpPr>
        <p:spPr>
          <a:xfrm>
            <a:off x="4518421" y="4580929"/>
            <a:ext cx="517924" cy="187488"/>
          </a:xfrm>
          <a:custGeom>
            <a:avLst/>
            <a:gdLst/>
            <a:ahLst/>
            <a:cxnLst/>
            <a:rect l="0" t="0" r="0" b="0"/>
            <a:pathLst>
              <a:path w="517924" h="187488">
                <a:moveTo>
                  <a:pt x="0" y="116086"/>
                </a:moveTo>
                <a:lnTo>
                  <a:pt x="0" y="137077"/>
                </a:lnTo>
                <a:lnTo>
                  <a:pt x="2646" y="142944"/>
                </a:lnTo>
                <a:lnTo>
                  <a:pt x="6137" y="148859"/>
                </a:lnTo>
                <a:lnTo>
                  <a:pt x="9095" y="157767"/>
                </a:lnTo>
                <a:lnTo>
                  <a:pt x="14822" y="166690"/>
                </a:lnTo>
                <a:lnTo>
                  <a:pt x="16510" y="172642"/>
                </a:lnTo>
                <a:lnTo>
                  <a:pt x="17952" y="174626"/>
                </a:lnTo>
                <a:lnTo>
                  <a:pt x="19906" y="175949"/>
                </a:lnTo>
                <a:lnTo>
                  <a:pt x="22201" y="176831"/>
                </a:lnTo>
                <a:lnTo>
                  <a:pt x="23731" y="178410"/>
                </a:lnTo>
                <a:lnTo>
                  <a:pt x="26387" y="186128"/>
                </a:lnTo>
                <a:lnTo>
                  <a:pt x="29256" y="186903"/>
                </a:lnTo>
                <a:lnTo>
                  <a:pt x="47770" y="187487"/>
                </a:lnTo>
                <a:lnTo>
                  <a:pt x="92181" y="169431"/>
                </a:lnTo>
                <a:lnTo>
                  <a:pt x="130326" y="157712"/>
                </a:lnTo>
                <a:lnTo>
                  <a:pt x="164402" y="144074"/>
                </a:lnTo>
                <a:lnTo>
                  <a:pt x="204376" y="132207"/>
                </a:lnTo>
                <a:lnTo>
                  <a:pt x="247638" y="117666"/>
                </a:lnTo>
                <a:lnTo>
                  <a:pt x="287136" y="100789"/>
                </a:lnTo>
                <a:lnTo>
                  <a:pt x="328715" y="83222"/>
                </a:lnTo>
                <a:lnTo>
                  <a:pt x="372454" y="65448"/>
                </a:lnTo>
                <a:lnTo>
                  <a:pt x="412092" y="47615"/>
                </a:lnTo>
                <a:lnTo>
                  <a:pt x="448972" y="29763"/>
                </a:lnTo>
                <a:lnTo>
                  <a:pt x="489776" y="11906"/>
                </a:lnTo>
                <a:lnTo>
                  <a:pt x="51792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24" name="SMARTInkShape-1320"/>
          <p:cNvSpPr/>
          <p:nvPr/>
        </p:nvSpPr>
        <p:spPr>
          <a:xfrm>
            <a:off x="2501420" y="3991570"/>
            <a:ext cx="329292" cy="281267"/>
          </a:xfrm>
          <a:custGeom>
            <a:avLst/>
            <a:gdLst/>
            <a:ahLst/>
            <a:cxnLst/>
            <a:rect l="0" t="0" r="0" b="0"/>
            <a:pathLst>
              <a:path w="329292" h="281267">
                <a:moveTo>
                  <a:pt x="329291" y="44648"/>
                </a:moveTo>
                <a:lnTo>
                  <a:pt x="329291" y="36960"/>
                </a:lnTo>
                <a:lnTo>
                  <a:pt x="319810" y="31346"/>
                </a:lnTo>
                <a:lnTo>
                  <a:pt x="282432" y="20919"/>
                </a:lnTo>
                <a:lnTo>
                  <a:pt x="239703" y="18262"/>
                </a:lnTo>
                <a:lnTo>
                  <a:pt x="203638" y="17979"/>
                </a:lnTo>
                <a:lnTo>
                  <a:pt x="166273" y="17895"/>
                </a:lnTo>
                <a:lnTo>
                  <a:pt x="125326" y="17870"/>
                </a:lnTo>
                <a:lnTo>
                  <a:pt x="86515" y="17863"/>
                </a:lnTo>
                <a:lnTo>
                  <a:pt x="45966" y="24989"/>
                </a:lnTo>
                <a:lnTo>
                  <a:pt x="7304" y="35638"/>
                </a:lnTo>
                <a:lnTo>
                  <a:pt x="4500" y="37650"/>
                </a:lnTo>
                <a:lnTo>
                  <a:pt x="1385" y="42530"/>
                </a:lnTo>
                <a:lnTo>
                  <a:pt x="0" y="48006"/>
                </a:lnTo>
                <a:lnTo>
                  <a:pt x="1615" y="50856"/>
                </a:lnTo>
                <a:lnTo>
                  <a:pt x="45643" y="86853"/>
                </a:lnTo>
                <a:lnTo>
                  <a:pt x="87796" y="110238"/>
                </a:lnTo>
                <a:lnTo>
                  <a:pt x="127540" y="129015"/>
                </a:lnTo>
                <a:lnTo>
                  <a:pt x="165884" y="151998"/>
                </a:lnTo>
                <a:lnTo>
                  <a:pt x="207232" y="172808"/>
                </a:lnTo>
                <a:lnTo>
                  <a:pt x="244067" y="196393"/>
                </a:lnTo>
                <a:lnTo>
                  <a:pt x="288192" y="228795"/>
                </a:lnTo>
                <a:lnTo>
                  <a:pt x="306804" y="252929"/>
                </a:lnTo>
                <a:lnTo>
                  <a:pt x="313674" y="264879"/>
                </a:lnTo>
                <a:lnTo>
                  <a:pt x="314911" y="268860"/>
                </a:lnTo>
                <a:lnTo>
                  <a:pt x="314743" y="271513"/>
                </a:lnTo>
                <a:lnTo>
                  <a:pt x="307345" y="280512"/>
                </a:lnTo>
                <a:lnTo>
                  <a:pt x="303746" y="281266"/>
                </a:lnTo>
                <a:lnTo>
                  <a:pt x="265193" y="276349"/>
                </a:lnTo>
                <a:lnTo>
                  <a:pt x="228104" y="264564"/>
                </a:lnTo>
                <a:lnTo>
                  <a:pt x="187595" y="243421"/>
                </a:lnTo>
                <a:lnTo>
                  <a:pt x="151923" y="219143"/>
                </a:lnTo>
                <a:lnTo>
                  <a:pt x="113363" y="175441"/>
                </a:lnTo>
                <a:lnTo>
                  <a:pt x="102373" y="150871"/>
                </a:lnTo>
                <a:lnTo>
                  <a:pt x="99454" y="133530"/>
                </a:lnTo>
                <a:lnTo>
                  <a:pt x="100803" y="118548"/>
                </a:lnTo>
                <a:lnTo>
                  <a:pt x="113479" y="80507"/>
                </a:lnTo>
                <a:lnTo>
                  <a:pt x="129196" y="60454"/>
                </a:lnTo>
                <a:lnTo>
                  <a:pt x="152264" y="42938"/>
                </a:lnTo>
                <a:lnTo>
                  <a:pt x="192017" y="24981"/>
                </a:lnTo>
                <a:lnTo>
                  <a:pt x="230078" y="11040"/>
                </a:lnTo>
                <a:lnTo>
                  <a:pt x="266491" y="3271"/>
                </a:lnTo>
                <a:lnTo>
                  <a:pt x="310033" y="431"/>
                </a:lnTo>
                <a:lnTo>
                  <a:pt x="32036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25" name="SMARTInkShape-1321"/>
          <p:cNvSpPr/>
          <p:nvPr/>
        </p:nvSpPr>
        <p:spPr>
          <a:xfrm>
            <a:off x="4759523" y="5439108"/>
            <a:ext cx="437556" cy="320541"/>
          </a:xfrm>
          <a:custGeom>
            <a:avLst/>
            <a:gdLst/>
            <a:ahLst/>
            <a:cxnLst/>
            <a:rect l="0" t="0" r="0" b="0"/>
            <a:pathLst>
              <a:path w="437556" h="320541">
                <a:moveTo>
                  <a:pt x="0" y="70509"/>
                </a:moveTo>
                <a:lnTo>
                  <a:pt x="0" y="62821"/>
                </a:lnTo>
                <a:lnTo>
                  <a:pt x="992" y="62407"/>
                </a:lnTo>
                <a:lnTo>
                  <a:pt x="15232" y="60660"/>
                </a:lnTo>
                <a:lnTo>
                  <a:pt x="24909" y="55464"/>
                </a:lnTo>
                <a:lnTo>
                  <a:pt x="38910" y="52491"/>
                </a:lnTo>
                <a:lnTo>
                  <a:pt x="72555" y="38484"/>
                </a:lnTo>
                <a:lnTo>
                  <a:pt x="117099" y="27985"/>
                </a:lnTo>
                <a:lnTo>
                  <a:pt x="160867" y="13842"/>
                </a:lnTo>
                <a:lnTo>
                  <a:pt x="205401" y="6124"/>
                </a:lnTo>
                <a:lnTo>
                  <a:pt x="243897" y="0"/>
                </a:lnTo>
                <a:lnTo>
                  <a:pt x="287797" y="146"/>
                </a:lnTo>
                <a:lnTo>
                  <a:pt x="327698" y="10100"/>
                </a:lnTo>
                <a:lnTo>
                  <a:pt x="351062" y="24152"/>
                </a:lnTo>
                <a:lnTo>
                  <a:pt x="361216" y="38032"/>
                </a:lnTo>
                <a:lnTo>
                  <a:pt x="372899" y="71134"/>
                </a:lnTo>
                <a:lnTo>
                  <a:pt x="377056" y="88553"/>
                </a:lnTo>
                <a:lnTo>
                  <a:pt x="379363" y="94446"/>
                </a:lnTo>
                <a:lnTo>
                  <a:pt x="379280" y="106283"/>
                </a:lnTo>
                <a:lnTo>
                  <a:pt x="369075" y="145752"/>
                </a:lnTo>
                <a:lnTo>
                  <a:pt x="361766" y="174797"/>
                </a:lnTo>
                <a:lnTo>
                  <a:pt x="353804" y="192580"/>
                </a:lnTo>
                <a:lnTo>
                  <a:pt x="345431" y="201822"/>
                </a:lnTo>
                <a:lnTo>
                  <a:pt x="301980" y="234174"/>
                </a:lnTo>
                <a:lnTo>
                  <a:pt x="292633" y="237507"/>
                </a:lnTo>
                <a:lnTo>
                  <a:pt x="252888" y="240016"/>
                </a:lnTo>
                <a:lnTo>
                  <a:pt x="213756" y="240166"/>
                </a:lnTo>
                <a:lnTo>
                  <a:pt x="203151" y="239178"/>
                </a:lnTo>
                <a:lnTo>
                  <a:pt x="191603" y="233043"/>
                </a:lnTo>
                <a:lnTo>
                  <a:pt x="172737" y="217249"/>
                </a:lnTo>
                <a:lnTo>
                  <a:pt x="166730" y="215102"/>
                </a:lnTo>
                <a:lnTo>
                  <a:pt x="164731" y="213537"/>
                </a:lnTo>
                <a:lnTo>
                  <a:pt x="162511" y="209153"/>
                </a:lnTo>
                <a:lnTo>
                  <a:pt x="160891" y="197179"/>
                </a:lnTo>
                <a:lnTo>
                  <a:pt x="165522" y="191274"/>
                </a:lnTo>
                <a:lnTo>
                  <a:pt x="170469" y="188674"/>
                </a:lnTo>
                <a:lnTo>
                  <a:pt x="173177" y="187981"/>
                </a:lnTo>
                <a:lnTo>
                  <a:pt x="185645" y="180732"/>
                </a:lnTo>
                <a:lnTo>
                  <a:pt x="229355" y="170095"/>
                </a:lnTo>
                <a:lnTo>
                  <a:pt x="270877" y="177909"/>
                </a:lnTo>
                <a:lnTo>
                  <a:pt x="312724" y="192830"/>
                </a:lnTo>
                <a:lnTo>
                  <a:pt x="326181" y="198627"/>
                </a:lnTo>
                <a:lnTo>
                  <a:pt x="336131" y="207155"/>
                </a:lnTo>
                <a:lnTo>
                  <a:pt x="352602" y="223114"/>
                </a:lnTo>
                <a:lnTo>
                  <a:pt x="386349" y="253177"/>
                </a:lnTo>
                <a:lnTo>
                  <a:pt x="421626" y="295909"/>
                </a:lnTo>
                <a:lnTo>
                  <a:pt x="437555" y="3205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26" name="SMARTInkShape-1322"/>
          <p:cNvSpPr/>
          <p:nvPr/>
        </p:nvSpPr>
        <p:spPr>
          <a:xfrm>
            <a:off x="4616648" y="4036330"/>
            <a:ext cx="272412" cy="249921"/>
          </a:xfrm>
          <a:custGeom>
            <a:avLst/>
            <a:gdLst/>
            <a:ahLst/>
            <a:cxnLst/>
            <a:rect l="0" t="0" r="0" b="0"/>
            <a:pathLst>
              <a:path w="272412" h="249921">
                <a:moveTo>
                  <a:pt x="44648" y="17748"/>
                </a:moveTo>
                <a:lnTo>
                  <a:pt x="49389" y="17748"/>
                </a:lnTo>
                <a:lnTo>
                  <a:pt x="50785" y="16756"/>
                </a:lnTo>
                <a:lnTo>
                  <a:pt x="51716" y="15102"/>
                </a:lnTo>
                <a:lnTo>
                  <a:pt x="53211" y="10060"/>
                </a:lnTo>
                <a:lnTo>
                  <a:pt x="56061" y="9370"/>
                </a:lnTo>
                <a:lnTo>
                  <a:pt x="58210" y="9186"/>
                </a:lnTo>
                <a:lnTo>
                  <a:pt x="63243" y="6336"/>
                </a:lnTo>
                <a:lnTo>
                  <a:pt x="65975" y="4187"/>
                </a:lnTo>
                <a:lnTo>
                  <a:pt x="74301" y="1799"/>
                </a:lnTo>
                <a:lnTo>
                  <a:pt x="113277" y="0"/>
                </a:lnTo>
                <a:lnTo>
                  <a:pt x="136955" y="903"/>
                </a:lnTo>
                <a:lnTo>
                  <a:pt x="178781" y="8985"/>
                </a:lnTo>
                <a:lnTo>
                  <a:pt x="223079" y="26862"/>
                </a:lnTo>
                <a:lnTo>
                  <a:pt x="242282" y="38620"/>
                </a:lnTo>
                <a:lnTo>
                  <a:pt x="260775" y="56635"/>
                </a:lnTo>
                <a:lnTo>
                  <a:pt x="271694" y="73936"/>
                </a:lnTo>
                <a:lnTo>
                  <a:pt x="272411" y="77035"/>
                </a:lnTo>
                <a:lnTo>
                  <a:pt x="271896" y="80093"/>
                </a:lnTo>
                <a:lnTo>
                  <a:pt x="269671" y="87129"/>
                </a:lnTo>
                <a:lnTo>
                  <a:pt x="268682" y="96870"/>
                </a:lnTo>
                <a:lnTo>
                  <a:pt x="266434" y="101254"/>
                </a:lnTo>
                <a:lnTo>
                  <a:pt x="258645" y="108770"/>
                </a:lnTo>
                <a:lnTo>
                  <a:pt x="251213" y="112773"/>
                </a:lnTo>
                <a:lnTo>
                  <a:pt x="211034" y="130089"/>
                </a:lnTo>
                <a:lnTo>
                  <a:pt x="194380" y="133716"/>
                </a:lnTo>
                <a:lnTo>
                  <a:pt x="181728" y="139642"/>
                </a:lnTo>
                <a:lnTo>
                  <a:pt x="163891" y="142353"/>
                </a:lnTo>
                <a:lnTo>
                  <a:pt x="152255" y="151315"/>
                </a:lnTo>
                <a:lnTo>
                  <a:pt x="156678" y="156321"/>
                </a:lnTo>
                <a:lnTo>
                  <a:pt x="161578" y="158711"/>
                </a:lnTo>
                <a:lnTo>
                  <a:pt x="177548" y="164986"/>
                </a:lnTo>
                <a:lnTo>
                  <a:pt x="212294" y="184820"/>
                </a:lnTo>
                <a:lnTo>
                  <a:pt x="219368" y="187252"/>
                </a:lnTo>
                <a:lnTo>
                  <a:pt x="230290" y="194949"/>
                </a:lnTo>
                <a:lnTo>
                  <a:pt x="229925" y="196405"/>
                </a:lnTo>
                <a:lnTo>
                  <a:pt x="226874" y="200670"/>
                </a:lnTo>
                <a:lnTo>
                  <a:pt x="222211" y="203226"/>
                </a:lnTo>
                <a:lnTo>
                  <a:pt x="219578" y="203908"/>
                </a:lnTo>
                <a:lnTo>
                  <a:pt x="207231" y="211139"/>
                </a:lnTo>
                <a:lnTo>
                  <a:pt x="169120" y="220069"/>
                </a:lnTo>
                <a:lnTo>
                  <a:pt x="132502" y="222728"/>
                </a:lnTo>
                <a:lnTo>
                  <a:pt x="89108" y="230145"/>
                </a:lnTo>
                <a:lnTo>
                  <a:pt x="53541" y="236423"/>
                </a:lnTo>
                <a:lnTo>
                  <a:pt x="12426" y="248278"/>
                </a:lnTo>
                <a:lnTo>
                  <a:pt x="0" y="2499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29" name="SMARTInkShape-Group166"/>
          <p:cNvGrpSpPr/>
          <p:nvPr/>
        </p:nvGrpSpPr>
        <p:grpSpPr>
          <a:xfrm>
            <a:off x="1857375" y="5000625"/>
            <a:ext cx="532830" cy="348259"/>
            <a:chOff x="1857375" y="5000625"/>
            <a:chExt cx="532830" cy="348259"/>
          </a:xfrm>
        </p:grpSpPr>
        <p:sp>
          <p:nvSpPr>
            <p:cNvPr id="27" name="SMARTInkShape-1323"/>
            <p:cNvSpPr/>
            <p:nvPr/>
          </p:nvSpPr>
          <p:spPr>
            <a:xfrm>
              <a:off x="2126323" y="5089922"/>
              <a:ext cx="263882" cy="238583"/>
            </a:xfrm>
            <a:custGeom>
              <a:avLst/>
              <a:gdLst/>
              <a:ahLst/>
              <a:cxnLst/>
              <a:rect l="0" t="0" r="0" b="0"/>
              <a:pathLst>
                <a:path w="263882" h="238583">
                  <a:moveTo>
                    <a:pt x="168606" y="0"/>
                  </a:moveTo>
                  <a:lnTo>
                    <a:pt x="160485" y="7129"/>
                  </a:lnTo>
                  <a:lnTo>
                    <a:pt x="117804" y="34552"/>
                  </a:lnTo>
                  <a:lnTo>
                    <a:pt x="78499" y="62745"/>
                  </a:lnTo>
                  <a:lnTo>
                    <a:pt x="35374" y="98247"/>
                  </a:lnTo>
                  <a:lnTo>
                    <a:pt x="10990" y="122042"/>
                  </a:lnTo>
                  <a:lnTo>
                    <a:pt x="4297" y="136593"/>
                  </a:lnTo>
                  <a:lnTo>
                    <a:pt x="0" y="165446"/>
                  </a:lnTo>
                  <a:lnTo>
                    <a:pt x="3996" y="184179"/>
                  </a:lnTo>
                  <a:lnTo>
                    <a:pt x="16205" y="202296"/>
                  </a:lnTo>
                  <a:lnTo>
                    <a:pt x="45237" y="225204"/>
                  </a:lnTo>
                  <a:lnTo>
                    <a:pt x="71860" y="235950"/>
                  </a:lnTo>
                  <a:lnTo>
                    <a:pt x="103450" y="238582"/>
                  </a:lnTo>
                  <a:lnTo>
                    <a:pt x="143940" y="231087"/>
                  </a:lnTo>
                  <a:lnTo>
                    <a:pt x="175519" y="220275"/>
                  </a:lnTo>
                  <a:lnTo>
                    <a:pt x="212857" y="198843"/>
                  </a:lnTo>
                  <a:lnTo>
                    <a:pt x="235186" y="176656"/>
                  </a:lnTo>
                  <a:lnTo>
                    <a:pt x="253379" y="136355"/>
                  </a:lnTo>
                  <a:lnTo>
                    <a:pt x="263881" y="96056"/>
                  </a:lnTo>
                  <a:lnTo>
                    <a:pt x="263313" y="64511"/>
                  </a:lnTo>
                  <a:lnTo>
                    <a:pt x="255733" y="21465"/>
                  </a:lnTo>
                  <a:lnTo>
                    <a:pt x="248974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" name="SMARTInkShape-1324"/>
            <p:cNvSpPr/>
            <p:nvPr/>
          </p:nvSpPr>
          <p:spPr>
            <a:xfrm>
              <a:off x="1857375" y="5000625"/>
              <a:ext cx="205384" cy="348259"/>
            </a:xfrm>
            <a:custGeom>
              <a:avLst/>
              <a:gdLst/>
              <a:ahLst/>
              <a:cxnLst/>
              <a:rect l="0" t="0" r="0" b="0"/>
              <a:pathLst>
                <a:path w="205384" h="348259">
                  <a:moveTo>
                    <a:pt x="205383" y="0"/>
                  </a:moveTo>
                  <a:lnTo>
                    <a:pt x="200642" y="4740"/>
                  </a:lnTo>
                  <a:lnTo>
                    <a:pt x="198315" y="9713"/>
                  </a:lnTo>
                  <a:lnTo>
                    <a:pt x="192080" y="30471"/>
                  </a:lnTo>
                  <a:lnTo>
                    <a:pt x="163065" y="73002"/>
                  </a:lnTo>
                  <a:lnTo>
                    <a:pt x="132642" y="108457"/>
                  </a:lnTo>
                  <a:lnTo>
                    <a:pt x="100615" y="152650"/>
                  </a:lnTo>
                  <a:lnTo>
                    <a:pt x="70145" y="194856"/>
                  </a:lnTo>
                  <a:lnTo>
                    <a:pt x="42593" y="237993"/>
                  </a:lnTo>
                  <a:lnTo>
                    <a:pt x="20687" y="276206"/>
                  </a:lnTo>
                  <a:lnTo>
                    <a:pt x="2894" y="320631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45" name="SMARTInkShape-Group167"/>
          <p:cNvGrpSpPr/>
          <p:nvPr/>
        </p:nvGrpSpPr>
        <p:grpSpPr>
          <a:xfrm>
            <a:off x="1651992" y="5795367"/>
            <a:ext cx="3027118" cy="410766"/>
            <a:chOff x="1651992" y="5795367"/>
            <a:chExt cx="3027118" cy="410766"/>
          </a:xfrm>
        </p:grpSpPr>
        <p:sp>
          <p:nvSpPr>
            <p:cNvPr id="30" name="SMARTInkShape-1325"/>
            <p:cNvSpPr/>
            <p:nvPr/>
          </p:nvSpPr>
          <p:spPr>
            <a:xfrm>
              <a:off x="1651992" y="5841960"/>
              <a:ext cx="330399" cy="105212"/>
            </a:xfrm>
            <a:custGeom>
              <a:avLst/>
              <a:gdLst/>
              <a:ahLst/>
              <a:cxnLst/>
              <a:rect l="0" t="0" r="0" b="0"/>
              <a:pathLst>
                <a:path w="330399" h="105212">
                  <a:moveTo>
                    <a:pt x="0" y="60563"/>
                  </a:moveTo>
                  <a:lnTo>
                    <a:pt x="0" y="55823"/>
                  </a:lnTo>
                  <a:lnTo>
                    <a:pt x="2646" y="50849"/>
                  </a:lnTo>
                  <a:lnTo>
                    <a:pt x="6137" y="45332"/>
                  </a:lnTo>
                  <a:lnTo>
                    <a:pt x="13303" y="26011"/>
                  </a:lnTo>
                  <a:lnTo>
                    <a:pt x="21126" y="17756"/>
                  </a:lnTo>
                  <a:lnTo>
                    <a:pt x="30225" y="11772"/>
                  </a:lnTo>
                  <a:lnTo>
                    <a:pt x="64639" y="1269"/>
                  </a:lnTo>
                  <a:lnTo>
                    <a:pt x="89928" y="0"/>
                  </a:lnTo>
                  <a:lnTo>
                    <a:pt x="127786" y="7957"/>
                  </a:lnTo>
                  <a:lnTo>
                    <a:pt x="158909" y="18849"/>
                  </a:lnTo>
                  <a:lnTo>
                    <a:pt x="200833" y="35566"/>
                  </a:lnTo>
                  <a:lnTo>
                    <a:pt x="240203" y="54560"/>
                  </a:lnTo>
                  <a:lnTo>
                    <a:pt x="276643" y="71541"/>
                  </a:lnTo>
                  <a:lnTo>
                    <a:pt x="318024" y="95678"/>
                  </a:lnTo>
                  <a:lnTo>
                    <a:pt x="330398" y="1052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" name="SMARTInkShape-1326"/>
            <p:cNvSpPr/>
            <p:nvPr/>
          </p:nvSpPr>
          <p:spPr>
            <a:xfrm>
              <a:off x="1652105" y="5795367"/>
              <a:ext cx="80255" cy="366118"/>
            </a:xfrm>
            <a:custGeom>
              <a:avLst/>
              <a:gdLst/>
              <a:ahLst/>
              <a:cxnLst/>
              <a:rect l="0" t="0" r="0" b="0"/>
              <a:pathLst>
                <a:path w="80255" h="366118">
                  <a:moveTo>
                    <a:pt x="80254" y="0"/>
                  </a:moveTo>
                  <a:lnTo>
                    <a:pt x="80254" y="28938"/>
                  </a:lnTo>
                  <a:lnTo>
                    <a:pt x="72152" y="66776"/>
                  </a:lnTo>
                  <a:lnTo>
                    <a:pt x="66693" y="107718"/>
                  </a:lnTo>
                  <a:lnTo>
                    <a:pt x="53247" y="151879"/>
                  </a:lnTo>
                  <a:lnTo>
                    <a:pt x="41516" y="192278"/>
                  </a:lnTo>
                  <a:lnTo>
                    <a:pt x="29644" y="231346"/>
                  </a:lnTo>
                  <a:lnTo>
                    <a:pt x="17745" y="267727"/>
                  </a:lnTo>
                  <a:lnTo>
                    <a:pt x="10580" y="303577"/>
                  </a:lnTo>
                  <a:lnTo>
                    <a:pt x="6403" y="338540"/>
                  </a:lnTo>
                  <a:lnTo>
                    <a:pt x="0" y="365426"/>
                  </a:lnTo>
                  <a:lnTo>
                    <a:pt x="8817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" name="SMARTInkShape-1327"/>
            <p:cNvSpPr/>
            <p:nvPr/>
          </p:nvSpPr>
          <p:spPr>
            <a:xfrm>
              <a:off x="1859284" y="6036468"/>
              <a:ext cx="123107" cy="123611"/>
            </a:xfrm>
            <a:custGeom>
              <a:avLst/>
              <a:gdLst/>
              <a:ahLst/>
              <a:cxnLst/>
              <a:rect l="0" t="0" r="0" b="0"/>
              <a:pathLst>
                <a:path w="123107" h="123611">
                  <a:moveTo>
                    <a:pt x="123106" y="0"/>
                  </a:moveTo>
                  <a:lnTo>
                    <a:pt x="83377" y="0"/>
                  </a:lnTo>
                  <a:lnTo>
                    <a:pt x="67238" y="993"/>
                  </a:lnTo>
                  <a:lnTo>
                    <a:pt x="22642" y="23916"/>
                  </a:lnTo>
                  <a:lnTo>
                    <a:pt x="14625" y="29812"/>
                  </a:lnTo>
                  <a:lnTo>
                    <a:pt x="4533" y="43450"/>
                  </a:lnTo>
                  <a:lnTo>
                    <a:pt x="0" y="60059"/>
                  </a:lnTo>
                  <a:lnTo>
                    <a:pt x="1585" y="69026"/>
                  </a:lnTo>
                  <a:lnTo>
                    <a:pt x="4605" y="77311"/>
                  </a:lnTo>
                  <a:lnTo>
                    <a:pt x="5947" y="87609"/>
                  </a:lnTo>
                  <a:lnTo>
                    <a:pt x="8289" y="92140"/>
                  </a:lnTo>
                  <a:lnTo>
                    <a:pt x="27044" y="109724"/>
                  </a:lnTo>
                  <a:lnTo>
                    <a:pt x="36094" y="113259"/>
                  </a:lnTo>
                  <a:lnTo>
                    <a:pt x="75615" y="123610"/>
                  </a:lnTo>
                  <a:lnTo>
                    <a:pt x="84801" y="121745"/>
                  </a:lnTo>
                  <a:lnTo>
                    <a:pt x="107075" y="109703"/>
                  </a:lnTo>
                  <a:lnTo>
                    <a:pt x="115420" y="95496"/>
                  </a:lnTo>
                  <a:lnTo>
                    <a:pt x="119690" y="85107"/>
                  </a:lnTo>
                  <a:lnTo>
                    <a:pt x="122973" y="43389"/>
                  </a:lnTo>
                  <a:lnTo>
                    <a:pt x="123067" y="28510"/>
                  </a:lnTo>
                  <a:lnTo>
                    <a:pt x="122088" y="24960"/>
                  </a:lnTo>
                  <a:lnTo>
                    <a:pt x="11417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" name="SMARTInkShape-1328"/>
            <p:cNvSpPr/>
            <p:nvPr/>
          </p:nvSpPr>
          <p:spPr>
            <a:xfrm>
              <a:off x="2821982" y="5993742"/>
              <a:ext cx="281683" cy="185602"/>
            </a:xfrm>
            <a:custGeom>
              <a:avLst/>
              <a:gdLst/>
              <a:ahLst/>
              <a:cxnLst/>
              <a:rect l="0" t="0" r="0" b="0"/>
              <a:pathLst>
                <a:path w="281683" h="185602">
                  <a:moveTo>
                    <a:pt x="160533" y="60586"/>
                  </a:moveTo>
                  <a:lnTo>
                    <a:pt x="160533" y="35179"/>
                  </a:lnTo>
                  <a:lnTo>
                    <a:pt x="155793" y="29467"/>
                  </a:lnTo>
                  <a:lnTo>
                    <a:pt x="150820" y="26911"/>
                  </a:lnTo>
                  <a:lnTo>
                    <a:pt x="129489" y="25137"/>
                  </a:lnTo>
                  <a:lnTo>
                    <a:pt x="111537" y="25939"/>
                  </a:lnTo>
                  <a:lnTo>
                    <a:pt x="69054" y="40105"/>
                  </a:lnTo>
                  <a:lnTo>
                    <a:pt x="44604" y="54372"/>
                  </a:lnTo>
                  <a:lnTo>
                    <a:pt x="15695" y="81780"/>
                  </a:lnTo>
                  <a:lnTo>
                    <a:pt x="7525" y="93487"/>
                  </a:lnTo>
                  <a:lnTo>
                    <a:pt x="2088" y="111234"/>
                  </a:lnTo>
                  <a:lnTo>
                    <a:pt x="0" y="142170"/>
                  </a:lnTo>
                  <a:lnTo>
                    <a:pt x="2534" y="149100"/>
                  </a:lnTo>
                  <a:lnTo>
                    <a:pt x="4599" y="152338"/>
                  </a:lnTo>
                  <a:lnTo>
                    <a:pt x="6968" y="154496"/>
                  </a:lnTo>
                  <a:lnTo>
                    <a:pt x="12246" y="156893"/>
                  </a:lnTo>
                  <a:lnTo>
                    <a:pt x="20544" y="155314"/>
                  </a:lnTo>
                  <a:lnTo>
                    <a:pt x="33727" y="148846"/>
                  </a:lnTo>
                  <a:lnTo>
                    <a:pt x="73499" y="118900"/>
                  </a:lnTo>
                  <a:lnTo>
                    <a:pt x="101854" y="78155"/>
                  </a:lnTo>
                  <a:lnTo>
                    <a:pt x="133010" y="33954"/>
                  </a:lnTo>
                  <a:lnTo>
                    <a:pt x="139810" y="18630"/>
                  </a:lnTo>
                  <a:lnTo>
                    <a:pt x="142109" y="4563"/>
                  </a:lnTo>
                  <a:lnTo>
                    <a:pt x="143289" y="2402"/>
                  </a:lnTo>
                  <a:lnTo>
                    <a:pt x="145068" y="961"/>
                  </a:lnTo>
                  <a:lnTo>
                    <a:pt x="147247" y="0"/>
                  </a:lnTo>
                  <a:lnTo>
                    <a:pt x="148699" y="351"/>
                  </a:lnTo>
                  <a:lnTo>
                    <a:pt x="149667" y="1578"/>
                  </a:lnTo>
                  <a:lnTo>
                    <a:pt x="151222" y="5935"/>
                  </a:lnTo>
                  <a:lnTo>
                    <a:pt x="144486" y="26294"/>
                  </a:lnTo>
                  <a:lnTo>
                    <a:pt x="140565" y="43149"/>
                  </a:lnTo>
                  <a:lnTo>
                    <a:pt x="136776" y="55813"/>
                  </a:lnTo>
                  <a:lnTo>
                    <a:pt x="134144" y="96853"/>
                  </a:lnTo>
                  <a:lnTo>
                    <a:pt x="133779" y="137502"/>
                  </a:lnTo>
                  <a:lnTo>
                    <a:pt x="133745" y="181276"/>
                  </a:lnTo>
                  <a:lnTo>
                    <a:pt x="133744" y="185032"/>
                  </a:lnTo>
                  <a:lnTo>
                    <a:pt x="138485" y="180692"/>
                  </a:lnTo>
                  <a:lnTo>
                    <a:pt x="140812" y="173167"/>
                  </a:lnTo>
                  <a:lnTo>
                    <a:pt x="144768" y="157774"/>
                  </a:lnTo>
                  <a:lnTo>
                    <a:pt x="163363" y="120356"/>
                  </a:lnTo>
                  <a:lnTo>
                    <a:pt x="186787" y="78988"/>
                  </a:lnTo>
                  <a:lnTo>
                    <a:pt x="198739" y="60746"/>
                  </a:lnTo>
                  <a:lnTo>
                    <a:pt x="220208" y="37970"/>
                  </a:lnTo>
                  <a:lnTo>
                    <a:pt x="249229" y="18653"/>
                  </a:lnTo>
                  <a:lnTo>
                    <a:pt x="265891" y="16096"/>
                  </a:lnTo>
                  <a:lnTo>
                    <a:pt x="271897" y="20725"/>
                  </a:lnTo>
                  <a:lnTo>
                    <a:pt x="274521" y="25672"/>
                  </a:lnTo>
                  <a:lnTo>
                    <a:pt x="277335" y="39856"/>
                  </a:lnTo>
                  <a:lnTo>
                    <a:pt x="281237" y="45750"/>
                  </a:lnTo>
                  <a:lnTo>
                    <a:pt x="281682" y="49703"/>
                  </a:lnTo>
                  <a:lnTo>
                    <a:pt x="277195" y="87910"/>
                  </a:lnTo>
                  <a:lnTo>
                    <a:pt x="276670" y="131993"/>
                  </a:lnTo>
                  <a:lnTo>
                    <a:pt x="276622" y="173849"/>
                  </a:lnTo>
                  <a:lnTo>
                    <a:pt x="276619" y="185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" name="SMARTInkShape-1329"/>
            <p:cNvSpPr/>
            <p:nvPr/>
          </p:nvSpPr>
          <p:spPr>
            <a:xfrm>
              <a:off x="3173188" y="5840591"/>
              <a:ext cx="184374" cy="293463"/>
            </a:xfrm>
            <a:custGeom>
              <a:avLst/>
              <a:gdLst/>
              <a:ahLst/>
              <a:cxnLst/>
              <a:rect l="0" t="0" r="0" b="0"/>
              <a:pathLst>
                <a:path w="184374" h="293463">
                  <a:moveTo>
                    <a:pt x="112937" y="195877"/>
                  </a:moveTo>
                  <a:lnTo>
                    <a:pt x="120625" y="188189"/>
                  </a:lnTo>
                  <a:lnTo>
                    <a:pt x="121834" y="178419"/>
                  </a:lnTo>
                  <a:lnTo>
                    <a:pt x="82719" y="178026"/>
                  </a:lnTo>
                  <a:lnTo>
                    <a:pt x="66170" y="179012"/>
                  </a:lnTo>
                  <a:lnTo>
                    <a:pt x="32539" y="194242"/>
                  </a:lnTo>
                  <a:lnTo>
                    <a:pt x="7773" y="224998"/>
                  </a:lnTo>
                  <a:lnTo>
                    <a:pt x="1705" y="244208"/>
                  </a:lnTo>
                  <a:lnTo>
                    <a:pt x="0" y="262998"/>
                  </a:lnTo>
                  <a:lnTo>
                    <a:pt x="2550" y="274657"/>
                  </a:lnTo>
                  <a:lnTo>
                    <a:pt x="9564" y="286798"/>
                  </a:lnTo>
                  <a:lnTo>
                    <a:pt x="13264" y="289234"/>
                  </a:lnTo>
                  <a:lnTo>
                    <a:pt x="26960" y="292661"/>
                  </a:lnTo>
                  <a:lnTo>
                    <a:pt x="34376" y="293462"/>
                  </a:lnTo>
                  <a:lnTo>
                    <a:pt x="43625" y="288528"/>
                  </a:lnTo>
                  <a:lnTo>
                    <a:pt x="83296" y="259794"/>
                  </a:lnTo>
                  <a:lnTo>
                    <a:pt x="118901" y="217817"/>
                  </a:lnTo>
                  <a:lnTo>
                    <a:pt x="141712" y="184998"/>
                  </a:lnTo>
                  <a:lnTo>
                    <a:pt x="156802" y="143972"/>
                  </a:lnTo>
                  <a:lnTo>
                    <a:pt x="169337" y="106911"/>
                  </a:lnTo>
                  <a:lnTo>
                    <a:pt x="180375" y="65782"/>
                  </a:lnTo>
                  <a:lnTo>
                    <a:pt x="184023" y="24828"/>
                  </a:lnTo>
                  <a:lnTo>
                    <a:pt x="184370" y="0"/>
                  </a:lnTo>
                  <a:lnTo>
                    <a:pt x="184373" y="4336"/>
                  </a:lnTo>
                  <a:lnTo>
                    <a:pt x="183381" y="5675"/>
                  </a:lnTo>
                  <a:lnTo>
                    <a:pt x="179634" y="7164"/>
                  </a:lnTo>
                  <a:lnTo>
                    <a:pt x="178237" y="8553"/>
                  </a:lnTo>
                  <a:lnTo>
                    <a:pt x="175444" y="172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" name="SMARTInkShape-1330"/>
            <p:cNvSpPr/>
            <p:nvPr/>
          </p:nvSpPr>
          <p:spPr>
            <a:xfrm>
              <a:off x="4456069" y="5984254"/>
              <a:ext cx="223041" cy="221879"/>
            </a:xfrm>
            <a:custGeom>
              <a:avLst/>
              <a:gdLst/>
              <a:ahLst/>
              <a:cxnLst/>
              <a:rect l="0" t="0" r="0" b="0"/>
              <a:pathLst>
                <a:path w="223041" h="221879">
                  <a:moveTo>
                    <a:pt x="62352" y="25425"/>
                  </a:moveTo>
                  <a:lnTo>
                    <a:pt x="62352" y="20685"/>
                  </a:lnTo>
                  <a:lnTo>
                    <a:pt x="63345" y="19288"/>
                  </a:lnTo>
                  <a:lnTo>
                    <a:pt x="64998" y="18358"/>
                  </a:lnTo>
                  <a:lnTo>
                    <a:pt x="67093" y="17737"/>
                  </a:lnTo>
                  <a:lnTo>
                    <a:pt x="68489" y="16331"/>
                  </a:lnTo>
                  <a:lnTo>
                    <a:pt x="70041" y="12123"/>
                  </a:lnTo>
                  <a:lnTo>
                    <a:pt x="71447" y="10604"/>
                  </a:lnTo>
                  <a:lnTo>
                    <a:pt x="79812" y="7685"/>
                  </a:lnTo>
                  <a:lnTo>
                    <a:pt x="66899" y="7568"/>
                  </a:lnTo>
                  <a:lnTo>
                    <a:pt x="61728" y="10213"/>
                  </a:lnTo>
                  <a:lnTo>
                    <a:pt x="56122" y="13704"/>
                  </a:lnTo>
                  <a:lnTo>
                    <a:pt x="47388" y="16661"/>
                  </a:lnTo>
                  <a:lnTo>
                    <a:pt x="5798" y="55201"/>
                  </a:lnTo>
                  <a:lnTo>
                    <a:pt x="2490" y="61149"/>
                  </a:lnTo>
                  <a:lnTo>
                    <a:pt x="0" y="77240"/>
                  </a:lnTo>
                  <a:lnTo>
                    <a:pt x="4631" y="83222"/>
                  </a:lnTo>
                  <a:lnTo>
                    <a:pt x="9579" y="85839"/>
                  </a:lnTo>
                  <a:lnTo>
                    <a:pt x="53676" y="96257"/>
                  </a:lnTo>
                  <a:lnTo>
                    <a:pt x="83223" y="95790"/>
                  </a:lnTo>
                  <a:lnTo>
                    <a:pt x="124863" y="78767"/>
                  </a:lnTo>
                  <a:lnTo>
                    <a:pt x="136767" y="73937"/>
                  </a:lnTo>
                  <a:lnTo>
                    <a:pt x="166533" y="65842"/>
                  </a:lnTo>
                  <a:lnTo>
                    <a:pt x="201076" y="38086"/>
                  </a:lnTo>
                  <a:lnTo>
                    <a:pt x="221277" y="18289"/>
                  </a:lnTo>
                  <a:lnTo>
                    <a:pt x="222283" y="14647"/>
                  </a:lnTo>
                  <a:lnTo>
                    <a:pt x="223040" y="3241"/>
                  </a:lnTo>
                  <a:lnTo>
                    <a:pt x="222064" y="1706"/>
                  </a:lnTo>
                  <a:lnTo>
                    <a:pt x="220420" y="683"/>
                  </a:lnTo>
                  <a:lnTo>
                    <a:pt x="218333" y="0"/>
                  </a:lnTo>
                  <a:lnTo>
                    <a:pt x="216941" y="538"/>
                  </a:lnTo>
                  <a:lnTo>
                    <a:pt x="216013" y="1889"/>
                  </a:lnTo>
                  <a:lnTo>
                    <a:pt x="215394" y="3781"/>
                  </a:lnTo>
                  <a:lnTo>
                    <a:pt x="212998" y="5042"/>
                  </a:lnTo>
                  <a:lnTo>
                    <a:pt x="190896" y="8337"/>
                  </a:lnTo>
                  <a:lnTo>
                    <a:pt x="178547" y="17236"/>
                  </a:lnTo>
                  <a:lnTo>
                    <a:pt x="153521" y="44133"/>
                  </a:lnTo>
                  <a:lnTo>
                    <a:pt x="145920" y="58750"/>
                  </a:lnTo>
                  <a:lnTo>
                    <a:pt x="135933" y="93799"/>
                  </a:lnTo>
                  <a:lnTo>
                    <a:pt x="135735" y="112368"/>
                  </a:lnTo>
                  <a:lnTo>
                    <a:pt x="142193" y="135963"/>
                  </a:lnTo>
                  <a:lnTo>
                    <a:pt x="161651" y="175840"/>
                  </a:lnTo>
                  <a:lnTo>
                    <a:pt x="172962" y="192487"/>
                  </a:lnTo>
                  <a:lnTo>
                    <a:pt x="205227" y="221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" name="SMARTInkShape-1331"/>
            <p:cNvSpPr/>
            <p:nvPr/>
          </p:nvSpPr>
          <p:spPr>
            <a:xfrm>
              <a:off x="4125515" y="5965199"/>
              <a:ext cx="250024" cy="168962"/>
            </a:xfrm>
            <a:custGeom>
              <a:avLst/>
              <a:gdLst/>
              <a:ahLst/>
              <a:cxnLst/>
              <a:rect l="0" t="0" r="0" b="0"/>
              <a:pathLst>
                <a:path w="250024" h="168962">
                  <a:moveTo>
                    <a:pt x="0" y="71269"/>
                  </a:moveTo>
                  <a:lnTo>
                    <a:pt x="0" y="76009"/>
                  </a:lnTo>
                  <a:lnTo>
                    <a:pt x="2646" y="80983"/>
                  </a:lnTo>
                  <a:lnTo>
                    <a:pt x="20991" y="101081"/>
                  </a:lnTo>
                  <a:lnTo>
                    <a:pt x="26858" y="104363"/>
                  </a:lnTo>
                  <a:lnTo>
                    <a:pt x="32773" y="106813"/>
                  </a:lnTo>
                  <a:lnTo>
                    <a:pt x="41681" y="112779"/>
                  </a:lnTo>
                  <a:lnTo>
                    <a:pt x="47630" y="114523"/>
                  </a:lnTo>
                  <a:lnTo>
                    <a:pt x="50605" y="113996"/>
                  </a:lnTo>
                  <a:lnTo>
                    <a:pt x="59532" y="108514"/>
                  </a:lnTo>
                  <a:lnTo>
                    <a:pt x="68461" y="101598"/>
                  </a:lnTo>
                  <a:lnTo>
                    <a:pt x="74415" y="99631"/>
                  </a:lnTo>
                  <a:lnTo>
                    <a:pt x="80367" y="93466"/>
                  </a:lnTo>
                  <a:lnTo>
                    <a:pt x="95581" y="71651"/>
                  </a:lnTo>
                  <a:lnTo>
                    <a:pt x="97879" y="56437"/>
                  </a:lnTo>
                  <a:lnTo>
                    <a:pt x="98213" y="40264"/>
                  </a:lnTo>
                  <a:lnTo>
                    <a:pt x="97226" y="38693"/>
                  </a:lnTo>
                  <a:lnTo>
                    <a:pt x="95575" y="37645"/>
                  </a:lnTo>
                  <a:lnTo>
                    <a:pt x="93483" y="36947"/>
                  </a:lnTo>
                  <a:lnTo>
                    <a:pt x="91095" y="37475"/>
                  </a:lnTo>
                  <a:lnTo>
                    <a:pt x="82995" y="42956"/>
                  </a:lnTo>
                  <a:lnTo>
                    <a:pt x="39521" y="78226"/>
                  </a:lnTo>
                  <a:lnTo>
                    <a:pt x="31003" y="92292"/>
                  </a:lnTo>
                  <a:lnTo>
                    <a:pt x="19265" y="131214"/>
                  </a:lnTo>
                  <a:lnTo>
                    <a:pt x="17983" y="154128"/>
                  </a:lnTo>
                  <a:lnTo>
                    <a:pt x="20561" y="160351"/>
                  </a:lnTo>
                  <a:lnTo>
                    <a:pt x="25559" y="167690"/>
                  </a:lnTo>
                  <a:lnTo>
                    <a:pt x="35906" y="168961"/>
                  </a:lnTo>
                  <a:lnTo>
                    <a:pt x="43409" y="166612"/>
                  </a:lnTo>
                  <a:lnTo>
                    <a:pt x="83644" y="136476"/>
                  </a:lnTo>
                  <a:lnTo>
                    <a:pt x="107216" y="112629"/>
                  </a:lnTo>
                  <a:lnTo>
                    <a:pt x="142881" y="71764"/>
                  </a:lnTo>
                  <a:lnTo>
                    <a:pt x="179807" y="29627"/>
                  </a:lnTo>
                  <a:lnTo>
                    <a:pt x="206964" y="6311"/>
                  </a:lnTo>
                  <a:lnTo>
                    <a:pt x="216339" y="2711"/>
                  </a:lnTo>
                  <a:lnTo>
                    <a:pt x="235986" y="0"/>
                  </a:lnTo>
                  <a:lnTo>
                    <a:pt x="241474" y="2553"/>
                  </a:lnTo>
                  <a:lnTo>
                    <a:pt x="244327" y="4622"/>
                  </a:lnTo>
                  <a:lnTo>
                    <a:pt x="247496" y="9568"/>
                  </a:lnTo>
                  <a:lnTo>
                    <a:pt x="249531" y="20827"/>
                  </a:lnTo>
                  <a:lnTo>
                    <a:pt x="250023" y="64676"/>
                  </a:lnTo>
                  <a:lnTo>
                    <a:pt x="249037" y="77143"/>
                  </a:lnTo>
                  <a:lnTo>
                    <a:pt x="239008" y="116088"/>
                  </a:lnTo>
                  <a:lnTo>
                    <a:pt x="230126" y="141938"/>
                  </a:lnTo>
                  <a:lnTo>
                    <a:pt x="226302" y="148318"/>
                  </a:lnTo>
                  <a:lnTo>
                    <a:pt x="223242" y="1605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" name="SMARTInkShape-1332"/>
            <p:cNvSpPr/>
            <p:nvPr/>
          </p:nvSpPr>
          <p:spPr>
            <a:xfrm>
              <a:off x="4107656" y="6000750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" name="SMARTInkShape-1333"/>
            <p:cNvSpPr/>
            <p:nvPr/>
          </p:nvSpPr>
          <p:spPr>
            <a:xfrm>
              <a:off x="1678781" y="6009679"/>
              <a:ext cx="187524" cy="26790"/>
            </a:xfrm>
            <a:custGeom>
              <a:avLst/>
              <a:gdLst/>
              <a:ahLst/>
              <a:cxnLst/>
              <a:rect l="0" t="0" r="0" b="0"/>
              <a:pathLst>
                <a:path w="187524" h="26790">
                  <a:moveTo>
                    <a:pt x="0" y="0"/>
                  </a:moveTo>
                  <a:lnTo>
                    <a:pt x="23353" y="992"/>
                  </a:lnTo>
                  <a:lnTo>
                    <a:pt x="63231" y="7689"/>
                  </a:lnTo>
                  <a:lnTo>
                    <a:pt x="104506" y="14822"/>
                  </a:lnTo>
                  <a:lnTo>
                    <a:pt x="142352" y="19906"/>
                  </a:lnTo>
                  <a:lnTo>
                    <a:pt x="187523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" name="SMARTInkShape-1334"/>
            <p:cNvSpPr/>
            <p:nvPr/>
          </p:nvSpPr>
          <p:spPr>
            <a:xfrm>
              <a:off x="2214562" y="5983458"/>
              <a:ext cx="267892" cy="204816"/>
            </a:xfrm>
            <a:custGeom>
              <a:avLst/>
              <a:gdLst/>
              <a:ahLst/>
              <a:cxnLst/>
              <a:rect l="0" t="0" r="0" b="0"/>
              <a:pathLst>
                <a:path w="267892" h="204816">
                  <a:moveTo>
                    <a:pt x="0" y="142307"/>
                  </a:moveTo>
                  <a:lnTo>
                    <a:pt x="4741" y="137567"/>
                  </a:lnTo>
                  <a:lnTo>
                    <a:pt x="7068" y="132593"/>
                  </a:lnTo>
                  <a:lnTo>
                    <a:pt x="19906" y="88477"/>
                  </a:lnTo>
                  <a:lnTo>
                    <a:pt x="38816" y="47043"/>
                  </a:lnTo>
                  <a:lnTo>
                    <a:pt x="56565" y="16078"/>
                  </a:lnTo>
                  <a:lnTo>
                    <a:pt x="65488" y="5907"/>
                  </a:lnTo>
                  <a:lnTo>
                    <a:pt x="71439" y="2310"/>
                  </a:lnTo>
                  <a:lnTo>
                    <a:pt x="83344" y="0"/>
                  </a:lnTo>
                  <a:lnTo>
                    <a:pt x="89298" y="2331"/>
                  </a:lnTo>
                  <a:lnTo>
                    <a:pt x="110133" y="20438"/>
                  </a:lnTo>
                  <a:lnTo>
                    <a:pt x="113441" y="28942"/>
                  </a:lnTo>
                  <a:lnTo>
                    <a:pt x="115931" y="68052"/>
                  </a:lnTo>
                  <a:lnTo>
                    <a:pt x="116073" y="111315"/>
                  </a:lnTo>
                  <a:lnTo>
                    <a:pt x="107984" y="153149"/>
                  </a:lnTo>
                  <a:lnTo>
                    <a:pt x="107189" y="168416"/>
                  </a:lnTo>
                  <a:lnTo>
                    <a:pt x="107160" y="156608"/>
                  </a:lnTo>
                  <a:lnTo>
                    <a:pt x="109804" y="150977"/>
                  </a:lnTo>
                  <a:lnTo>
                    <a:pt x="134015" y="106350"/>
                  </a:lnTo>
                  <a:lnTo>
                    <a:pt x="145541" y="88659"/>
                  </a:lnTo>
                  <a:lnTo>
                    <a:pt x="172274" y="47053"/>
                  </a:lnTo>
                  <a:lnTo>
                    <a:pt x="181077" y="37795"/>
                  </a:lnTo>
                  <a:lnTo>
                    <a:pt x="207694" y="21608"/>
                  </a:lnTo>
                  <a:lnTo>
                    <a:pt x="219187" y="17579"/>
                  </a:lnTo>
                  <a:lnTo>
                    <a:pt x="225740" y="13120"/>
                  </a:lnTo>
                  <a:lnTo>
                    <a:pt x="228876" y="12526"/>
                  </a:lnTo>
                  <a:lnTo>
                    <a:pt x="231959" y="13123"/>
                  </a:lnTo>
                  <a:lnTo>
                    <a:pt x="238031" y="15439"/>
                  </a:lnTo>
                  <a:lnTo>
                    <a:pt x="244037" y="16468"/>
                  </a:lnTo>
                  <a:lnTo>
                    <a:pt x="246035" y="17734"/>
                  </a:lnTo>
                  <a:lnTo>
                    <a:pt x="247367" y="19571"/>
                  </a:lnTo>
                  <a:lnTo>
                    <a:pt x="249840" y="24258"/>
                  </a:lnTo>
                  <a:lnTo>
                    <a:pt x="254246" y="29648"/>
                  </a:lnTo>
                  <a:lnTo>
                    <a:pt x="256865" y="37997"/>
                  </a:lnTo>
                  <a:lnTo>
                    <a:pt x="260986" y="53854"/>
                  </a:lnTo>
                  <a:lnTo>
                    <a:pt x="265845" y="71120"/>
                  </a:lnTo>
                  <a:lnTo>
                    <a:pt x="267711" y="114548"/>
                  </a:lnTo>
                  <a:lnTo>
                    <a:pt x="267856" y="158211"/>
                  </a:lnTo>
                  <a:lnTo>
                    <a:pt x="267891" y="2048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" name="SMARTInkShape-1335"/>
            <p:cNvSpPr/>
            <p:nvPr/>
          </p:nvSpPr>
          <p:spPr>
            <a:xfrm>
              <a:off x="2062758" y="6045521"/>
              <a:ext cx="160735" cy="89066"/>
            </a:xfrm>
            <a:custGeom>
              <a:avLst/>
              <a:gdLst/>
              <a:ahLst/>
              <a:cxnLst/>
              <a:rect l="0" t="0" r="0" b="0"/>
              <a:pathLst>
                <a:path w="160735" h="89066">
                  <a:moveTo>
                    <a:pt x="0" y="80244"/>
                  </a:moveTo>
                  <a:lnTo>
                    <a:pt x="0" y="89065"/>
                  </a:lnTo>
                  <a:lnTo>
                    <a:pt x="0" y="84402"/>
                  </a:lnTo>
                  <a:lnTo>
                    <a:pt x="2646" y="79446"/>
                  </a:lnTo>
                  <a:lnTo>
                    <a:pt x="6137" y="73936"/>
                  </a:lnTo>
                  <a:lnTo>
                    <a:pt x="8378" y="62315"/>
                  </a:lnTo>
                  <a:lnTo>
                    <a:pt x="9677" y="55409"/>
                  </a:lnTo>
                  <a:lnTo>
                    <a:pt x="19939" y="27216"/>
                  </a:lnTo>
                  <a:lnTo>
                    <a:pt x="30176" y="14868"/>
                  </a:lnTo>
                  <a:lnTo>
                    <a:pt x="35901" y="11501"/>
                  </a:lnTo>
                  <a:lnTo>
                    <a:pt x="41753" y="9012"/>
                  </a:lnTo>
                  <a:lnTo>
                    <a:pt x="47661" y="4598"/>
                  </a:lnTo>
                  <a:lnTo>
                    <a:pt x="56240" y="1975"/>
                  </a:lnTo>
                  <a:lnTo>
                    <a:pt x="95405" y="0"/>
                  </a:lnTo>
                  <a:lnTo>
                    <a:pt x="135939" y="8979"/>
                  </a:lnTo>
                  <a:lnTo>
                    <a:pt x="160734" y="177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" name="SMARTInkShape-1336"/>
            <p:cNvSpPr/>
            <p:nvPr/>
          </p:nvSpPr>
          <p:spPr>
            <a:xfrm>
              <a:off x="3482769" y="6036748"/>
              <a:ext cx="124821" cy="151526"/>
            </a:xfrm>
            <a:custGeom>
              <a:avLst/>
              <a:gdLst/>
              <a:ahLst/>
              <a:cxnLst/>
              <a:rect l="0" t="0" r="0" b="0"/>
              <a:pathLst>
                <a:path w="124821" h="151526">
                  <a:moveTo>
                    <a:pt x="89106" y="35439"/>
                  </a:moveTo>
                  <a:lnTo>
                    <a:pt x="89106" y="30699"/>
                  </a:lnTo>
                  <a:lnTo>
                    <a:pt x="90098" y="29302"/>
                  </a:lnTo>
                  <a:lnTo>
                    <a:pt x="91752" y="28372"/>
                  </a:lnTo>
                  <a:lnTo>
                    <a:pt x="93846" y="27751"/>
                  </a:lnTo>
                  <a:lnTo>
                    <a:pt x="95243" y="26344"/>
                  </a:lnTo>
                  <a:lnTo>
                    <a:pt x="98026" y="17614"/>
                  </a:lnTo>
                  <a:lnTo>
                    <a:pt x="85606" y="17582"/>
                  </a:lnTo>
                  <a:lnTo>
                    <a:pt x="79944" y="20227"/>
                  </a:lnTo>
                  <a:lnTo>
                    <a:pt x="77044" y="22321"/>
                  </a:lnTo>
                  <a:lnTo>
                    <a:pt x="58133" y="27667"/>
                  </a:lnTo>
                  <a:lnTo>
                    <a:pt x="19357" y="60771"/>
                  </a:lnTo>
                  <a:lnTo>
                    <a:pt x="4699" y="82372"/>
                  </a:lnTo>
                  <a:lnTo>
                    <a:pt x="1258" y="94876"/>
                  </a:lnTo>
                  <a:lnTo>
                    <a:pt x="0" y="117398"/>
                  </a:lnTo>
                  <a:lnTo>
                    <a:pt x="2540" y="124121"/>
                  </a:lnTo>
                  <a:lnTo>
                    <a:pt x="4606" y="127302"/>
                  </a:lnTo>
                  <a:lnTo>
                    <a:pt x="7968" y="129423"/>
                  </a:lnTo>
                  <a:lnTo>
                    <a:pt x="16995" y="131780"/>
                  </a:lnTo>
                  <a:lnTo>
                    <a:pt x="21188" y="131416"/>
                  </a:lnTo>
                  <a:lnTo>
                    <a:pt x="28493" y="128366"/>
                  </a:lnTo>
                  <a:lnTo>
                    <a:pt x="68765" y="99099"/>
                  </a:lnTo>
                  <a:lnTo>
                    <a:pt x="96344" y="60305"/>
                  </a:lnTo>
                  <a:lnTo>
                    <a:pt x="120583" y="20976"/>
                  </a:lnTo>
                  <a:lnTo>
                    <a:pt x="124776" y="0"/>
                  </a:lnTo>
                  <a:lnTo>
                    <a:pt x="124820" y="12174"/>
                  </a:lnTo>
                  <a:lnTo>
                    <a:pt x="116447" y="56198"/>
                  </a:lnTo>
                  <a:lnTo>
                    <a:pt x="115148" y="71454"/>
                  </a:lnTo>
                  <a:lnTo>
                    <a:pt x="108239" y="108287"/>
                  </a:lnTo>
                  <a:lnTo>
                    <a:pt x="110177" y="120072"/>
                  </a:lnTo>
                  <a:lnTo>
                    <a:pt x="113354" y="129609"/>
                  </a:lnTo>
                  <a:lnTo>
                    <a:pt x="115895" y="151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" name="SMARTInkShape-1337"/>
            <p:cNvSpPr/>
            <p:nvPr/>
          </p:nvSpPr>
          <p:spPr>
            <a:xfrm>
              <a:off x="3859020" y="5805021"/>
              <a:ext cx="140549" cy="345625"/>
            </a:xfrm>
            <a:custGeom>
              <a:avLst/>
              <a:gdLst/>
              <a:ahLst/>
              <a:cxnLst/>
              <a:rect l="0" t="0" r="0" b="0"/>
              <a:pathLst>
                <a:path w="140549" h="345625">
                  <a:moveTo>
                    <a:pt x="43253" y="213588"/>
                  </a:moveTo>
                  <a:lnTo>
                    <a:pt x="52073" y="213588"/>
                  </a:lnTo>
                  <a:lnTo>
                    <a:pt x="52180" y="222149"/>
                  </a:lnTo>
                  <a:lnTo>
                    <a:pt x="47442" y="227149"/>
                  </a:lnTo>
                  <a:lnTo>
                    <a:pt x="42469" y="229537"/>
                  </a:lnTo>
                  <a:lnTo>
                    <a:pt x="39754" y="230174"/>
                  </a:lnTo>
                  <a:lnTo>
                    <a:pt x="31192" y="235810"/>
                  </a:lnTo>
                  <a:lnTo>
                    <a:pt x="19410" y="247597"/>
                  </a:lnTo>
                  <a:lnTo>
                    <a:pt x="11494" y="262470"/>
                  </a:lnTo>
                  <a:lnTo>
                    <a:pt x="5671" y="282628"/>
                  </a:lnTo>
                  <a:lnTo>
                    <a:pt x="1745" y="290905"/>
                  </a:lnTo>
                  <a:lnTo>
                    <a:pt x="0" y="301200"/>
                  </a:lnTo>
                  <a:lnTo>
                    <a:pt x="6416" y="330999"/>
                  </a:lnTo>
                  <a:lnTo>
                    <a:pt x="9683" y="337870"/>
                  </a:lnTo>
                  <a:lnTo>
                    <a:pt x="11943" y="341091"/>
                  </a:lnTo>
                  <a:lnTo>
                    <a:pt x="17101" y="344670"/>
                  </a:lnTo>
                  <a:lnTo>
                    <a:pt x="19865" y="345624"/>
                  </a:lnTo>
                  <a:lnTo>
                    <a:pt x="28228" y="344038"/>
                  </a:lnTo>
                  <a:lnTo>
                    <a:pt x="41447" y="337568"/>
                  </a:lnTo>
                  <a:lnTo>
                    <a:pt x="68724" y="312967"/>
                  </a:lnTo>
                  <a:lnTo>
                    <a:pt x="90213" y="283490"/>
                  </a:lnTo>
                  <a:lnTo>
                    <a:pt x="105042" y="246358"/>
                  </a:lnTo>
                  <a:lnTo>
                    <a:pt x="114478" y="212714"/>
                  </a:lnTo>
                  <a:lnTo>
                    <a:pt x="123557" y="177610"/>
                  </a:lnTo>
                  <a:lnTo>
                    <a:pt x="129885" y="142073"/>
                  </a:lnTo>
                  <a:lnTo>
                    <a:pt x="136764" y="99251"/>
                  </a:lnTo>
                  <a:lnTo>
                    <a:pt x="140548" y="62129"/>
                  </a:lnTo>
                  <a:lnTo>
                    <a:pt x="140211" y="36089"/>
                  </a:lnTo>
                  <a:lnTo>
                    <a:pt x="132656" y="0"/>
                  </a:lnTo>
                  <a:lnTo>
                    <a:pt x="132551" y="41521"/>
                  </a:lnTo>
                  <a:lnTo>
                    <a:pt x="132550" y="81457"/>
                  </a:lnTo>
                  <a:lnTo>
                    <a:pt x="132550" y="121884"/>
                  </a:lnTo>
                  <a:lnTo>
                    <a:pt x="132550" y="151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" name="SMARTInkShape-1338"/>
            <p:cNvSpPr/>
            <p:nvPr/>
          </p:nvSpPr>
          <p:spPr>
            <a:xfrm>
              <a:off x="3687961" y="6036468"/>
              <a:ext cx="89297" cy="80214"/>
            </a:xfrm>
            <a:custGeom>
              <a:avLst/>
              <a:gdLst/>
              <a:ahLst/>
              <a:cxnLst/>
              <a:rect l="0" t="0" r="0" b="0"/>
              <a:pathLst>
                <a:path w="89297" h="80214">
                  <a:moveTo>
                    <a:pt x="0" y="0"/>
                  </a:moveTo>
                  <a:lnTo>
                    <a:pt x="0" y="7689"/>
                  </a:lnTo>
                  <a:lnTo>
                    <a:pt x="4740" y="13303"/>
                  </a:lnTo>
                  <a:lnTo>
                    <a:pt x="7067" y="21125"/>
                  </a:lnTo>
                  <a:lnTo>
                    <a:pt x="9849" y="50381"/>
                  </a:lnTo>
                  <a:lnTo>
                    <a:pt x="15983" y="62464"/>
                  </a:lnTo>
                  <a:lnTo>
                    <a:pt x="16608" y="65456"/>
                  </a:lnTo>
                  <a:lnTo>
                    <a:pt x="22229" y="74406"/>
                  </a:lnTo>
                  <a:lnTo>
                    <a:pt x="27408" y="77718"/>
                  </a:lnTo>
                  <a:lnTo>
                    <a:pt x="38817" y="79844"/>
                  </a:lnTo>
                  <a:lnTo>
                    <a:pt x="47661" y="80213"/>
                  </a:lnTo>
                  <a:lnTo>
                    <a:pt x="61305" y="75581"/>
                  </a:lnTo>
                  <a:lnTo>
                    <a:pt x="79816" y="64916"/>
                  </a:lnTo>
                  <a:lnTo>
                    <a:pt x="89296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" name="SMARTInkShape-1339"/>
            <p:cNvSpPr/>
            <p:nvPr/>
          </p:nvSpPr>
          <p:spPr>
            <a:xfrm>
              <a:off x="4045148" y="6063257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0" y="0"/>
                  </a:moveTo>
                  <a:lnTo>
                    <a:pt x="0" y="37501"/>
                  </a:lnTo>
                  <a:lnTo>
                    <a:pt x="2646" y="44118"/>
                  </a:lnTo>
                  <a:lnTo>
                    <a:pt x="6137" y="50366"/>
                  </a:lnTo>
                  <a:lnTo>
                    <a:pt x="893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8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1"/>
            <a:ext cx="7620000" cy="1066800"/>
          </a:xfrm>
        </p:spPr>
        <p:txBody>
          <a:bodyPr/>
          <a:lstStyle/>
          <a:p>
            <a:r>
              <a:rPr lang="en-US" sz="5000" dirty="0" smtClean="0"/>
              <a:t>PLAN YOUR Response!!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57400"/>
            <a:ext cx="7543800" cy="3886200"/>
          </a:xfrm>
        </p:spPr>
        <p:txBody>
          <a:bodyPr/>
          <a:lstStyle/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Decide what type of graphic organizer will help you plan your response: A WEB, A CHART, AN OUTLINE, A LIST…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You need to decide what is MLK’s CLAIM for the entire document. 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You need to map out the ETHOS, LOGOS, and PATHOS which MLK uses to make this claim.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Identify the COUNTERARGUMENTS/REBUTTALs which MLK uses.</a:t>
            </a:r>
          </a:p>
          <a:p>
            <a:endParaRPr lang="en-US" sz="2000" dirty="0"/>
          </a:p>
          <a:p>
            <a:pPr lvl="2"/>
            <a:r>
              <a:rPr lang="en-US" sz="2000" dirty="0" smtClean="0"/>
              <a:t>FOR THE ETHOS, LOGOS, PATHOS, and COUNTERARGUMENTS = you must also write the intended EFFECT. That effect is part of why MLK used it for THAT particular audience. </a:t>
            </a:r>
          </a:p>
          <a:p>
            <a:endParaRPr lang="en-US" sz="2000" dirty="0"/>
          </a:p>
        </p:txBody>
      </p:sp>
      <p:grpSp>
        <p:nvGrpSpPr>
          <p:cNvPr id="39" name="SMARTInkShape-Group279"/>
          <p:cNvGrpSpPr/>
          <p:nvPr/>
        </p:nvGrpSpPr>
        <p:grpSpPr>
          <a:xfrm>
            <a:off x="5323480" y="2652117"/>
            <a:ext cx="1007254" cy="258817"/>
            <a:chOff x="5323480" y="2652117"/>
            <a:chExt cx="1007254" cy="258817"/>
          </a:xfrm>
        </p:grpSpPr>
        <p:sp>
          <p:nvSpPr>
            <p:cNvPr id="31" name="SMARTInkShape-2376"/>
            <p:cNvSpPr/>
            <p:nvPr/>
          </p:nvSpPr>
          <p:spPr>
            <a:xfrm>
              <a:off x="6045431" y="2732484"/>
              <a:ext cx="160702" cy="17861"/>
            </a:xfrm>
            <a:custGeom>
              <a:avLst/>
              <a:gdLst/>
              <a:ahLst/>
              <a:cxnLst/>
              <a:rect l="0" t="0" r="0" b="0"/>
              <a:pathLst>
                <a:path w="160702" h="17861">
                  <a:moveTo>
                    <a:pt x="8897" y="17860"/>
                  </a:moveTo>
                  <a:lnTo>
                    <a:pt x="0" y="17860"/>
                  </a:lnTo>
                  <a:lnTo>
                    <a:pt x="38128" y="17860"/>
                  </a:lnTo>
                  <a:lnTo>
                    <a:pt x="81790" y="10171"/>
                  </a:lnTo>
                  <a:lnTo>
                    <a:pt x="122529" y="9094"/>
                  </a:lnTo>
                  <a:lnTo>
                    <a:pt x="135799" y="8010"/>
                  </a:lnTo>
                  <a:lnTo>
                    <a:pt x="16070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" name="SMARTInkShape-2377"/>
            <p:cNvSpPr/>
            <p:nvPr/>
          </p:nvSpPr>
          <p:spPr>
            <a:xfrm>
              <a:off x="6233030" y="2652117"/>
              <a:ext cx="97704" cy="232173"/>
            </a:xfrm>
            <a:custGeom>
              <a:avLst/>
              <a:gdLst/>
              <a:ahLst/>
              <a:cxnLst/>
              <a:rect l="0" t="0" r="0" b="0"/>
              <a:pathLst>
                <a:path w="97704" h="232173">
                  <a:moveTo>
                    <a:pt x="8821" y="0"/>
                  </a:moveTo>
                  <a:lnTo>
                    <a:pt x="1133" y="0"/>
                  </a:lnTo>
                  <a:lnTo>
                    <a:pt x="720" y="992"/>
                  </a:lnTo>
                  <a:lnTo>
                    <a:pt x="0" y="7688"/>
                  </a:lnTo>
                  <a:lnTo>
                    <a:pt x="32665" y="50790"/>
                  </a:lnTo>
                  <a:lnTo>
                    <a:pt x="42565" y="65430"/>
                  </a:lnTo>
                  <a:lnTo>
                    <a:pt x="60539" y="82415"/>
                  </a:lnTo>
                  <a:lnTo>
                    <a:pt x="83127" y="114471"/>
                  </a:lnTo>
                  <a:lnTo>
                    <a:pt x="94970" y="154861"/>
                  </a:lnTo>
                  <a:lnTo>
                    <a:pt x="97703" y="179817"/>
                  </a:lnTo>
                  <a:lnTo>
                    <a:pt x="84806" y="221616"/>
                  </a:lnTo>
                  <a:lnTo>
                    <a:pt x="80259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" name="SMARTInkShape-2378"/>
            <p:cNvSpPr/>
            <p:nvPr/>
          </p:nvSpPr>
          <p:spPr>
            <a:xfrm>
              <a:off x="5848945" y="2750348"/>
              <a:ext cx="142876" cy="89293"/>
            </a:xfrm>
            <a:custGeom>
              <a:avLst/>
              <a:gdLst/>
              <a:ahLst/>
              <a:cxnLst/>
              <a:rect l="0" t="0" r="0" b="0"/>
              <a:pathLst>
                <a:path w="142876" h="89293">
                  <a:moveTo>
                    <a:pt x="0" y="53574"/>
                  </a:moveTo>
                  <a:lnTo>
                    <a:pt x="0" y="61262"/>
                  </a:lnTo>
                  <a:lnTo>
                    <a:pt x="8561" y="71033"/>
                  </a:lnTo>
                  <a:lnTo>
                    <a:pt x="17483" y="71423"/>
                  </a:lnTo>
                  <a:lnTo>
                    <a:pt x="17859" y="28931"/>
                  </a:lnTo>
                  <a:lnTo>
                    <a:pt x="17859" y="23439"/>
                  </a:lnTo>
                  <a:lnTo>
                    <a:pt x="19844" y="20585"/>
                  </a:lnTo>
                  <a:lnTo>
                    <a:pt x="34983" y="9438"/>
                  </a:lnTo>
                  <a:lnTo>
                    <a:pt x="43342" y="8970"/>
                  </a:lnTo>
                  <a:lnTo>
                    <a:pt x="49002" y="13679"/>
                  </a:lnTo>
                  <a:lnTo>
                    <a:pt x="51543" y="18645"/>
                  </a:lnTo>
                  <a:lnTo>
                    <a:pt x="52222" y="21358"/>
                  </a:lnTo>
                  <a:lnTo>
                    <a:pt x="60467" y="35784"/>
                  </a:lnTo>
                  <a:lnTo>
                    <a:pt x="63232" y="50606"/>
                  </a:lnTo>
                  <a:lnTo>
                    <a:pt x="69522" y="62505"/>
                  </a:lnTo>
                  <a:lnTo>
                    <a:pt x="71427" y="87897"/>
                  </a:lnTo>
                  <a:lnTo>
                    <a:pt x="71437" y="81481"/>
                  </a:lnTo>
                  <a:lnTo>
                    <a:pt x="87271" y="37684"/>
                  </a:lnTo>
                  <a:lnTo>
                    <a:pt x="90022" y="21091"/>
                  </a:lnTo>
                  <a:lnTo>
                    <a:pt x="96312" y="8977"/>
                  </a:lnTo>
                  <a:lnTo>
                    <a:pt x="96951" y="5983"/>
                  </a:lnTo>
                  <a:lnTo>
                    <a:pt x="98368" y="3987"/>
                  </a:lnTo>
                  <a:lnTo>
                    <a:pt x="100305" y="2656"/>
                  </a:lnTo>
                  <a:lnTo>
                    <a:pt x="107037" y="42"/>
                  </a:lnTo>
                  <a:lnTo>
                    <a:pt x="114834" y="0"/>
                  </a:lnTo>
                  <a:lnTo>
                    <a:pt x="115251" y="990"/>
                  </a:lnTo>
                  <a:lnTo>
                    <a:pt x="117072" y="38906"/>
                  </a:lnTo>
                  <a:lnTo>
                    <a:pt x="132595" y="82066"/>
                  </a:lnTo>
                  <a:lnTo>
                    <a:pt x="134037" y="84475"/>
                  </a:lnTo>
                  <a:lnTo>
                    <a:pt x="142875" y="89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" name="SMARTInkShape-2379"/>
            <p:cNvSpPr/>
            <p:nvPr/>
          </p:nvSpPr>
          <p:spPr>
            <a:xfrm>
              <a:off x="6134727" y="2669977"/>
              <a:ext cx="124985" cy="169664"/>
            </a:xfrm>
            <a:custGeom>
              <a:avLst/>
              <a:gdLst/>
              <a:ahLst/>
              <a:cxnLst/>
              <a:rect l="0" t="0" r="0" b="0"/>
              <a:pathLst>
                <a:path w="124985" h="169664">
                  <a:moveTo>
                    <a:pt x="8898" y="0"/>
                  </a:moveTo>
                  <a:lnTo>
                    <a:pt x="8898" y="42672"/>
                  </a:lnTo>
                  <a:lnTo>
                    <a:pt x="8898" y="64244"/>
                  </a:lnTo>
                  <a:lnTo>
                    <a:pt x="6252" y="70886"/>
                  </a:lnTo>
                  <a:lnTo>
                    <a:pt x="4158" y="74046"/>
                  </a:lnTo>
                  <a:lnTo>
                    <a:pt x="1210" y="87975"/>
                  </a:lnTo>
                  <a:lnTo>
                    <a:pt x="0" y="118950"/>
                  </a:lnTo>
                  <a:lnTo>
                    <a:pt x="7659" y="139860"/>
                  </a:lnTo>
                  <a:lnTo>
                    <a:pt x="43158" y="163787"/>
                  </a:lnTo>
                  <a:lnTo>
                    <a:pt x="59950" y="167922"/>
                  </a:lnTo>
                  <a:lnTo>
                    <a:pt x="101198" y="169561"/>
                  </a:lnTo>
                  <a:lnTo>
                    <a:pt x="124984" y="169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" name="SMARTInkShape-2380"/>
            <p:cNvSpPr/>
            <p:nvPr/>
          </p:nvSpPr>
          <p:spPr>
            <a:xfrm>
              <a:off x="5411404" y="2723922"/>
              <a:ext cx="321337" cy="187012"/>
            </a:xfrm>
            <a:custGeom>
              <a:avLst/>
              <a:gdLst/>
              <a:ahLst/>
              <a:cxnLst/>
              <a:rect l="0" t="0" r="0" b="0"/>
              <a:pathLst>
                <a:path w="321337" h="187012">
                  <a:moveTo>
                    <a:pt x="71424" y="8562"/>
                  </a:moveTo>
                  <a:lnTo>
                    <a:pt x="66684" y="8562"/>
                  </a:lnTo>
                  <a:lnTo>
                    <a:pt x="61710" y="5916"/>
                  </a:lnTo>
                  <a:lnTo>
                    <a:pt x="56192" y="2425"/>
                  </a:lnTo>
                  <a:lnTo>
                    <a:pt x="44566" y="184"/>
                  </a:lnTo>
                  <a:lnTo>
                    <a:pt x="41612" y="0"/>
                  </a:lnTo>
                  <a:lnTo>
                    <a:pt x="35685" y="2442"/>
                  </a:lnTo>
                  <a:lnTo>
                    <a:pt x="29743" y="5842"/>
                  </a:lnTo>
                  <a:lnTo>
                    <a:pt x="20819" y="8748"/>
                  </a:lnTo>
                  <a:lnTo>
                    <a:pt x="5939" y="20885"/>
                  </a:lnTo>
                  <a:lnTo>
                    <a:pt x="2632" y="26607"/>
                  </a:lnTo>
                  <a:lnTo>
                    <a:pt x="770" y="38052"/>
                  </a:lnTo>
                  <a:lnTo>
                    <a:pt x="0" y="73939"/>
                  </a:lnTo>
                  <a:lnTo>
                    <a:pt x="2638" y="79952"/>
                  </a:lnTo>
                  <a:lnTo>
                    <a:pt x="4731" y="82944"/>
                  </a:lnTo>
                  <a:lnTo>
                    <a:pt x="9701" y="86269"/>
                  </a:lnTo>
                  <a:lnTo>
                    <a:pt x="15218" y="88739"/>
                  </a:lnTo>
                  <a:lnTo>
                    <a:pt x="23902" y="94716"/>
                  </a:lnTo>
                  <a:lnTo>
                    <a:pt x="29798" y="96462"/>
                  </a:lnTo>
                  <a:lnTo>
                    <a:pt x="43436" y="97445"/>
                  </a:lnTo>
                  <a:lnTo>
                    <a:pt x="51709" y="95029"/>
                  </a:lnTo>
                  <a:lnTo>
                    <a:pt x="58692" y="91640"/>
                  </a:lnTo>
                  <a:lnTo>
                    <a:pt x="65104" y="90134"/>
                  </a:lnTo>
                  <a:lnTo>
                    <a:pt x="67210" y="88741"/>
                  </a:lnTo>
                  <a:lnTo>
                    <a:pt x="68615" y="86819"/>
                  </a:lnTo>
                  <a:lnTo>
                    <a:pt x="71168" y="82039"/>
                  </a:lnTo>
                  <a:lnTo>
                    <a:pt x="77191" y="73769"/>
                  </a:lnTo>
                  <a:lnTo>
                    <a:pt x="78948" y="67970"/>
                  </a:lnTo>
                  <a:lnTo>
                    <a:pt x="80231" y="42535"/>
                  </a:lnTo>
                  <a:lnTo>
                    <a:pt x="79279" y="40140"/>
                  </a:lnTo>
                  <a:lnTo>
                    <a:pt x="77652" y="38544"/>
                  </a:lnTo>
                  <a:lnTo>
                    <a:pt x="75576" y="37479"/>
                  </a:lnTo>
                  <a:lnTo>
                    <a:pt x="74192" y="35778"/>
                  </a:lnTo>
                  <a:lnTo>
                    <a:pt x="71433" y="26459"/>
                  </a:lnTo>
                  <a:lnTo>
                    <a:pt x="71424" y="47672"/>
                  </a:lnTo>
                  <a:lnTo>
                    <a:pt x="74069" y="53395"/>
                  </a:lnTo>
                  <a:lnTo>
                    <a:pt x="95635" y="80004"/>
                  </a:lnTo>
                  <a:lnTo>
                    <a:pt x="98060" y="85955"/>
                  </a:lnTo>
                  <a:lnTo>
                    <a:pt x="110492" y="100836"/>
                  </a:lnTo>
                  <a:lnTo>
                    <a:pt x="116238" y="104143"/>
                  </a:lnTo>
                  <a:lnTo>
                    <a:pt x="122099" y="106605"/>
                  </a:lnTo>
                  <a:lnTo>
                    <a:pt x="130976" y="112577"/>
                  </a:lnTo>
                  <a:lnTo>
                    <a:pt x="139891" y="114788"/>
                  </a:lnTo>
                  <a:lnTo>
                    <a:pt x="150027" y="115596"/>
                  </a:lnTo>
                  <a:lnTo>
                    <a:pt x="159325" y="108019"/>
                  </a:lnTo>
                  <a:lnTo>
                    <a:pt x="160101" y="104690"/>
                  </a:lnTo>
                  <a:lnTo>
                    <a:pt x="160685" y="81090"/>
                  </a:lnTo>
                  <a:lnTo>
                    <a:pt x="158059" y="72877"/>
                  </a:lnTo>
                  <a:lnTo>
                    <a:pt x="154577" y="65920"/>
                  </a:lnTo>
                  <a:lnTo>
                    <a:pt x="151043" y="47328"/>
                  </a:lnTo>
                  <a:lnTo>
                    <a:pt x="144772" y="35365"/>
                  </a:lnTo>
                  <a:lnTo>
                    <a:pt x="144135" y="32384"/>
                  </a:lnTo>
                  <a:lnTo>
                    <a:pt x="144703" y="29404"/>
                  </a:lnTo>
                  <a:lnTo>
                    <a:pt x="150662" y="19257"/>
                  </a:lnTo>
                  <a:lnTo>
                    <a:pt x="156196" y="13274"/>
                  </a:lnTo>
                  <a:lnTo>
                    <a:pt x="161355" y="10656"/>
                  </a:lnTo>
                  <a:lnTo>
                    <a:pt x="178636" y="8746"/>
                  </a:lnTo>
                  <a:lnTo>
                    <a:pt x="221649" y="8565"/>
                  </a:lnTo>
                  <a:lnTo>
                    <a:pt x="266103" y="8562"/>
                  </a:lnTo>
                  <a:lnTo>
                    <a:pt x="267721" y="8562"/>
                  </a:lnTo>
                  <a:lnTo>
                    <a:pt x="263090" y="13303"/>
                  </a:lnTo>
                  <a:lnTo>
                    <a:pt x="260789" y="18276"/>
                  </a:lnTo>
                  <a:lnTo>
                    <a:pt x="260175" y="20991"/>
                  </a:lnTo>
                  <a:lnTo>
                    <a:pt x="254570" y="29553"/>
                  </a:lnTo>
                  <a:lnTo>
                    <a:pt x="236045" y="50243"/>
                  </a:lnTo>
                  <a:lnTo>
                    <a:pt x="233885" y="56191"/>
                  </a:lnTo>
                  <a:lnTo>
                    <a:pt x="232203" y="86798"/>
                  </a:lnTo>
                  <a:lnTo>
                    <a:pt x="236912" y="93038"/>
                  </a:lnTo>
                  <a:lnTo>
                    <a:pt x="244524" y="95717"/>
                  </a:lnTo>
                  <a:lnTo>
                    <a:pt x="249331" y="96431"/>
                  </a:lnTo>
                  <a:lnTo>
                    <a:pt x="257319" y="94579"/>
                  </a:lnTo>
                  <a:lnTo>
                    <a:pt x="264177" y="91440"/>
                  </a:lnTo>
                  <a:lnTo>
                    <a:pt x="273615" y="88681"/>
                  </a:lnTo>
                  <a:lnTo>
                    <a:pt x="279687" y="84520"/>
                  </a:lnTo>
                  <a:lnTo>
                    <a:pt x="283048" y="76717"/>
                  </a:lnTo>
                  <a:lnTo>
                    <a:pt x="283943" y="71858"/>
                  </a:lnTo>
                  <a:lnTo>
                    <a:pt x="285534" y="68619"/>
                  </a:lnTo>
                  <a:lnTo>
                    <a:pt x="287586" y="66459"/>
                  </a:lnTo>
                  <a:lnTo>
                    <a:pt x="289946" y="65020"/>
                  </a:lnTo>
                  <a:lnTo>
                    <a:pt x="291519" y="63068"/>
                  </a:lnTo>
                  <a:lnTo>
                    <a:pt x="293267" y="58253"/>
                  </a:lnTo>
                  <a:lnTo>
                    <a:pt x="294630" y="40040"/>
                  </a:lnTo>
                  <a:lnTo>
                    <a:pt x="295634" y="38477"/>
                  </a:lnTo>
                  <a:lnTo>
                    <a:pt x="297297" y="37435"/>
                  </a:lnTo>
                  <a:lnTo>
                    <a:pt x="299396" y="36740"/>
                  </a:lnTo>
                  <a:lnTo>
                    <a:pt x="300796" y="37270"/>
                  </a:lnTo>
                  <a:lnTo>
                    <a:pt x="301728" y="38614"/>
                  </a:lnTo>
                  <a:lnTo>
                    <a:pt x="303227" y="43161"/>
                  </a:lnTo>
                  <a:lnTo>
                    <a:pt x="303595" y="87084"/>
                  </a:lnTo>
                  <a:lnTo>
                    <a:pt x="304588" y="95055"/>
                  </a:lnTo>
                  <a:lnTo>
                    <a:pt x="318417" y="136472"/>
                  </a:lnTo>
                  <a:lnTo>
                    <a:pt x="321277" y="160188"/>
                  </a:lnTo>
                  <a:lnTo>
                    <a:pt x="321336" y="163224"/>
                  </a:lnTo>
                  <a:lnTo>
                    <a:pt x="320384" y="165248"/>
                  </a:lnTo>
                  <a:lnTo>
                    <a:pt x="318757" y="166597"/>
                  </a:lnTo>
                  <a:lnTo>
                    <a:pt x="316679" y="167497"/>
                  </a:lnTo>
                  <a:lnTo>
                    <a:pt x="315296" y="169089"/>
                  </a:lnTo>
                  <a:lnTo>
                    <a:pt x="310427" y="178773"/>
                  </a:lnTo>
                  <a:lnTo>
                    <a:pt x="304945" y="185500"/>
                  </a:lnTo>
                  <a:lnTo>
                    <a:pt x="301548" y="186420"/>
                  </a:lnTo>
                  <a:lnTo>
                    <a:pt x="296026" y="187011"/>
                  </a:lnTo>
                  <a:lnTo>
                    <a:pt x="267877" y="16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" name="SMARTInkShape-2381"/>
            <p:cNvSpPr/>
            <p:nvPr/>
          </p:nvSpPr>
          <p:spPr>
            <a:xfrm>
              <a:off x="5323480" y="2669977"/>
              <a:ext cx="87912" cy="187524"/>
            </a:xfrm>
            <a:custGeom>
              <a:avLst/>
              <a:gdLst/>
              <a:ahLst/>
              <a:cxnLst/>
              <a:rect l="0" t="0" r="0" b="0"/>
              <a:pathLst>
                <a:path w="87912" h="187524">
                  <a:moveTo>
                    <a:pt x="87911" y="0"/>
                  </a:moveTo>
                  <a:lnTo>
                    <a:pt x="80222" y="0"/>
                  </a:lnTo>
                  <a:lnTo>
                    <a:pt x="79809" y="992"/>
                  </a:lnTo>
                  <a:lnTo>
                    <a:pt x="79348" y="4740"/>
                  </a:lnTo>
                  <a:lnTo>
                    <a:pt x="78235" y="6136"/>
                  </a:lnTo>
                  <a:lnTo>
                    <a:pt x="74349" y="7688"/>
                  </a:lnTo>
                  <a:lnTo>
                    <a:pt x="72916" y="9094"/>
                  </a:lnTo>
                  <a:lnTo>
                    <a:pt x="71324" y="13302"/>
                  </a:lnTo>
                  <a:lnTo>
                    <a:pt x="69907" y="14820"/>
                  </a:lnTo>
                  <a:lnTo>
                    <a:pt x="57734" y="22199"/>
                  </a:lnTo>
                  <a:lnTo>
                    <a:pt x="36474" y="43515"/>
                  </a:lnTo>
                  <a:lnTo>
                    <a:pt x="29124" y="56990"/>
                  </a:lnTo>
                  <a:lnTo>
                    <a:pt x="25513" y="67708"/>
                  </a:lnTo>
                  <a:lnTo>
                    <a:pt x="11260" y="87246"/>
                  </a:lnTo>
                  <a:lnTo>
                    <a:pt x="5632" y="105281"/>
                  </a:lnTo>
                  <a:lnTo>
                    <a:pt x="1733" y="112276"/>
                  </a:lnTo>
                  <a:lnTo>
                    <a:pt x="0" y="118692"/>
                  </a:lnTo>
                  <a:lnTo>
                    <a:pt x="530" y="121792"/>
                  </a:lnTo>
                  <a:lnTo>
                    <a:pt x="5863" y="133896"/>
                  </a:lnTo>
                  <a:lnTo>
                    <a:pt x="8314" y="148821"/>
                  </a:lnTo>
                  <a:lnTo>
                    <a:pt x="14567" y="160733"/>
                  </a:lnTo>
                  <a:lnTo>
                    <a:pt x="15202" y="163710"/>
                  </a:lnTo>
                  <a:lnTo>
                    <a:pt x="16618" y="165694"/>
                  </a:lnTo>
                  <a:lnTo>
                    <a:pt x="18555" y="167017"/>
                  </a:lnTo>
                  <a:lnTo>
                    <a:pt x="23351" y="169480"/>
                  </a:lnTo>
                  <a:lnTo>
                    <a:pt x="31629" y="175452"/>
                  </a:lnTo>
                  <a:lnTo>
                    <a:pt x="40366" y="177663"/>
                  </a:lnTo>
                  <a:lnTo>
                    <a:pt x="46274" y="178180"/>
                  </a:lnTo>
                  <a:lnTo>
                    <a:pt x="48247" y="179310"/>
                  </a:lnTo>
                  <a:lnTo>
                    <a:pt x="49561" y="181055"/>
                  </a:lnTo>
                  <a:lnTo>
                    <a:pt x="50438" y="183211"/>
                  </a:lnTo>
                  <a:lnTo>
                    <a:pt x="52015" y="184649"/>
                  </a:lnTo>
                  <a:lnTo>
                    <a:pt x="61117" y="187521"/>
                  </a:lnTo>
                  <a:lnTo>
                    <a:pt x="61118" y="187522"/>
                  </a:lnTo>
                  <a:lnTo>
                    <a:pt x="61122" y="187523"/>
                  </a:lnTo>
                  <a:lnTo>
                    <a:pt x="61122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" name="SMARTInkShape-2382"/>
            <p:cNvSpPr/>
            <p:nvPr/>
          </p:nvSpPr>
          <p:spPr>
            <a:xfrm>
              <a:off x="5732859" y="2741414"/>
              <a:ext cx="107156" cy="80332"/>
            </a:xfrm>
            <a:custGeom>
              <a:avLst/>
              <a:gdLst/>
              <a:ahLst/>
              <a:cxnLst/>
              <a:rect l="0" t="0" r="0" b="0"/>
              <a:pathLst>
                <a:path w="107156" h="80332">
                  <a:moveTo>
                    <a:pt x="0" y="0"/>
                  </a:moveTo>
                  <a:lnTo>
                    <a:pt x="0" y="7688"/>
                  </a:lnTo>
                  <a:lnTo>
                    <a:pt x="7688" y="16509"/>
                  </a:lnTo>
                  <a:lnTo>
                    <a:pt x="8561" y="22200"/>
                  </a:lnTo>
                  <a:lnTo>
                    <a:pt x="8898" y="41763"/>
                  </a:lnTo>
                  <a:lnTo>
                    <a:pt x="15992" y="53982"/>
                  </a:lnTo>
                  <a:lnTo>
                    <a:pt x="16615" y="56824"/>
                  </a:lnTo>
                  <a:lnTo>
                    <a:pt x="25439" y="69697"/>
                  </a:lnTo>
                  <a:lnTo>
                    <a:pt x="31130" y="75662"/>
                  </a:lnTo>
                  <a:lnTo>
                    <a:pt x="36325" y="78276"/>
                  </a:lnTo>
                  <a:lnTo>
                    <a:pt x="53631" y="80183"/>
                  </a:lnTo>
                  <a:lnTo>
                    <a:pt x="60755" y="80331"/>
                  </a:lnTo>
                  <a:lnTo>
                    <a:pt x="69290" y="74223"/>
                  </a:lnTo>
                  <a:lnTo>
                    <a:pt x="77636" y="71271"/>
                  </a:lnTo>
                  <a:lnTo>
                    <a:pt x="86393" y="65545"/>
                  </a:lnTo>
                  <a:lnTo>
                    <a:pt x="92306" y="63858"/>
                  </a:lnTo>
                  <a:lnTo>
                    <a:pt x="94280" y="62416"/>
                  </a:lnTo>
                  <a:lnTo>
                    <a:pt x="95595" y="60462"/>
                  </a:lnTo>
                  <a:lnTo>
                    <a:pt x="105761" y="33863"/>
                  </a:lnTo>
                  <a:lnTo>
                    <a:pt x="10715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" name="SMARTInkShape-2383"/>
            <p:cNvSpPr/>
            <p:nvPr/>
          </p:nvSpPr>
          <p:spPr>
            <a:xfrm>
              <a:off x="6009679" y="2759274"/>
              <a:ext cx="125017" cy="89297"/>
            </a:xfrm>
            <a:custGeom>
              <a:avLst/>
              <a:gdLst/>
              <a:ahLst/>
              <a:cxnLst/>
              <a:rect l="0" t="0" r="0" b="0"/>
              <a:pathLst>
                <a:path w="125017" h="89297">
                  <a:moveTo>
                    <a:pt x="0" y="53577"/>
                  </a:moveTo>
                  <a:lnTo>
                    <a:pt x="0" y="48837"/>
                  </a:lnTo>
                  <a:lnTo>
                    <a:pt x="992" y="47441"/>
                  </a:lnTo>
                  <a:lnTo>
                    <a:pt x="2646" y="46509"/>
                  </a:lnTo>
                  <a:lnTo>
                    <a:pt x="4740" y="45889"/>
                  </a:lnTo>
                  <a:lnTo>
                    <a:pt x="16250" y="37068"/>
                  </a:lnTo>
                  <a:lnTo>
                    <a:pt x="24670" y="29848"/>
                  </a:lnTo>
                  <a:lnTo>
                    <a:pt x="32997" y="26703"/>
                  </a:lnTo>
                  <a:lnTo>
                    <a:pt x="38809" y="22451"/>
                  </a:lnTo>
                  <a:lnTo>
                    <a:pt x="42054" y="17254"/>
                  </a:lnTo>
                  <a:lnTo>
                    <a:pt x="44136" y="10573"/>
                  </a:lnTo>
                  <a:lnTo>
                    <a:pt x="53466" y="121"/>
                  </a:lnTo>
                  <a:lnTo>
                    <a:pt x="37069" y="0"/>
                  </a:lnTo>
                  <a:lnTo>
                    <a:pt x="14763" y="20990"/>
                  </a:lnTo>
                  <a:lnTo>
                    <a:pt x="11522" y="26857"/>
                  </a:lnTo>
                  <a:lnTo>
                    <a:pt x="9090" y="32772"/>
                  </a:lnTo>
                  <a:lnTo>
                    <a:pt x="3135" y="41680"/>
                  </a:lnTo>
                  <a:lnTo>
                    <a:pt x="929" y="50604"/>
                  </a:lnTo>
                  <a:lnTo>
                    <a:pt x="413" y="56555"/>
                  </a:lnTo>
                  <a:lnTo>
                    <a:pt x="2830" y="62507"/>
                  </a:lnTo>
                  <a:lnTo>
                    <a:pt x="6219" y="68460"/>
                  </a:lnTo>
                  <a:lnTo>
                    <a:pt x="8573" y="78602"/>
                  </a:lnTo>
                  <a:lnTo>
                    <a:pt x="13565" y="84584"/>
                  </a:lnTo>
                  <a:lnTo>
                    <a:pt x="18597" y="87202"/>
                  </a:lnTo>
                  <a:lnTo>
                    <a:pt x="35783" y="89112"/>
                  </a:lnTo>
                  <a:lnTo>
                    <a:pt x="38738" y="89174"/>
                  </a:lnTo>
                  <a:lnTo>
                    <a:pt x="44668" y="86596"/>
                  </a:lnTo>
                  <a:lnTo>
                    <a:pt x="56559" y="76856"/>
                  </a:lnTo>
                  <a:lnTo>
                    <a:pt x="59865" y="71200"/>
                  </a:lnTo>
                  <a:lnTo>
                    <a:pt x="62324" y="65378"/>
                  </a:lnTo>
                  <a:lnTo>
                    <a:pt x="70043" y="55327"/>
                  </a:lnTo>
                  <a:lnTo>
                    <a:pt x="72154" y="46794"/>
                  </a:lnTo>
                  <a:lnTo>
                    <a:pt x="77492" y="38448"/>
                  </a:lnTo>
                  <a:lnTo>
                    <a:pt x="80334" y="26940"/>
                  </a:lnTo>
                  <a:lnTo>
                    <a:pt x="85098" y="26833"/>
                  </a:lnTo>
                  <a:lnTo>
                    <a:pt x="86498" y="27811"/>
                  </a:lnTo>
                  <a:lnTo>
                    <a:pt x="87431" y="29454"/>
                  </a:lnTo>
                  <a:lnTo>
                    <a:pt x="89051" y="35886"/>
                  </a:lnTo>
                  <a:lnTo>
                    <a:pt x="89188" y="40092"/>
                  </a:lnTo>
                  <a:lnTo>
                    <a:pt x="91895" y="45269"/>
                  </a:lnTo>
                  <a:lnTo>
                    <a:pt x="103530" y="59612"/>
                  </a:lnTo>
                  <a:lnTo>
                    <a:pt x="109086" y="71453"/>
                  </a:lnTo>
                  <a:lnTo>
                    <a:pt x="125016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7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SMARTInkShape-Group280"/>
          <p:cNvGrpSpPr/>
          <p:nvPr/>
        </p:nvGrpSpPr>
        <p:grpSpPr>
          <a:xfrm>
            <a:off x="294680" y="491133"/>
            <a:ext cx="1348383" cy="410766"/>
            <a:chOff x="294680" y="491133"/>
            <a:chExt cx="1348383" cy="410766"/>
          </a:xfrm>
        </p:grpSpPr>
        <p:sp>
          <p:nvSpPr>
            <p:cNvPr id="4" name="SMARTInkShape-2384"/>
            <p:cNvSpPr/>
            <p:nvPr/>
          </p:nvSpPr>
          <p:spPr>
            <a:xfrm>
              <a:off x="294680" y="545263"/>
              <a:ext cx="232173" cy="320348"/>
            </a:xfrm>
            <a:custGeom>
              <a:avLst/>
              <a:gdLst/>
              <a:ahLst/>
              <a:cxnLst/>
              <a:rect l="0" t="0" r="0" b="0"/>
              <a:pathLst>
                <a:path w="232173" h="320348">
                  <a:moveTo>
                    <a:pt x="232172" y="8378"/>
                  </a:moveTo>
                  <a:lnTo>
                    <a:pt x="219743" y="8378"/>
                  </a:lnTo>
                  <a:lnTo>
                    <a:pt x="175695" y="0"/>
                  </a:lnTo>
                  <a:lnTo>
                    <a:pt x="150946" y="2257"/>
                  </a:lnTo>
                  <a:lnTo>
                    <a:pt x="111176" y="11909"/>
                  </a:lnTo>
                  <a:lnTo>
                    <a:pt x="73223" y="23370"/>
                  </a:lnTo>
                  <a:lnTo>
                    <a:pt x="29713" y="41457"/>
                  </a:lnTo>
                  <a:lnTo>
                    <a:pt x="25762" y="42337"/>
                  </a:lnTo>
                  <a:lnTo>
                    <a:pt x="23128" y="43915"/>
                  </a:lnTo>
                  <a:lnTo>
                    <a:pt x="21371" y="45960"/>
                  </a:lnTo>
                  <a:lnTo>
                    <a:pt x="20201" y="48315"/>
                  </a:lnTo>
                  <a:lnTo>
                    <a:pt x="20412" y="50878"/>
                  </a:lnTo>
                  <a:lnTo>
                    <a:pt x="23293" y="56371"/>
                  </a:lnTo>
                  <a:lnTo>
                    <a:pt x="43651" y="78635"/>
                  </a:lnTo>
                  <a:lnTo>
                    <a:pt x="87045" y="109767"/>
                  </a:lnTo>
                  <a:lnTo>
                    <a:pt x="124571" y="136811"/>
                  </a:lnTo>
                  <a:lnTo>
                    <a:pt x="163292" y="169787"/>
                  </a:lnTo>
                  <a:lnTo>
                    <a:pt x="199383" y="204964"/>
                  </a:lnTo>
                  <a:lnTo>
                    <a:pt x="222060" y="246851"/>
                  </a:lnTo>
                  <a:lnTo>
                    <a:pt x="225430" y="253680"/>
                  </a:lnTo>
                  <a:lnTo>
                    <a:pt x="226530" y="266560"/>
                  </a:lnTo>
                  <a:lnTo>
                    <a:pt x="219151" y="290997"/>
                  </a:lnTo>
                  <a:lnTo>
                    <a:pt x="211171" y="300343"/>
                  </a:lnTo>
                  <a:lnTo>
                    <a:pt x="199025" y="307804"/>
                  </a:lnTo>
                  <a:lnTo>
                    <a:pt x="161536" y="318033"/>
                  </a:lnTo>
                  <a:lnTo>
                    <a:pt x="120433" y="320347"/>
                  </a:lnTo>
                  <a:lnTo>
                    <a:pt x="81226" y="319812"/>
                  </a:lnTo>
                  <a:lnTo>
                    <a:pt x="44818" y="311181"/>
                  </a:lnTo>
                  <a:lnTo>
                    <a:pt x="10512" y="301124"/>
                  </a:lnTo>
                  <a:lnTo>
                    <a:pt x="0" y="2941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" name="SMARTInkShape-2385"/>
            <p:cNvSpPr/>
            <p:nvPr/>
          </p:nvSpPr>
          <p:spPr>
            <a:xfrm>
              <a:off x="1403234" y="644865"/>
              <a:ext cx="239829" cy="257034"/>
            </a:xfrm>
            <a:custGeom>
              <a:avLst/>
              <a:gdLst/>
              <a:ahLst/>
              <a:cxnLst/>
              <a:rect l="0" t="0" r="0" b="0"/>
              <a:pathLst>
                <a:path w="239829" h="257034">
                  <a:moveTo>
                    <a:pt x="7657" y="78440"/>
                  </a:moveTo>
                  <a:lnTo>
                    <a:pt x="12397" y="78440"/>
                  </a:lnTo>
                  <a:lnTo>
                    <a:pt x="13793" y="79432"/>
                  </a:lnTo>
                  <a:lnTo>
                    <a:pt x="14724" y="81085"/>
                  </a:lnTo>
                  <a:lnTo>
                    <a:pt x="16035" y="90799"/>
                  </a:lnTo>
                  <a:lnTo>
                    <a:pt x="16577" y="125969"/>
                  </a:lnTo>
                  <a:lnTo>
                    <a:pt x="15588" y="127985"/>
                  </a:lnTo>
                  <a:lnTo>
                    <a:pt x="13936" y="129330"/>
                  </a:lnTo>
                  <a:lnTo>
                    <a:pt x="8897" y="131487"/>
                  </a:lnTo>
                  <a:lnTo>
                    <a:pt x="8483" y="130672"/>
                  </a:lnTo>
                  <a:lnTo>
                    <a:pt x="8024" y="127120"/>
                  </a:lnTo>
                  <a:lnTo>
                    <a:pt x="5174" y="122234"/>
                  </a:lnTo>
                  <a:lnTo>
                    <a:pt x="3025" y="119542"/>
                  </a:lnTo>
                  <a:lnTo>
                    <a:pt x="637" y="111260"/>
                  </a:lnTo>
                  <a:lnTo>
                    <a:pt x="0" y="106273"/>
                  </a:lnTo>
                  <a:lnTo>
                    <a:pt x="6527" y="67576"/>
                  </a:lnTo>
                  <a:lnTo>
                    <a:pt x="12446" y="53437"/>
                  </a:lnTo>
                  <a:lnTo>
                    <a:pt x="32415" y="28191"/>
                  </a:lnTo>
                  <a:lnTo>
                    <a:pt x="49609" y="14824"/>
                  </a:lnTo>
                  <a:lnTo>
                    <a:pt x="79333" y="2410"/>
                  </a:lnTo>
                  <a:lnTo>
                    <a:pt x="92760" y="0"/>
                  </a:lnTo>
                  <a:lnTo>
                    <a:pt x="116216" y="3384"/>
                  </a:lnTo>
                  <a:lnTo>
                    <a:pt x="137277" y="10671"/>
                  </a:lnTo>
                  <a:lnTo>
                    <a:pt x="156085" y="23854"/>
                  </a:lnTo>
                  <a:lnTo>
                    <a:pt x="184480" y="62517"/>
                  </a:lnTo>
                  <a:lnTo>
                    <a:pt x="203484" y="105484"/>
                  </a:lnTo>
                  <a:lnTo>
                    <a:pt x="218910" y="149911"/>
                  </a:lnTo>
                  <a:lnTo>
                    <a:pt x="228237" y="185602"/>
                  </a:lnTo>
                  <a:lnTo>
                    <a:pt x="236685" y="229253"/>
                  </a:lnTo>
                  <a:lnTo>
                    <a:pt x="239828" y="2570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" name="SMARTInkShape-2386"/>
            <p:cNvSpPr/>
            <p:nvPr/>
          </p:nvSpPr>
          <p:spPr>
            <a:xfrm>
              <a:off x="1205508" y="654068"/>
              <a:ext cx="167746" cy="147687"/>
            </a:xfrm>
            <a:custGeom>
              <a:avLst/>
              <a:gdLst/>
              <a:ahLst/>
              <a:cxnLst/>
              <a:rect l="0" t="0" r="0" b="0"/>
              <a:pathLst>
                <a:path w="167746" h="147687">
                  <a:moveTo>
                    <a:pt x="53578" y="42448"/>
                  </a:moveTo>
                  <a:lnTo>
                    <a:pt x="53578" y="47188"/>
                  </a:lnTo>
                  <a:lnTo>
                    <a:pt x="50932" y="52161"/>
                  </a:lnTo>
                  <a:lnTo>
                    <a:pt x="48837" y="54876"/>
                  </a:lnTo>
                  <a:lnTo>
                    <a:pt x="46510" y="63185"/>
                  </a:lnTo>
                  <a:lnTo>
                    <a:pt x="44757" y="102147"/>
                  </a:lnTo>
                  <a:lnTo>
                    <a:pt x="49421" y="119888"/>
                  </a:lnTo>
                  <a:lnTo>
                    <a:pt x="57087" y="132972"/>
                  </a:lnTo>
                  <a:lnTo>
                    <a:pt x="70382" y="143132"/>
                  </a:lnTo>
                  <a:lnTo>
                    <a:pt x="86890" y="147686"/>
                  </a:lnTo>
                  <a:lnTo>
                    <a:pt x="98479" y="146106"/>
                  </a:lnTo>
                  <a:lnTo>
                    <a:pt x="110245" y="141104"/>
                  </a:lnTo>
                  <a:lnTo>
                    <a:pt x="139913" y="116134"/>
                  </a:lnTo>
                  <a:lnTo>
                    <a:pt x="153021" y="98787"/>
                  </a:lnTo>
                  <a:lnTo>
                    <a:pt x="165347" y="69010"/>
                  </a:lnTo>
                  <a:lnTo>
                    <a:pt x="167745" y="55576"/>
                  </a:lnTo>
                  <a:lnTo>
                    <a:pt x="166165" y="42991"/>
                  </a:lnTo>
                  <a:lnTo>
                    <a:pt x="164355" y="36857"/>
                  </a:lnTo>
                  <a:lnTo>
                    <a:pt x="157052" y="27395"/>
                  </a:lnTo>
                  <a:lnTo>
                    <a:pt x="136194" y="13236"/>
                  </a:lnTo>
                  <a:lnTo>
                    <a:pt x="104844" y="1877"/>
                  </a:lnTo>
                  <a:lnTo>
                    <a:pt x="73839" y="0"/>
                  </a:lnTo>
                  <a:lnTo>
                    <a:pt x="36193" y="5106"/>
                  </a:lnTo>
                  <a:lnTo>
                    <a:pt x="20054" y="7000"/>
                  </a:lnTo>
                  <a:lnTo>
                    <a:pt x="0" y="156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" name="SMARTInkShape-2387"/>
            <p:cNvSpPr/>
            <p:nvPr/>
          </p:nvSpPr>
          <p:spPr>
            <a:xfrm>
              <a:off x="1116211" y="544711"/>
              <a:ext cx="35720" cy="8931"/>
            </a:xfrm>
            <a:custGeom>
              <a:avLst/>
              <a:gdLst/>
              <a:ahLst/>
              <a:cxnLst/>
              <a:rect l="0" t="0" r="0" b="0"/>
              <a:pathLst>
                <a:path w="35720" h="8931">
                  <a:moveTo>
                    <a:pt x="35719" y="8930"/>
                  </a:moveTo>
                  <a:lnTo>
                    <a:pt x="30978" y="4189"/>
                  </a:lnTo>
                  <a:lnTo>
                    <a:pt x="26005" y="18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" name="SMARTInkShape-2388"/>
            <p:cNvSpPr/>
            <p:nvPr/>
          </p:nvSpPr>
          <p:spPr>
            <a:xfrm>
              <a:off x="508992" y="653666"/>
              <a:ext cx="158806" cy="185726"/>
            </a:xfrm>
            <a:custGeom>
              <a:avLst/>
              <a:gdLst/>
              <a:ahLst/>
              <a:cxnLst/>
              <a:rect l="0" t="0" r="0" b="0"/>
              <a:pathLst>
                <a:path w="158806" h="185726">
                  <a:moveTo>
                    <a:pt x="0" y="96428"/>
                  </a:moveTo>
                  <a:lnTo>
                    <a:pt x="12429" y="96428"/>
                  </a:lnTo>
                  <a:lnTo>
                    <a:pt x="54141" y="87333"/>
                  </a:lnTo>
                  <a:lnTo>
                    <a:pt x="98199" y="71347"/>
                  </a:lnTo>
                  <a:lnTo>
                    <a:pt x="135666" y="45637"/>
                  </a:lnTo>
                  <a:lnTo>
                    <a:pt x="156394" y="19935"/>
                  </a:lnTo>
                  <a:lnTo>
                    <a:pt x="158805" y="13483"/>
                  </a:lnTo>
                  <a:lnTo>
                    <a:pt x="158456" y="10374"/>
                  </a:lnTo>
                  <a:lnTo>
                    <a:pt x="155423" y="4273"/>
                  </a:lnTo>
                  <a:lnTo>
                    <a:pt x="153224" y="2249"/>
                  </a:lnTo>
                  <a:lnTo>
                    <a:pt x="148136" y="0"/>
                  </a:lnTo>
                  <a:lnTo>
                    <a:pt x="139922" y="1647"/>
                  </a:lnTo>
                  <a:lnTo>
                    <a:pt x="97183" y="16363"/>
                  </a:lnTo>
                  <a:lnTo>
                    <a:pt x="62302" y="32767"/>
                  </a:lnTo>
                  <a:lnTo>
                    <a:pt x="21341" y="66822"/>
                  </a:lnTo>
                  <a:lnTo>
                    <a:pt x="7867" y="84569"/>
                  </a:lnTo>
                  <a:lnTo>
                    <a:pt x="2331" y="102395"/>
                  </a:lnTo>
                  <a:lnTo>
                    <a:pt x="205" y="138101"/>
                  </a:lnTo>
                  <a:lnTo>
                    <a:pt x="2121" y="143061"/>
                  </a:lnTo>
                  <a:lnTo>
                    <a:pt x="9542" y="151219"/>
                  </a:lnTo>
                  <a:lnTo>
                    <a:pt x="41987" y="170687"/>
                  </a:lnTo>
                  <a:lnTo>
                    <a:pt x="81193" y="178636"/>
                  </a:lnTo>
                  <a:lnTo>
                    <a:pt x="116086" y="1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" name="SMARTInkShape-2389"/>
            <p:cNvSpPr/>
            <p:nvPr/>
          </p:nvSpPr>
          <p:spPr>
            <a:xfrm>
              <a:off x="1018149" y="491133"/>
              <a:ext cx="115922" cy="339329"/>
            </a:xfrm>
            <a:custGeom>
              <a:avLst/>
              <a:gdLst/>
              <a:ahLst/>
              <a:cxnLst/>
              <a:rect l="0" t="0" r="0" b="0"/>
              <a:pathLst>
                <a:path w="115922" h="339329">
                  <a:moveTo>
                    <a:pt x="17695" y="0"/>
                  </a:moveTo>
                  <a:lnTo>
                    <a:pt x="12954" y="0"/>
                  </a:lnTo>
                  <a:lnTo>
                    <a:pt x="11558" y="992"/>
                  </a:lnTo>
                  <a:lnTo>
                    <a:pt x="10627" y="2646"/>
                  </a:lnTo>
                  <a:lnTo>
                    <a:pt x="9133" y="12429"/>
                  </a:lnTo>
                  <a:lnTo>
                    <a:pt x="4057" y="54669"/>
                  </a:lnTo>
                  <a:lnTo>
                    <a:pt x="669" y="90504"/>
                  </a:lnTo>
                  <a:lnTo>
                    <a:pt x="0" y="134772"/>
                  </a:lnTo>
                  <a:lnTo>
                    <a:pt x="2530" y="169909"/>
                  </a:lnTo>
                  <a:lnTo>
                    <a:pt x="6918" y="205455"/>
                  </a:lnTo>
                  <a:lnTo>
                    <a:pt x="10863" y="241123"/>
                  </a:lnTo>
                  <a:lnTo>
                    <a:pt x="21086" y="279250"/>
                  </a:lnTo>
                  <a:lnTo>
                    <a:pt x="38567" y="318183"/>
                  </a:lnTo>
                  <a:lnTo>
                    <a:pt x="47146" y="327615"/>
                  </a:lnTo>
                  <a:lnTo>
                    <a:pt x="56581" y="334122"/>
                  </a:lnTo>
                  <a:lnTo>
                    <a:pt x="64082" y="337014"/>
                  </a:lnTo>
                  <a:lnTo>
                    <a:pt x="108327" y="339268"/>
                  </a:lnTo>
                  <a:lnTo>
                    <a:pt x="115921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" name="SMARTInkShape-2390"/>
            <p:cNvSpPr/>
            <p:nvPr/>
          </p:nvSpPr>
          <p:spPr>
            <a:xfrm>
              <a:off x="725604" y="661165"/>
              <a:ext cx="185225" cy="158994"/>
            </a:xfrm>
            <a:custGeom>
              <a:avLst/>
              <a:gdLst/>
              <a:ahLst/>
              <a:cxnLst/>
              <a:rect l="0" t="0" r="0" b="0"/>
              <a:pathLst>
                <a:path w="185225" h="158994">
                  <a:moveTo>
                    <a:pt x="149505" y="8562"/>
                  </a:moveTo>
                  <a:lnTo>
                    <a:pt x="149505" y="3821"/>
                  </a:lnTo>
                  <a:lnTo>
                    <a:pt x="148513" y="2425"/>
                  </a:lnTo>
                  <a:lnTo>
                    <a:pt x="146860" y="1494"/>
                  </a:lnTo>
                  <a:lnTo>
                    <a:pt x="137076" y="0"/>
                  </a:lnTo>
                  <a:lnTo>
                    <a:pt x="112324" y="697"/>
                  </a:lnTo>
                  <a:lnTo>
                    <a:pt x="92407" y="7775"/>
                  </a:lnTo>
                  <a:lnTo>
                    <a:pt x="50815" y="33054"/>
                  </a:lnTo>
                  <a:lnTo>
                    <a:pt x="23590" y="56321"/>
                  </a:lnTo>
                  <a:lnTo>
                    <a:pt x="11104" y="75078"/>
                  </a:lnTo>
                  <a:lnTo>
                    <a:pt x="642" y="104934"/>
                  </a:lnTo>
                  <a:lnTo>
                    <a:pt x="0" y="117870"/>
                  </a:lnTo>
                  <a:lnTo>
                    <a:pt x="5217" y="135317"/>
                  </a:lnTo>
                  <a:lnTo>
                    <a:pt x="10302" y="143611"/>
                  </a:lnTo>
                  <a:lnTo>
                    <a:pt x="23483" y="153858"/>
                  </a:lnTo>
                  <a:lnTo>
                    <a:pt x="39956" y="158438"/>
                  </a:lnTo>
                  <a:lnTo>
                    <a:pt x="71422" y="158993"/>
                  </a:lnTo>
                  <a:lnTo>
                    <a:pt x="112180" y="150577"/>
                  </a:lnTo>
                  <a:lnTo>
                    <a:pt x="149188" y="139361"/>
                  </a:lnTo>
                  <a:lnTo>
                    <a:pt x="185224" y="1335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" name="SMARTInkShape-2391"/>
            <p:cNvSpPr/>
            <p:nvPr/>
          </p:nvSpPr>
          <p:spPr>
            <a:xfrm>
              <a:off x="885789" y="682765"/>
              <a:ext cx="248282" cy="120908"/>
            </a:xfrm>
            <a:custGeom>
              <a:avLst/>
              <a:gdLst/>
              <a:ahLst/>
              <a:cxnLst/>
              <a:rect l="0" t="0" r="0" b="0"/>
              <a:pathLst>
                <a:path w="248282" h="120908">
                  <a:moveTo>
                    <a:pt x="33969" y="31610"/>
                  </a:moveTo>
                  <a:lnTo>
                    <a:pt x="0" y="31610"/>
                  </a:lnTo>
                  <a:lnTo>
                    <a:pt x="409" y="30618"/>
                  </a:lnTo>
                  <a:lnTo>
                    <a:pt x="3509" y="26869"/>
                  </a:lnTo>
                  <a:lnTo>
                    <a:pt x="10840" y="24542"/>
                  </a:lnTo>
                  <a:lnTo>
                    <a:pt x="51685" y="15796"/>
                  </a:lnTo>
                  <a:lnTo>
                    <a:pt x="85410" y="8514"/>
                  </a:lnTo>
                  <a:lnTo>
                    <a:pt x="120538" y="4923"/>
                  </a:lnTo>
                  <a:lnTo>
                    <a:pt x="155089" y="0"/>
                  </a:lnTo>
                  <a:lnTo>
                    <a:pt x="198379" y="3990"/>
                  </a:lnTo>
                  <a:lnTo>
                    <a:pt x="208905" y="7098"/>
                  </a:lnTo>
                  <a:lnTo>
                    <a:pt x="213101" y="9315"/>
                  </a:lnTo>
                  <a:lnTo>
                    <a:pt x="220408" y="17071"/>
                  </a:lnTo>
                  <a:lnTo>
                    <a:pt x="225971" y="26140"/>
                  </a:lnTo>
                  <a:lnTo>
                    <a:pt x="229103" y="37817"/>
                  </a:lnTo>
                  <a:lnTo>
                    <a:pt x="232807" y="59037"/>
                  </a:lnTo>
                  <a:lnTo>
                    <a:pt x="237413" y="76447"/>
                  </a:lnTo>
                  <a:lnTo>
                    <a:pt x="240088" y="98920"/>
                  </a:lnTo>
                  <a:lnTo>
                    <a:pt x="246369" y="111750"/>
                  </a:lnTo>
                  <a:lnTo>
                    <a:pt x="248281" y="120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0" name="SMARTInkShape-Group281"/>
          <p:cNvGrpSpPr/>
          <p:nvPr/>
        </p:nvGrpSpPr>
        <p:grpSpPr>
          <a:xfrm>
            <a:off x="330405" y="964565"/>
            <a:ext cx="1991315" cy="455256"/>
            <a:chOff x="330405" y="964565"/>
            <a:chExt cx="1991315" cy="455256"/>
          </a:xfrm>
        </p:grpSpPr>
        <p:sp>
          <p:nvSpPr>
            <p:cNvPr id="13" name="SMARTInkShape-2392"/>
            <p:cNvSpPr/>
            <p:nvPr/>
          </p:nvSpPr>
          <p:spPr>
            <a:xfrm>
              <a:off x="1616273" y="991195"/>
              <a:ext cx="89298" cy="294681"/>
            </a:xfrm>
            <a:custGeom>
              <a:avLst/>
              <a:gdLst/>
              <a:ahLst/>
              <a:cxnLst/>
              <a:rect l="0" t="0" r="0" b="0"/>
              <a:pathLst>
                <a:path w="89298" h="294681">
                  <a:moveTo>
                    <a:pt x="0" y="0"/>
                  </a:moveTo>
                  <a:lnTo>
                    <a:pt x="0" y="42241"/>
                  </a:lnTo>
                  <a:lnTo>
                    <a:pt x="993" y="71734"/>
                  </a:lnTo>
                  <a:lnTo>
                    <a:pt x="12429" y="108567"/>
                  </a:lnTo>
                  <a:lnTo>
                    <a:pt x="26858" y="151991"/>
                  </a:lnTo>
                  <a:lnTo>
                    <a:pt x="47818" y="196478"/>
                  </a:lnTo>
                  <a:lnTo>
                    <a:pt x="65118" y="241105"/>
                  </a:lnTo>
                  <a:lnTo>
                    <a:pt x="80319" y="273391"/>
                  </a:lnTo>
                  <a:lnTo>
                    <a:pt x="85307" y="281250"/>
                  </a:lnTo>
                  <a:lnTo>
                    <a:pt x="89297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" name="SMARTInkShape-2393"/>
            <p:cNvSpPr/>
            <p:nvPr/>
          </p:nvSpPr>
          <p:spPr>
            <a:xfrm>
              <a:off x="1562695" y="964565"/>
              <a:ext cx="759025" cy="289427"/>
            </a:xfrm>
            <a:custGeom>
              <a:avLst/>
              <a:gdLst/>
              <a:ahLst/>
              <a:cxnLst/>
              <a:rect l="0" t="0" r="0" b="0"/>
              <a:pathLst>
                <a:path w="759025" h="289427">
                  <a:moveTo>
                    <a:pt x="0" y="232013"/>
                  </a:moveTo>
                  <a:lnTo>
                    <a:pt x="0" y="218452"/>
                  </a:lnTo>
                  <a:lnTo>
                    <a:pt x="992" y="217019"/>
                  </a:lnTo>
                  <a:lnTo>
                    <a:pt x="2646" y="216064"/>
                  </a:lnTo>
                  <a:lnTo>
                    <a:pt x="44950" y="203180"/>
                  </a:lnTo>
                  <a:lnTo>
                    <a:pt x="81583" y="190072"/>
                  </a:lnTo>
                  <a:lnTo>
                    <a:pt x="120435" y="175423"/>
                  </a:lnTo>
                  <a:lnTo>
                    <a:pt x="163617" y="139389"/>
                  </a:lnTo>
                  <a:lnTo>
                    <a:pt x="188724" y="109928"/>
                  </a:lnTo>
                  <a:lnTo>
                    <a:pt x="201063" y="86152"/>
                  </a:lnTo>
                  <a:lnTo>
                    <a:pt x="205130" y="44489"/>
                  </a:lnTo>
                  <a:lnTo>
                    <a:pt x="204278" y="33575"/>
                  </a:lnTo>
                  <a:lnTo>
                    <a:pt x="194353" y="9003"/>
                  </a:lnTo>
                  <a:lnTo>
                    <a:pt x="192076" y="5949"/>
                  </a:lnTo>
                  <a:lnTo>
                    <a:pt x="186901" y="2556"/>
                  </a:lnTo>
                  <a:lnTo>
                    <a:pt x="179080" y="0"/>
                  </a:lnTo>
                  <a:lnTo>
                    <a:pt x="178602" y="38991"/>
                  </a:lnTo>
                  <a:lnTo>
                    <a:pt x="178595" y="81424"/>
                  </a:lnTo>
                  <a:lnTo>
                    <a:pt x="181240" y="116167"/>
                  </a:lnTo>
                  <a:lnTo>
                    <a:pt x="192833" y="160607"/>
                  </a:lnTo>
                  <a:lnTo>
                    <a:pt x="200717" y="205228"/>
                  </a:lnTo>
                  <a:lnTo>
                    <a:pt x="207415" y="247227"/>
                  </a:lnTo>
                  <a:lnTo>
                    <a:pt x="216353" y="275645"/>
                  </a:lnTo>
                  <a:lnTo>
                    <a:pt x="220180" y="282163"/>
                  </a:lnTo>
                  <a:lnTo>
                    <a:pt x="222335" y="289426"/>
                  </a:lnTo>
                  <a:lnTo>
                    <a:pt x="222638" y="289140"/>
                  </a:lnTo>
                  <a:lnTo>
                    <a:pt x="223240" y="246456"/>
                  </a:lnTo>
                  <a:lnTo>
                    <a:pt x="224234" y="211139"/>
                  </a:lnTo>
                  <a:lnTo>
                    <a:pt x="235671" y="181406"/>
                  </a:lnTo>
                  <a:lnTo>
                    <a:pt x="244233" y="168291"/>
                  </a:lnTo>
                  <a:lnTo>
                    <a:pt x="273026" y="146788"/>
                  </a:lnTo>
                  <a:lnTo>
                    <a:pt x="285589" y="140875"/>
                  </a:lnTo>
                  <a:lnTo>
                    <a:pt x="288619" y="138512"/>
                  </a:lnTo>
                  <a:lnTo>
                    <a:pt x="290639" y="137929"/>
                  </a:lnTo>
                  <a:lnTo>
                    <a:pt x="291986" y="138532"/>
                  </a:lnTo>
                  <a:lnTo>
                    <a:pt x="292884" y="139927"/>
                  </a:lnTo>
                  <a:lnTo>
                    <a:pt x="294475" y="140857"/>
                  </a:lnTo>
                  <a:lnTo>
                    <a:pt x="298888" y="141890"/>
                  </a:lnTo>
                  <a:lnTo>
                    <a:pt x="300462" y="143157"/>
                  </a:lnTo>
                  <a:lnTo>
                    <a:pt x="310493" y="160776"/>
                  </a:lnTo>
                  <a:lnTo>
                    <a:pt x="311175" y="163686"/>
                  </a:lnTo>
                  <a:lnTo>
                    <a:pt x="316876" y="172521"/>
                  </a:lnTo>
                  <a:lnTo>
                    <a:pt x="324848" y="181423"/>
                  </a:lnTo>
                  <a:lnTo>
                    <a:pt x="327932" y="190016"/>
                  </a:lnTo>
                  <a:lnTo>
                    <a:pt x="330294" y="199457"/>
                  </a:lnTo>
                  <a:lnTo>
                    <a:pt x="334652" y="206960"/>
                  </a:lnTo>
                  <a:lnTo>
                    <a:pt x="339896" y="210957"/>
                  </a:lnTo>
                  <a:lnTo>
                    <a:pt x="345534" y="213725"/>
                  </a:lnTo>
                  <a:lnTo>
                    <a:pt x="354286" y="219870"/>
                  </a:lnTo>
                  <a:lnTo>
                    <a:pt x="360198" y="221655"/>
                  </a:lnTo>
                  <a:lnTo>
                    <a:pt x="390455" y="222958"/>
                  </a:lnTo>
                  <a:lnTo>
                    <a:pt x="407945" y="218306"/>
                  </a:lnTo>
                  <a:lnTo>
                    <a:pt x="444397" y="196224"/>
                  </a:lnTo>
                  <a:lnTo>
                    <a:pt x="466237" y="175266"/>
                  </a:lnTo>
                  <a:lnTo>
                    <a:pt x="470146" y="167766"/>
                  </a:lnTo>
                  <a:lnTo>
                    <a:pt x="472656" y="153875"/>
                  </a:lnTo>
                  <a:lnTo>
                    <a:pt x="473192" y="132083"/>
                  </a:lnTo>
                  <a:lnTo>
                    <a:pt x="472227" y="129675"/>
                  </a:lnTo>
                  <a:lnTo>
                    <a:pt x="470592" y="128069"/>
                  </a:lnTo>
                  <a:lnTo>
                    <a:pt x="463549" y="123163"/>
                  </a:lnTo>
                  <a:lnTo>
                    <a:pt x="458038" y="119143"/>
                  </a:lnTo>
                  <a:lnTo>
                    <a:pt x="449356" y="116880"/>
                  </a:lnTo>
                  <a:lnTo>
                    <a:pt x="443461" y="116351"/>
                  </a:lnTo>
                  <a:lnTo>
                    <a:pt x="429824" y="120793"/>
                  </a:lnTo>
                  <a:lnTo>
                    <a:pt x="414567" y="131183"/>
                  </a:lnTo>
                  <a:lnTo>
                    <a:pt x="385887" y="154314"/>
                  </a:lnTo>
                  <a:lnTo>
                    <a:pt x="379865" y="163745"/>
                  </a:lnTo>
                  <a:lnTo>
                    <a:pt x="377189" y="171245"/>
                  </a:lnTo>
                  <a:lnTo>
                    <a:pt x="375103" y="207801"/>
                  </a:lnTo>
                  <a:lnTo>
                    <a:pt x="377718" y="213976"/>
                  </a:lnTo>
                  <a:lnTo>
                    <a:pt x="379804" y="217012"/>
                  </a:lnTo>
                  <a:lnTo>
                    <a:pt x="397411" y="229013"/>
                  </a:lnTo>
                  <a:lnTo>
                    <a:pt x="414195" y="236967"/>
                  </a:lnTo>
                  <a:lnTo>
                    <a:pt x="450493" y="245738"/>
                  </a:lnTo>
                  <a:lnTo>
                    <a:pt x="492293" y="240502"/>
                  </a:lnTo>
                  <a:lnTo>
                    <a:pt x="510691" y="233984"/>
                  </a:lnTo>
                  <a:lnTo>
                    <a:pt x="516078" y="233327"/>
                  </a:lnTo>
                  <a:lnTo>
                    <a:pt x="520662" y="230905"/>
                  </a:lnTo>
                  <a:lnTo>
                    <a:pt x="541453" y="207764"/>
                  </a:lnTo>
                  <a:lnTo>
                    <a:pt x="549589" y="193299"/>
                  </a:lnTo>
                  <a:lnTo>
                    <a:pt x="552440" y="181296"/>
                  </a:lnTo>
                  <a:lnTo>
                    <a:pt x="553570" y="142535"/>
                  </a:lnTo>
                  <a:lnTo>
                    <a:pt x="553637" y="113463"/>
                  </a:lnTo>
                  <a:lnTo>
                    <a:pt x="550993" y="107225"/>
                  </a:lnTo>
                  <a:lnTo>
                    <a:pt x="545952" y="99877"/>
                  </a:lnTo>
                  <a:lnTo>
                    <a:pt x="544820" y="90538"/>
                  </a:lnTo>
                  <a:lnTo>
                    <a:pt x="547405" y="92406"/>
                  </a:lnTo>
                  <a:lnTo>
                    <a:pt x="560698" y="104139"/>
                  </a:lnTo>
                  <a:lnTo>
                    <a:pt x="568851" y="107143"/>
                  </a:lnTo>
                  <a:lnTo>
                    <a:pt x="588190" y="119315"/>
                  </a:lnTo>
                  <a:lnTo>
                    <a:pt x="631433" y="131708"/>
                  </a:lnTo>
                  <a:lnTo>
                    <a:pt x="650146" y="133376"/>
                  </a:lnTo>
                  <a:lnTo>
                    <a:pt x="683507" y="124668"/>
                  </a:lnTo>
                  <a:lnTo>
                    <a:pt x="705381" y="109458"/>
                  </a:lnTo>
                  <a:lnTo>
                    <a:pt x="708379" y="108638"/>
                  </a:lnTo>
                  <a:lnTo>
                    <a:pt x="710378" y="107099"/>
                  </a:lnTo>
                  <a:lnTo>
                    <a:pt x="718589" y="94713"/>
                  </a:lnTo>
                  <a:lnTo>
                    <a:pt x="719169" y="92854"/>
                  </a:lnTo>
                  <a:lnTo>
                    <a:pt x="718563" y="91616"/>
                  </a:lnTo>
                  <a:lnTo>
                    <a:pt x="717167" y="90790"/>
                  </a:lnTo>
                  <a:lnTo>
                    <a:pt x="716236" y="89247"/>
                  </a:lnTo>
                  <a:lnTo>
                    <a:pt x="715202" y="84887"/>
                  </a:lnTo>
                  <a:lnTo>
                    <a:pt x="713934" y="83328"/>
                  </a:lnTo>
                  <a:lnTo>
                    <a:pt x="706759" y="80619"/>
                  </a:lnTo>
                  <a:lnTo>
                    <a:pt x="701094" y="80330"/>
                  </a:lnTo>
                  <a:lnTo>
                    <a:pt x="688392" y="84985"/>
                  </a:lnTo>
                  <a:lnTo>
                    <a:pt x="670225" y="98305"/>
                  </a:lnTo>
                  <a:lnTo>
                    <a:pt x="629298" y="130813"/>
                  </a:lnTo>
                  <a:lnTo>
                    <a:pt x="623266" y="142717"/>
                  </a:lnTo>
                  <a:lnTo>
                    <a:pt x="619312" y="148669"/>
                  </a:lnTo>
                  <a:lnTo>
                    <a:pt x="617086" y="157599"/>
                  </a:lnTo>
                  <a:lnTo>
                    <a:pt x="616565" y="163552"/>
                  </a:lnTo>
                  <a:lnTo>
                    <a:pt x="618980" y="169505"/>
                  </a:lnTo>
                  <a:lnTo>
                    <a:pt x="628614" y="181411"/>
                  </a:lnTo>
                  <a:lnTo>
                    <a:pt x="634256" y="184719"/>
                  </a:lnTo>
                  <a:lnTo>
                    <a:pt x="640072" y="187181"/>
                  </a:lnTo>
                  <a:lnTo>
                    <a:pt x="645963" y="191583"/>
                  </a:lnTo>
                  <a:lnTo>
                    <a:pt x="664339" y="194898"/>
                  </a:lnTo>
                  <a:lnTo>
                    <a:pt x="696198" y="198756"/>
                  </a:lnTo>
                  <a:lnTo>
                    <a:pt x="714281" y="203308"/>
                  </a:lnTo>
                  <a:lnTo>
                    <a:pt x="759024" y="2052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" name="SMARTInkShape-2394"/>
            <p:cNvSpPr/>
            <p:nvPr/>
          </p:nvSpPr>
          <p:spPr>
            <a:xfrm>
              <a:off x="1303734" y="1000125"/>
              <a:ext cx="35720" cy="80368"/>
            </a:xfrm>
            <a:custGeom>
              <a:avLst/>
              <a:gdLst/>
              <a:ahLst/>
              <a:cxnLst/>
              <a:rect l="0" t="0" r="0" b="0"/>
              <a:pathLst>
                <a:path w="35720" h="80368">
                  <a:moveTo>
                    <a:pt x="0" y="0"/>
                  </a:moveTo>
                  <a:lnTo>
                    <a:pt x="0" y="13302"/>
                  </a:lnTo>
                  <a:lnTo>
                    <a:pt x="4741" y="25990"/>
                  </a:lnTo>
                  <a:lnTo>
                    <a:pt x="14239" y="41918"/>
                  </a:lnTo>
                  <a:lnTo>
                    <a:pt x="17779" y="56517"/>
                  </a:lnTo>
                  <a:lnTo>
                    <a:pt x="22123" y="64145"/>
                  </a:lnTo>
                  <a:lnTo>
                    <a:pt x="27361" y="68196"/>
                  </a:lnTo>
                  <a:lnTo>
                    <a:pt x="30147" y="69277"/>
                  </a:lnTo>
                  <a:lnTo>
                    <a:pt x="32005" y="70989"/>
                  </a:lnTo>
                  <a:lnTo>
                    <a:pt x="35719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" name="SMARTInkShape-2395"/>
            <p:cNvSpPr/>
            <p:nvPr/>
          </p:nvSpPr>
          <p:spPr>
            <a:xfrm>
              <a:off x="330405" y="1036412"/>
              <a:ext cx="526846" cy="283372"/>
            </a:xfrm>
            <a:custGeom>
              <a:avLst/>
              <a:gdLst/>
              <a:ahLst/>
              <a:cxnLst/>
              <a:rect l="0" t="0" r="0" b="0"/>
              <a:pathLst>
                <a:path w="526846" h="283372">
                  <a:moveTo>
                    <a:pt x="17853" y="35150"/>
                  </a:moveTo>
                  <a:lnTo>
                    <a:pt x="13112" y="35150"/>
                  </a:lnTo>
                  <a:lnTo>
                    <a:pt x="11716" y="36143"/>
                  </a:lnTo>
                  <a:lnTo>
                    <a:pt x="10785" y="37796"/>
                  </a:lnTo>
                  <a:lnTo>
                    <a:pt x="9291" y="47579"/>
                  </a:lnTo>
                  <a:lnTo>
                    <a:pt x="7937" y="92063"/>
                  </a:lnTo>
                  <a:lnTo>
                    <a:pt x="821" y="133592"/>
                  </a:lnTo>
                  <a:lnTo>
                    <a:pt x="66" y="172822"/>
                  </a:lnTo>
                  <a:lnTo>
                    <a:pt x="0" y="215872"/>
                  </a:lnTo>
                  <a:lnTo>
                    <a:pt x="987" y="234329"/>
                  </a:lnTo>
                  <a:lnTo>
                    <a:pt x="7123" y="251373"/>
                  </a:lnTo>
                  <a:lnTo>
                    <a:pt x="26851" y="276015"/>
                  </a:lnTo>
                  <a:lnTo>
                    <a:pt x="32766" y="281108"/>
                  </a:lnTo>
                  <a:lnTo>
                    <a:pt x="38702" y="283371"/>
                  </a:lnTo>
                  <a:lnTo>
                    <a:pt x="41674" y="282982"/>
                  </a:lnTo>
                  <a:lnTo>
                    <a:pt x="65662" y="269845"/>
                  </a:lnTo>
                  <a:lnTo>
                    <a:pt x="104587" y="234040"/>
                  </a:lnTo>
                  <a:lnTo>
                    <a:pt x="132240" y="191126"/>
                  </a:lnTo>
                  <a:lnTo>
                    <a:pt x="156485" y="154467"/>
                  </a:lnTo>
                  <a:lnTo>
                    <a:pt x="160355" y="128361"/>
                  </a:lnTo>
                  <a:lnTo>
                    <a:pt x="160713" y="116077"/>
                  </a:lnTo>
                  <a:lnTo>
                    <a:pt x="161720" y="157388"/>
                  </a:lnTo>
                  <a:lnTo>
                    <a:pt x="176541" y="198779"/>
                  </a:lnTo>
                  <a:lnTo>
                    <a:pt x="181977" y="206432"/>
                  </a:lnTo>
                  <a:lnTo>
                    <a:pt x="195356" y="216318"/>
                  </a:lnTo>
                  <a:lnTo>
                    <a:pt x="207148" y="220791"/>
                  </a:lnTo>
                  <a:lnTo>
                    <a:pt x="238535" y="222508"/>
                  </a:lnTo>
                  <a:lnTo>
                    <a:pt x="247564" y="219955"/>
                  </a:lnTo>
                  <a:lnTo>
                    <a:pt x="283145" y="196938"/>
                  </a:lnTo>
                  <a:lnTo>
                    <a:pt x="309936" y="168842"/>
                  </a:lnTo>
                  <a:lnTo>
                    <a:pt x="340905" y="127409"/>
                  </a:lnTo>
                  <a:lnTo>
                    <a:pt x="346074" y="104820"/>
                  </a:lnTo>
                  <a:lnTo>
                    <a:pt x="348060" y="65283"/>
                  </a:lnTo>
                  <a:lnTo>
                    <a:pt x="347248" y="24258"/>
                  </a:lnTo>
                  <a:lnTo>
                    <a:pt x="339430" y="0"/>
                  </a:lnTo>
                  <a:lnTo>
                    <a:pt x="339322" y="33988"/>
                  </a:lnTo>
                  <a:lnTo>
                    <a:pt x="347010" y="72792"/>
                  </a:lnTo>
                  <a:lnTo>
                    <a:pt x="357801" y="113125"/>
                  </a:lnTo>
                  <a:lnTo>
                    <a:pt x="372145" y="152097"/>
                  </a:lnTo>
                  <a:lnTo>
                    <a:pt x="382217" y="191258"/>
                  </a:lnTo>
                  <a:lnTo>
                    <a:pt x="392962" y="227355"/>
                  </a:lnTo>
                  <a:lnTo>
                    <a:pt x="399784" y="240282"/>
                  </a:lnTo>
                  <a:lnTo>
                    <a:pt x="401710" y="248926"/>
                  </a:lnTo>
                  <a:lnTo>
                    <a:pt x="401826" y="223718"/>
                  </a:lnTo>
                  <a:lnTo>
                    <a:pt x="396684" y="202448"/>
                  </a:lnTo>
                  <a:lnTo>
                    <a:pt x="402649" y="157927"/>
                  </a:lnTo>
                  <a:lnTo>
                    <a:pt x="408907" y="146384"/>
                  </a:lnTo>
                  <a:lnTo>
                    <a:pt x="422813" y="130545"/>
                  </a:lnTo>
                  <a:lnTo>
                    <a:pt x="431330" y="127158"/>
                  </a:lnTo>
                  <a:lnTo>
                    <a:pt x="448226" y="124983"/>
                  </a:lnTo>
                  <a:lnTo>
                    <a:pt x="454862" y="127331"/>
                  </a:lnTo>
                  <a:lnTo>
                    <a:pt x="467206" y="136923"/>
                  </a:lnTo>
                  <a:lnTo>
                    <a:pt x="470573" y="142560"/>
                  </a:lnTo>
                  <a:lnTo>
                    <a:pt x="473062" y="148372"/>
                  </a:lnTo>
                  <a:lnTo>
                    <a:pt x="496159" y="184146"/>
                  </a:lnTo>
                  <a:lnTo>
                    <a:pt x="501932" y="202790"/>
                  </a:lnTo>
                  <a:lnTo>
                    <a:pt x="514194" y="225568"/>
                  </a:lnTo>
                  <a:lnTo>
                    <a:pt x="517770" y="247579"/>
                  </a:lnTo>
                  <a:lnTo>
                    <a:pt x="518811" y="248207"/>
                  </a:lnTo>
                  <a:lnTo>
                    <a:pt x="526845" y="249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" name="SMARTInkShape-2396"/>
            <p:cNvSpPr/>
            <p:nvPr/>
          </p:nvSpPr>
          <p:spPr>
            <a:xfrm>
              <a:off x="1401961" y="1107281"/>
              <a:ext cx="80368" cy="133947"/>
            </a:xfrm>
            <a:custGeom>
              <a:avLst/>
              <a:gdLst/>
              <a:ahLst/>
              <a:cxnLst/>
              <a:rect l="0" t="0" r="0" b="0"/>
              <a:pathLst>
                <a:path w="80368" h="133947">
                  <a:moveTo>
                    <a:pt x="80367" y="0"/>
                  </a:moveTo>
                  <a:lnTo>
                    <a:pt x="59376" y="0"/>
                  </a:lnTo>
                  <a:lnTo>
                    <a:pt x="45815" y="4741"/>
                  </a:lnTo>
                  <a:lnTo>
                    <a:pt x="42450" y="7129"/>
                  </a:lnTo>
                  <a:lnTo>
                    <a:pt x="36721" y="14239"/>
                  </a:lnTo>
                  <a:lnTo>
                    <a:pt x="23552" y="22123"/>
                  </a:lnTo>
                  <a:lnTo>
                    <a:pt x="20389" y="30007"/>
                  </a:lnTo>
                  <a:lnTo>
                    <a:pt x="19546" y="34888"/>
                  </a:lnTo>
                  <a:lnTo>
                    <a:pt x="21255" y="42956"/>
                  </a:lnTo>
                  <a:lnTo>
                    <a:pt x="23100" y="46497"/>
                  </a:lnTo>
                  <a:lnTo>
                    <a:pt x="65393" y="83335"/>
                  </a:lnTo>
                  <a:lnTo>
                    <a:pt x="76380" y="95248"/>
                  </a:lnTo>
                  <a:lnTo>
                    <a:pt x="79186" y="104180"/>
                  </a:lnTo>
                  <a:lnTo>
                    <a:pt x="79842" y="110133"/>
                  </a:lnTo>
                  <a:lnTo>
                    <a:pt x="77488" y="116086"/>
                  </a:lnTo>
                  <a:lnTo>
                    <a:pt x="75471" y="119063"/>
                  </a:lnTo>
                  <a:lnTo>
                    <a:pt x="73134" y="121047"/>
                  </a:lnTo>
                  <a:lnTo>
                    <a:pt x="46435" y="131851"/>
                  </a:lnTo>
                  <a:lnTo>
                    <a:pt x="2269" y="133921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" name="SMARTInkShape-2397"/>
            <p:cNvSpPr/>
            <p:nvPr/>
          </p:nvSpPr>
          <p:spPr>
            <a:xfrm>
              <a:off x="884410" y="1151930"/>
              <a:ext cx="106235" cy="267891"/>
            </a:xfrm>
            <a:custGeom>
              <a:avLst/>
              <a:gdLst/>
              <a:ahLst/>
              <a:cxnLst/>
              <a:rect l="0" t="0" r="0" b="0"/>
              <a:pathLst>
                <a:path w="106235" h="267891">
                  <a:moveTo>
                    <a:pt x="17488" y="0"/>
                  </a:moveTo>
                  <a:lnTo>
                    <a:pt x="9800" y="0"/>
                  </a:lnTo>
                  <a:lnTo>
                    <a:pt x="9386" y="992"/>
                  </a:lnTo>
                  <a:lnTo>
                    <a:pt x="7639" y="21368"/>
                  </a:lnTo>
                  <a:lnTo>
                    <a:pt x="2443" y="33010"/>
                  </a:lnTo>
                  <a:lnTo>
                    <a:pt x="0" y="59958"/>
                  </a:lnTo>
                  <a:lnTo>
                    <a:pt x="2440" y="68981"/>
                  </a:lnTo>
                  <a:lnTo>
                    <a:pt x="5839" y="76299"/>
                  </a:lnTo>
                  <a:lnTo>
                    <a:pt x="8745" y="85996"/>
                  </a:lnTo>
                  <a:lnTo>
                    <a:pt x="12941" y="92129"/>
                  </a:lnTo>
                  <a:lnTo>
                    <a:pt x="18113" y="95516"/>
                  </a:lnTo>
                  <a:lnTo>
                    <a:pt x="24711" y="97022"/>
                  </a:lnTo>
                  <a:lnTo>
                    <a:pt x="34259" y="97691"/>
                  </a:lnTo>
                  <a:lnTo>
                    <a:pt x="42470" y="95342"/>
                  </a:lnTo>
                  <a:lnTo>
                    <a:pt x="58922" y="82964"/>
                  </a:lnTo>
                  <a:lnTo>
                    <a:pt x="68019" y="73309"/>
                  </a:lnTo>
                  <a:lnTo>
                    <a:pt x="93344" y="31058"/>
                  </a:lnTo>
                  <a:lnTo>
                    <a:pt x="97777" y="18088"/>
                  </a:lnTo>
                  <a:lnTo>
                    <a:pt x="97855" y="59727"/>
                  </a:lnTo>
                  <a:lnTo>
                    <a:pt x="97856" y="98689"/>
                  </a:lnTo>
                  <a:lnTo>
                    <a:pt x="100501" y="127164"/>
                  </a:lnTo>
                  <a:lnTo>
                    <a:pt x="106234" y="171714"/>
                  </a:lnTo>
                  <a:lnTo>
                    <a:pt x="105720" y="207453"/>
                  </a:lnTo>
                  <a:lnTo>
                    <a:pt x="98221" y="248260"/>
                  </a:lnTo>
                  <a:lnTo>
                    <a:pt x="95372" y="256851"/>
                  </a:lnTo>
                  <a:lnTo>
                    <a:pt x="93223" y="260530"/>
                  </a:lnTo>
                  <a:lnTo>
                    <a:pt x="90799" y="262984"/>
                  </a:lnTo>
                  <a:lnTo>
                    <a:pt x="85459" y="265709"/>
                  </a:lnTo>
                  <a:lnTo>
                    <a:pt x="68047" y="267699"/>
                  </a:lnTo>
                  <a:lnTo>
                    <a:pt x="44277" y="267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" name="SMARTInkShape-2398"/>
            <p:cNvSpPr/>
            <p:nvPr/>
          </p:nvSpPr>
          <p:spPr>
            <a:xfrm>
              <a:off x="1125141" y="1044773"/>
              <a:ext cx="205383" cy="205228"/>
            </a:xfrm>
            <a:custGeom>
              <a:avLst/>
              <a:gdLst/>
              <a:ahLst/>
              <a:cxnLst/>
              <a:rect l="0" t="0" r="0" b="0"/>
              <a:pathLst>
                <a:path w="205383" h="205228">
                  <a:moveTo>
                    <a:pt x="0" y="0"/>
                  </a:moveTo>
                  <a:lnTo>
                    <a:pt x="0" y="42241"/>
                  </a:lnTo>
                  <a:lnTo>
                    <a:pt x="11023" y="84897"/>
                  </a:lnTo>
                  <a:lnTo>
                    <a:pt x="16959" y="117491"/>
                  </a:lnTo>
                  <a:lnTo>
                    <a:pt x="18584" y="130614"/>
                  </a:lnTo>
                  <a:lnTo>
                    <a:pt x="25512" y="158103"/>
                  </a:lnTo>
                  <a:lnTo>
                    <a:pt x="26755" y="190354"/>
                  </a:lnTo>
                  <a:lnTo>
                    <a:pt x="24128" y="196389"/>
                  </a:lnTo>
                  <a:lnTo>
                    <a:pt x="17968" y="205227"/>
                  </a:lnTo>
                  <a:lnTo>
                    <a:pt x="17862" y="184388"/>
                  </a:lnTo>
                  <a:lnTo>
                    <a:pt x="15214" y="178524"/>
                  </a:lnTo>
                  <a:lnTo>
                    <a:pt x="13119" y="175570"/>
                  </a:lnTo>
                  <a:lnTo>
                    <a:pt x="10171" y="161933"/>
                  </a:lnTo>
                  <a:lnTo>
                    <a:pt x="8962" y="123389"/>
                  </a:lnTo>
                  <a:lnTo>
                    <a:pt x="11590" y="116686"/>
                  </a:lnTo>
                  <a:lnTo>
                    <a:pt x="17827" y="107206"/>
                  </a:lnTo>
                  <a:lnTo>
                    <a:pt x="22590" y="107171"/>
                  </a:lnTo>
                  <a:lnTo>
                    <a:pt x="23990" y="108159"/>
                  </a:lnTo>
                  <a:lnTo>
                    <a:pt x="24923" y="109809"/>
                  </a:lnTo>
                  <a:lnTo>
                    <a:pt x="27535" y="122389"/>
                  </a:lnTo>
                  <a:lnTo>
                    <a:pt x="42220" y="142896"/>
                  </a:lnTo>
                  <a:lnTo>
                    <a:pt x="44561" y="148838"/>
                  </a:lnTo>
                  <a:lnTo>
                    <a:pt x="66759" y="173882"/>
                  </a:lnTo>
                  <a:lnTo>
                    <a:pt x="68318" y="174461"/>
                  </a:lnTo>
                  <a:lnTo>
                    <a:pt x="69358" y="173854"/>
                  </a:lnTo>
                  <a:lnTo>
                    <a:pt x="70051" y="172458"/>
                  </a:lnTo>
                  <a:lnTo>
                    <a:pt x="71505" y="171526"/>
                  </a:lnTo>
                  <a:lnTo>
                    <a:pt x="75767" y="170492"/>
                  </a:lnTo>
                  <a:lnTo>
                    <a:pt x="77300" y="169224"/>
                  </a:lnTo>
                  <a:lnTo>
                    <a:pt x="87227" y="154482"/>
                  </a:lnTo>
                  <a:lnTo>
                    <a:pt x="94526" y="145763"/>
                  </a:lnTo>
                  <a:lnTo>
                    <a:pt x="96582" y="139859"/>
                  </a:lnTo>
                  <a:lnTo>
                    <a:pt x="102787" y="133928"/>
                  </a:lnTo>
                  <a:lnTo>
                    <a:pt x="118199" y="122036"/>
                  </a:lnTo>
                  <a:lnTo>
                    <a:pt x="121986" y="116085"/>
                  </a:lnTo>
                  <a:lnTo>
                    <a:pt x="124118" y="107156"/>
                  </a:lnTo>
                  <a:lnTo>
                    <a:pt x="125011" y="81764"/>
                  </a:lnTo>
                  <a:lnTo>
                    <a:pt x="124020" y="81298"/>
                  </a:lnTo>
                  <a:lnTo>
                    <a:pt x="120273" y="80781"/>
                  </a:lnTo>
                  <a:lnTo>
                    <a:pt x="118877" y="81635"/>
                  </a:lnTo>
                  <a:lnTo>
                    <a:pt x="117947" y="83197"/>
                  </a:lnTo>
                  <a:lnTo>
                    <a:pt x="117326" y="85231"/>
                  </a:lnTo>
                  <a:lnTo>
                    <a:pt x="115921" y="86586"/>
                  </a:lnTo>
                  <a:lnTo>
                    <a:pt x="106535" y="91407"/>
                  </a:lnTo>
                  <a:lnTo>
                    <a:pt x="103765" y="93681"/>
                  </a:lnTo>
                  <a:lnTo>
                    <a:pt x="100688" y="98852"/>
                  </a:lnTo>
                  <a:lnTo>
                    <a:pt x="99868" y="101620"/>
                  </a:lnTo>
                  <a:lnTo>
                    <a:pt x="100312" y="104458"/>
                  </a:lnTo>
                  <a:lnTo>
                    <a:pt x="103453" y="110257"/>
                  </a:lnTo>
                  <a:lnTo>
                    <a:pt x="103695" y="113192"/>
                  </a:lnTo>
                  <a:lnTo>
                    <a:pt x="99142" y="128003"/>
                  </a:lnTo>
                  <a:lnTo>
                    <a:pt x="105995" y="153541"/>
                  </a:lnTo>
                  <a:lnTo>
                    <a:pt x="107374" y="155939"/>
                  </a:lnTo>
                  <a:lnTo>
                    <a:pt x="109286" y="157538"/>
                  </a:lnTo>
                  <a:lnTo>
                    <a:pt x="114056" y="160306"/>
                  </a:lnTo>
                  <a:lnTo>
                    <a:pt x="119483" y="164844"/>
                  </a:lnTo>
                  <a:lnTo>
                    <a:pt x="127848" y="167522"/>
                  </a:lnTo>
                  <a:lnTo>
                    <a:pt x="166853" y="169539"/>
                  </a:lnTo>
                  <a:lnTo>
                    <a:pt x="205382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8" name="SMARTInkShape-Group282"/>
          <p:cNvGrpSpPr/>
          <p:nvPr/>
        </p:nvGrpSpPr>
        <p:grpSpPr>
          <a:xfrm>
            <a:off x="437922" y="1371554"/>
            <a:ext cx="1240860" cy="324508"/>
            <a:chOff x="437922" y="1371554"/>
            <a:chExt cx="1240860" cy="324508"/>
          </a:xfrm>
        </p:grpSpPr>
        <p:sp>
          <p:nvSpPr>
            <p:cNvPr id="21" name="SMARTInkShape-2399"/>
            <p:cNvSpPr/>
            <p:nvPr/>
          </p:nvSpPr>
          <p:spPr>
            <a:xfrm>
              <a:off x="1580600" y="1486194"/>
              <a:ext cx="98182" cy="103291"/>
            </a:xfrm>
            <a:custGeom>
              <a:avLst/>
              <a:gdLst/>
              <a:ahLst/>
              <a:cxnLst/>
              <a:rect l="0" t="0" r="0" b="0"/>
              <a:pathLst>
                <a:path w="98182" h="103291">
                  <a:moveTo>
                    <a:pt x="35673" y="67572"/>
                  </a:moveTo>
                  <a:lnTo>
                    <a:pt x="35673" y="59883"/>
                  </a:lnTo>
                  <a:lnTo>
                    <a:pt x="36666" y="59469"/>
                  </a:lnTo>
                  <a:lnTo>
                    <a:pt x="40414" y="59010"/>
                  </a:lnTo>
                  <a:lnTo>
                    <a:pt x="41810" y="57895"/>
                  </a:lnTo>
                  <a:lnTo>
                    <a:pt x="48976" y="46245"/>
                  </a:lnTo>
                  <a:lnTo>
                    <a:pt x="54154" y="43210"/>
                  </a:lnTo>
                  <a:lnTo>
                    <a:pt x="59762" y="40869"/>
                  </a:lnTo>
                  <a:lnTo>
                    <a:pt x="65562" y="36522"/>
                  </a:lnTo>
                  <a:lnTo>
                    <a:pt x="68801" y="31282"/>
                  </a:lnTo>
                  <a:lnTo>
                    <a:pt x="71233" y="25646"/>
                  </a:lnTo>
                  <a:lnTo>
                    <a:pt x="78929" y="15724"/>
                  </a:lnTo>
                  <a:lnTo>
                    <a:pt x="79909" y="9766"/>
                  </a:lnTo>
                  <a:lnTo>
                    <a:pt x="79055" y="8198"/>
                  </a:lnTo>
                  <a:lnTo>
                    <a:pt x="77493" y="7154"/>
                  </a:lnTo>
                  <a:lnTo>
                    <a:pt x="72597" y="5476"/>
                  </a:lnTo>
                  <a:lnTo>
                    <a:pt x="67009" y="445"/>
                  </a:lnTo>
                  <a:lnTo>
                    <a:pt x="64501" y="0"/>
                  </a:lnTo>
                  <a:lnTo>
                    <a:pt x="61837" y="696"/>
                  </a:lnTo>
                  <a:lnTo>
                    <a:pt x="56231" y="3122"/>
                  </a:lnTo>
                  <a:lnTo>
                    <a:pt x="47497" y="5481"/>
                  </a:lnTo>
                  <a:lnTo>
                    <a:pt x="38626" y="11030"/>
                  </a:lnTo>
                  <a:lnTo>
                    <a:pt x="29713" y="14108"/>
                  </a:lnTo>
                  <a:lnTo>
                    <a:pt x="5907" y="34950"/>
                  </a:lnTo>
                  <a:lnTo>
                    <a:pt x="2600" y="43482"/>
                  </a:lnTo>
                  <a:lnTo>
                    <a:pt x="0" y="71681"/>
                  </a:lnTo>
                  <a:lnTo>
                    <a:pt x="2621" y="77005"/>
                  </a:lnTo>
                  <a:lnTo>
                    <a:pt x="4709" y="79814"/>
                  </a:lnTo>
                  <a:lnTo>
                    <a:pt x="9674" y="82934"/>
                  </a:lnTo>
                  <a:lnTo>
                    <a:pt x="47959" y="93436"/>
                  </a:lnTo>
                  <a:lnTo>
                    <a:pt x="82339" y="95272"/>
                  </a:lnTo>
                  <a:lnTo>
                    <a:pt x="98181" y="1032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" name="SMARTInkShape-2400"/>
            <p:cNvSpPr/>
            <p:nvPr/>
          </p:nvSpPr>
          <p:spPr>
            <a:xfrm>
              <a:off x="1428750" y="1393031"/>
              <a:ext cx="169665" cy="238704"/>
            </a:xfrm>
            <a:custGeom>
              <a:avLst/>
              <a:gdLst/>
              <a:ahLst/>
              <a:cxnLst/>
              <a:rect l="0" t="0" r="0" b="0"/>
              <a:pathLst>
                <a:path w="169665" h="238704">
                  <a:moveTo>
                    <a:pt x="0" y="0"/>
                  </a:moveTo>
                  <a:lnTo>
                    <a:pt x="7688" y="0"/>
                  </a:lnTo>
                  <a:lnTo>
                    <a:pt x="21250" y="12429"/>
                  </a:lnTo>
                  <a:lnTo>
                    <a:pt x="24327" y="18092"/>
                  </a:lnTo>
                  <a:lnTo>
                    <a:pt x="34333" y="55879"/>
                  </a:lnTo>
                  <a:lnTo>
                    <a:pt x="43285" y="94929"/>
                  </a:lnTo>
                  <a:lnTo>
                    <a:pt x="49269" y="135681"/>
                  </a:lnTo>
                  <a:lnTo>
                    <a:pt x="53200" y="175247"/>
                  </a:lnTo>
                  <a:lnTo>
                    <a:pt x="63242" y="212402"/>
                  </a:lnTo>
                  <a:lnTo>
                    <a:pt x="70958" y="238703"/>
                  </a:lnTo>
                  <a:lnTo>
                    <a:pt x="71118" y="238510"/>
                  </a:lnTo>
                  <a:lnTo>
                    <a:pt x="72427" y="210864"/>
                  </a:lnTo>
                  <a:lnTo>
                    <a:pt x="78505" y="194302"/>
                  </a:lnTo>
                  <a:lnTo>
                    <a:pt x="82461" y="177957"/>
                  </a:lnTo>
                  <a:lnTo>
                    <a:pt x="87946" y="159396"/>
                  </a:lnTo>
                  <a:lnTo>
                    <a:pt x="90022" y="140039"/>
                  </a:lnTo>
                  <a:lnTo>
                    <a:pt x="96312" y="122986"/>
                  </a:lnTo>
                  <a:lnTo>
                    <a:pt x="97848" y="110283"/>
                  </a:lnTo>
                  <a:lnTo>
                    <a:pt x="102855" y="103342"/>
                  </a:lnTo>
                  <a:lnTo>
                    <a:pt x="107890" y="100500"/>
                  </a:lnTo>
                  <a:lnTo>
                    <a:pt x="114467" y="98676"/>
                  </a:lnTo>
                  <a:lnTo>
                    <a:pt x="115007" y="99518"/>
                  </a:lnTo>
                  <a:lnTo>
                    <a:pt x="115606" y="103100"/>
                  </a:lnTo>
                  <a:lnTo>
                    <a:pt x="116758" y="104452"/>
                  </a:lnTo>
                  <a:lnTo>
                    <a:pt x="128473" y="111541"/>
                  </a:lnTo>
                  <a:lnTo>
                    <a:pt x="131513" y="116712"/>
                  </a:lnTo>
                  <a:lnTo>
                    <a:pt x="133856" y="122317"/>
                  </a:lnTo>
                  <a:lnTo>
                    <a:pt x="139762" y="131051"/>
                  </a:lnTo>
                  <a:lnTo>
                    <a:pt x="150896" y="165862"/>
                  </a:lnTo>
                  <a:lnTo>
                    <a:pt x="151401" y="172274"/>
                  </a:lnTo>
                  <a:lnTo>
                    <a:pt x="154271" y="178431"/>
                  </a:lnTo>
                  <a:lnTo>
                    <a:pt x="159458" y="185727"/>
                  </a:lnTo>
                  <a:lnTo>
                    <a:pt x="160356" y="191732"/>
                  </a:lnTo>
                  <a:lnTo>
                    <a:pt x="161474" y="193306"/>
                  </a:lnTo>
                  <a:lnTo>
                    <a:pt x="169664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" name="SMARTInkShape-2401"/>
            <p:cNvSpPr/>
            <p:nvPr/>
          </p:nvSpPr>
          <p:spPr>
            <a:xfrm>
              <a:off x="1214437" y="1526976"/>
              <a:ext cx="17861" cy="125017"/>
            </a:xfrm>
            <a:custGeom>
              <a:avLst/>
              <a:gdLst/>
              <a:ahLst/>
              <a:cxnLst/>
              <a:rect l="0" t="0" r="0" b="0"/>
              <a:pathLst>
                <a:path w="17861" h="125017">
                  <a:moveTo>
                    <a:pt x="0" y="0"/>
                  </a:moveTo>
                  <a:lnTo>
                    <a:pt x="0" y="42807"/>
                  </a:lnTo>
                  <a:lnTo>
                    <a:pt x="0" y="82071"/>
                  </a:lnTo>
                  <a:lnTo>
                    <a:pt x="2646" y="88731"/>
                  </a:lnTo>
                  <a:lnTo>
                    <a:pt x="6137" y="94999"/>
                  </a:lnTo>
                  <a:lnTo>
                    <a:pt x="1786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" name="SMARTInkShape-2402"/>
            <p:cNvSpPr/>
            <p:nvPr/>
          </p:nvSpPr>
          <p:spPr>
            <a:xfrm>
              <a:off x="437922" y="1371554"/>
              <a:ext cx="526485" cy="324508"/>
            </a:xfrm>
            <a:custGeom>
              <a:avLst/>
              <a:gdLst/>
              <a:ahLst/>
              <a:cxnLst/>
              <a:rect l="0" t="0" r="0" b="0"/>
              <a:pathLst>
                <a:path w="526485" h="324508">
                  <a:moveTo>
                    <a:pt x="8562" y="48266"/>
                  </a:moveTo>
                  <a:lnTo>
                    <a:pt x="874" y="48266"/>
                  </a:lnTo>
                  <a:lnTo>
                    <a:pt x="460" y="49258"/>
                  </a:lnTo>
                  <a:lnTo>
                    <a:pt x="0" y="53007"/>
                  </a:lnTo>
                  <a:lnTo>
                    <a:pt x="2442" y="57980"/>
                  </a:lnTo>
                  <a:lnTo>
                    <a:pt x="4482" y="60695"/>
                  </a:lnTo>
                  <a:lnTo>
                    <a:pt x="7353" y="73998"/>
                  </a:lnTo>
                  <a:lnTo>
                    <a:pt x="9484" y="114855"/>
                  </a:lnTo>
                  <a:lnTo>
                    <a:pt x="17651" y="158574"/>
                  </a:lnTo>
                  <a:lnTo>
                    <a:pt x="25071" y="200486"/>
                  </a:lnTo>
                  <a:lnTo>
                    <a:pt x="35957" y="242128"/>
                  </a:lnTo>
                  <a:lnTo>
                    <a:pt x="50314" y="280281"/>
                  </a:lnTo>
                  <a:lnTo>
                    <a:pt x="56223" y="293928"/>
                  </a:lnTo>
                  <a:lnTo>
                    <a:pt x="64802" y="303962"/>
                  </a:lnTo>
                  <a:lnTo>
                    <a:pt x="81738" y="318488"/>
                  </a:lnTo>
                  <a:lnTo>
                    <a:pt x="93671" y="322154"/>
                  </a:lnTo>
                  <a:lnTo>
                    <a:pt x="120844" y="324507"/>
                  </a:lnTo>
                  <a:lnTo>
                    <a:pt x="139286" y="320174"/>
                  </a:lnTo>
                  <a:lnTo>
                    <a:pt x="163295" y="308829"/>
                  </a:lnTo>
                  <a:lnTo>
                    <a:pt x="205013" y="271254"/>
                  </a:lnTo>
                  <a:lnTo>
                    <a:pt x="224087" y="247646"/>
                  </a:lnTo>
                  <a:lnTo>
                    <a:pt x="243556" y="204284"/>
                  </a:lnTo>
                  <a:lnTo>
                    <a:pt x="248860" y="176090"/>
                  </a:lnTo>
                  <a:lnTo>
                    <a:pt x="249128" y="172178"/>
                  </a:lnTo>
                  <a:lnTo>
                    <a:pt x="246780" y="165184"/>
                  </a:lnTo>
                  <a:lnTo>
                    <a:pt x="243421" y="158769"/>
                  </a:lnTo>
                  <a:lnTo>
                    <a:pt x="241088" y="148305"/>
                  </a:lnTo>
                  <a:lnTo>
                    <a:pt x="240970" y="148693"/>
                  </a:lnTo>
                  <a:lnTo>
                    <a:pt x="240839" y="151770"/>
                  </a:lnTo>
                  <a:lnTo>
                    <a:pt x="239812" y="152988"/>
                  </a:lnTo>
                  <a:lnTo>
                    <a:pt x="236025" y="154340"/>
                  </a:lnTo>
                  <a:lnTo>
                    <a:pt x="234618" y="156685"/>
                  </a:lnTo>
                  <a:lnTo>
                    <a:pt x="224785" y="200748"/>
                  </a:lnTo>
                  <a:lnTo>
                    <a:pt x="224716" y="212278"/>
                  </a:lnTo>
                  <a:lnTo>
                    <a:pt x="233948" y="251021"/>
                  </a:lnTo>
                  <a:lnTo>
                    <a:pt x="244134" y="265036"/>
                  </a:lnTo>
                  <a:lnTo>
                    <a:pt x="257506" y="274331"/>
                  </a:lnTo>
                  <a:lnTo>
                    <a:pt x="269296" y="278629"/>
                  </a:lnTo>
                  <a:lnTo>
                    <a:pt x="278564" y="276988"/>
                  </a:lnTo>
                  <a:lnTo>
                    <a:pt x="300682" y="267850"/>
                  </a:lnTo>
                  <a:lnTo>
                    <a:pt x="336021" y="242924"/>
                  </a:lnTo>
                  <a:lnTo>
                    <a:pt x="345261" y="231023"/>
                  </a:lnTo>
                  <a:lnTo>
                    <a:pt x="372587" y="188861"/>
                  </a:lnTo>
                  <a:lnTo>
                    <a:pt x="388295" y="146193"/>
                  </a:lnTo>
                  <a:lnTo>
                    <a:pt x="391980" y="101805"/>
                  </a:lnTo>
                  <a:lnTo>
                    <a:pt x="392490" y="60692"/>
                  </a:lnTo>
                  <a:lnTo>
                    <a:pt x="383442" y="19523"/>
                  </a:lnTo>
                  <a:lnTo>
                    <a:pt x="375579" y="0"/>
                  </a:lnTo>
                  <a:lnTo>
                    <a:pt x="375279" y="214"/>
                  </a:lnTo>
                  <a:lnTo>
                    <a:pt x="374684" y="39775"/>
                  </a:lnTo>
                  <a:lnTo>
                    <a:pt x="374680" y="77739"/>
                  </a:lnTo>
                  <a:lnTo>
                    <a:pt x="375672" y="119065"/>
                  </a:lnTo>
                  <a:lnTo>
                    <a:pt x="382368" y="156710"/>
                  </a:lnTo>
                  <a:lnTo>
                    <a:pt x="393159" y="197595"/>
                  </a:lnTo>
                  <a:lnTo>
                    <a:pt x="399007" y="217196"/>
                  </a:lnTo>
                  <a:lnTo>
                    <a:pt x="401367" y="228518"/>
                  </a:lnTo>
                  <a:lnTo>
                    <a:pt x="407281" y="241462"/>
                  </a:lnTo>
                  <a:lnTo>
                    <a:pt x="410277" y="266379"/>
                  </a:lnTo>
                  <a:lnTo>
                    <a:pt x="411309" y="268089"/>
                  </a:lnTo>
                  <a:lnTo>
                    <a:pt x="412990" y="269229"/>
                  </a:lnTo>
                  <a:lnTo>
                    <a:pt x="418076" y="271058"/>
                  </a:lnTo>
                  <a:lnTo>
                    <a:pt x="418493" y="270216"/>
                  </a:lnTo>
                  <a:lnTo>
                    <a:pt x="419324" y="228700"/>
                  </a:lnTo>
                  <a:lnTo>
                    <a:pt x="419328" y="189095"/>
                  </a:lnTo>
                  <a:lnTo>
                    <a:pt x="420320" y="179318"/>
                  </a:lnTo>
                  <a:lnTo>
                    <a:pt x="426457" y="168235"/>
                  </a:lnTo>
                  <a:lnTo>
                    <a:pt x="433567" y="158668"/>
                  </a:lnTo>
                  <a:lnTo>
                    <a:pt x="435578" y="152565"/>
                  </a:lnTo>
                  <a:lnTo>
                    <a:pt x="437107" y="150541"/>
                  </a:lnTo>
                  <a:lnTo>
                    <a:pt x="441451" y="148292"/>
                  </a:lnTo>
                  <a:lnTo>
                    <a:pt x="449475" y="147026"/>
                  </a:lnTo>
                  <a:lnTo>
                    <a:pt x="455216" y="149376"/>
                  </a:lnTo>
                  <a:lnTo>
                    <a:pt x="461075" y="152735"/>
                  </a:lnTo>
                  <a:lnTo>
                    <a:pt x="469952" y="155618"/>
                  </a:lnTo>
                  <a:lnTo>
                    <a:pt x="475893" y="159809"/>
                  </a:lnTo>
                  <a:lnTo>
                    <a:pt x="479194" y="164979"/>
                  </a:lnTo>
                  <a:lnTo>
                    <a:pt x="486055" y="181123"/>
                  </a:lnTo>
                  <a:lnTo>
                    <a:pt x="495972" y="197284"/>
                  </a:lnTo>
                  <a:lnTo>
                    <a:pt x="501605" y="215910"/>
                  </a:lnTo>
                  <a:lnTo>
                    <a:pt x="503945" y="219560"/>
                  </a:lnTo>
                  <a:lnTo>
                    <a:pt x="507238" y="234178"/>
                  </a:lnTo>
                  <a:lnTo>
                    <a:pt x="509343" y="249766"/>
                  </a:lnTo>
                  <a:lnTo>
                    <a:pt x="515638" y="262400"/>
                  </a:lnTo>
                  <a:lnTo>
                    <a:pt x="517545" y="288844"/>
                  </a:lnTo>
                  <a:lnTo>
                    <a:pt x="526484" y="289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" name="SMARTInkShape-2403"/>
            <p:cNvSpPr/>
            <p:nvPr/>
          </p:nvSpPr>
          <p:spPr>
            <a:xfrm>
              <a:off x="1009068" y="1553809"/>
              <a:ext cx="80196" cy="88885"/>
            </a:xfrm>
            <a:custGeom>
              <a:avLst/>
              <a:gdLst/>
              <a:ahLst/>
              <a:cxnLst/>
              <a:rect l="0" t="0" r="0" b="0"/>
              <a:pathLst>
                <a:path w="80196" h="88885">
                  <a:moveTo>
                    <a:pt x="35705" y="17816"/>
                  </a:moveTo>
                  <a:lnTo>
                    <a:pt x="35705" y="13076"/>
                  </a:lnTo>
                  <a:lnTo>
                    <a:pt x="34713" y="11679"/>
                  </a:lnTo>
                  <a:lnTo>
                    <a:pt x="33060" y="10748"/>
                  </a:lnTo>
                  <a:lnTo>
                    <a:pt x="28017" y="9254"/>
                  </a:lnTo>
                  <a:lnTo>
                    <a:pt x="27603" y="10124"/>
                  </a:lnTo>
                  <a:lnTo>
                    <a:pt x="26885" y="16607"/>
                  </a:lnTo>
                  <a:lnTo>
                    <a:pt x="2565" y="44660"/>
                  </a:lnTo>
                  <a:lnTo>
                    <a:pt x="750" y="56197"/>
                  </a:lnTo>
                  <a:lnTo>
                    <a:pt x="0" y="87381"/>
                  </a:lnTo>
                  <a:lnTo>
                    <a:pt x="988" y="88005"/>
                  </a:lnTo>
                  <a:lnTo>
                    <a:pt x="9103" y="88884"/>
                  </a:lnTo>
                  <a:lnTo>
                    <a:pt x="28485" y="88152"/>
                  </a:lnTo>
                  <a:lnTo>
                    <a:pt x="46244" y="82092"/>
                  </a:lnTo>
                  <a:lnTo>
                    <a:pt x="68066" y="65335"/>
                  </a:lnTo>
                  <a:lnTo>
                    <a:pt x="76272" y="56480"/>
                  </a:lnTo>
                  <a:lnTo>
                    <a:pt x="78540" y="50544"/>
                  </a:lnTo>
                  <a:lnTo>
                    <a:pt x="80195" y="25009"/>
                  </a:lnTo>
                  <a:lnTo>
                    <a:pt x="79255" y="22611"/>
                  </a:lnTo>
                  <a:lnTo>
                    <a:pt x="77637" y="21013"/>
                  </a:lnTo>
                  <a:lnTo>
                    <a:pt x="70619" y="16117"/>
                  </a:lnTo>
                  <a:lnTo>
                    <a:pt x="56435" y="3702"/>
                  </a:lnTo>
                  <a:lnTo>
                    <a:pt x="47580" y="1066"/>
                  </a:lnTo>
                  <a:lnTo>
                    <a:pt x="28538" y="0"/>
                  </a:lnTo>
                  <a:lnTo>
                    <a:pt x="17846" y="88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" name="SMARTInkShape-2404"/>
            <p:cNvSpPr/>
            <p:nvPr/>
          </p:nvSpPr>
          <p:spPr>
            <a:xfrm>
              <a:off x="1273242" y="1464469"/>
              <a:ext cx="92951" cy="160699"/>
            </a:xfrm>
            <a:custGeom>
              <a:avLst/>
              <a:gdLst/>
              <a:ahLst/>
              <a:cxnLst/>
              <a:rect l="0" t="0" r="0" b="0"/>
              <a:pathLst>
                <a:path w="92951" h="160699">
                  <a:moveTo>
                    <a:pt x="66211" y="0"/>
                  </a:moveTo>
                  <a:lnTo>
                    <a:pt x="70952" y="0"/>
                  </a:lnTo>
                  <a:lnTo>
                    <a:pt x="72348" y="992"/>
                  </a:lnTo>
                  <a:lnTo>
                    <a:pt x="73279" y="2646"/>
                  </a:lnTo>
                  <a:lnTo>
                    <a:pt x="74773" y="7688"/>
                  </a:lnTo>
                  <a:lnTo>
                    <a:pt x="62680" y="21249"/>
                  </a:lnTo>
                  <a:lnTo>
                    <a:pt x="54389" y="24327"/>
                  </a:lnTo>
                  <a:lnTo>
                    <a:pt x="45082" y="26687"/>
                  </a:lnTo>
                  <a:lnTo>
                    <a:pt x="11002" y="47737"/>
                  </a:lnTo>
                  <a:lnTo>
                    <a:pt x="1125" y="56587"/>
                  </a:lnTo>
                  <a:lnTo>
                    <a:pt x="0" y="58561"/>
                  </a:lnTo>
                  <a:lnTo>
                    <a:pt x="243" y="59876"/>
                  </a:lnTo>
                  <a:lnTo>
                    <a:pt x="40248" y="89345"/>
                  </a:lnTo>
                  <a:lnTo>
                    <a:pt x="83308" y="113441"/>
                  </a:lnTo>
                  <a:lnTo>
                    <a:pt x="86539" y="114323"/>
                  </a:lnTo>
                  <a:lnTo>
                    <a:pt x="88692" y="115902"/>
                  </a:lnTo>
                  <a:lnTo>
                    <a:pt x="90128" y="117948"/>
                  </a:lnTo>
                  <a:lnTo>
                    <a:pt x="91724" y="122866"/>
                  </a:lnTo>
                  <a:lnTo>
                    <a:pt x="92950" y="141143"/>
                  </a:lnTo>
                  <a:lnTo>
                    <a:pt x="88245" y="147102"/>
                  </a:lnTo>
                  <a:lnTo>
                    <a:pt x="83280" y="149714"/>
                  </a:lnTo>
                  <a:lnTo>
                    <a:pt x="80567" y="150411"/>
                  </a:lnTo>
                  <a:lnTo>
                    <a:pt x="66141" y="158689"/>
                  </a:lnTo>
                  <a:lnTo>
                    <a:pt x="36444" y="160698"/>
                  </a:lnTo>
                  <a:lnTo>
                    <a:pt x="34460" y="159718"/>
                  </a:lnTo>
                  <a:lnTo>
                    <a:pt x="33138" y="158072"/>
                  </a:lnTo>
                  <a:lnTo>
                    <a:pt x="30492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" name="SMARTInkShape-2405"/>
            <p:cNvSpPr/>
            <p:nvPr/>
          </p:nvSpPr>
          <p:spPr>
            <a:xfrm>
              <a:off x="1205508" y="1473398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3119" y="8930"/>
                  </a:lnTo>
                  <a:lnTo>
                    <a:pt x="11722" y="7938"/>
                  </a:lnTo>
                  <a:lnTo>
                    <a:pt x="10791" y="6284"/>
                  </a:lnTo>
                  <a:lnTo>
                    <a:pt x="10171" y="4190"/>
                  </a:lnTo>
                  <a:lnTo>
                    <a:pt x="8765" y="27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29" name="SMARTInkShape-2406"/>
          <p:cNvSpPr/>
          <p:nvPr/>
        </p:nvSpPr>
        <p:spPr>
          <a:xfrm>
            <a:off x="1839515" y="491133"/>
            <a:ext cx="62141" cy="285751"/>
          </a:xfrm>
          <a:custGeom>
            <a:avLst/>
            <a:gdLst/>
            <a:ahLst/>
            <a:cxnLst/>
            <a:rect l="0" t="0" r="0" b="0"/>
            <a:pathLst>
              <a:path w="62141" h="285751">
                <a:moveTo>
                  <a:pt x="53579" y="0"/>
                </a:moveTo>
                <a:lnTo>
                  <a:pt x="53579" y="12429"/>
                </a:lnTo>
                <a:lnTo>
                  <a:pt x="62140" y="52011"/>
                </a:lnTo>
                <a:lnTo>
                  <a:pt x="61443" y="75684"/>
                </a:lnTo>
                <a:lnTo>
                  <a:pt x="48263" y="118259"/>
                </a:lnTo>
                <a:lnTo>
                  <a:pt x="37793" y="160687"/>
                </a:lnTo>
                <a:lnTo>
                  <a:pt x="28863" y="196630"/>
                </a:lnTo>
                <a:lnTo>
                  <a:pt x="13607" y="239257"/>
                </a:lnTo>
                <a:lnTo>
                  <a:pt x="6900" y="265394"/>
                </a:lnTo>
                <a:lnTo>
                  <a:pt x="3067" y="272734"/>
                </a:lnTo>
                <a:lnTo>
                  <a:pt x="0" y="2857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47" name="SMARTInkShape-Group284"/>
          <p:cNvGrpSpPr/>
          <p:nvPr/>
        </p:nvGrpSpPr>
        <p:grpSpPr>
          <a:xfrm>
            <a:off x="276929" y="1482328"/>
            <a:ext cx="2696658" cy="632164"/>
            <a:chOff x="276929" y="1482328"/>
            <a:chExt cx="2696658" cy="632164"/>
          </a:xfrm>
        </p:grpSpPr>
        <p:sp>
          <p:nvSpPr>
            <p:cNvPr id="30" name="SMARTInkShape-2407"/>
            <p:cNvSpPr/>
            <p:nvPr/>
          </p:nvSpPr>
          <p:spPr>
            <a:xfrm>
              <a:off x="1127461" y="1519324"/>
              <a:ext cx="192055" cy="168388"/>
            </a:xfrm>
            <a:custGeom>
              <a:avLst/>
              <a:gdLst/>
              <a:ahLst/>
              <a:cxnLst/>
              <a:rect l="0" t="0" r="0" b="0"/>
              <a:pathLst>
                <a:path w="192055" h="168388">
                  <a:moveTo>
                    <a:pt x="104836" y="52301"/>
                  </a:moveTo>
                  <a:lnTo>
                    <a:pt x="69160" y="52301"/>
                  </a:lnTo>
                  <a:lnTo>
                    <a:pt x="94849" y="52301"/>
                  </a:lnTo>
                  <a:lnTo>
                    <a:pt x="103043" y="54947"/>
                  </a:lnTo>
                  <a:lnTo>
                    <a:pt x="109992" y="58438"/>
                  </a:lnTo>
                  <a:lnTo>
                    <a:pt x="126594" y="60985"/>
                  </a:lnTo>
                  <a:lnTo>
                    <a:pt x="123405" y="61198"/>
                  </a:lnTo>
                  <a:lnTo>
                    <a:pt x="81606" y="61230"/>
                  </a:lnTo>
                  <a:lnTo>
                    <a:pt x="37667" y="61231"/>
                  </a:lnTo>
                  <a:lnTo>
                    <a:pt x="0" y="69792"/>
                  </a:lnTo>
                  <a:lnTo>
                    <a:pt x="219" y="68923"/>
                  </a:lnTo>
                  <a:lnTo>
                    <a:pt x="3108" y="65311"/>
                  </a:lnTo>
                  <a:lnTo>
                    <a:pt x="7699" y="63044"/>
                  </a:lnTo>
                  <a:lnTo>
                    <a:pt x="46637" y="58744"/>
                  </a:lnTo>
                  <a:lnTo>
                    <a:pt x="86064" y="53573"/>
                  </a:lnTo>
                  <a:lnTo>
                    <a:pt x="127660" y="46415"/>
                  </a:lnTo>
                  <a:lnTo>
                    <a:pt x="168719" y="43638"/>
                  </a:lnTo>
                  <a:lnTo>
                    <a:pt x="182836" y="43406"/>
                  </a:lnTo>
                  <a:lnTo>
                    <a:pt x="183625" y="42402"/>
                  </a:lnTo>
                  <a:lnTo>
                    <a:pt x="184502" y="38641"/>
                  </a:lnTo>
                  <a:lnTo>
                    <a:pt x="182751" y="37241"/>
                  </a:lnTo>
                  <a:lnTo>
                    <a:pt x="170806" y="35271"/>
                  </a:lnTo>
                  <a:lnTo>
                    <a:pt x="130230" y="35507"/>
                  </a:lnTo>
                  <a:lnTo>
                    <a:pt x="86793" y="42140"/>
                  </a:lnTo>
                  <a:lnTo>
                    <a:pt x="44950" y="43209"/>
                  </a:lnTo>
                  <a:lnTo>
                    <a:pt x="25667" y="43362"/>
                  </a:lnTo>
                  <a:lnTo>
                    <a:pt x="29564" y="38628"/>
                  </a:lnTo>
                  <a:lnTo>
                    <a:pt x="36986" y="36302"/>
                  </a:lnTo>
                  <a:lnTo>
                    <a:pt x="79146" y="24891"/>
                  </a:lnTo>
                  <a:lnTo>
                    <a:pt x="121848" y="16684"/>
                  </a:lnTo>
                  <a:lnTo>
                    <a:pt x="160052" y="8268"/>
                  </a:lnTo>
                  <a:lnTo>
                    <a:pt x="165459" y="8063"/>
                  </a:lnTo>
                  <a:lnTo>
                    <a:pt x="169064" y="6934"/>
                  </a:lnTo>
                  <a:lnTo>
                    <a:pt x="171467" y="5189"/>
                  </a:lnTo>
                  <a:lnTo>
                    <a:pt x="173069" y="3033"/>
                  </a:lnTo>
                  <a:lnTo>
                    <a:pt x="173145" y="1597"/>
                  </a:lnTo>
                  <a:lnTo>
                    <a:pt x="172203" y="639"/>
                  </a:lnTo>
                  <a:lnTo>
                    <a:pt x="170583" y="0"/>
                  </a:lnTo>
                  <a:lnTo>
                    <a:pt x="168511" y="567"/>
                  </a:lnTo>
                  <a:lnTo>
                    <a:pt x="159862" y="5112"/>
                  </a:lnTo>
                  <a:lnTo>
                    <a:pt x="121124" y="7429"/>
                  </a:lnTo>
                  <a:lnTo>
                    <a:pt x="86666" y="10254"/>
                  </a:lnTo>
                  <a:lnTo>
                    <a:pt x="56545" y="16741"/>
                  </a:lnTo>
                  <a:lnTo>
                    <a:pt x="44396" y="24161"/>
                  </a:lnTo>
                  <a:lnTo>
                    <a:pt x="44699" y="24611"/>
                  </a:lnTo>
                  <a:lnTo>
                    <a:pt x="50858" y="25245"/>
                  </a:lnTo>
                  <a:lnTo>
                    <a:pt x="92593" y="25496"/>
                  </a:lnTo>
                  <a:lnTo>
                    <a:pt x="130971" y="25509"/>
                  </a:lnTo>
                  <a:lnTo>
                    <a:pt x="165230" y="26503"/>
                  </a:lnTo>
                  <a:lnTo>
                    <a:pt x="192054" y="34074"/>
                  </a:lnTo>
                  <a:lnTo>
                    <a:pt x="184036" y="39073"/>
                  </a:lnTo>
                  <a:lnTo>
                    <a:pt x="147357" y="55423"/>
                  </a:lnTo>
                  <a:lnTo>
                    <a:pt x="104556" y="70179"/>
                  </a:lnTo>
                  <a:lnTo>
                    <a:pt x="62135" y="85046"/>
                  </a:lnTo>
                  <a:lnTo>
                    <a:pt x="43889" y="94304"/>
                  </a:lnTo>
                  <a:lnTo>
                    <a:pt x="39053" y="95774"/>
                  </a:lnTo>
                  <a:lnTo>
                    <a:pt x="39152" y="96166"/>
                  </a:lnTo>
                  <a:lnTo>
                    <a:pt x="40211" y="96427"/>
                  </a:lnTo>
                  <a:lnTo>
                    <a:pt x="50031" y="102983"/>
                  </a:lnTo>
                  <a:lnTo>
                    <a:pt x="89560" y="105625"/>
                  </a:lnTo>
                  <a:lnTo>
                    <a:pt x="130077" y="105829"/>
                  </a:lnTo>
                  <a:lnTo>
                    <a:pt x="167948" y="106865"/>
                  </a:lnTo>
                  <a:lnTo>
                    <a:pt x="184472" y="114441"/>
                  </a:lnTo>
                  <a:lnTo>
                    <a:pt x="172747" y="117406"/>
                  </a:lnTo>
                  <a:lnTo>
                    <a:pt x="160015" y="124508"/>
                  </a:lnTo>
                  <a:lnTo>
                    <a:pt x="156505" y="127228"/>
                  </a:lnTo>
                  <a:lnTo>
                    <a:pt x="147313" y="130250"/>
                  </a:lnTo>
                  <a:lnTo>
                    <a:pt x="130982" y="134597"/>
                  </a:lnTo>
                  <a:lnTo>
                    <a:pt x="92096" y="150419"/>
                  </a:lnTo>
                  <a:lnTo>
                    <a:pt x="90389" y="152439"/>
                  </a:lnTo>
                  <a:lnTo>
                    <a:pt x="88493" y="157330"/>
                  </a:lnTo>
                  <a:lnTo>
                    <a:pt x="86976" y="1683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" name="SMARTInkShape-2408"/>
            <p:cNvSpPr/>
            <p:nvPr/>
          </p:nvSpPr>
          <p:spPr>
            <a:xfrm>
              <a:off x="1771936" y="1518047"/>
              <a:ext cx="14002" cy="107157"/>
            </a:xfrm>
            <a:custGeom>
              <a:avLst/>
              <a:gdLst/>
              <a:ahLst/>
              <a:cxnLst/>
              <a:rect l="0" t="0" r="0" b="0"/>
              <a:pathLst>
                <a:path w="14002" h="107157">
                  <a:moveTo>
                    <a:pt x="14001" y="0"/>
                  </a:moveTo>
                  <a:lnTo>
                    <a:pt x="14001" y="13302"/>
                  </a:lnTo>
                  <a:lnTo>
                    <a:pt x="11356" y="18480"/>
                  </a:lnTo>
                  <a:lnTo>
                    <a:pt x="7864" y="24088"/>
                  </a:lnTo>
                  <a:lnTo>
                    <a:pt x="5623" y="35773"/>
                  </a:lnTo>
                  <a:lnTo>
                    <a:pt x="4325" y="42688"/>
                  </a:lnTo>
                  <a:lnTo>
                    <a:pt x="440" y="52376"/>
                  </a:lnTo>
                  <a:lnTo>
                    <a:pt x="0" y="56745"/>
                  </a:lnTo>
                  <a:lnTo>
                    <a:pt x="4996" y="99929"/>
                  </a:lnTo>
                  <a:lnTo>
                    <a:pt x="5072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" name="SMARTInkShape-2409"/>
            <p:cNvSpPr/>
            <p:nvPr/>
          </p:nvSpPr>
          <p:spPr>
            <a:xfrm>
              <a:off x="1866304" y="1482328"/>
              <a:ext cx="114247" cy="151806"/>
            </a:xfrm>
            <a:custGeom>
              <a:avLst/>
              <a:gdLst/>
              <a:ahLst/>
              <a:cxnLst/>
              <a:rect l="0" t="0" r="0" b="0"/>
              <a:pathLst>
                <a:path w="114247" h="151806">
                  <a:moveTo>
                    <a:pt x="107157" y="0"/>
                  </a:moveTo>
                  <a:lnTo>
                    <a:pt x="102417" y="0"/>
                  </a:lnTo>
                  <a:lnTo>
                    <a:pt x="101020" y="992"/>
                  </a:lnTo>
                  <a:lnTo>
                    <a:pt x="100089" y="2646"/>
                  </a:lnTo>
                  <a:lnTo>
                    <a:pt x="98595" y="7689"/>
                  </a:lnTo>
                  <a:lnTo>
                    <a:pt x="56505" y="9849"/>
                  </a:lnTo>
                  <a:lnTo>
                    <a:pt x="25401" y="18018"/>
                  </a:lnTo>
                  <a:lnTo>
                    <a:pt x="22887" y="19949"/>
                  </a:lnTo>
                  <a:lnTo>
                    <a:pt x="20094" y="24742"/>
                  </a:lnTo>
                  <a:lnTo>
                    <a:pt x="18853" y="30179"/>
                  </a:lnTo>
                  <a:lnTo>
                    <a:pt x="19514" y="33017"/>
                  </a:lnTo>
                  <a:lnTo>
                    <a:pt x="22895" y="38818"/>
                  </a:lnTo>
                  <a:lnTo>
                    <a:pt x="40278" y="56763"/>
                  </a:lnTo>
                  <a:lnTo>
                    <a:pt x="65467" y="70891"/>
                  </a:lnTo>
                  <a:lnTo>
                    <a:pt x="89331" y="83236"/>
                  </a:lnTo>
                  <a:lnTo>
                    <a:pt x="103599" y="94237"/>
                  </a:lnTo>
                  <a:lnTo>
                    <a:pt x="109875" y="96453"/>
                  </a:lnTo>
                  <a:lnTo>
                    <a:pt x="111946" y="98036"/>
                  </a:lnTo>
                  <a:lnTo>
                    <a:pt x="114246" y="102441"/>
                  </a:lnTo>
                  <a:lnTo>
                    <a:pt x="113867" y="105005"/>
                  </a:lnTo>
                  <a:lnTo>
                    <a:pt x="110801" y="110500"/>
                  </a:lnTo>
                  <a:lnTo>
                    <a:pt x="103496" y="119171"/>
                  </a:lnTo>
                  <a:lnTo>
                    <a:pt x="97923" y="122418"/>
                  </a:lnTo>
                  <a:lnTo>
                    <a:pt x="58179" y="134009"/>
                  </a:lnTo>
                  <a:lnTo>
                    <a:pt x="16672" y="142958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" name="SMARTInkShape-2410"/>
            <p:cNvSpPr/>
            <p:nvPr/>
          </p:nvSpPr>
          <p:spPr>
            <a:xfrm>
              <a:off x="276929" y="1834823"/>
              <a:ext cx="499955" cy="279669"/>
            </a:xfrm>
            <a:custGeom>
              <a:avLst/>
              <a:gdLst/>
              <a:ahLst/>
              <a:cxnLst/>
              <a:rect l="0" t="0" r="0" b="0"/>
              <a:pathLst>
                <a:path w="499955" h="279669">
                  <a:moveTo>
                    <a:pt x="8821" y="76130"/>
                  </a:moveTo>
                  <a:lnTo>
                    <a:pt x="259" y="76130"/>
                  </a:lnTo>
                  <a:lnTo>
                    <a:pt x="0" y="85611"/>
                  </a:lnTo>
                  <a:lnTo>
                    <a:pt x="2586" y="92911"/>
                  </a:lnTo>
                  <a:lnTo>
                    <a:pt x="4664" y="96247"/>
                  </a:lnTo>
                  <a:lnTo>
                    <a:pt x="7589" y="110423"/>
                  </a:lnTo>
                  <a:lnTo>
                    <a:pt x="13453" y="149468"/>
                  </a:lnTo>
                  <a:lnTo>
                    <a:pt x="17373" y="193624"/>
                  </a:lnTo>
                  <a:lnTo>
                    <a:pt x="20347" y="229982"/>
                  </a:lnTo>
                  <a:lnTo>
                    <a:pt x="27450" y="250039"/>
                  </a:lnTo>
                  <a:lnTo>
                    <a:pt x="33192" y="262265"/>
                  </a:lnTo>
                  <a:lnTo>
                    <a:pt x="33998" y="265705"/>
                  </a:lnTo>
                  <a:lnTo>
                    <a:pt x="40185" y="272172"/>
                  </a:lnTo>
                  <a:lnTo>
                    <a:pt x="50845" y="279668"/>
                  </a:lnTo>
                  <a:lnTo>
                    <a:pt x="57595" y="278047"/>
                  </a:lnTo>
                  <a:lnTo>
                    <a:pt x="67209" y="273027"/>
                  </a:lnTo>
                  <a:lnTo>
                    <a:pt x="82786" y="259045"/>
                  </a:lnTo>
                  <a:lnTo>
                    <a:pt x="116561" y="218909"/>
                  </a:lnTo>
                  <a:lnTo>
                    <a:pt x="135164" y="195174"/>
                  </a:lnTo>
                  <a:lnTo>
                    <a:pt x="151270" y="165995"/>
                  </a:lnTo>
                  <a:lnTo>
                    <a:pt x="151570" y="170336"/>
                  </a:lnTo>
                  <a:lnTo>
                    <a:pt x="154286" y="175215"/>
                  </a:lnTo>
                  <a:lnTo>
                    <a:pt x="156399" y="177906"/>
                  </a:lnTo>
                  <a:lnTo>
                    <a:pt x="158747" y="186187"/>
                  </a:lnTo>
                  <a:lnTo>
                    <a:pt x="162715" y="202005"/>
                  </a:lnTo>
                  <a:lnTo>
                    <a:pt x="170174" y="216614"/>
                  </a:lnTo>
                  <a:lnTo>
                    <a:pt x="186324" y="235180"/>
                  </a:lnTo>
                  <a:lnTo>
                    <a:pt x="202856" y="247389"/>
                  </a:lnTo>
                  <a:lnTo>
                    <a:pt x="215582" y="252551"/>
                  </a:lnTo>
                  <a:lnTo>
                    <a:pt x="235117" y="254080"/>
                  </a:lnTo>
                  <a:lnTo>
                    <a:pt x="248634" y="249146"/>
                  </a:lnTo>
                  <a:lnTo>
                    <a:pt x="292596" y="222937"/>
                  </a:lnTo>
                  <a:lnTo>
                    <a:pt x="337184" y="180986"/>
                  </a:lnTo>
                  <a:lnTo>
                    <a:pt x="353830" y="155816"/>
                  </a:lnTo>
                  <a:lnTo>
                    <a:pt x="371534" y="117896"/>
                  </a:lnTo>
                  <a:lnTo>
                    <a:pt x="381137" y="87136"/>
                  </a:lnTo>
                  <a:lnTo>
                    <a:pt x="381662" y="74076"/>
                  </a:lnTo>
                  <a:lnTo>
                    <a:pt x="371279" y="43509"/>
                  </a:lnTo>
                  <a:lnTo>
                    <a:pt x="349895" y="6982"/>
                  </a:lnTo>
                  <a:lnTo>
                    <a:pt x="343926" y="630"/>
                  </a:lnTo>
                  <a:lnTo>
                    <a:pt x="342357" y="0"/>
                  </a:lnTo>
                  <a:lnTo>
                    <a:pt x="341311" y="572"/>
                  </a:lnTo>
                  <a:lnTo>
                    <a:pt x="339633" y="3879"/>
                  </a:lnTo>
                  <a:lnTo>
                    <a:pt x="339342" y="9192"/>
                  </a:lnTo>
                  <a:lnTo>
                    <a:pt x="354670" y="52278"/>
                  </a:lnTo>
                  <a:lnTo>
                    <a:pt x="359011" y="74355"/>
                  </a:lnTo>
                  <a:lnTo>
                    <a:pt x="373208" y="112791"/>
                  </a:lnTo>
                  <a:lnTo>
                    <a:pt x="386111" y="138917"/>
                  </a:lnTo>
                  <a:lnTo>
                    <a:pt x="396657" y="178583"/>
                  </a:lnTo>
                  <a:lnTo>
                    <a:pt x="410773" y="207202"/>
                  </a:lnTo>
                  <a:lnTo>
                    <a:pt x="415669" y="214752"/>
                  </a:lnTo>
                  <a:lnTo>
                    <a:pt x="418426" y="224580"/>
                  </a:lnTo>
                  <a:lnTo>
                    <a:pt x="419434" y="235051"/>
                  </a:lnTo>
                  <a:lnTo>
                    <a:pt x="419586" y="191405"/>
                  </a:lnTo>
                  <a:lnTo>
                    <a:pt x="420579" y="168480"/>
                  </a:lnTo>
                  <a:lnTo>
                    <a:pt x="426716" y="153654"/>
                  </a:lnTo>
                  <a:lnTo>
                    <a:pt x="443799" y="129890"/>
                  </a:lnTo>
                  <a:lnTo>
                    <a:pt x="444658" y="126853"/>
                  </a:lnTo>
                  <a:lnTo>
                    <a:pt x="446222" y="125820"/>
                  </a:lnTo>
                  <a:lnTo>
                    <a:pt x="448258" y="126124"/>
                  </a:lnTo>
                  <a:lnTo>
                    <a:pt x="453165" y="128115"/>
                  </a:lnTo>
                  <a:lnTo>
                    <a:pt x="458654" y="129000"/>
                  </a:lnTo>
                  <a:lnTo>
                    <a:pt x="464400" y="134685"/>
                  </a:lnTo>
                  <a:lnTo>
                    <a:pt x="469269" y="142834"/>
                  </a:lnTo>
                  <a:lnTo>
                    <a:pt x="487302" y="185573"/>
                  </a:lnTo>
                  <a:lnTo>
                    <a:pt x="490289" y="203067"/>
                  </a:lnTo>
                  <a:lnTo>
                    <a:pt x="491690" y="212914"/>
                  </a:lnTo>
                  <a:lnTo>
                    <a:pt x="499954" y="227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" name="SMARTInkShape-2411"/>
            <p:cNvSpPr/>
            <p:nvPr/>
          </p:nvSpPr>
          <p:spPr>
            <a:xfrm>
              <a:off x="857773" y="1955601"/>
              <a:ext cx="115564" cy="107158"/>
            </a:xfrm>
            <a:custGeom>
              <a:avLst/>
              <a:gdLst/>
              <a:ahLst/>
              <a:cxnLst/>
              <a:rect l="0" t="0" r="0" b="0"/>
              <a:pathLst>
                <a:path w="115564" h="107158">
                  <a:moveTo>
                    <a:pt x="70914" y="0"/>
                  </a:moveTo>
                  <a:lnTo>
                    <a:pt x="57612" y="0"/>
                  </a:lnTo>
                  <a:lnTo>
                    <a:pt x="52435" y="2646"/>
                  </a:lnTo>
                  <a:lnTo>
                    <a:pt x="41026" y="12429"/>
                  </a:lnTo>
                  <a:lnTo>
                    <a:pt x="17332" y="53831"/>
                  </a:lnTo>
                  <a:lnTo>
                    <a:pt x="1241" y="82836"/>
                  </a:lnTo>
                  <a:lnTo>
                    <a:pt x="0" y="92123"/>
                  </a:lnTo>
                  <a:lnTo>
                    <a:pt x="818" y="94158"/>
                  </a:lnTo>
                  <a:lnTo>
                    <a:pt x="2355" y="95514"/>
                  </a:lnTo>
                  <a:lnTo>
                    <a:pt x="6709" y="97021"/>
                  </a:lnTo>
                  <a:lnTo>
                    <a:pt x="11952" y="97691"/>
                  </a:lnTo>
                  <a:lnTo>
                    <a:pt x="17589" y="95343"/>
                  </a:lnTo>
                  <a:lnTo>
                    <a:pt x="47106" y="68411"/>
                  </a:lnTo>
                  <a:lnTo>
                    <a:pt x="56033" y="54776"/>
                  </a:lnTo>
                  <a:lnTo>
                    <a:pt x="60221" y="38169"/>
                  </a:lnTo>
                  <a:lnTo>
                    <a:pt x="61971" y="9494"/>
                  </a:lnTo>
                  <a:lnTo>
                    <a:pt x="61985" y="37872"/>
                  </a:lnTo>
                  <a:lnTo>
                    <a:pt x="71079" y="67586"/>
                  </a:lnTo>
                  <a:lnTo>
                    <a:pt x="86073" y="86244"/>
                  </a:lnTo>
                  <a:lnTo>
                    <a:pt x="94809" y="94235"/>
                  </a:lnTo>
                  <a:lnTo>
                    <a:pt x="106649" y="100084"/>
                  </a:lnTo>
                  <a:lnTo>
                    <a:pt x="115563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" name="SMARTInkShape-2412"/>
            <p:cNvSpPr/>
            <p:nvPr/>
          </p:nvSpPr>
          <p:spPr>
            <a:xfrm>
              <a:off x="1053735" y="1812726"/>
              <a:ext cx="44617" cy="250033"/>
            </a:xfrm>
            <a:custGeom>
              <a:avLst/>
              <a:gdLst/>
              <a:ahLst/>
              <a:cxnLst/>
              <a:rect l="0" t="0" r="0" b="0"/>
              <a:pathLst>
                <a:path w="44617" h="250033">
                  <a:moveTo>
                    <a:pt x="8898" y="0"/>
                  </a:moveTo>
                  <a:lnTo>
                    <a:pt x="8898" y="42241"/>
                  </a:lnTo>
                  <a:lnTo>
                    <a:pt x="1830" y="81226"/>
                  </a:lnTo>
                  <a:lnTo>
                    <a:pt x="213" y="118992"/>
                  </a:lnTo>
                  <a:lnTo>
                    <a:pt x="0" y="161118"/>
                  </a:lnTo>
                  <a:lnTo>
                    <a:pt x="4718" y="182897"/>
                  </a:lnTo>
                  <a:lnTo>
                    <a:pt x="23884" y="225131"/>
                  </a:lnTo>
                  <a:lnTo>
                    <a:pt x="31749" y="236921"/>
                  </a:lnTo>
                  <a:lnTo>
                    <a:pt x="33937" y="243543"/>
                  </a:lnTo>
                  <a:lnTo>
                    <a:pt x="35512" y="245706"/>
                  </a:lnTo>
                  <a:lnTo>
                    <a:pt x="37555" y="247148"/>
                  </a:lnTo>
                  <a:lnTo>
                    <a:pt x="44616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" name="SMARTInkShape-2413"/>
            <p:cNvSpPr/>
            <p:nvPr/>
          </p:nvSpPr>
          <p:spPr>
            <a:xfrm>
              <a:off x="973736" y="1946672"/>
              <a:ext cx="142476" cy="26790"/>
            </a:xfrm>
            <a:custGeom>
              <a:avLst/>
              <a:gdLst/>
              <a:ahLst/>
              <a:cxnLst/>
              <a:rect l="0" t="0" r="0" b="0"/>
              <a:pathLst>
                <a:path w="142476" h="26790">
                  <a:moveTo>
                    <a:pt x="17459" y="26789"/>
                  </a:moveTo>
                  <a:lnTo>
                    <a:pt x="4157" y="26789"/>
                  </a:lnTo>
                  <a:lnTo>
                    <a:pt x="2638" y="25797"/>
                  </a:lnTo>
                  <a:lnTo>
                    <a:pt x="1625" y="24143"/>
                  </a:lnTo>
                  <a:lnTo>
                    <a:pt x="0" y="19100"/>
                  </a:lnTo>
                  <a:lnTo>
                    <a:pt x="859" y="18687"/>
                  </a:lnTo>
                  <a:lnTo>
                    <a:pt x="20353" y="15262"/>
                  </a:lnTo>
                  <a:lnTo>
                    <a:pt x="32636" y="11744"/>
                  </a:lnTo>
                  <a:lnTo>
                    <a:pt x="70214" y="9485"/>
                  </a:lnTo>
                  <a:lnTo>
                    <a:pt x="114585" y="2866"/>
                  </a:lnTo>
                  <a:lnTo>
                    <a:pt x="1424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" name="SMARTInkShape-2414"/>
            <p:cNvSpPr/>
            <p:nvPr/>
          </p:nvSpPr>
          <p:spPr>
            <a:xfrm>
              <a:off x="1241227" y="1759148"/>
              <a:ext cx="151805" cy="275011"/>
            </a:xfrm>
            <a:custGeom>
              <a:avLst/>
              <a:gdLst/>
              <a:ahLst/>
              <a:cxnLst/>
              <a:rect l="0" t="0" r="0" b="0"/>
              <a:pathLst>
                <a:path w="151805" h="275011">
                  <a:moveTo>
                    <a:pt x="0" y="0"/>
                  </a:moveTo>
                  <a:lnTo>
                    <a:pt x="992" y="31045"/>
                  </a:lnTo>
                  <a:lnTo>
                    <a:pt x="7688" y="59700"/>
                  </a:lnTo>
                  <a:lnTo>
                    <a:pt x="8820" y="102954"/>
                  </a:lnTo>
                  <a:lnTo>
                    <a:pt x="15982" y="143498"/>
                  </a:lnTo>
                  <a:lnTo>
                    <a:pt x="18604" y="186614"/>
                  </a:lnTo>
                  <a:lnTo>
                    <a:pt x="26932" y="225878"/>
                  </a:lnTo>
                  <a:lnTo>
                    <a:pt x="35117" y="258157"/>
                  </a:lnTo>
                  <a:lnTo>
                    <a:pt x="35683" y="275010"/>
                  </a:lnTo>
                  <a:lnTo>
                    <a:pt x="35718" y="235917"/>
                  </a:lnTo>
                  <a:lnTo>
                    <a:pt x="35718" y="194198"/>
                  </a:lnTo>
                  <a:lnTo>
                    <a:pt x="36710" y="176823"/>
                  </a:lnTo>
                  <a:lnTo>
                    <a:pt x="40459" y="168547"/>
                  </a:lnTo>
                  <a:lnTo>
                    <a:pt x="64398" y="148992"/>
                  </a:lnTo>
                  <a:lnTo>
                    <a:pt x="73600" y="145594"/>
                  </a:lnTo>
                  <a:lnTo>
                    <a:pt x="78832" y="144688"/>
                  </a:lnTo>
                  <a:lnTo>
                    <a:pt x="87291" y="146327"/>
                  </a:lnTo>
                  <a:lnTo>
                    <a:pt x="117703" y="163913"/>
                  </a:lnTo>
                  <a:lnTo>
                    <a:pt x="130700" y="176650"/>
                  </a:lnTo>
                  <a:lnTo>
                    <a:pt x="138826" y="190696"/>
                  </a:lnTo>
                  <a:lnTo>
                    <a:pt x="151390" y="230008"/>
                  </a:lnTo>
                  <a:lnTo>
                    <a:pt x="151804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" name="SMARTInkShape-2415"/>
            <p:cNvSpPr/>
            <p:nvPr/>
          </p:nvSpPr>
          <p:spPr>
            <a:xfrm>
              <a:off x="1402485" y="1902023"/>
              <a:ext cx="97703" cy="115552"/>
            </a:xfrm>
            <a:custGeom>
              <a:avLst/>
              <a:gdLst/>
              <a:ahLst/>
              <a:cxnLst/>
              <a:rect l="0" t="0" r="0" b="0"/>
              <a:pathLst>
                <a:path w="97703" h="115552">
                  <a:moveTo>
                    <a:pt x="61984" y="0"/>
                  </a:moveTo>
                  <a:lnTo>
                    <a:pt x="57243" y="4741"/>
                  </a:lnTo>
                  <a:lnTo>
                    <a:pt x="54916" y="9714"/>
                  </a:lnTo>
                  <a:lnTo>
                    <a:pt x="54295" y="12429"/>
                  </a:lnTo>
                  <a:lnTo>
                    <a:pt x="48314" y="18092"/>
                  </a:lnTo>
                  <a:lnTo>
                    <a:pt x="40033" y="24908"/>
                  </a:lnTo>
                  <a:lnTo>
                    <a:pt x="11431" y="66418"/>
                  </a:lnTo>
                  <a:lnTo>
                    <a:pt x="2131" y="86836"/>
                  </a:lnTo>
                  <a:lnTo>
                    <a:pt x="0" y="100717"/>
                  </a:lnTo>
                  <a:lnTo>
                    <a:pt x="2355" y="106940"/>
                  </a:lnTo>
                  <a:lnTo>
                    <a:pt x="4372" y="109989"/>
                  </a:lnTo>
                  <a:lnTo>
                    <a:pt x="6708" y="112022"/>
                  </a:lnTo>
                  <a:lnTo>
                    <a:pt x="11951" y="114280"/>
                  </a:lnTo>
                  <a:lnTo>
                    <a:pt x="20480" y="115551"/>
                  </a:lnTo>
                  <a:lnTo>
                    <a:pt x="34032" y="111187"/>
                  </a:lnTo>
                  <a:lnTo>
                    <a:pt x="45875" y="103611"/>
                  </a:lnTo>
                  <a:lnTo>
                    <a:pt x="55667" y="85601"/>
                  </a:lnTo>
                  <a:lnTo>
                    <a:pt x="61152" y="56521"/>
                  </a:lnTo>
                  <a:lnTo>
                    <a:pt x="61969" y="28604"/>
                  </a:lnTo>
                  <a:lnTo>
                    <a:pt x="57239" y="22587"/>
                  </a:lnTo>
                  <a:lnTo>
                    <a:pt x="55844" y="22003"/>
                  </a:lnTo>
                  <a:lnTo>
                    <a:pt x="54914" y="22606"/>
                  </a:lnTo>
                  <a:lnTo>
                    <a:pt x="53421" y="25963"/>
                  </a:lnTo>
                  <a:lnTo>
                    <a:pt x="53086" y="39146"/>
                  </a:lnTo>
                  <a:lnTo>
                    <a:pt x="55714" y="44849"/>
                  </a:lnTo>
                  <a:lnTo>
                    <a:pt x="59197" y="50691"/>
                  </a:lnTo>
                  <a:lnTo>
                    <a:pt x="62150" y="59558"/>
                  </a:lnTo>
                  <a:lnTo>
                    <a:pt x="74304" y="74418"/>
                  </a:lnTo>
                  <a:lnTo>
                    <a:pt x="80027" y="77723"/>
                  </a:lnTo>
                  <a:lnTo>
                    <a:pt x="97702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" name="SMARTInkShape-2416"/>
            <p:cNvSpPr/>
            <p:nvPr/>
          </p:nvSpPr>
          <p:spPr>
            <a:xfrm>
              <a:off x="1535906" y="1857775"/>
              <a:ext cx="102097" cy="160213"/>
            </a:xfrm>
            <a:custGeom>
              <a:avLst/>
              <a:gdLst/>
              <a:ahLst/>
              <a:cxnLst/>
              <a:rect l="0" t="0" r="0" b="0"/>
              <a:pathLst>
                <a:path w="102097" h="160213">
                  <a:moveTo>
                    <a:pt x="89297" y="17459"/>
                  </a:moveTo>
                  <a:lnTo>
                    <a:pt x="84557" y="17459"/>
                  </a:lnTo>
                  <a:lnTo>
                    <a:pt x="83160" y="16467"/>
                  </a:lnTo>
                  <a:lnTo>
                    <a:pt x="82229" y="14813"/>
                  </a:lnTo>
                  <a:lnTo>
                    <a:pt x="81608" y="12719"/>
                  </a:lnTo>
                  <a:lnTo>
                    <a:pt x="80203" y="11322"/>
                  </a:lnTo>
                  <a:lnTo>
                    <a:pt x="70817" y="6435"/>
                  </a:lnTo>
                  <a:lnTo>
                    <a:pt x="68047" y="4157"/>
                  </a:lnTo>
                  <a:lnTo>
                    <a:pt x="59678" y="1625"/>
                  </a:lnTo>
                  <a:lnTo>
                    <a:pt x="42877" y="0"/>
                  </a:lnTo>
                  <a:lnTo>
                    <a:pt x="36255" y="2423"/>
                  </a:lnTo>
                  <a:lnTo>
                    <a:pt x="23919" y="12064"/>
                  </a:lnTo>
                  <a:lnTo>
                    <a:pt x="20552" y="17707"/>
                  </a:lnTo>
                  <a:lnTo>
                    <a:pt x="18391" y="29415"/>
                  </a:lnTo>
                  <a:lnTo>
                    <a:pt x="20742" y="35340"/>
                  </a:lnTo>
                  <a:lnTo>
                    <a:pt x="22757" y="38310"/>
                  </a:lnTo>
                  <a:lnTo>
                    <a:pt x="62815" y="71822"/>
                  </a:lnTo>
                  <a:lnTo>
                    <a:pt x="88540" y="99757"/>
                  </a:lnTo>
                  <a:lnTo>
                    <a:pt x="101054" y="117280"/>
                  </a:lnTo>
                  <a:lnTo>
                    <a:pt x="102096" y="120717"/>
                  </a:lnTo>
                  <a:lnTo>
                    <a:pt x="101798" y="124001"/>
                  </a:lnTo>
                  <a:lnTo>
                    <a:pt x="99285" y="133363"/>
                  </a:lnTo>
                  <a:lnTo>
                    <a:pt x="98932" y="136400"/>
                  </a:lnTo>
                  <a:lnTo>
                    <a:pt x="95894" y="142421"/>
                  </a:lnTo>
                  <a:lnTo>
                    <a:pt x="93695" y="145415"/>
                  </a:lnTo>
                  <a:lnTo>
                    <a:pt x="85960" y="148743"/>
                  </a:lnTo>
                  <a:lnTo>
                    <a:pt x="41542" y="159403"/>
                  </a:lnTo>
                  <a:lnTo>
                    <a:pt x="16630" y="160212"/>
                  </a:lnTo>
                  <a:lnTo>
                    <a:pt x="9706" y="157634"/>
                  </a:lnTo>
                  <a:lnTo>
                    <a:pt x="0" y="1514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" name="SMARTInkShape-2417"/>
            <p:cNvSpPr/>
            <p:nvPr/>
          </p:nvSpPr>
          <p:spPr>
            <a:xfrm>
              <a:off x="1777575" y="1884164"/>
              <a:ext cx="159628" cy="114909"/>
            </a:xfrm>
            <a:custGeom>
              <a:avLst/>
              <a:gdLst/>
              <a:ahLst/>
              <a:cxnLst/>
              <a:rect l="0" t="0" r="0" b="0"/>
              <a:pathLst>
                <a:path w="159628" h="114909">
                  <a:moveTo>
                    <a:pt x="97659" y="0"/>
                  </a:moveTo>
                  <a:lnTo>
                    <a:pt x="85230" y="0"/>
                  </a:lnTo>
                  <a:lnTo>
                    <a:pt x="79568" y="2646"/>
                  </a:lnTo>
                  <a:lnTo>
                    <a:pt x="40747" y="30053"/>
                  </a:lnTo>
                  <a:lnTo>
                    <a:pt x="16032" y="47271"/>
                  </a:lnTo>
                  <a:lnTo>
                    <a:pt x="5894" y="61190"/>
                  </a:lnTo>
                  <a:lnTo>
                    <a:pt x="1347" y="73142"/>
                  </a:lnTo>
                  <a:lnTo>
                    <a:pt x="0" y="82967"/>
                  </a:lnTo>
                  <a:lnTo>
                    <a:pt x="2331" y="89129"/>
                  </a:lnTo>
                  <a:lnTo>
                    <a:pt x="11911" y="101170"/>
                  </a:lnTo>
                  <a:lnTo>
                    <a:pt x="29919" y="110123"/>
                  </a:lnTo>
                  <a:lnTo>
                    <a:pt x="56534" y="114908"/>
                  </a:lnTo>
                  <a:lnTo>
                    <a:pt x="80844" y="114745"/>
                  </a:lnTo>
                  <a:lnTo>
                    <a:pt x="119845" y="103611"/>
                  </a:lnTo>
                  <a:lnTo>
                    <a:pt x="137834" y="92161"/>
                  </a:lnTo>
                  <a:lnTo>
                    <a:pt x="147817" y="82318"/>
                  </a:lnTo>
                  <a:lnTo>
                    <a:pt x="156067" y="68267"/>
                  </a:lnTo>
                  <a:lnTo>
                    <a:pt x="159357" y="54128"/>
                  </a:lnTo>
                  <a:lnTo>
                    <a:pt x="159627" y="50968"/>
                  </a:lnTo>
                  <a:lnTo>
                    <a:pt x="155267" y="37040"/>
                  </a:lnTo>
                  <a:lnTo>
                    <a:pt x="147691" y="25086"/>
                  </a:lnTo>
                  <a:lnTo>
                    <a:pt x="122663" y="6065"/>
                  </a:lnTo>
                  <a:lnTo>
                    <a:pt x="113402" y="2695"/>
                  </a:lnTo>
                  <a:lnTo>
                    <a:pt x="887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" name="SMARTInkShape-2418"/>
            <p:cNvSpPr/>
            <p:nvPr/>
          </p:nvSpPr>
          <p:spPr>
            <a:xfrm>
              <a:off x="1938283" y="1848445"/>
              <a:ext cx="106616" cy="142876"/>
            </a:xfrm>
            <a:custGeom>
              <a:avLst/>
              <a:gdLst/>
              <a:ahLst/>
              <a:cxnLst/>
              <a:rect l="0" t="0" r="0" b="0"/>
              <a:pathLst>
                <a:path w="106616" h="142876">
                  <a:moveTo>
                    <a:pt x="106615" y="0"/>
                  </a:moveTo>
                  <a:lnTo>
                    <a:pt x="101875" y="4741"/>
                  </a:lnTo>
                  <a:lnTo>
                    <a:pt x="96901" y="7068"/>
                  </a:lnTo>
                  <a:lnTo>
                    <a:pt x="94186" y="7689"/>
                  </a:lnTo>
                  <a:lnTo>
                    <a:pt x="54440" y="31217"/>
                  </a:lnTo>
                  <a:lnTo>
                    <a:pt x="11828" y="68150"/>
                  </a:lnTo>
                  <a:lnTo>
                    <a:pt x="5618" y="74276"/>
                  </a:lnTo>
                  <a:lnTo>
                    <a:pt x="2196" y="82952"/>
                  </a:lnTo>
                  <a:lnTo>
                    <a:pt x="0" y="99950"/>
                  </a:lnTo>
                  <a:lnTo>
                    <a:pt x="2345" y="106599"/>
                  </a:lnTo>
                  <a:lnTo>
                    <a:pt x="4360" y="109761"/>
                  </a:lnTo>
                  <a:lnTo>
                    <a:pt x="21851" y="121966"/>
                  </a:lnTo>
                  <a:lnTo>
                    <a:pt x="39608" y="129955"/>
                  </a:lnTo>
                  <a:lnTo>
                    <a:pt x="80410" y="138160"/>
                  </a:lnTo>
                  <a:lnTo>
                    <a:pt x="9768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" name="SMARTInkShape-2419"/>
            <p:cNvSpPr/>
            <p:nvPr/>
          </p:nvSpPr>
          <p:spPr>
            <a:xfrm>
              <a:off x="2049032" y="1875234"/>
              <a:ext cx="94094" cy="116087"/>
            </a:xfrm>
            <a:custGeom>
              <a:avLst/>
              <a:gdLst/>
              <a:ahLst/>
              <a:cxnLst/>
              <a:rect l="0" t="0" r="0" b="0"/>
              <a:pathLst>
                <a:path w="94094" h="116087">
                  <a:moveTo>
                    <a:pt x="67304" y="0"/>
                  </a:moveTo>
                  <a:lnTo>
                    <a:pt x="62563" y="0"/>
                  </a:lnTo>
                  <a:lnTo>
                    <a:pt x="61167" y="992"/>
                  </a:lnTo>
                  <a:lnTo>
                    <a:pt x="60236" y="2646"/>
                  </a:lnTo>
                  <a:lnTo>
                    <a:pt x="58619" y="9095"/>
                  </a:lnTo>
                  <a:lnTo>
                    <a:pt x="58483" y="13303"/>
                  </a:lnTo>
                  <a:lnTo>
                    <a:pt x="57455" y="14822"/>
                  </a:lnTo>
                  <a:lnTo>
                    <a:pt x="55777" y="15834"/>
                  </a:lnTo>
                  <a:lnTo>
                    <a:pt x="53666" y="16510"/>
                  </a:lnTo>
                  <a:lnTo>
                    <a:pt x="37386" y="30170"/>
                  </a:lnTo>
                  <a:lnTo>
                    <a:pt x="8762" y="59538"/>
                  </a:lnTo>
                  <a:lnTo>
                    <a:pt x="2934" y="71439"/>
                  </a:lnTo>
                  <a:lnTo>
                    <a:pt x="578" y="74415"/>
                  </a:lnTo>
                  <a:lnTo>
                    <a:pt x="0" y="77391"/>
                  </a:lnTo>
                  <a:lnTo>
                    <a:pt x="606" y="80368"/>
                  </a:lnTo>
                  <a:lnTo>
                    <a:pt x="2934" y="86321"/>
                  </a:lnTo>
                  <a:lnTo>
                    <a:pt x="5237" y="95250"/>
                  </a:lnTo>
                  <a:lnTo>
                    <a:pt x="9291" y="101203"/>
                  </a:lnTo>
                  <a:lnTo>
                    <a:pt x="14401" y="104511"/>
                  </a:lnTo>
                  <a:lnTo>
                    <a:pt x="25501" y="106373"/>
                  </a:lnTo>
                  <a:lnTo>
                    <a:pt x="35827" y="107800"/>
                  </a:lnTo>
                  <a:lnTo>
                    <a:pt x="64494" y="114799"/>
                  </a:lnTo>
                  <a:lnTo>
                    <a:pt x="94093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" name="SMARTInkShape-2420"/>
            <p:cNvSpPr/>
            <p:nvPr/>
          </p:nvSpPr>
          <p:spPr>
            <a:xfrm>
              <a:off x="2171155" y="1866304"/>
              <a:ext cx="132705" cy="89144"/>
            </a:xfrm>
            <a:custGeom>
              <a:avLst/>
              <a:gdLst/>
              <a:ahLst/>
              <a:cxnLst/>
              <a:rect l="0" t="0" r="0" b="0"/>
              <a:pathLst>
                <a:path w="132705" h="89144">
                  <a:moveTo>
                    <a:pt x="7689" y="17860"/>
                  </a:moveTo>
                  <a:lnTo>
                    <a:pt x="7689" y="30289"/>
                  </a:lnTo>
                  <a:lnTo>
                    <a:pt x="5043" y="35952"/>
                  </a:lnTo>
                  <a:lnTo>
                    <a:pt x="1552" y="41776"/>
                  </a:lnTo>
                  <a:lnTo>
                    <a:pt x="0" y="47671"/>
                  </a:lnTo>
                  <a:lnTo>
                    <a:pt x="579" y="50633"/>
                  </a:lnTo>
                  <a:lnTo>
                    <a:pt x="5990" y="62515"/>
                  </a:lnTo>
                  <a:lnTo>
                    <a:pt x="6556" y="65489"/>
                  </a:lnTo>
                  <a:lnTo>
                    <a:pt x="12094" y="74416"/>
                  </a:lnTo>
                  <a:lnTo>
                    <a:pt x="20018" y="83345"/>
                  </a:lnTo>
                  <a:lnTo>
                    <a:pt x="25736" y="86652"/>
                  </a:lnTo>
                  <a:lnTo>
                    <a:pt x="37179" y="88514"/>
                  </a:lnTo>
                  <a:lnTo>
                    <a:pt x="58824" y="89143"/>
                  </a:lnTo>
                  <a:lnTo>
                    <a:pt x="67788" y="86583"/>
                  </a:lnTo>
                  <a:lnTo>
                    <a:pt x="102017" y="65379"/>
                  </a:lnTo>
                  <a:lnTo>
                    <a:pt x="117700" y="50588"/>
                  </a:lnTo>
                  <a:lnTo>
                    <a:pt x="121075" y="44643"/>
                  </a:lnTo>
                  <a:lnTo>
                    <a:pt x="123567" y="38693"/>
                  </a:lnTo>
                  <a:lnTo>
                    <a:pt x="129556" y="29765"/>
                  </a:lnTo>
                  <a:lnTo>
                    <a:pt x="131771" y="20836"/>
                  </a:lnTo>
                  <a:lnTo>
                    <a:pt x="13270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" name="SMARTInkShape-2421"/>
            <p:cNvSpPr/>
            <p:nvPr/>
          </p:nvSpPr>
          <p:spPr>
            <a:xfrm>
              <a:off x="2357437" y="1866308"/>
              <a:ext cx="98228" cy="116073"/>
            </a:xfrm>
            <a:custGeom>
              <a:avLst/>
              <a:gdLst/>
              <a:ahLst/>
              <a:cxnLst/>
              <a:rect l="0" t="0" r="0" b="0"/>
              <a:pathLst>
                <a:path w="98228" h="116073">
                  <a:moveTo>
                    <a:pt x="0" y="89293"/>
                  </a:moveTo>
                  <a:lnTo>
                    <a:pt x="0" y="116072"/>
                  </a:lnTo>
                  <a:lnTo>
                    <a:pt x="0" y="71428"/>
                  </a:lnTo>
                  <a:lnTo>
                    <a:pt x="0" y="26949"/>
                  </a:lnTo>
                  <a:lnTo>
                    <a:pt x="0" y="10700"/>
                  </a:lnTo>
                  <a:lnTo>
                    <a:pt x="7689" y="1394"/>
                  </a:lnTo>
                  <a:lnTo>
                    <a:pt x="11024" y="617"/>
                  </a:lnTo>
                  <a:lnTo>
                    <a:pt x="38815" y="0"/>
                  </a:lnTo>
                  <a:lnTo>
                    <a:pt x="44702" y="2644"/>
                  </a:lnTo>
                  <a:lnTo>
                    <a:pt x="50626" y="6134"/>
                  </a:lnTo>
                  <a:lnTo>
                    <a:pt x="62513" y="8375"/>
                  </a:lnTo>
                  <a:lnTo>
                    <a:pt x="65488" y="8559"/>
                  </a:lnTo>
                  <a:lnTo>
                    <a:pt x="71439" y="11409"/>
                  </a:lnTo>
                  <a:lnTo>
                    <a:pt x="77392" y="14991"/>
                  </a:lnTo>
                  <a:lnTo>
                    <a:pt x="89297" y="17290"/>
                  </a:lnTo>
                  <a:lnTo>
                    <a:pt x="98227" y="178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" name="SMARTInkShape-2422"/>
            <p:cNvSpPr/>
            <p:nvPr/>
          </p:nvSpPr>
          <p:spPr>
            <a:xfrm>
              <a:off x="2500313" y="1884175"/>
              <a:ext cx="214193" cy="123729"/>
            </a:xfrm>
            <a:custGeom>
              <a:avLst/>
              <a:gdLst/>
              <a:ahLst/>
              <a:cxnLst/>
              <a:rect l="0" t="0" r="0" b="0"/>
              <a:pathLst>
                <a:path w="214193" h="123729">
                  <a:moveTo>
                    <a:pt x="0" y="98215"/>
                  </a:moveTo>
                  <a:lnTo>
                    <a:pt x="0" y="111518"/>
                  </a:lnTo>
                  <a:lnTo>
                    <a:pt x="992" y="113037"/>
                  </a:lnTo>
                  <a:lnTo>
                    <a:pt x="2645" y="114050"/>
                  </a:lnTo>
                  <a:lnTo>
                    <a:pt x="7688" y="115675"/>
                  </a:lnTo>
                  <a:lnTo>
                    <a:pt x="8377" y="118543"/>
                  </a:lnTo>
                  <a:lnTo>
                    <a:pt x="8820" y="123728"/>
                  </a:lnTo>
                  <a:lnTo>
                    <a:pt x="1231" y="117204"/>
                  </a:lnTo>
                  <a:lnTo>
                    <a:pt x="107" y="108486"/>
                  </a:lnTo>
                  <a:lnTo>
                    <a:pt x="6157" y="100281"/>
                  </a:lnTo>
                  <a:lnTo>
                    <a:pt x="8108" y="91993"/>
                  </a:lnTo>
                  <a:lnTo>
                    <a:pt x="9900" y="59329"/>
                  </a:lnTo>
                  <a:lnTo>
                    <a:pt x="16615" y="42028"/>
                  </a:lnTo>
                  <a:lnTo>
                    <a:pt x="18605" y="29827"/>
                  </a:lnTo>
                  <a:lnTo>
                    <a:pt x="26932" y="18038"/>
                  </a:lnTo>
                  <a:lnTo>
                    <a:pt x="31151" y="13634"/>
                  </a:lnTo>
                  <a:lnTo>
                    <a:pt x="36334" y="11014"/>
                  </a:lnTo>
                  <a:lnTo>
                    <a:pt x="48902" y="9041"/>
                  </a:lnTo>
                  <a:lnTo>
                    <a:pt x="70336" y="8929"/>
                  </a:lnTo>
                  <a:lnTo>
                    <a:pt x="78554" y="11569"/>
                  </a:lnTo>
                  <a:lnTo>
                    <a:pt x="86506" y="15058"/>
                  </a:lnTo>
                  <a:lnTo>
                    <a:pt x="101147" y="18014"/>
                  </a:lnTo>
                  <a:lnTo>
                    <a:pt x="145448" y="42910"/>
                  </a:lnTo>
                  <a:lnTo>
                    <a:pt x="181567" y="44624"/>
                  </a:lnTo>
                  <a:lnTo>
                    <a:pt x="187521" y="41986"/>
                  </a:lnTo>
                  <a:lnTo>
                    <a:pt x="194688" y="36948"/>
                  </a:lnTo>
                  <a:lnTo>
                    <a:pt x="200670" y="36075"/>
                  </a:lnTo>
                  <a:lnTo>
                    <a:pt x="202241" y="34961"/>
                  </a:lnTo>
                  <a:lnTo>
                    <a:pt x="203288" y="33225"/>
                  </a:lnTo>
                  <a:lnTo>
                    <a:pt x="203986" y="31076"/>
                  </a:lnTo>
                  <a:lnTo>
                    <a:pt x="212948" y="19467"/>
                  </a:lnTo>
                  <a:lnTo>
                    <a:pt x="214192" y="10302"/>
                  </a:lnTo>
                  <a:lnTo>
                    <a:pt x="206613" y="1352"/>
                  </a:lnTo>
                  <a:lnTo>
                    <a:pt x="203283" y="595"/>
                  </a:lnTo>
                  <a:lnTo>
                    <a:pt x="175580" y="0"/>
                  </a:lnTo>
                  <a:lnTo>
                    <a:pt x="169647" y="2639"/>
                  </a:lnTo>
                  <a:lnTo>
                    <a:pt x="163703" y="6128"/>
                  </a:lnTo>
                  <a:lnTo>
                    <a:pt x="154778" y="9084"/>
                  </a:lnTo>
                  <a:lnTo>
                    <a:pt x="145850" y="14811"/>
                  </a:lnTo>
                  <a:lnTo>
                    <a:pt x="139897" y="16498"/>
                  </a:lnTo>
                  <a:lnTo>
                    <a:pt x="137913" y="17940"/>
                  </a:lnTo>
                  <a:lnTo>
                    <a:pt x="136591" y="19894"/>
                  </a:lnTo>
                  <a:lnTo>
                    <a:pt x="134129" y="24711"/>
                  </a:lnTo>
                  <a:lnTo>
                    <a:pt x="119809" y="41741"/>
                  </a:lnTo>
                  <a:lnTo>
                    <a:pt x="114175" y="53583"/>
                  </a:lnTo>
                  <a:lnTo>
                    <a:pt x="110276" y="59527"/>
                  </a:lnTo>
                  <a:lnTo>
                    <a:pt x="108542" y="65477"/>
                  </a:lnTo>
                  <a:lnTo>
                    <a:pt x="109072" y="68452"/>
                  </a:lnTo>
                  <a:lnTo>
                    <a:pt x="114558" y="77380"/>
                  </a:lnTo>
                  <a:lnTo>
                    <a:pt x="128182" y="92262"/>
                  </a:lnTo>
                  <a:lnTo>
                    <a:pt x="134029" y="95570"/>
                  </a:lnTo>
                  <a:lnTo>
                    <a:pt x="187523" y="107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" name="SMARTInkShape-2423"/>
            <p:cNvSpPr/>
            <p:nvPr/>
          </p:nvSpPr>
          <p:spPr>
            <a:xfrm>
              <a:off x="2760680" y="1682945"/>
              <a:ext cx="212907" cy="299378"/>
            </a:xfrm>
            <a:custGeom>
              <a:avLst/>
              <a:gdLst/>
              <a:ahLst/>
              <a:cxnLst/>
              <a:rect l="0" t="0" r="0" b="0"/>
              <a:pathLst>
                <a:path w="212907" h="299378">
                  <a:moveTo>
                    <a:pt x="114679" y="219078"/>
                  </a:moveTo>
                  <a:lnTo>
                    <a:pt x="114679" y="206649"/>
                  </a:lnTo>
                  <a:lnTo>
                    <a:pt x="113687" y="204839"/>
                  </a:lnTo>
                  <a:lnTo>
                    <a:pt x="112033" y="203633"/>
                  </a:lnTo>
                  <a:lnTo>
                    <a:pt x="107550" y="201299"/>
                  </a:lnTo>
                  <a:lnTo>
                    <a:pt x="99448" y="195400"/>
                  </a:lnTo>
                  <a:lnTo>
                    <a:pt x="90764" y="193211"/>
                  </a:lnTo>
                  <a:lnTo>
                    <a:pt x="75970" y="192411"/>
                  </a:lnTo>
                  <a:lnTo>
                    <a:pt x="62310" y="197066"/>
                  </a:lnTo>
                  <a:lnTo>
                    <a:pt x="46053" y="206535"/>
                  </a:lnTo>
                  <a:lnTo>
                    <a:pt x="31397" y="210070"/>
                  </a:lnTo>
                  <a:lnTo>
                    <a:pt x="23756" y="214413"/>
                  </a:lnTo>
                  <a:lnTo>
                    <a:pt x="13876" y="227177"/>
                  </a:lnTo>
                  <a:lnTo>
                    <a:pt x="1758" y="252590"/>
                  </a:lnTo>
                  <a:lnTo>
                    <a:pt x="0" y="262415"/>
                  </a:lnTo>
                  <a:lnTo>
                    <a:pt x="523" y="265829"/>
                  </a:lnTo>
                  <a:lnTo>
                    <a:pt x="1865" y="268105"/>
                  </a:lnTo>
                  <a:lnTo>
                    <a:pt x="3751" y="269622"/>
                  </a:lnTo>
                  <a:lnTo>
                    <a:pt x="5846" y="273954"/>
                  </a:lnTo>
                  <a:lnTo>
                    <a:pt x="6405" y="276498"/>
                  </a:lnTo>
                  <a:lnTo>
                    <a:pt x="11932" y="284819"/>
                  </a:lnTo>
                  <a:lnTo>
                    <a:pt x="19854" y="293568"/>
                  </a:lnTo>
                  <a:lnTo>
                    <a:pt x="28217" y="296833"/>
                  </a:lnTo>
                  <a:lnTo>
                    <a:pt x="70656" y="299377"/>
                  </a:lnTo>
                  <a:lnTo>
                    <a:pt x="82215" y="298423"/>
                  </a:lnTo>
                  <a:lnTo>
                    <a:pt x="123625" y="281352"/>
                  </a:lnTo>
                  <a:lnTo>
                    <a:pt x="142684" y="269634"/>
                  </a:lnTo>
                  <a:lnTo>
                    <a:pt x="157593" y="255996"/>
                  </a:lnTo>
                  <a:lnTo>
                    <a:pt x="179750" y="214210"/>
                  </a:lnTo>
                  <a:lnTo>
                    <a:pt x="191881" y="170525"/>
                  </a:lnTo>
                  <a:lnTo>
                    <a:pt x="194630" y="129267"/>
                  </a:lnTo>
                  <a:lnTo>
                    <a:pt x="193972" y="101090"/>
                  </a:lnTo>
                  <a:lnTo>
                    <a:pt x="184018" y="58407"/>
                  </a:lnTo>
                  <a:lnTo>
                    <a:pt x="179211" y="40503"/>
                  </a:lnTo>
                  <a:lnTo>
                    <a:pt x="177094" y="29579"/>
                  </a:lnTo>
                  <a:lnTo>
                    <a:pt x="170324" y="17850"/>
                  </a:lnTo>
                  <a:lnTo>
                    <a:pt x="160972" y="6685"/>
                  </a:lnTo>
                  <a:lnTo>
                    <a:pt x="159815" y="594"/>
                  </a:lnTo>
                  <a:lnTo>
                    <a:pt x="158660" y="0"/>
                  </a:lnTo>
                  <a:lnTo>
                    <a:pt x="156898" y="597"/>
                  </a:lnTo>
                  <a:lnTo>
                    <a:pt x="151682" y="3942"/>
                  </a:lnTo>
                  <a:lnTo>
                    <a:pt x="150969" y="7046"/>
                  </a:lnTo>
                  <a:lnTo>
                    <a:pt x="150511" y="17122"/>
                  </a:lnTo>
                  <a:lnTo>
                    <a:pt x="147802" y="22825"/>
                  </a:lnTo>
                  <a:lnTo>
                    <a:pt x="144283" y="28667"/>
                  </a:lnTo>
                  <a:lnTo>
                    <a:pt x="142302" y="38526"/>
                  </a:lnTo>
                  <a:lnTo>
                    <a:pt x="141501" y="82313"/>
                  </a:lnTo>
                  <a:lnTo>
                    <a:pt x="141471" y="122629"/>
                  </a:lnTo>
                  <a:lnTo>
                    <a:pt x="146210" y="143427"/>
                  </a:lnTo>
                  <a:lnTo>
                    <a:pt x="156914" y="174267"/>
                  </a:lnTo>
                  <a:lnTo>
                    <a:pt x="163592" y="202951"/>
                  </a:lnTo>
                  <a:lnTo>
                    <a:pt x="187965" y="242520"/>
                  </a:lnTo>
                  <a:lnTo>
                    <a:pt x="212906" y="2815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72" name="SMARTInkShape-Group285"/>
          <p:cNvGrpSpPr/>
          <p:nvPr/>
        </p:nvGrpSpPr>
        <p:grpSpPr>
          <a:xfrm>
            <a:off x="142875" y="2179383"/>
            <a:ext cx="3071766" cy="631688"/>
            <a:chOff x="142875" y="2179383"/>
            <a:chExt cx="3071766" cy="631688"/>
          </a:xfrm>
        </p:grpSpPr>
        <p:sp>
          <p:nvSpPr>
            <p:cNvPr id="48" name="SMARTInkShape-2424"/>
            <p:cNvSpPr/>
            <p:nvPr/>
          </p:nvSpPr>
          <p:spPr>
            <a:xfrm>
              <a:off x="142875" y="2241517"/>
              <a:ext cx="428626" cy="230197"/>
            </a:xfrm>
            <a:custGeom>
              <a:avLst/>
              <a:gdLst/>
              <a:ahLst/>
              <a:cxnLst/>
              <a:rect l="0" t="0" r="0" b="0"/>
              <a:pathLst>
                <a:path w="428626" h="230197">
                  <a:moveTo>
                    <a:pt x="8930" y="26623"/>
                  </a:moveTo>
                  <a:lnTo>
                    <a:pt x="1241" y="34312"/>
                  </a:lnTo>
                  <a:lnTo>
                    <a:pt x="368" y="39926"/>
                  </a:lnTo>
                  <a:lnTo>
                    <a:pt x="6" y="83551"/>
                  </a:lnTo>
                  <a:lnTo>
                    <a:pt x="0" y="127518"/>
                  </a:lnTo>
                  <a:lnTo>
                    <a:pt x="992" y="142903"/>
                  </a:lnTo>
                  <a:lnTo>
                    <a:pt x="8378" y="187195"/>
                  </a:lnTo>
                  <a:lnTo>
                    <a:pt x="9677" y="198199"/>
                  </a:lnTo>
                  <a:lnTo>
                    <a:pt x="15986" y="209973"/>
                  </a:lnTo>
                  <a:lnTo>
                    <a:pt x="23147" y="219745"/>
                  </a:lnTo>
                  <a:lnTo>
                    <a:pt x="25170" y="225895"/>
                  </a:lnTo>
                  <a:lnTo>
                    <a:pt x="26702" y="227932"/>
                  </a:lnTo>
                  <a:lnTo>
                    <a:pt x="31050" y="230196"/>
                  </a:lnTo>
                  <a:lnTo>
                    <a:pt x="33598" y="229807"/>
                  </a:lnTo>
                  <a:lnTo>
                    <a:pt x="39076" y="226729"/>
                  </a:lnTo>
                  <a:lnTo>
                    <a:pt x="56588" y="210968"/>
                  </a:lnTo>
                  <a:lnTo>
                    <a:pt x="68468" y="191103"/>
                  </a:lnTo>
                  <a:lnTo>
                    <a:pt x="83014" y="162191"/>
                  </a:lnTo>
                  <a:lnTo>
                    <a:pt x="96365" y="140544"/>
                  </a:lnTo>
                  <a:lnTo>
                    <a:pt x="115923" y="101301"/>
                  </a:lnTo>
                  <a:lnTo>
                    <a:pt x="118954" y="97244"/>
                  </a:lnTo>
                  <a:lnTo>
                    <a:pt x="122321" y="87445"/>
                  </a:lnTo>
                  <a:lnTo>
                    <a:pt x="124969" y="63864"/>
                  </a:lnTo>
                  <a:lnTo>
                    <a:pt x="125015" y="104595"/>
                  </a:lnTo>
                  <a:lnTo>
                    <a:pt x="126008" y="145720"/>
                  </a:lnTo>
                  <a:lnTo>
                    <a:pt x="136039" y="184714"/>
                  </a:lnTo>
                  <a:lnTo>
                    <a:pt x="138318" y="188572"/>
                  </a:lnTo>
                  <a:lnTo>
                    <a:pt x="162592" y="208039"/>
                  </a:lnTo>
                  <a:lnTo>
                    <a:pt x="171813" y="211432"/>
                  </a:lnTo>
                  <a:lnTo>
                    <a:pt x="177050" y="212337"/>
                  </a:lnTo>
                  <a:lnTo>
                    <a:pt x="188160" y="210697"/>
                  </a:lnTo>
                  <a:lnTo>
                    <a:pt x="229233" y="193109"/>
                  </a:lnTo>
                  <a:lnTo>
                    <a:pt x="269754" y="158467"/>
                  </a:lnTo>
                  <a:lnTo>
                    <a:pt x="278641" y="147728"/>
                  </a:lnTo>
                  <a:lnTo>
                    <a:pt x="291263" y="106725"/>
                  </a:lnTo>
                  <a:lnTo>
                    <a:pt x="294480" y="62501"/>
                  </a:lnTo>
                  <a:lnTo>
                    <a:pt x="293599" y="51499"/>
                  </a:lnTo>
                  <a:lnTo>
                    <a:pt x="287594" y="33705"/>
                  </a:lnTo>
                  <a:lnTo>
                    <a:pt x="285001" y="12674"/>
                  </a:lnTo>
                  <a:lnTo>
                    <a:pt x="276932" y="0"/>
                  </a:lnTo>
                  <a:lnTo>
                    <a:pt x="276853" y="4624"/>
                  </a:lnTo>
                  <a:lnTo>
                    <a:pt x="284924" y="38984"/>
                  </a:lnTo>
                  <a:lnTo>
                    <a:pt x="288348" y="82874"/>
                  </a:lnTo>
                  <a:lnTo>
                    <a:pt x="294838" y="124210"/>
                  </a:lnTo>
                  <a:lnTo>
                    <a:pt x="303701" y="163228"/>
                  </a:lnTo>
                  <a:lnTo>
                    <a:pt x="314580" y="195485"/>
                  </a:lnTo>
                  <a:lnTo>
                    <a:pt x="318407" y="201884"/>
                  </a:lnTo>
                  <a:lnTo>
                    <a:pt x="321066" y="212336"/>
                  </a:lnTo>
                  <a:lnTo>
                    <a:pt x="322192" y="212940"/>
                  </a:lnTo>
                  <a:lnTo>
                    <a:pt x="326090" y="213610"/>
                  </a:lnTo>
                  <a:lnTo>
                    <a:pt x="327526" y="212797"/>
                  </a:lnTo>
                  <a:lnTo>
                    <a:pt x="328483" y="211263"/>
                  </a:lnTo>
                  <a:lnTo>
                    <a:pt x="329831" y="204363"/>
                  </a:lnTo>
                  <a:lnTo>
                    <a:pt x="331384" y="163371"/>
                  </a:lnTo>
                  <a:lnTo>
                    <a:pt x="343700" y="123515"/>
                  </a:lnTo>
                  <a:lnTo>
                    <a:pt x="351648" y="113430"/>
                  </a:lnTo>
                  <a:lnTo>
                    <a:pt x="357371" y="109853"/>
                  </a:lnTo>
                  <a:lnTo>
                    <a:pt x="373294" y="107158"/>
                  </a:lnTo>
                  <a:lnTo>
                    <a:pt x="379268" y="111781"/>
                  </a:lnTo>
                  <a:lnTo>
                    <a:pt x="381884" y="116726"/>
                  </a:lnTo>
                  <a:lnTo>
                    <a:pt x="382581" y="119434"/>
                  </a:lnTo>
                  <a:lnTo>
                    <a:pt x="389838" y="131902"/>
                  </a:lnTo>
                  <a:lnTo>
                    <a:pt x="393629" y="156774"/>
                  </a:lnTo>
                  <a:lnTo>
                    <a:pt x="398963" y="167272"/>
                  </a:lnTo>
                  <a:lnTo>
                    <a:pt x="401977" y="181517"/>
                  </a:lnTo>
                  <a:lnTo>
                    <a:pt x="408713" y="192462"/>
                  </a:lnTo>
                  <a:lnTo>
                    <a:pt x="418053" y="203342"/>
                  </a:lnTo>
                  <a:lnTo>
                    <a:pt x="421611" y="204383"/>
                  </a:lnTo>
                  <a:lnTo>
                    <a:pt x="428625" y="2052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9" name="SMARTInkShape-2425"/>
            <p:cNvSpPr/>
            <p:nvPr/>
          </p:nvSpPr>
          <p:spPr>
            <a:xfrm>
              <a:off x="598447" y="2331890"/>
              <a:ext cx="124859" cy="114845"/>
            </a:xfrm>
            <a:custGeom>
              <a:avLst/>
              <a:gdLst/>
              <a:ahLst/>
              <a:cxnLst/>
              <a:rect l="0" t="0" r="0" b="0"/>
              <a:pathLst>
                <a:path w="124859" h="114845">
                  <a:moveTo>
                    <a:pt x="80209" y="7688"/>
                  </a:moveTo>
                  <a:lnTo>
                    <a:pt x="75469" y="7688"/>
                  </a:lnTo>
                  <a:lnTo>
                    <a:pt x="74072" y="6696"/>
                  </a:lnTo>
                  <a:lnTo>
                    <a:pt x="73141" y="5042"/>
                  </a:lnTo>
                  <a:lnTo>
                    <a:pt x="72521" y="2947"/>
                  </a:lnTo>
                  <a:lnTo>
                    <a:pt x="71115" y="1551"/>
                  </a:lnTo>
                  <a:lnTo>
                    <a:pt x="66907" y="0"/>
                  </a:lnTo>
                  <a:lnTo>
                    <a:pt x="64396" y="578"/>
                  </a:lnTo>
                  <a:lnTo>
                    <a:pt x="56121" y="6133"/>
                  </a:lnTo>
                  <a:lnTo>
                    <a:pt x="28477" y="28276"/>
                  </a:lnTo>
                  <a:lnTo>
                    <a:pt x="5903" y="67379"/>
                  </a:lnTo>
                  <a:lnTo>
                    <a:pt x="1039" y="83934"/>
                  </a:lnTo>
                  <a:lnTo>
                    <a:pt x="0" y="99811"/>
                  </a:lnTo>
                  <a:lnTo>
                    <a:pt x="939" y="101845"/>
                  </a:lnTo>
                  <a:lnTo>
                    <a:pt x="2558" y="103201"/>
                  </a:lnTo>
                  <a:lnTo>
                    <a:pt x="7544" y="105378"/>
                  </a:lnTo>
                  <a:lnTo>
                    <a:pt x="13148" y="105756"/>
                  </a:lnTo>
                  <a:lnTo>
                    <a:pt x="25833" y="101127"/>
                  </a:lnTo>
                  <a:lnTo>
                    <a:pt x="33883" y="93534"/>
                  </a:lnTo>
                  <a:lnTo>
                    <a:pt x="49230" y="72902"/>
                  </a:lnTo>
                  <a:lnTo>
                    <a:pt x="55238" y="54341"/>
                  </a:lnTo>
                  <a:lnTo>
                    <a:pt x="57609" y="50696"/>
                  </a:lnTo>
                  <a:lnTo>
                    <a:pt x="62339" y="25629"/>
                  </a:lnTo>
                  <a:lnTo>
                    <a:pt x="62349" y="42724"/>
                  </a:lnTo>
                  <a:lnTo>
                    <a:pt x="64995" y="50710"/>
                  </a:lnTo>
                  <a:lnTo>
                    <a:pt x="67090" y="54229"/>
                  </a:lnTo>
                  <a:lnTo>
                    <a:pt x="73374" y="77121"/>
                  </a:lnTo>
                  <a:lnTo>
                    <a:pt x="92238" y="107533"/>
                  </a:lnTo>
                  <a:lnTo>
                    <a:pt x="100769" y="111595"/>
                  </a:lnTo>
                  <a:lnTo>
                    <a:pt x="124858" y="114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" name="SMARTInkShape-2426"/>
            <p:cNvSpPr/>
            <p:nvPr/>
          </p:nvSpPr>
          <p:spPr>
            <a:xfrm>
              <a:off x="767953" y="2232422"/>
              <a:ext cx="44650" cy="223243"/>
            </a:xfrm>
            <a:custGeom>
              <a:avLst/>
              <a:gdLst/>
              <a:ahLst/>
              <a:cxnLst/>
              <a:rect l="0" t="0" r="0" b="0"/>
              <a:pathLst>
                <a:path w="44650" h="223243">
                  <a:moveTo>
                    <a:pt x="0" y="0"/>
                  </a:moveTo>
                  <a:lnTo>
                    <a:pt x="0" y="43639"/>
                  </a:lnTo>
                  <a:lnTo>
                    <a:pt x="0" y="82924"/>
                  </a:lnTo>
                  <a:lnTo>
                    <a:pt x="0" y="127102"/>
                  </a:lnTo>
                  <a:lnTo>
                    <a:pt x="992" y="142810"/>
                  </a:lnTo>
                  <a:lnTo>
                    <a:pt x="12429" y="175216"/>
                  </a:lnTo>
                  <a:lnTo>
                    <a:pt x="24212" y="195616"/>
                  </a:lnTo>
                  <a:lnTo>
                    <a:pt x="26636" y="202034"/>
                  </a:lnTo>
                  <a:lnTo>
                    <a:pt x="32587" y="211225"/>
                  </a:lnTo>
                  <a:lnTo>
                    <a:pt x="34327" y="217240"/>
                  </a:lnTo>
                  <a:lnTo>
                    <a:pt x="35783" y="219240"/>
                  </a:lnTo>
                  <a:lnTo>
                    <a:pt x="37746" y="220574"/>
                  </a:lnTo>
                  <a:lnTo>
                    <a:pt x="44649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" name="SMARTInkShape-2427"/>
            <p:cNvSpPr/>
            <p:nvPr/>
          </p:nvSpPr>
          <p:spPr>
            <a:xfrm>
              <a:off x="700301" y="2339578"/>
              <a:ext cx="183739" cy="17860"/>
            </a:xfrm>
            <a:custGeom>
              <a:avLst/>
              <a:gdLst/>
              <a:ahLst/>
              <a:cxnLst/>
              <a:rect l="0" t="0" r="0" b="0"/>
              <a:pathLst>
                <a:path w="183739" h="17860">
                  <a:moveTo>
                    <a:pt x="5144" y="17859"/>
                  </a:moveTo>
                  <a:lnTo>
                    <a:pt x="0" y="17859"/>
                  </a:lnTo>
                  <a:lnTo>
                    <a:pt x="43267" y="16867"/>
                  </a:lnTo>
                  <a:lnTo>
                    <a:pt x="79703" y="10792"/>
                  </a:lnTo>
                  <a:lnTo>
                    <a:pt x="113225" y="9481"/>
                  </a:lnTo>
                  <a:lnTo>
                    <a:pt x="143002" y="6447"/>
                  </a:lnTo>
                  <a:lnTo>
                    <a:pt x="1837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" name="SMARTInkShape-2428"/>
            <p:cNvSpPr/>
            <p:nvPr/>
          </p:nvSpPr>
          <p:spPr>
            <a:xfrm>
              <a:off x="982817" y="2205633"/>
              <a:ext cx="26239" cy="258962"/>
            </a:xfrm>
            <a:custGeom>
              <a:avLst/>
              <a:gdLst/>
              <a:ahLst/>
              <a:cxnLst/>
              <a:rect l="0" t="0" r="0" b="0"/>
              <a:pathLst>
                <a:path w="26239" h="258962">
                  <a:moveTo>
                    <a:pt x="8378" y="0"/>
                  </a:moveTo>
                  <a:lnTo>
                    <a:pt x="3638" y="0"/>
                  </a:lnTo>
                  <a:lnTo>
                    <a:pt x="2241" y="992"/>
                  </a:lnTo>
                  <a:lnTo>
                    <a:pt x="1310" y="2646"/>
                  </a:lnTo>
                  <a:lnTo>
                    <a:pt x="0" y="12359"/>
                  </a:lnTo>
                  <a:lnTo>
                    <a:pt x="686" y="22360"/>
                  </a:lnTo>
                  <a:lnTo>
                    <a:pt x="7572" y="57681"/>
                  </a:lnTo>
                  <a:lnTo>
                    <a:pt x="13013" y="98767"/>
                  </a:lnTo>
                  <a:lnTo>
                    <a:pt x="16742" y="140300"/>
                  </a:lnTo>
                  <a:lnTo>
                    <a:pt x="18226" y="179430"/>
                  </a:lnTo>
                  <a:lnTo>
                    <a:pt x="24987" y="218611"/>
                  </a:lnTo>
                  <a:lnTo>
                    <a:pt x="26238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" name="SMARTInkShape-2429"/>
            <p:cNvSpPr/>
            <p:nvPr/>
          </p:nvSpPr>
          <p:spPr>
            <a:xfrm>
              <a:off x="896754" y="2223573"/>
              <a:ext cx="290895" cy="241022"/>
            </a:xfrm>
            <a:custGeom>
              <a:avLst/>
              <a:gdLst/>
              <a:ahLst/>
              <a:cxnLst/>
              <a:rect l="0" t="0" r="0" b="0"/>
              <a:pathLst>
                <a:path w="290895" h="241022">
                  <a:moveTo>
                    <a:pt x="5144" y="160653"/>
                  </a:moveTo>
                  <a:lnTo>
                    <a:pt x="404" y="155913"/>
                  </a:lnTo>
                  <a:lnTo>
                    <a:pt x="0" y="154517"/>
                  </a:lnTo>
                  <a:lnTo>
                    <a:pt x="722" y="153586"/>
                  </a:lnTo>
                  <a:lnTo>
                    <a:pt x="4271" y="152091"/>
                  </a:lnTo>
                  <a:lnTo>
                    <a:pt x="9626" y="147092"/>
                  </a:lnTo>
                  <a:lnTo>
                    <a:pt x="17389" y="144704"/>
                  </a:lnTo>
                  <a:lnTo>
                    <a:pt x="32916" y="140714"/>
                  </a:lnTo>
                  <a:lnTo>
                    <a:pt x="77452" y="124752"/>
                  </a:lnTo>
                  <a:lnTo>
                    <a:pt x="93836" y="117908"/>
                  </a:lnTo>
                  <a:lnTo>
                    <a:pt x="137967" y="92021"/>
                  </a:lnTo>
                  <a:lnTo>
                    <a:pt x="176268" y="52162"/>
                  </a:lnTo>
                  <a:lnTo>
                    <a:pt x="180418" y="42651"/>
                  </a:lnTo>
                  <a:lnTo>
                    <a:pt x="183255" y="32802"/>
                  </a:lnTo>
                  <a:lnTo>
                    <a:pt x="189438" y="20686"/>
                  </a:lnTo>
                  <a:lnTo>
                    <a:pt x="192657" y="0"/>
                  </a:lnTo>
                  <a:lnTo>
                    <a:pt x="192668" y="39067"/>
                  </a:lnTo>
                  <a:lnTo>
                    <a:pt x="192668" y="81502"/>
                  </a:lnTo>
                  <a:lnTo>
                    <a:pt x="192668" y="125095"/>
                  </a:lnTo>
                  <a:lnTo>
                    <a:pt x="192668" y="166958"/>
                  </a:lnTo>
                  <a:lnTo>
                    <a:pt x="193660" y="204148"/>
                  </a:lnTo>
                  <a:lnTo>
                    <a:pt x="201046" y="231675"/>
                  </a:lnTo>
                  <a:lnTo>
                    <a:pt x="201565" y="240474"/>
                  </a:lnTo>
                  <a:lnTo>
                    <a:pt x="206328" y="236118"/>
                  </a:lnTo>
                  <a:lnTo>
                    <a:pt x="208661" y="228589"/>
                  </a:lnTo>
                  <a:lnTo>
                    <a:pt x="213009" y="203133"/>
                  </a:lnTo>
                  <a:lnTo>
                    <a:pt x="217546" y="186800"/>
                  </a:lnTo>
                  <a:lnTo>
                    <a:pt x="221537" y="169393"/>
                  </a:lnTo>
                  <a:lnTo>
                    <a:pt x="226357" y="151667"/>
                  </a:lnTo>
                  <a:lnTo>
                    <a:pt x="227034" y="145733"/>
                  </a:lnTo>
                  <a:lnTo>
                    <a:pt x="228477" y="141777"/>
                  </a:lnTo>
                  <a:lnTo>
                    <a:pt x="230431" y="139139"/>
                  </a:lnTo>
                  <a:lnTo>
                    <a:pt x="244602" y="126485"/>
                  </a:lnTo>
                  <a:lnTo>
                    <a:pt x="248161" y="125624"/>
                  </a:lnTo>
                  <a:lnTo>
                    <a:pt x="250499" y="125394"/>
                  </a:lnTo>
                  <a:lnTo>
                    <a:pt x="252058" y="126233"/>
                  </a:lnTo>
                  <a:lnTo>
                    <a:pt x="253097" y="127785"/>
                  </a:lnTo>
                  <a:lnTo>
                    <a:pt x="253790" y="129811"/>
                  </a:lnTo>
                  <a:lnTo>
                    <a:pt x="255244" y="131162"/>
                  </a:lnTo>
                  <a:lnTo>
                    <a:pt x="259506" y="132664"/>
                  </a:lnTo>
                  <a:lnTo>
                    <a:pt x="261039" y="135048"/>
                  </a:lnTo>
                  <a:lnTo>
                    <a:pt x="266145" y="150488"/>
                  </a:lnTo>
                  <a:lnTo>
                    <a:pt x="268442" y="153876"/>
                  </a:lnTo>
                  <a:lnTo>
                    <a:pt x="279923" y="196572"/>
                  </a:lnTo>
                  <a:lnTo>
                    <a:pt x="282688" y="219035"/>
                  </a:lnTo>
                  <a:lnTo>
                    <a:pt x="290894" y="2410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" name="SMARTInkShape-2430"/>
            <p:cNvSpPr/>
            <p:nvPr/>
          </p:nvSpPr>
          <p:spPr>
            <a:xfrm>
              <a:off x="1227500" y="2357483"/>
              <a:ext cx="85165" cy="107112"/>
            </a:xfrm>
            <a:custGeom>
              <a:avLst/>
              <a:gdLst/>
              <a:ahLst/>
              <a:cxnLst/>
              <a:rect l="0" t="0" r="0" b="0"/>
              <a:pathLst>
                <a:path w="85165" h="107112">
                  <a:moveTo>
                    <a:pt x="4797" y="80321"/>
                  </a:moveTo>
                  <a:lnTo>
                    <a:pt x="9537" y="75581"/>
                  </a:lnTo>
                  <a:lnTo>
                    <a:pt x="14510" y="73254"/>
                  </a:lnTo>
                  <a:lnTo>
                    <a:pt x="17226" y="72633"/>
                  </a:lnTo>
                  <a:lnTo>
                    <a:pt x="25788" y="67019"/>
                  </a:lnTo>
                  <a:lnTo>
                    <a:pt x="46478" y="46505"/>
                  </a:lnTo>
                  <a:lnTo>
                    <a:pt x="56612" y="29738"/>
                  </a:lnTo>
                  <a:lnTo>
                    <a:pt x="58027" y="20206"/>
                  </a:lnTo>
                  <a:lnTo>
                    <a:pt x="58361" y="1695"/>
                  </a:lnTo>
                  <a:lnTo>
                    <a:pt x="57374" y="1115"/>
                  </a:lnTo>
                  <a:lnTo>
                    <a:pt x="45072" y="0"/>
                  </a:lnTo>
                  <a:lnTo>
                    <a:pt x="39895" y="2620"/>
                  </a:lnTo>
                  <a:lnTo>
                    <a:pt x="10739" y="29766"/>
                  </a:lnTo>
                  <a:lnTo>
                    <a:pt x="7438" y="35694"/>
                  </a:lnTo>
                  <a:lnTo>
                    <a:pt x="0" y="56695"/>
                  </a:lnTo>
                  <a:lnTo>
                    <a:pt x="3969" y="74001"/>
                  </a:lnTo>
                  <a:lnTo>
                    <a:pt x="7075" y="80158"/>
                  </a:lnTo>
                  <a:lnTo>
                    <a:pt x="17153" y="92196"/>
                  </a:lnTo>
                  <a:lnTo>
                    <a:pt x="25502" y="95521"/>
                  </a:lnTo>
                  <a:lnTo>
                    <a:pt x="69400" y="106179"/>
                  </a:lnTo>
                  <a:lnTo>
                    <a:pt x="85164" y="1071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" name="SMARTInkShape-2431"/>
            <p:cNvSpPr/>
            <p:nvPr/>
          </p:nvSpPr>
          <p:spPr>
            <a:xfrm>
              <a:off x="1500197" y="2179383"/>
              <a:ext cx="250023" cy="285212"/>
            </a:xfrm>
            <a:custGeom>
              <a:avLst/>
              <a:gdLst/>
              <a:ahLst/>
              <a:cxnLst/>
              <a:rect l="0" t="0" r="0" b="0"/>
              <a:pathLst>
                <a:path w="250023" h="285212">
                  <a:moveTo>
                    <a:pt x="8920" y="285211"/>
                  </a:moveTo>
                  <a:lnTo>
                    <a:pt x="23" y="285211"/>
                  </a:lnTo>
                  <a:lnTo>
                    <a:pt x="0" y="280470"/>
                  </a:lnTo>
                  <a:lnTo>
                    <a:pt x="2641" y="275497"/>
                  </a:lnTo>
                  <a:lnTo>
                    <a:pt x="6129" y="269979"/>
                  </a:lnTo>
                  <a:lnTo>
                    <a:pt x="8369" y="258353"/>
                  </a:lnTo>
                  <a:lnTo>
                    <a:pt x="9667" y="251446"/>
                  </a:lnTo>
                  <a:lnTo>
                    <a:pt x="23138" y="213238"/>
                  </a:lnTo>
                  <a:lnTo>
                    <a:pt x="31040" y="176612"/>
                  </a:lnTo>
                  <a:lnTo>
                    <a:pt x="44808" y="135862"/>
                  </a:lnTo>
                  <a:lnTo>
                    <a:pt x="58552" y="97827"/>
                  </a:lnTo>
                  <a:lnTo>
                    <a:pt x="66719" y="60615"/>
                  </a:lnTo>
                  <a:lnTo>
                    <a:pt x="82268" y="18283"/>
                  </a:lnTo>
                  <a:lnTo>
                    <a:pt x="96565" y="1281"/>
                  </a:lnTo>
                  <a:lnTo>
                    <a:pt x="100129" y="270"/>
                  </a:lnTo>
                  <a:lnTo>
                    <a:pt x="102468" y="0"/>
                  </a:lnTo>
                  <a:lnTo>
                    <a:pt x="104028" y="812"/>
                  </a:lnTo>
                  <a:lnTo>
                    <a:pt x="105067" y="2346"/>
                  </a:lnTo>
                  <a:lnTo>
                    <a:pt x="105760" y="4361"/>
                  </a:lnTo>
                  <a:lnTo>
                    <a:pt x="130046" y="42323"/>
                  </a:lnTo>
                  <a:lnTo>
                    <a:pt x="140723" y="83248"/>
                  </a:lnTo>
                  <a:lnTo>
                    <a:pt x="151685" y="127569"/>
                  </a:lnTo>
                  <a:lnTo>
                    <a:pt x="164079" y="164792"/>
                  </a:lnTo>
                  <a:lnTo>
                    <a:pt x="193654" y="207741"/>
                  </a:lnTo>
                  <a:lnTo>
                    <a:pt x="209287" y="224664"/>
                  </a:lnTo>
                  <a:lnTo>
                    <a:pt x="250022" y="2584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6" name="SMARTInkShape-2432"/>
            <p:cNvSpPr/>
            <p:nvPr/>
          </p:nvSpPr>
          <p:spPr>
            <a:xfrm>
              <a:off x="1509117" y="2357437"/>
              <a:ext cx="125017" cy="8931"/>
            </a:xfrm>
            <a:custGeom>
              <a:avLst/>
              <a:gdLst/>
              <a:ahLst/>
              <a:cxnLst/>
              <a:rect l="0" t="0" r="0" b="0"/>
              <a:pathLst>
                <a:path w="125017" h="8931">
                  <a:moveTo>
                    <a:pt x="0" y="8930"/>
                  </a:moveTo>
                  <a:lnTo>
                    <a:pt x="4740" y="4189"/>
                  </a:lnTo>
                  <a:lnTo>
                    <a:pt x="9714" y="1862"/>
                  </a:lnTo>
                  <a:lnTo>
                    <a:pt x="46285" y="163"/>
                  </a:lnTo>
                  <a:lnTo>
                    <a:pt x="89513" y="22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7" name="SMARTInkShape-2433"/>
            <p:cNvSpPr/>
            <p:nvPr/>
          </p:nvSpPr>
          <p:spPr>
            <a:xfrm>
              <a:off x="1794867" y="2419945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8930" y="0"/>
                  </a:moveTo>
                  <a:lnTo>
                    <a:pt x="1241" y="7689"/>
                  </a:lnTo>
                  <a:lnTo>
                    <a:pt x="368" y="13303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8" name="SMARTInkShape-2434"/>
            <p:cNvSpPr/>
            <p:nvPr/>
          </p:nvSpPr>
          <p:spPr>
            <a:xfrm>
              <a:off x="1875234" y="2189695"/>
              <a:ext cx="160736" cy="292759"/>
            </a:xfrm>
            <a:custGeom>
              <a:avLst/>
              <a:gdLst/>
              <a:ahLst/>
              <a:cxnLst/>
              <a:rect l="0" t="0" r="0" b="0"/>
              <a:pathLst>
                <a:path w="160736" h="292759">
                  <a:moveTo>
                    <a:pt x="0" y="292758"/>
                  </a:moveTo>
                  <a:lnTo>
                    <a:pt x="0" y="279197"/>
                  </a:lnTo>
                  <a:lnTo>
                    <a:pt x="2646" y="274163"/>
                  </a:lnTo>
                  <a:lnTo>
                    <a:pt x="4741" y="271432"/>
                  </a:lnTo>
                  <a:lnTo>
                    <a:pt x="7068" y="263105"/>
                  </a:lnTo>
                  <a:lnTo>
                    <a:pt x="11024" y="247261"/>
                  </a:lnTo>
                  <a:lnTo>
                    <a:pt x="15834" y="229999"/>
                  </a:lnTo>
                  <a:lnTo>
                    <a:pt x="17682" y="191864"/>
                  </a:lnTo>
                  <a:lnTo>
                    <a:pt x="17836" y="149532"/>
                  </a:lnTo>
                  <a:lnTo>
                    <a:pt x="17856" y="109928"/>
                  </a:lnTo>
                  <a:lnTo>
                    <a:pt x="17859" y="71604"/>
                  </a:lnTo>
                  <a:lnTo>
                    <a:pt x="18852" y="58538"/>
                  </a:lnTo>
                  <a:lnTo>
                    <a:pt x="26421" y="14761"/>
                  </a:lnTo>
                  <a:lnTo>
                    <a:pt x="26680" y="4565"/>
                  </a:lnTo>
                  <a:lnTo>
                    <a:pt x="27709" y="2403"/>
                  </a:lnTo>
                  <a:lnTo>
                    <a:pt x="29387" y="961"/>
                  </a:lnTo>
                  <a:lnTo>
                    <a:pt x="31497" y="0"/>
                  </a:lnTo>
                  <a:lnTo>
                    <a:pt x="32905" y="352"/>
                  </a:lnTo>
                  <a:lnTo>
                    <a:pt x="33843" y="1578"/>
                  </a:lnTo>
                  <a:lnTo>
                    <a:pt x="34468" y="3388"/>
                  </a:lnTo>
                  <a:lnTo>
                    <a:pt x="35877" y="4595"/>
                  </a:lnTo>
                  <a:lnTo>
                    <a:pt x="40089" y="5935"/>
                  </a:lnTo>
                  <a:lnTo>
                    <a:pt x="41609" y="7285"/>
                  </a:lnTo>
                  <a:lnTo>
                    <a:pt x="43298" y="11431"/>
                  </a:lnTo>
                  <a:lnTo>
                    <a:pt x="47116" y="34772"/>
                  </a:lnTo>
                  <a:lnTo>
                    <a:pt x="60079" y="72247"/>
                  </a:lnTo>
                  <a:lnTo>
                    <a:pt x="64434" y="94468"/>
                  </a:lnTo>
                  <a:lnTo>
                    <a:pt x="69363" y="116266"/>
                  </a:lnTo>
                  <a:lnTo>
                    <a:pt x="73469" y="138930"/>
                  </a:lnTo>
                  <a:lnTo>
                    <a:pt x="92393" y="182507"/>
                  </a:lnTo>
                  <a:lnTo>
                    <a:pt x="114109" y="223298"/>
                  </a:lnTo>
                  <a:lnTo>
                    <a:pt x="160735" y="2570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9" name="SMARTInkShape-2435"/>
            <p:cNvSpPr/>
            <p:nvPr/>
          </p:nvSpPr>
          <p:spPr>
            <a:xfrm>
              <a:off x="1866304" y="2402086"/>
              <a:ext cx="80369" cy="1"/>
            </a:xfrm>
            <a:custGeom>
              <a:avLst/>
              <a:gdLst/>
              <a:ahLst/>
              <a:cxnLst/>
              <a:rect l="0" t="0" r="0" b="0"/>
              <a:pathLst>
                <a:path w="80369" h="1">
                  <a:moveTo>
                    <a:pt x="0" y="0"/>
                  </a:moveTo>
                  <a:lnTo>
                    <a:pt x="39148" y="0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" name="SMARTInkShape-2436"/>
            <p:cNvSpPr/>
            <p:nvPr/>
          </p:nvSpPr>
          <p:spPr>
            <a:xfrm>
              <a:off x="2098476" y="2419945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" name="SMARTInkShape-2437"/>
            <p:cNvSpPr/>
            <p:nvPr/>
          </p:nvSpPr>
          <p:spPr>
            <a:xfrm>
              <a:off x="2214562" y="2277116"/>
              <a:ext cx="149995" cy="132392"/>
            </a:xfrm>
            <a:custGeom>
              <a:avLst/>
              <a:gdLst/>
              <a:ahLst/>
              <a:cxnLst/>
              <a:rect l="0" t="0" r="0" b="0"/>
              <a:pathLst>
                <a:path w="149995" h="132392">
                  <a:moveTo>
                    <a:pt x="0" y="62462"/>
                  </a:moveTo>
                  <a:lnTo>
                    <a:pt x="0" y="54774"/>
                  </a:lnTo>
                  <a:lnTo>
                    <a:pt x="993" y="54360"/>
                  </a:lnTo>
                  <a:lnTo>
                    <a:pt x="30277" y="52542"/>
                  </a:lnTo>
                  <a:lnTo>
                    <a:pt x="42926" y="47396"/>
                  </a:lnTo>
                  <a:lnTo>
                    <a:pt x="82801" y="43856"/>
                  </a:lnTo>
                  <a:lnTo>
                    <a:pt x="122338" y="33593"/>
                  </a:lnTo>
                  <a:lnTo>
                    <a:pt x="142640" y="17631"/>
                  </a:lnTo>
                  <a:lnTo>
                    <a:pt x="147732" y="11779"/>
                  </a:lnTo>
                  <a:lnTo>
                    <a:pt x="149994" y="5871"/>
                  </a:lnTo>
                  <a:lnTo>
                    <a:pt x="149606" y="3899"/>
                  </a:lnTo>
                  <a:lnTo>
                    <a:pt x="148354" y="2584"/>
                  </a:lnTo>
                  <a:lnTo>
                    <a:pt x="144318" y="1123"/>
                  </a:lnTo>
                  <a:lnTo>
                    <a:pt x="114291" y="0"/>
                  </a:lnTo>
                  <a:lnTo>
                    <a:pt x="82925" y="12387"/>
                  </a:lnTo>
                  <a:lnTo>
                    <a:pt x="60441" y="24863"/>
                  </a:lnTo>
                  <a:lnTo>
                    <a:pt x="42771" y="42761"/>
                  </a:lnTo>
                  <a:lnTo>
                    <a:pt x="37444" y="46352"/>
                  </a:lnTo>
                  <a:lnTo>
                    <a:pt x="33892" y="50730"/>
                  </a:lnTo>
                  <a:lnTo>
                    <a:pt x="22984" y="77760"/>
                  </a:lnTo>
                  <a:lnTo>
                    <a:pt x="22268" y="82582"/>
                  </a:lnTo>
                  <a:lnTo>
                    <a:pt x="27254" y="104802"/>
                  </a:lnTo>
                  <a:lnTo>
                    <a:pt x="31295" y="114683"/>
                  </a:lnTo>
                  <a:lnTo>
                    <a:pt x="34754" y="118112"/>
                  </a:lnTo>
                  <a:lnTo>
                    <a:pt x="65923" y="130505"/>
                  </a:lnTo>
                  <a:lnTo>
                    <a:pt x="77585" y="132391"/>
                  </a:lnTo>
                  <a:lnTo>
                    <a:pt x="116086" y="1249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" name="SMARTInkShape-2438"/>
            <p:cNvSpPr/>
            <p:nvPr/>
          </p:nvSpPr>
          <p:spPr>
            <a:xfrm>
              <a:off x="2411015" y="2286000"/>
              <a:ext cx="133947" cy="98227"/>
            </a:xfrm>
            <a:custGeom>
              <a:avLst/>
              <a:gdLst/>
              <a:ahLst/>
              <a:cxnLst/>
              <a:rect l="0" t="0" r="0" b="0"/>
              <a:pathLst>
                <a:path w="133947" h="98227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38385" y="51722"/>
                  </a:lnTo>
                  <a:lnTo>
                    <a:pt x="82456" y="77318"/>
                  </a:lnTo>
                  <a:lnTo>
                    <a:pt x="95097" y="85306"/>
                  </a:lnTo>
                  <a:lnTo>
                    <a:pt x="113998" y="91154"/>
                  </a:lnTo>
                  <a:lnTo>
                    <a:pt x="121112" y="95083"/>
                  </a:lnTo>
                  <a:lnTo>
                    <a:pt x="133946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" name="SMARTInkShape-2439"/>
            <p:cNvSpPr/>
            <p:nvPr/>
          </p:nvSpPr>
          <p:spPr>
            <a:xfrm>
              <a:off x="2366367" y="2312789"/>
              <a:ext cx="169665" cy="89298"/>
            </a:xfrm>
            <a:custGeom>
              <a:avLst/>
              <a:gdLst/>
              <a:ahLst/>
              <a:cxnLst/>
              <a:rect l="0" t="0" r="0" b="0"/>
              <a:pathLst>
                <a:path w="169665" h="89298">
                  <a:moveTo>
                    <a:pt x="169664" y="0"/>
                  </a:moveTo>
                  <a:lnTo>
                    <a:pt x="160183" y="0"/>
                  </a:lnTo>
                  <a:lnTo>
                    <a:pt x="152883" y="2646"/>
                  </a:lnTo>
                  <a:lnTo>
                    <a:pt x="149547" y="4741"/>
                  </a:lnTo>
                  <a:lnTo>
                    <a:pt x="106174" y="13302"/>
                  </a:lnTo>
                  <a:lnTo>
                    <a:pt x="78372" y="25081"/>
                  </a:lnTo>
                  <a:lnTo>
                    <a:pt x="38274" y="51160"/>
                  </a:lnTo>
                  <a:lnTo>
                    <a:pt x="7223" y="73941"/>
                  </a:lnTo>
                  <a:lnTo>
                    <a:pt x="3210" y="80157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" name="SMARTInkShape-2440"/>
            <p:cNvSpPr/>
            <p:nvPr/>
          </p:nvSpPr>
          <p:spPr>
            <a:xfrm>
              <a:off x="2509242" y="2299169"/>
              <a:ext cx="133788" cy="226415"/>
            </a:xfrm>
            <a:custGeom>
              <a:avLst/>
              <a:gdLst/>
              <a:ahLst/>
              <a:cxnLst/>
              <a:rect l="0" t="0" r="0" b="0"/>
              <a:pathLst>
                <a:path w="133788" h="226415">
                  <a:moveTo>
                    <a:pt x="0" y="111846"/>
                  </a:moveTo>
                  <a:lnTo>
                    <a:pt x="0" y="116587"/>
                  </a:lnTo>
                  <a:lnTo>
                    <a:pt x="2646" y="121560"/>
                  </a:lnTo>
                  <a:lnTo>
                    <a:pt x="20991" y="146399"/>
                  </a:lnTo>
                  <a:lnTo>
                    <a:pt x="36276" y="189638"/>
                  </a:lnTo>
                  <a:lnTo>
                    <a:pt x="39067" y="193474"/>
                  </a:lnTo>
                  <a:lnTo>
                    <a:pt x="42168" y="203026"/>
                  </a:lnTo>
                  <a:lnTo>
                    <a:pt x="42995" y="208352"/>
                  </a:lnTo>
                  <a:lnTo>
                    <a:pt x="42554" y="211902"/>
                  </a:lnTo>
                  <a:lnTo>
                    <a:pt x="41268" y="214268"/>
                  </a:lnTo>
                  <a:lnTo>
                    <a:pt x="39418" y="215847"/>
                  </a:lnTo>
                  <a:lnTo>
                    <a:pt x="37363" y="220246"/>
                  </a:lnTo>
                  <a:lnTo>
                    <a:pt x="36044" y="226414"/>
                  </a:lnTo>
                  <a:lnTo>
                    <a:pt x="33086" y="214203"/>
                  </a:lnTo>
                  <a:lnTo>
                    <a:pt x="29587" y="204963"/>
                  </a:lnTo>
                  <a:lnTo>
                    <a:pt x="19885" y="162654"/>
                  </a:lnTo>
                  <a:lnTo>
                    <a:pt x="15814" y="140460"/>
                  </a:lnTo>
                  <a:lnTo>
                    <a:pt x="10969" y="118671"/>
                  </a:lnTo>
                  <a:lnTo>
                    <a:pt x="10190" y="76843"/>
                  </a:lnTo>
                  <a:lnTo>
                    <a:pt x="21394" y="43872"/>
                  </a:lnTo>
                  <a:lnTo>
                    <a:pt x="34672" y="25670"/>
                  </a:lnTo>
                  <a:lnTo>
                    <a:pt x="51173" y="12450"/>
                  </a:lnTo>
                  <a:lnTo>
                    <a:pt x="62762" y="8139"/>
                  </a:lnTo>
                  <a:lnTo>
                    <a:pt x="73535" y="5231"/>
                  </a:lnTo>
                  <a:lnTo>
                    <a:pt x="81630" y="631"/>
                  </a:lnTo>
                  <a:lnTo>
                    <a:pt x="86170" y="0"/>
                  </a:lnTo>
                  <a:lnTo>
                    <a:pt x="108741" y="3877"/>
                  </a:lnTo>
                  <a:lnTo>
                    <a:pt x="115467" y="6975"/>
                  </a:lnTo>
                  <a:lnTo>
                    <a:pt x="127870" y="17048"/>
                  </a:lnTo>
                  <a:lnTo>
                    <a:pt x="131245" y="22750"/>
                  </a:lnTo>
                  <a:lnTo>
                    <a:pt x="133412" y="34496"/>
                  </a:lnTo>
                  <a:lnTo>
                    <a:pt x="133787" y="43397"/>
                  </a:lnTo>
                  <a:lnTo>
                    <a:pt x="131229" y="49344"/>
                  </a:lnTo>
                  <a:lnTo>
                    <a:pt x="118705" y="69366"/>
                  </a:lnTo>
                  <a:lnTo>
                    <a:pt x="92264" y="90191"/>
                  </a:lnTo>
                  <a:lnTo>
                    <a:pt x="83341" y="92862"/>
                  </a:lnTo>
                  <a:lnTo>
                    <a:pt x="71438" y="939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" name="SMARTInkShape-2441"/>
            <p:cNvSpPr/>
            <p:nvPr/>
          </p:nvSpPr>
          <p:spPr>
            <a:xfrm>
              <a:off x="2634258" y="2286154"/>
              <a:ext cx="230389" cy="124862"/>
            </a:xfrm>
            <a:custGeom>
              <a:avLst/>
              <a:gdLst/>
              <a:ahLst/>
              <a:cxnLst/>
              <a:rect l="0" t="0" r="0" b="0"/>
              <a:pathLst>
                <a:path w="230389" h="124862">
                  <a:moveTo>
                    <a:pt x="0" y="71283"/>
                  </a:moveTo>
                  <a:lnTo>
                    <a:pt x="42240" y="71283"/>
                  </a:lnTo>
                  <a:lnTo>
                    <a:pt x="59699" y="66543"/>
                  </a:lnTo>
                  <a:lnTo>
                    <a:pt x="76248" y="56052"/>
                  </a:lnTo>
                  <a:lnTo>
                    <a:pt x="92122" y="41472"/>
                  </a:lnTo>
                  <a:lnTo>
                    <a:pt x="95513" y="35544"/>
                  </a:lnTo>
                  <a:lnTo>
                    <a:pt x="97690" y="23654"/>
                  </a:lnTo>
                  <a:lnTo>
                    <a:pt x="98067" y="14727"/>
                  </a:lnTo>
                  <a:lnTo>
                    <a:pt x="95510" y="8775"/>
                  </a:lnTo>
                  <a:lnTo>
                    <a:pt x="93439" y="5799"/>
                  </a:lnTo>
                  <a:lnTo>
                    <a:pt x="88492" y="2492"/>
                  </a:lnTo>
                  <a:lnTo>
                    <a:pt x="80128" y="630"/>
                  </a:lnTo>
                  <a:lnTo>
                    <a:pt x="68413" y="0"/>
                  </a:lnTo>
                  <a:lnTo>
                    <a:pt x="54777" y="4632"/>
                  </a:lnTo>
                  <a:lnTo>
                    <a:pt x="36268" y="17944"/>
                  </a:lnTo>
                  <a:lnTo>
                    <a:pt x="30010" y="24757"/>
                  </a:lnTo>
                  <a:lnTo>
                    <a:pt x="21900" y="38756"/>
                  </a:lnTo>
                  <a:lnTo>
                    <a:pt x="19057" y="50621"/>
                  </a:lnTo>
                  <a:lnTo>
                    <a:pt x="18391" y="60777"/>
                  </a:lnTo>
                  <a:lnTo>
                    <a:pt x="22757" y="77651"/>
                  </a:lnTo>
                  <a:lnTo>
                    <a:pt x="33121" y="94002"/>
                  </a:lnTo>
                  <a:lnTo>
                    <a:pt x="42776" y="103701"/>
                  </a:lnTo>
                  <a:lnTo>
                    <a:pt x="52415" y="109835"/>
                  </a:lnTo>
                  <a:lnTo>
                    <a:pt x="68998" y="114125"/>
                  </a:lnTo>
                  <a:lnTo>
                    <a:pt x="86479" y="115397"/>
                  </a:lnTo>
                  <a:lnTo>
                    <a:pt x="95651" y="113048"/>
                  </a:lnTo>
                  <a:lnTo>
                    <a:pt x="117914" y="100669"/>
                  </a:lnTo>
                  <a:lnTo>
                    <a:pt x="128821" y="81376"/>
                  </a:lnTo>
                  <a:lnTo>
                    <a:pt x="132427" y="69533"/>
                  </a:lnTo>
                  <a:lnTo>
                    <a:pt x="133943" y="26821"/>
                  </a:lnTo>
                  <a:lnTo>
                    <a:pt x="133944" y="22418"/>
                  </a:lnTo>
                  <a:lnTo>
                    <a:pt x="134937" y="20847"/>
                  </a:lnTo>
                  <a:lnTo>
                    <a:pt x="136591" y="19800"/>
                  </a:lnTo>
                  <a:lnTo>
                    <a:pt x="142066" y="18636"/>
                  </a:lnTo>
                  <a:lnTo>
                    <a:pt x="181799" y="17742"/>
                  </a:lnTo>
                  <a:lnTo>
                    <a:pt x="192586" y="20367"/>
                  </a:lnTo>
                  <a:lnTo>
                    <a:pt x="204237" y="24778"/>
                  </a:lnTo>
                  <a:lnTo>
                    <a:pt x="207595" y="25397"/>
                  </a:lnTo>
                  <a:lnTo>
                    <a:pt x="213973" y="28730"/>
                  </a:lnTo>
                  <a:lnTo>
                    <a:pt x="220114" y="32528"/>
                  </a:lnTo>
                  <a:lnTo>
                    <a:pt x="226151" y="34215"/>
                  </a:lnTo>
                  <a:lnTo>
                    <a:pt x="228158" y="35657"/>
                  </a:lnTo>
                  <a:lnTo>
                    <a:pt x="229496" y="37611"/>
                  </a:lnTo>
                  <a:lnTo>
                    <a:pt x="230388" y="39905"/>
                  </a:lnTo>
                  <a:lnTo>
                    <a:pt x="229990" y="42427"/>
                  </a:lnTo>
                  <a:lnTo>
                    <a:pt x="224869" y="53604"/>
                  </a:lnTo>
                  <a:lnTo>
                    <a:pt x="218597" y="79011"/>
                  </a:lnTo>
                  <a:lnTo>
                    <a:pt x="207809" y="97522"/>
                  </a:lnTo>
                  <a:lnTo>
                    <a:pt x="205596" y="115884"/>
                  </a:lnTo>
                  <a:lnTo>
                    <a:pt x="205382" y="1248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" name="SMARTInkShape-2442"/>
            <p:cNvSpPr/>
            <p:nvPr/>
          </p:nvSpPr>
          <p:spPr>
            <a:xfrm>
              <a:off x="2834569" y="2251522"/>
              <a:ext cx="228315" cy="141512"/>
            </a:xfrm>
            <a:custGeom>
              <a:avLst/>
              <a:gdLst/>
              <a:ahLst/>
              <a:cxnLst/>
              <a:rect l="0" t="0" r="0" b="0"/>
              <a:pathLst>
                <a:path w="228315" h="141512">
                  <a:moveTo>
                    <a:pt x="14001" y="7689"/>
                  </a:moveTo>
                  <a:lnTo>
                    <a:pt x="9261" y="7689"/>
                  </a:lnTo>
                  <a:lnTo>
                    <a:pt x="7864" y="6697"/>
                  </a:lnTo>
                  <a:lnTo>
                    <a:pt x="6933" y="5043"/>
                  </a:lnTo>
                  <a:lnTo>
                    <a:pt x="5439" y="0"/>
                  </a:lnTo>
                  <a:lnTo>
                    <a:pt x="2590" y="1957"/>
                  </a:lnTo>
                  <a:lnTo>
                    <a:pt x="440" y="3867"/>
                  </a:lnTo>
                  <a:lnTo>
                    <a:pt x="0" y="5141"/>
                  </a:lnTo>
                  <a:lnTo>
                    <a:pt x="698" y="5990"/>
                  </a:lnTo>
                  <a:lnTo>
                    <a:pt x="2156" y="6556"/>
                  </a:lnTo>
                  <a:lnTo>
                    <a:pt x="3128" y="7926"/>
                  </a:lnTo>
                  <a:lnTo>
                    <a:pt x="4495" y="14594"/>
                  </a:lnTo>
                  <a:lnTo>
                    <a:pt x="4815" y="20018"/>
                  </a:lnTo>
                  <a:lnTo>
                    <a:pt x="7604" y="25736"/>
                  </a:lnTo>
                  <a:lnTo>
                    <a:pt x="43780" y="64244"/>
                  </a:lnTo>
                  <a:lnTo>
                    <a:pt x="61812" y="75158"/>
                  </a:lnTo>
                  <a:lnTo>
                    <a:pt x="73698" y="77951"/>
                  </a:lnTo>
                  <a:lnTo>
                    <a:pt x="114696" y="79106"/>
                  </a:lnTo>
                  <a:lnTo>
                    <a:pt x="119826" y="79113"/>
                  </a:lnTo>
                  <a:lnTo>
                    <a:pt x="123246" y="78125"/>
                  </a:lnTo>
                  <a:lnTo>
                    <a:pt x="125526" y="76474"/>
                  </a:lnTo>
                  <a:lnTo>
                    <a:pt x="133927" y="66696"/>
                  </a:lnTo>
                  <a:lnTo>
                    <a:pt x="134631" y="64886"/>
                  </a:lnTo>
                  <a:lnTo>
                    <a:pt x="134109" y="63680"/>
                  </a:lnTo>
                  <a:lnTo>
                    <a:pt x="132768" y="62875"/>
                  </a:lnTo>
                  <a:lnTo>
                    <a:pt x="131875" y="61347"/>
                  </a:lnTo>
                  <a:lnTo>
                    <a:pt x="130882" y="57003"/>
                  </a:lnTo>
                  <a:lnTo>
                    <a:pt x="129625" y="55448"/>
                  </a:lnTo>
                  <a:lnTo>
                    <a:pt x="125582" y="53720"/>
                  </a:lnTo>
                  <a:lnTo>
                    <a:pt x="95541" y="52373"/>
                  </a:lnTo>
                  <a:lnTo>
                    <a:pt x="87283" y="54999"/>
                  </a:lnTo>
                  <a:lnTo>
                    <a:pt x="70799" y="67571"/>
                  </a:lnTo>
                  <a:lnTo>
                    <a:pt x="55705" y="82149"/>
                  </a:lnTo>
                  <a:lnTo>
                    <a:pt x="52380" y="88077"/>
                  </a:lnTo>
                  <a:lnTo>
                    <a:pt x="44926" y="109078"/>
                  </a:lnTo>
                  <a:lnTo>
                    <a:pt x="48892" y="126384"/>
                  </a:lnTo>
                  <a:lnTo>
                    <a:pt x="50160" y="128491"/>
                  </a:lnTo>
                  <a:lnTo>
                    <a:pt x="51998" y="129895"/>
                  </a:lnTo>
                  <a:lnTo>
                    <a:pt x="56685" y="132448"/>
                  </a:lnTo>
                  <a:lnTo>
                    <a:pt x="62076" y="136890"/>
                  </a:lnTo>
                  <a:lnTo>
                    <a:pt x="70425" y="139526"/>
                  </a:lnTo>
                  <a:lnTo>
                    <a:pt x="101729" y="141511"/>
                  </a:lnTo>
                  <a:lnTo>
                    <a:pt x="110208" y="138934"/>
                  </a:lnTo>
                  <a:lnTo>
                    <a:pt x="123735" y="129195"/>
                  </a:lnTo>
                  <a:lnTo>
                    <a:pt x="153893" y="85132"/>
                  </a:lnTo>
                  <a:lnTo>
                    <a:pt x="161835" y="74071"/>
                  </a:lnTo>
                  <a:lnTo>
                    <a:pt x="164041" y="67619"/>
                  </a:lnTo>
                  <a:lnTo>
                    <a:pt x="165622" y="65501"/>
                  </a:lnTo>
                  <a:lnTo>
                    <a:pt x="171594" y="61530"/>
                  </a:lnTo>
                  <a:lnTo>
                    <a:pt x="173339" y="57084"/>
                  </a:lnTo>
                  <a:lnTo>
                    <a:pt x="174797" y="55502"/>
                  </a:lnTo>
                  <a:lnTo>
                    <a:pt x="182301" y="52754"/>
                  </a:lnTo>
                  <a:lnTo>
                    <a:pt x="190525" y="59549"/>
                  </a:lnTo>
                  <a:lnTo>
                    <a:pt x="206565" y="76261"/>
                  </a:lnTo>
                  <a:lnTo>
                    <a:pt x="212332" y="88078"/>
                  </a:lnTo>
                  <a:lnTo>
                    <a:pt x="216250" y="94019"/>
                  </a:lnTo>
                  <a:lnTo>
                    <a:pt x="219447" y="102942"/>
                  </a:lnTo>
                  <a:lnTo>
                    <a:pt x="225246" y="111869"/>
                  </a:lnTo>
                  <a:lnTo>
                    <a:pt x="228314" y="1237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" name="SMARTInkShape-2443"/>
            <p:cNvSpPr/>
            <p:nvPr/>
          </p:nvSpPr>
          <p:spPr>
            <a:xfrm>
              <a:off x="3054518" y="2277102"/>
              <a:ext cx="160123" cy="96855"/>
            </a:xfrm>
            <a:custGeom>
              <a:avLst/>
              <a:gdLst/>
              <a:ahLst/>
              <a:cxnLst/>
              <a:rect l="0" t="0" r="0" b="0"/>
              <a:pathLst>
                <a:path w="160123" h="96855">
                  <a:moveTo>
                    <a:pt x="106591" y="8898"/>
                  </a:moveTo>
                  <a:lnTo>
                    <a:pt x="106591" y="1209"/>
                  </a:lnTo>
                  <a:lnTo>
                    <a:pt x="105599" y="796"/>
                  </a:lnTo>
                  <a:lnTo>
                    <a:pt x="85600" y="0"/>
                  </a:lnTo>
                  <a:lnTo>
                    <a:pt x="60194" y="7659"/>
                  </a:lnTo>
                  <a:lnTo>
                    <a:pt x="15959" y="38418"/>
                  </a:lnTo>
                  <a:lnTo>
                    <a:pt x="5874" y="47520"/>
                  </a:lnTo>
                  <a:lnTo>
                    <a:pt x="2296" y="53514"/>
                  </a:lnTo>
                  <a:lnTo>
                    <a:pt x="0" y="65446"/>
                  </a:lnTo>
                  <a:lnTo>
                    <a:pt x="2332" y="71403"/>
                  </a:lnTo>
                  <a:lnTo>
                    <a:pt x="5683" y="77358"/>
                  </a:lnTo>
                  <a:lnTo>
                    <a:pt x="7173" y="83311"/>
                  </a:lnTo>
                  <a:lnTo>
                    <a:pt x="13127" y="89265"/>
                  </a:lnTo>
                  <a:lnTo>
                    <a:pt x="21396" y="94226"/>
                  </a:lnTo>
                  <a:lnTo>
                    <a:pt x="28378" y="96431"/>
                  </a:lnTo>
                  <a:lnTo>
                    <a:pt x="56195" y="96854"/>
                  </a:lnTo>
                  <a:lnTo>
                    <a:pt x="93586" y="88412"/>
                  </a:lnTo>
                  <a:lnTo>
                    <a:pt x="125898" y="74270"/>
                  </a:lnTo>
                  <a:lnTo>
                    <a:pt x="154040" y="50565"/>
                  </a:lnTo>
                  <a:lnTo>
                    <a:pt x="157445" y="44615"/>
                  </a:lnTo>
                  <a:lnTo>
                    <a:pt x="160122" y="27280"/>
                  </a:lnTo>
                  <a:lnTo>
                    <a:pt x="139177" y="26771"/>
                  </a:lnTo>
                  <a:lnTo>
                    <a:pt x="133311" y="29409"/>
                  </a:lnTo>
                  <a:lnTo>
                    <a:pt x="130357" y="31502"/>
                  </a:lnTo>
                  <a:lnTo>
                    <a:pt x="127076" y="36473"/>
                  </a:lnTo>
                  <a:lnTo>
                    <a:pt x="124625" y="41989"/>
                  </a:lnTo>
                  <a:lnTo>
                    <a:pt x="118660" y="50673"/>
                  </a:lnTo>
                  <a:lnTo>
                    <a:pt x="116451" y="59530"/>
                  </a:lnTo>
                  <a:lnTo>
                    <a:pt x="115934" y="65466"/>
                  </a:lnTo>
                  <a:lnTo>
                    <a:pt x="118350" y="71411"/>
                  </a:lnTo>
                  <a:lnTo>
                    <a:pt x="120384" y="74386"/>
                  </a:lnTo>
                  <a:lnTo>
                    <a:pt x="122732" y="76369"/>
                  </a:lnTo>
                  <a:lnTo>
                    <a:pt x="142310" y="892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" name="SMARTInkShape-2444"/>
            <p:cNvSpPr/>
            <p:nvPr/>
          </p:nvSpPr>
          <p:spPr>
            <a:xfrm>
              <a:off x="634008" y="2571750"/>
              <a:ext cx="200201" cy="223243"/>
            </a:xfrm>
            <a:custGeom>
              <a:avLst/>
              <a:gdLst/>
              <a:ahLst/>
              <a:cxnLst/>
              <a:rect l="0" t="0" r="0" b="0"/>
              <a:pathLst>
                <a:path w="200201" h="223243">
                  <a:moveTo>
                    <a:pt x="0" y="0"/>
                  </a:moveTo>
                  <a:lnTo>
                    <a:pt x="992" y="31045"/>
                  </a:lnTo>
                  <a:lnTo>
                    <a:pt x="11024" y="74158"/>
                  </a:lnTo>
                  <a:lnTo>
                    <a:pt x="19905" y="115541"/>
                  </a:lnTo>
                  <a:lnTo>
                    <a:pt x="23729" y="128742"/>
                  </a:lnTo>
                  <a:lnTo>
                    <a:pt x="26610" y="170960"/>
                  </a:lnTo>
                  <a:lnTo>
                    <a:pt x="26788" y="196259"/>
                  </a:lnTo>
                  <a:lnTo>
                    <a:pt x="26789" y="191655"/>
                  </a:lnTo>
                  <a:lnTo>
                    <a:pt x="29434" y="186714"/>
                  </a:lnTo>
                  <a:lnTo>
                    <a:pt x="31529" y="184007"/>
                  </a:lnTo>
                  <a:lnTo>
                    <a:pt x="33857" y="175708"/>
                  </a:lnTo>
                  <a:lnTo>
                    <a:pt x="37813" y="159879"/>
                  </a:lnTo>
                  <a:lnTo>
                    <a:pt x="43595" y="148448"/>
                  </a:lnTo>
                  <a:lnTo>
                    <a:pt x="58006" y="131848"/>
                  </a:lnTo>
                  <a:lnTo>
                    <a:pt x="93393" y="105326"/>
                  </a:lnTo>
                  <a:lnTo>
                    <a:pt x="123179" y="99629"/>
                  </a:lnTo>
                  <a:lnTo>
                    <a:pt x="148465" y="98503"/>
                  </a:lnTo>
                  <a:lnTo>
                    <a:pt x="157927" y="100995"/>
                  </a:lnTo>
                  <a:lnTo>
                    <a:pt x="171478" y="110623"/>
                  </a:lnTo>
                  <a:lnTo>
                    <a:pt x="176826" y="115420"/>
                  </a:lnTo>
                  <a:lnTo>
                    <a:pt x="182769" y="126043"/>
                  </a:lnTo>
                  <a:lnTo>
                    <a:pt x="199674" y="166747"/>
                  </a:lnTo>
                  <a:lnTo>
                    <a:pt x="200200" y="178620"/>
                  </a:lnTo>
                  <a:lnTo>
                    <a:pt x="187523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" name="SMARTInkShape-2445"/>
            <p:cNvSpPr/>
            <p:nvPr/>
          </p:nvSpPr>
          <p:spPr>
            <a:xfrm>
              <a:off x="857772" y="2696766"/>
              <a:ext cx="88776" cy="107157"/>
            </a:xfrm>
            <a:custGeom>
              <a:avLst/>
              <a:gdLst/>
              <a:ahLst/>
              <a:cxnLst/>
              <a:rect l="0" t="0" r="0" b="0"/>
              <a:pathLst>
                <a:path w="88776" h="107157">
                  <a:moveTo>
                    <a:pt x="61986" y="0"/>
                  </a:moveTo>
                  <a:lnTo>
                    <a:pt x="35128" y="29503"/>
                  </a:lnTo>
                  <a:lnTo>
                    <a:pt x="11381" y="73528"/>
                  </a:lnTo>
                  <a:lnTo>
                    <a:pt x="3446" y="85175"/>
                  </a:lnTo>
                  <a:lnTo>
                    <a:pt x="654" y="94910"/>
                  </a:lnTo>
                  <a:lnTo>
                    <a:pt x="0" y="101052"/>
                  </a:lnTo>
                  <a:lnTo>
                    <a:pt x="819" y="103086"/>
                  </a:lnTo>
                  <a:lnTo>
                    <a:pt x="2356" y="104443"/>
                  </a:lnTo>
                  <a:lnTo>
                    <a:pt x="7212" y="106619"/>
                  </a:lnTo>
                  <a:lnTo>
                    <a:pt x="15301" y="99921"/>
                  </a:lnTo>
                  <a:lnTo>
                    <a:pt x="32303" y="82239"/>
                  </a:lnTo>
                  <a:lnTo>
                    <a:pt x="50415" y="54123"/>
                  </a:lnTo>
                  <a:lnTo>
                    <a:pt x="52708" y="38767"/>
                  </a:lnTo>
                  <a:lnTo>
                    <a:pt x="53043" y="27314"/>
                  </a:lnTo>
                  <a:lnTo>
                    <a:pt x="53056" y="47793"/>
                  </a:lnTo>
                  <a:lnTo>
                    <a:pt x="62150" y="76572"/>
                  </a:lnTo>
                  <a:lnTo>
                    <a:pt x="77144" y="95178"/>
                  </a:lnTo>
                  <a:lnTo>
                    <a:pt x="88775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" name="SMARTInkShape-2446"/>
            <p:cNvSpPr/>
            <p:nvPr/>
          </p:nvSpPr>
          <p:spPr>
            <a:xfrm>
              <a:off x="1044773" y="2689109"/>
              <a:ext cx="106879" cy="114691"/>
            </a:xfrm>
            <a:custGeom>
              <a:avLst/>
              <a:gdLst/>
              <a:ahLst/>
              <a:cxnLst/>
              <a:rect l="0" t="0" r="0" b="0"/>
              <a:pathLst>
                <a:path w="106879" h="114691">
                  <a:moveTo>
                    <a:pt x="89297" y="16586"/>
                  </a:moveTo>
                  <a:lnTo>
                    <a:pt x="89297" y="8898"/>
                  </a:lnTo>
                  <a:lnTo>
                    <a:pt x="88305" y="8484"/>
                  </a:lnTo>
                  <a:lnTo>
                    <a:pt x="84557" y="8024"/>
                  </a:lnTo>
                  <a:lnTo>
                    <a:pt x="79584" y="5175"/>
                  </a:lnTo>
                  <a:lnTo>
                    <a:pt x="76868" y="3025"/>
                  </a:lnTo>
                  <a:lnTo>
                    <a:pt x="68560" y="637"/>
                  </a:lnTo>
                  <a:lnTo>
                    <a:pt x="63566" y="0"/>
                  </a:lnTo>
                  <a:lnTo>
                    <a:pt x="55371" y="1939"/>
                  </a:lnTo>
                  <a:lnTo>
                    <a:pt x="47430" y="5115"/>
                  </a:lnTo>
                  <a:lnTo>
                    <a:pt x="33787" y="7896"/>
                  </a:lnTo>
                  <a:lnTo>
                    <a:pt x="31455" y="9801"/>
                  </a:lnTo>
                  <a:lnTo>
                    <a:pt x="19374" y="23878"/>
                  </a:lnTo>
                  <a:lnTo>
                    <a:pt x="19862" y="25416"/>
                  </a:lnTo>
                  <a:lnTo>
                    <a:pt x="30422" y="37801"/>
                  </a:lnTo>
                  <a:lnTo>
                    <a:pt x="72982" y="58280"/>
                  </a:lnTo>
                  <a:lnTo>
                    <a:pt x="100008" y="76120"/>
                  </a:lnTo>
                  <a:lnTo>
                    <a:pt x="103979" y="82071"/>
                  </a:lnTo>
                  <a:lnTo>
                    <a:pt x="106215" y="91001"/>
                  </a:lnTo>
                  <a:lnTo>
                    <a:pt x="106878" y="99930"/>
                  </a:lnTo>
                  <a:lnTo>
                    <a:pt x="105978" y="101914"/>
                  </a:lnTo>
                  <a:lnTo>
                    <a:pt x="104387" y="103237"/>
                  </a:lnTo>
                  <a:lnTo>
                    <a:pt x="79340" y="112719"/>
                  </a:lnTo>
                  <a:lnTo>
                    <a:pt x="38636" y="114690"/>
                  </a:lnTo>
                  <a:lnTo>
                    <a:pt x="15864" y="113797"/>
                  </a:lnTo>
                  <a:lnTo>
                    <a:pt x="0" y="1058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" name="SMARTInkShape-2447"/>
            <p:cNvSpPr/>
            <p:nvPr/>
          </p:nvSpPr>
          <p:spPr>
            <a:xfrm>
              <a:off x="1241227" y="2598539"/>
              <a:ext cx="517922" cy="212532"/>
            </a:xfrm>
            <a:custGeom>
              <a:avLst/>
              <a:gdLst/>
              <a:ahLst/>
              <a:cxnLst/>
              <a:rect l="0" t="0" r="0" b="0"/>
              <a:pathLst>
                <a:path w="517922" h="212532">
                  <a:moveTo>
                    <a:pt x="0" y="0"/>
                  </a:moveTo>
                  <a:lnTo>
                    <a:pt x="4740" y="4740"/>
                  </a:lnTo>
                  <a:lnTo>
                    <a:pt x="7067" y="9714"/>
                  </a:lnTo>
                  <a:lnTo>
                    <a:pt x="7688" y="12429"/>
                  </a:lnTo>
                  <a:lnTo>
                    <a:pt x="14821" y="24908"/>
                  </a:lnTo>
                  <a:lnTo>
                    <a:pt x="16509" y="34552"/>
                  </a:lnTo>
                  <a:lnTo>
                    <a:pt x="10052" y="73360"/>
                  </a:lnTo>
                  <a:lnTo>
                    <a:pt x="2009" y="113693"/>
                  </a:lnTo>
                  <a:lnTo>
                    <a:pt x="264" y="151674"/>
                  </a:lnTo>
                  <a:lnTo>
                    <a:pt x="1070" y="170728"/>
                  </a:lnTo>
                  <a:lnTo>
                    <a:pt x="4775" y="179397"/>
                  </a:lnTo>
                  <a:lnTo>
                    <a:pt x="12439" y="189856"/>
                  </a:lnTo>
                  <a:lnTo>
                    <a:pt x="42241" y="208303"/>
                  </a:lnTo>
                  <a:lnTo>
                    <a:pt x="64440" y="212531"/>
                  </a:lnTo>
                  <a:lnTo>
                    <a:pt x="98608" y="206832"/>
                  </a:lnTo>
                  <a:lnTo>
                    <a:pt x="138184" y="193275"/>
                  </a:lnTo>
                  <a:lnTo>
                    <a:pt x="152509" y="184487"/>
                  </a:lnTo>
                  <a:lnTo>
                    <a:pt x="155251" y="180538"/>
                  </a:lnTo>
                  <a:lnTo>
                    <a:pt x="159109" y="166492"/>
                  </a:lnTo>
                  <a:lnTo>
                    <a:pt x="160012" y="158994"/>
                  </a:lnTo>
                  <a:lnTo>
                    <a:pt x="157767" y="152354"/>
                  </a:lnTo>
                  <a:lnTo>
                    <a:pt x="155779" y="149194"/>
                  </a:lnTo>
                  <a:lnTo>
                    <a:pt x="143501" y="140007"/>
                  </a:lnTo>
                  <a:lnTo>
                    <a:pt x="122555" y="135741"/>
                  </a:lnTo>
                  <a:lnTo>
                    <a:pt x="78587" y="134050"/>
                  </a:lnTo>
                  <a:lnTo>
                    <a:pt x="54149" y="133946"/>
                  </a:lnTo>
                  <a:lnTo>
                    <a:pt x="92802" y="133945"/>
                  </a:lnTo>
                  <a:lnTo>
                    <a:pt x="117124" y="131299"/>
                  </a:lnTo>
                  <a:lnTo>
                    <a:pt x="160871" y="119706"/>
                  </a:lnTo>
                  <a:lnTo>
                    <a:pt x="200660" y="111822"/>
                  </a:lnTo>
                  <a:lnTo>
                    <a:pt x="229296" y="98057"/>
                  </a:lnTo>
                  <a:lnTo>
                    <a:pt x="252839" y="77381"/>
                  </a:lnTo>
                  <a:lnTo>
                    <a:pt x="256240" y="71433"/>
                  </a:lnTo>
                  <a:lnTo>
                    <a:pt x="258423" y="64271"/>
                  </a:lnTo>
                  <a:lnTo>
                    <a:pt x="257610" y="63683"/>
                  </a:lnTo>
                  <a:lnTo>
                    <a:pt x="246484" y="62662"/>
                  </a:lnTo>
                  <a:lnTo>
                    <a:pt x="205128" y="80605"/>
                  </a:lnTo>
                  <a:lnTo>
                    <a:pt x="186260" y="92321"/>
                  </a:lnTo>
                  <a:lnTo>
                    <a:pt x="166837" y="110137"/>
                  </a:lnTo>
                  <a:lnTo>
                    <a:pt x="163447" y="118733"/>
                  </a:lnTo>
                  <a:lnTo>
                    <a:pt x="161270" y="130940"/>
                  </a:lnTo>
                  <a:lnTo>
                    <a:pt x="163618" y="135255"/>
                  </a:lnTo>
                  <a:lnTo>
                    <a:pt x="168961" y="140481"/>
                  </a:lnTo>
                  <a:lnTo>
                    <a:pt x="177950" y="146110"/>
                  </a:lnTo>
                  <a:lnTo>
                    <a:pt x="194168" y="150117"/>
                  </a:lnTo>
                  <a:lnTo>
                    <a:pt x="218417" y="150479"/>
                  </a:lnTo>
                  <a:lnTo>
                    <a:pt x="259501" y="139332"/>
                  </a:lnTo>
                  <a:lnTo>
                    <a:pt x="303680" y="124941"/>
                  </a:lnTo>
                  <a:lnTo>
                    <a:pt x="325127" y="116064"/>
                  </a:lnTo>
                  <a:lnTo>
                    <a:pt x="349731" y="101200"/>
                  </a:lnTo>
                  <a:lnTo>
                    <a:pt x="360945" y="86320"/>
                  </a:lnTo>
                  <a:lnTo>
                    <a:pt x="361677" y="84335"/>
                  </a:lnTo>
                  <a:lnTo>
                    <a:pt x="361173" y="83013"/>
                  </a:lnTo>
                  <a:lnTo>
                    <a:pt x="359844" y="82131"/>
                  </a:lnTo>
                  <a:lnTo>
                    <a:pt x="353234" y="80890"/>
                  </a:lnTo>
                  <a:lnTo>
                    <a:pt x="344991" y="80522"/>
                  </a:lnTo>
                  <a:lnTo>
                    <a:pt x="331525" y="85154"/>
                  </a:lnTo>
                  <a:lnTo>
                    <a:pt x="288310" y="114920"/>
                  </a:lnTo>
                  <a:lnTo>
                    <a:pt x="272953" y="130150"/>
                  </a:lnTo>
                  <a:lnTo>
                    <a:pt x="270140" y="136558"/>
                  </a:lnTo>
                  <a:lnTo>
                    <a:pt x="268088" y="154749"/>
                  </a:lnTo>
                  <a:lnTo>
                    <a:pt x="270006" y="156744"/>
                  </a:lnTo>
                  <a:lnTo>
                    <a:pt x="277430" y="158961"/>
                  </a:lnTo>
                  <a:lnTo>
                    <a:pt x="317767" y="153255"/>
                  </a:lnTo>
                  <a:lnTo>
                    <a:pt x="356456" y="142574"/>
                  </a:lnTo>
                  <a:lnTo>
                    <a:pt x="392761" y="130909"/>
                  </a:lnTo>
                  <a:lnTo>
                    <a:pt x="433741" y="120043"/>
                  </a:lnTo>
                  <a:lnTo>
                    <a:pt x="474661" y="110296"/>
                  </a:lnTo>
                  <a:lnTo>
                    <a:pt x="483150" y="108552"/>
                  </a:lnTo>
                  <a:lnTo>
                    <a:pt x="486803" y="109079"/>
                  </a:lnTo>
                  <a:lnTo>
                    <a:pt x="493508" y="112310"/>
                  </a:lnTo>
                  <a:lnTo>
                    <a:pt x="502861" y="119708"/>
                  </a:lnTo>
                  <a:lnTo>
                    <a:pt x="506267" y="125302"/>
                  </a:lnTo>
                  <a:lnTo>
                    <a:pt x="517299" y="168568"/>
                  </a:lnTo>
                  <a:lnTo>
                    <a:pt x="517921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83" name="SMARTInkShape-Group286"/>
          <p:cNvGrpSpPr/>
          <p:nvPr/>
        </p:nvGrpSpPr>
        <p:grpSpPr>
          <a:xfrm>
            <a:off x="303609" y="3080746"/>
            <a:ext cx="2812853" cy="464341"/>
            <a:chOff x="303609" y="3080746"/>
            <a:chExt cx="2812853" cy="464341"/>
          </a:xfrm>
        </p:grpSpPr>
        <p:sp>
          <p:nvSpPr>
            <p:cNvPr id="73" name="SMARTInkShape-2448"/>
            <p:cNvSpPr/>
            <p:nvPr/>
          </p:nvSpPr>
          <p:spPr>
            <a:xfrm>
              <a:off x="303609" y="3080746"/>
              <a:ext cx="2812853" cy="107153"/>
            </a:xfrm>
            <a:custGeom>
              <a:avLst/>
              <a:gdLst/>
              <a:ahLst/>
              <a:cxnLst/>
              <a:rect l="0" t="0" r="0" b="0"/>
              <a:pathLst>
                <a:path w="2812853" h="107153">
                  <a:moveTo>
                    <a:pt x="0" y="107152"/>
                  </a:moveTo>
                  <a:lnTo>
                    <a:pt x="9481" y="102412"/>
                  </a:lnTo>
                  <a:lnTo>
                    <a:pt x="51189" y="96129"/>
                  </a:lnTo>
                  <a:lnTo>
                    <a:pt x="93881" y="88673"/>
                  </a:lnTo>
                  <a:lnTo>
                    <a:pt x="128045" y="83064"/>
                  </a:lnTo>
                  <a:lnTo>
                    <a:pt x="166381" y="77264"/>
                  </a:lnTo>
                  <a:lnTo>
                    <a:pt x="206570" y="68733"/>
                  </a:lnTo>
                  <a:lnTo>
                    <a:pt x="247582" y="59319"/>
                  </a:lnTo>
                  <a:lnTo>
                    <a:pt x="288961" y="51828"/>
                  </a:lnTo>
                  <a:lnTo>
                    <a:pt x="311703" y="48441"/>
                  </a:lnTo>
                  <a:lnTo>
                    <a:pt x="335795" y="45191"/>
                  </a:lnTo>
                  <a:lnTo>
                    <a:pt x="360785" y="42033"/>
                  </a:lnTo>
                  <a:lnTo>
                    <a:pt x="386375" y="38934"/>
                  </a:lnTo>
                  <a:lnTo>
                    <a:pt x="412365" y="35877"/>
                  </a:lnTo>
                  <a:lnTo>
                    <a:pt x="438621" y="32846"/>
                  </a:lnTo>
                  <a:lnTo>
                    <a:pt x="465055" y="29834"/>
                  </a:lnTo>
                  <a:lnTo>
                    <a:pt x="491607" y="26833"/>
                  </a:lnTo>
                  <a:lnTo>
                    <a:pt x="518238" y="23841"/>
                  </a:lnTo>
                  <a:lnTo>
                    <a:pt x="545914" y="20853"/>
                  </a:lnTo>
                  <a:lnTo>
                    <a:pt x="574287" y="17870"/>
                  </a:lnTo>
                  <a:lnTo>
                    <a:pt x="603123" y="14888"/>
                  </a:lnTo>
                  <a:lnTo>
                    <a:pt x="633262" y="11909"/>
                  </a:lnTo>
                  <a:lnTo>
                    <a:pt x="664269" y="8930"/>
                  </a:lnTo>
                  <a:lnTo>
                    <a:pt x="695854" y="5952"/>
                  </a:lnTo>
                  <a:lnTo>
                    <a:pt x="728817" y="3967"/>
                  </a:lnTo>
                  <a:lnTo>
                    <a:pt x="762698" y="2643"/>
                  </a:lnTo>
                  <a:lnTo>
                    <a:pt x="797192" y="1761"/>
                  </a:lnTo>
                  <a:lnTo>
                    <a:pt x="831102" y="1173"/>
                  </a:lnTo>
                  <a:lnTo>
                    <a:pt x="864623" y="780"/>
                  </a:lnTo>
                  <a:lnTo>
                    <a:pt x="897884" y="519"/>
                  </a:lnTo>
                  <a:lnTo>
                    <a:pt x="931965" y="345"/>
                  </a:lnTo>
                  <a:lnTo>
                    <a:pt x="966591" y="229"/>
                  </a:lnTo>
                  <a:lnTo>
                    <a:pt x="1001582" y="151"/>
                  </a:lnTo>
                  <a:lnTo>
                    <a:pt x="1036815" y="99"/>
                  </a:lnTo>
                  <a:lnTo>
                    <a:pt x="1072210" y="65"/>
                  </a:lnTo>
                  <a:lnTo>
                    <a:pt x="1107713" y="42"/>
                  </a:lnTo>
                  <a:lnTo>
                    <a:pt x="1143288" y="26"/>
                  </a:lnTo>
                  <a:lnTo>
                    <a:pt x="1178911" y="17"/>
                  </a:lnTo>
                  <a:lnTo>
                    <a:pt x="1214566" y="10"/>
                  </a:lnTo>
                  <a:lnTo>
                    <a:pt x="1250242" y="5"/>
                  </a:lnTo>
                  <a:lnTo>
                    <a:pt x="1285932" y="2"/>
                  </a:lnTo>
                  <a:lnTo>
                    <a:pt x="1321632" y="0"/>
                  </a:lnTo>
                  <a:lnTo>
                    <a:pt x="1357338" y="991"/>
                  </a:lnTo>
                  <a:lnTo>
                    <a:pt x="1393048" y="2644"/>
                  </a:lnTo>
                  <a:lnTo>
                    <a:pt x="1428762" y="4738"/>
                  </a:lnTo>
                  <a:lnTo>
                    <a:pt x="1464476" y="6134"/>
                  </a:lnTo>
                  <a:lnTo>
                    <a:pt x="1500193" y="7064"/>
                  </a:lnTo>
                  <a:lnTo>
                    <a:pt x="1535910" y="7685"/>
                  </a:lnTo>
                  <a:lnTo>
                    <a:pt x="1572620" y="9091"/>
                  </a:lnTo>
                  <a:lnTo>
                    <a:pt x="1609991" y="11020"/>
                  </a:lnTo>
                  <a:lnTo>
                    <a:pt x="1647804" y="13298"/>
                  </a:lnTo>
                  <a:lnTo>
                    <a:pt x="1683927" y="15810"/>
                  </a:lnTo>
                  <a:lnTo>
                    <a:pt x="1718923" y="18476"/>
                  </a:lnTo>
                  <a:lnTo>
                    <a:pt x="1753167" y="21246"/>
                  </a:lnTo>
                  <a:lnTo>
                    <a:pt x="1787903" y="24084"/>
                  </a:lnTo>
                  <a:lnTo>
                    <a:pt x="1822967" y="26969"/>
                  </a:lnTo>
                  <a:lnTo>
                    <a:pt x="1858249" y="29884"/>
                  </a:lnTo>
                  <a:lnTo>
                    <a:pt x="1893676" y="31828"/>
                  </a:lnTo>
                  <a:lnTo>
                    <a:pt x="1929201" y="33124"/>
                  </a:lnTo>
                  <a:lnTo>
                    <a:pt x="1964790" y="33988"/>
                  </a:lnTo>
                  <a:lnTo>
                    <a:pt x="1999430" y="35555"/>
                  </a:lnTo>
                  <a:lnTo>
                    <a:pt x="2033438" y="37593"/>
                  </a:lnTo>
                  <a:lnTo>
                    <a:pt x="2067024" y="39943"/>
                  </a:lnTo>
                  <a:lnTo>
                    <a:pt x="2099336" y="41510"/>
                  </a:lnTo>
                  <a:lnTo>
                    <a:pt x="2130800" y="42555"/>
                  </a:lnTo>
                  <a:lnTo>
                    <a:pt x="2161697" y="43251"/>
                  </a:lnTo>
                  <a:lnTo>
                    <a:pt x="2193210" y="44708"/>
                  </a:lnTo>
                  <a:lnTo>
                    <a:pt x="2225132" y="46671"/>
                  </a:lnTo>
                  <a:lnTo>
                    <a:pt x="2257328" y="48972"/>
                  </a:lnTo>
                  <a:lnTo>
                    <a:pt x="2287721" y="50506"/>
                  </a:lnTo>
                  <a:lnTo>
                    <a:pt x="2316913" y="51529"/>
                  </a:lnTo>
                  <a:lnTo>
                    <a:pt x="2345304" y="52211"/>
                  </a:lnTo>
                  <a:lnTo>
                    <a:pt x="2373161" y="52665"/>
                  </a:lnTo>
                  <a:lnTo>
                    <a:pt x="2400662" y="52968"/>
                  </a:lnTo>
                  <a:lnTo>
                    <a:pt x="2427926" y="53170"/>
                  </a:lnTo>
                  <a:lnTo>
                    <a:pt x="2454039" y="53305"/>
                  </a:lnTo>
                  <a:lnTo>
                    <a:pt x="2479385" y="53394"/>
                  </a:lnTo>
                  <a:lnTo>
                    <a:pt x="2504221" y="53454"/>
                  </a:lnTo>
                  <a:lnTo>
                    <a:pt x="2528715" y="53494"/>
                  </a:lnTo>
                  <a:lnTo>
                    <a:pt x="2552982" y="53521"/>
                  </a:lnTo>
                  <a:lnTo>
                    <a:pt x="2577097" y="53539"/>
                  </a:lnTo>
                  <a:lnTo>
                    <a:pt x="2600120" y="53550"/>
                  </a:lnTo>
                  <a:lnTo>
                    <a:pt x="2644221" y="53564"/>
                  </a:lnTo>
                  <a:lnTo>
                    <a:pt x="2681681" y="53570"/>
                  </a:lnTo>
                  <a:lnTo>
                    <a:pt x="2714866" y="52580"/>
                  </a:lnTo>
                  <a:lnTo>
                    <a:pt x="2746152" y="48833"/>
                  </a:lnTo>
                  <a:lnTo>
                    <a:pt x="2786916" y="41145"/>
                  </a:lnTo>
                  <a:lnTo>
                    <a:pt x="2812852" y="3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4" name="SMARTInkShape-2449"/>
            <p:cNvSpPr/>
            <p:nvPr/>
          </p:nvSpPr>
          <p:spPr>
            <a:xfrm>
              <a:off x="332888" y="3279087"/>
              <a:ext cx="432419" cy="239141"/>
            </a:xfrm>
            <a:custGeom>
              <a:avLst/>
              <a:gdLst/>
              <a:ahLst/>
              <a:cxnLst/>
              <a:rect l="0" t="0" r="0" b="0"/>
              <a:pathLst>
                <a:path w="432419" h="239141">
                  <a:moveTo>
                    <a:pt x="301120" y="15967"/>
                  </a:moveTo>
                  <a:lnTo>
                    <a:pt x="296379" y="15967"/>
                  </a:lnTo>
                  <a:lnTo>
                    <a:pt x="294983" y="14975"/>
                  </a:lnTo>
                  <a:lnTo>
                    <a:pt x="294052" y="13322"/>
                  </a:lnTo>
                  <a:lnTo>
                    <a:pt x="293431" y="11227"/>
                  </a:lnTo>
                  <a:lnTo>
                    <a:pt x="291033" y="9830"/>
                  </a:lnTo>
                  <a:lnTo>
                    <a:pt x="279169" y="6873"/>
                  </a:lnTo>
                  <a:lnTo>
                    <a:pt x="266945" y="1146"/>
                  </a:lnTo>
                  <a:lnTo>
                    <a:pt x="244361" y="0"/>
                  </a:lnTo>
                  <a:lnTo>
                    <a:pt x="201677" y="8000"/>
                  </a:lnTo>
                  <a:lnTo>
                    <a:pt x="164168" y="16252"/>
                  </a:lnTo>
                  <a:lnTo>
                    <a:pt x="124281" y="24981"/>
                  </a:lnTo>
                  <a:lnTo>
                    <a:pt x="87327" y="36498"/>
                  </a:lnTo>
                  <a:lnTo>
                    <a:pt x="44026" y="53426"/>
                  </a:lnTo>
                  <a:lnTo>
                    <a:pt x="3113" y="69290"/>
                  </a:lnTo>
                  <a:lnTo>
                    <a:pt x="1245" y="71359"/>
                  </a:lnTo>
                  <a:lnTo>
                    <a:pt x="0" y="73731"/>
                  </a:lnTo>
                  <a:lnTo>
                    <a:pt x="1155" y="75313"/>
                  </a:lnTo>
                  <a:lnTo>
                    <a:pt x="7729" y="77070"/>
                  </a:lnTo>
                  <a:lnTo>
                    <a:pt x="49038" y="83092"/>
                  </a:lnTo>
                  <a:lnTo>
                    <a:pt x="86751" y="86127"/>
                  </a:lnTo>
                  <a:lnTo>
                    <a:pt x="117540" y="89483"/>
                  </a:lnTo>
                  <a:lnTo>
                    <a:pt x="152060" y="93289"/>
                  </a:lnTo>
                  <a:lnTo>
                    <a:pt x="190553" y="94981"/>
                  </a:lnTo>
                  <a:lnTo>
                    <a:pt x="228167" y="101025"/>
                  </a:lnTo>
                  <a:lnTo>
                    <a:pt x="263735" y="109333"/>
                  </a:lnTo>
                  <a:lnTo>
                    <a:pt x="296080" y="116333"/>
                  </a:lnTo>
                  <a:lnTo>
                    <a:pt x="326992" y="125398"/>
                  </a:lnTo>
                  <a:lnTo>
                    <a:pt x="369640" y="141657"/>
                  </a:lnTo>
                  <a:lnTo>
                    <a:pt x="410125" y="164929"/>
                  </a:lnTo>
                  <a:lnTo>
                    <a:pt x="426132" y="177954"/>
                  </a:lnTo>
                  <a:lnTo>
                    <a:pt x="431095" y="187511"/>
                  </a:lnTo>
                  <a:lnTo>
                    <a:pt x="432418" y="192838"/>
                  </a:lnTo>
                  <a:lnTo>
                    <a:pt x="431316" y="197381"/>
                  </a:lnTo>
                  <a:lnTo>
                    <a:pt x="424800" y="205075"/>
                  </a:lnTo>
                  <a:lnTo>
                    <a:pt x="403455" y="218099"/>
                  </a:lnTo>
                  <a:lnTo>
                    <a:pt x="366313" y="230226"/>
                  </a:lnTo>
                  <a:lnTo>
                    <a:pt x="328705" y="236548"/>
                  </a:lnTo>
                  <a:lnTo>
                    <a:pt x="289780" y="238421"/>
                  </a:lnTo>
                  <a:lnTo>
                    <a:pt x="249473" y="238976"/>
                  </a:lnTo>
                  <a:lnTo>
                    <a:pt x="212395" y="239140"/>
                  </a:lnTo>
                  <a:lnTo>
                    <a:pt x="173628" y="236543"/>
                  </a:lnTo>
                  <a:lnTo>
                    <a:pt x="131456" y="230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5" name="SMARTInkShape-2450"/>
            <p:cNvSpPr/>
            <p:nvPr/>
          </p:nvSpPr>
          <p:spPr>
            <a:xfrm>
              <a:off x="714375" y="3330939"/>
              <a:ext cx="254450" cy="214148"/>
            </a:xfrm>
            <a:custGeom>
              <a:avLst/>
              <a:gdLst/>
              <a:ahLst/>
              <a:cxnLst/>
              <a:rect l="0" t="0" r="0" b="0"/>
              <a:pathLst>
                <a:path w="254450" h="214148">
                  <a:moveTo>
                    <a:pt x="0" y="71272"/>
                  </a:moveTo>
                  <a:lnTo>
                    <a:pt x="12429" y="71272"/>
                  </a:lnTo>
                  <a:lnTo>
                    <a:pt x="54141" y="80366"/>
                  </a:lnTo>
                  <a:lnTo>
                    <a:pt x="90743" y="87781"/>
                  </a:lnTo>
                  <a:lnTo>
                    <a:pt x="125301" y="87872"/>
                  </a:lnTo>
                  <a:lnTo>
                    <a:pt x="169702" y="81407"/>
                  </a:lnTo>
                  <a:lnTo>
                    <a:pt x="211671" y="70647"/>
                  </a:lnTo>
                  <a:lnTo>
                    <a:pt x="225045" y="64049"/>
                  </a:lnTo>
                  <a:lnTo>
                    <a:pt x="241746" y="50170"/>
                  </a:lnTo>
                  <a:lnTo>
                    <a:pt x="253681" y="28193"/>
                  </a:lnTo>
                  <a:lnTo>
                    <a:pt x="254449" y="23701"/>
                  </a:lnTo>
                  <a:lnTo>
                    <a:pt x="253968" y="19714"/>
                  </a:lnTo>
                  <a:lnTo>
                    <a:pt x="250809" y="6187"/>
                  </a:lnTo>
                  <a:lnTo>
                    <a:pt x="248565" y="4069"/>
                  </a:lnTo>
                  <a:lnTo>
                    <a:pt x="240781" y="1716"/>
                  </a:lnTo>
                  <a:lnTo>
                    <a:pt x="208070" y="0"/>
                  </a:lnTo>
                  <a:lnTo>
                    <a:pt x="185674" y="4624"/>
                  </a:lnTo>
                  <a:lnTo>
                    <a:pt x="145277" y="25000"/>
                  </a:lnTo>
                  <a:lnTo>
                    <a:pt x="114797" y="42949"/>
                  </a:lnTo>
                  <a:lnTo>
                    <a:pt x="88234" y="71741"/>
                  </a:lnTo>
                  <a:lnTo>
                    <a:pt x="65914" y="115884"/>
                  </a:lnTo>
                  <a:lnTo>
                    <a:pt x="57674" y="136856"/>
                  </a:lnTo>
                  <a:lnTo>
                    <a:pt x="55399" y="153006"/>
                  </a:lnTo>
                  <a:lnTo>
                    <a:pt x="57033" y="164815"/>
                  </a:lnTo>
                  <a:lnTo>
                    <a:pt x="62059" y="174362"/>
                  </a:lnTo>
                  <a:lnTo>
                    <a:pt x="76045" y="189901"/>
                  </a:lnTo>
                  <a:lnTo>
                    <a:pt x="93749" y="201230"/>
                  </a:lnTo>
                  <a:lnTo>
                    <a:pt x="117405" y="209879"/>
                  </a:lnTo>
                  <a:lnTo>
                    <a:pt x="156168" y="213585"/>
                  </a:lnTo>
                  <a:lnTo>
                    <a:pt x="187523" y="214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6" name="SMARTInkShape-2451"/>
            <p:cNvSpPr/>
            <p:nvPr/>
          </p:nvSpPr>
          <p:spPr>
            <a:xfrm>
              <a:off x="1011332" y="3348632"/>
              <a:ext cx="149528" cy="194523"/>
            </a:xfrm>
            <a:custGeom>
              <a:avLst/>
              <a:gdLst/>
              <a:ahLst/>
              <a:cxnLst/>
              <a:rect l="0" t="0" r="0" b="0"/>
              <a:pathLst>
                <a:path w="149528" h="194523">
                  <a:moveTo>
                    <a:pt x="149527" y="0"/>
                  </a:moveTo>
                  <a:lnTo>
                    <a:pt x="119716" y="0"/>
                  </a:lnTo>
                  <a:lnTo>
                    <a:pt x="106078" y="4741"/>
                  </a:lnTo>
                  <a:lnTo>
                    <a:pt x="67240" y="33420"/>
                  </a:lnTo>
                  <a:lnTo>
                    <a:pt x="27842" y="76210"/>
                  </a:lnTo>
                  <a:lnTo>
                    <a:pt x="10875" y="108099"/>
                  </a:lnTo>
                  <a:lnTo>
                    <a:pt x="614" y="140416"/>
                  </a:lnTo>
                  <a:lnTo>
                    <a:pt x="0" y="153688"/>
                  </a:lnTo>
                  <a:lnTo>
                    <a:pt x="5233" y="171325"/>
                  </a:lnTo>
                  <a:lnTo>
                    <a:pt x="10321" y="179663"/>
                  </a:lnTo>
                  <a:lnTo>
                    <a:pt x="23504" y="189935"/>
                  </a:lnTo>
                  <a:lnTo>
                    <a:pt x="44718" y="194522"/>
                  </a:lnTo>
                  <a:lnTo>
                    <a:pt x="87329" y="189132"/>
                  </a:lnTo>
                  <a:lnTo>
                    <a:pt x="131668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7" name="SMARTInkShape-2452"/>
            <p:cNvSpPr/>
            <p:nvPr/>
          </p:nvSpPr>
          <p:spPr>
            <a:xfrm>
              <a:off x="1268670" y="3182754"/>
              <a:ext cx="97573" cy="335543"/>
            </a:xfrm>
            <a:custGeom>
              <a:avLst/>
              <a:gdLst/>
              <a:ahLst/>
              <a:cxnLst/>
              <a:rect l="0" t="0" r="0" b="0"/>
              <a:pathLst>
                <a:path w="97573" h="335543">
                  <a:moveTo>
                    <a:pt x="52924" y="5144"/>
                  </a:moveTo>
                  <a:lnTo>
                    <a:pt x="52924" y="0"/>
                  </a:lnTo>
                  <a:lnTo>
                    <a:pt x="52924" y="4271"/>
                  </a:lnTo>
                  <a:lnTo>
                    <a:pt x="46787" y="19230"/>
                  </a:lnTo>
                  <a:lnTo>
                    <a:pt x="37110" y="60090"/>
                  </a:lnTo>
                  <a:lnTo>
                    <a:pt x="28596" y="97357"/>
                  </a:lnTo>
                  <a:lnTo>
                    <a:pt x="25244" y="119549"/>
                  </a:lnTo>
                  <a:lnTo>
                    <a:pt x="14185" y="154357"/>
                  </a:lnTo>
                  <a:lnTo>
                    <a:pt x="9034" y="189805"/>
                  </a:lnTo>
                  <a:lnTo>
                    <a:pt x="2657" y="224452"/>
                  </a:lnTo>
                  <a:lnTo>
                    <a:pt x="0" y="263328"/>
                  </a:lnTo>
                  <a:lnTo>
                    <a:pt x="628" y="280627"/>
                  </a:lnTo>
                  <a:lnTo>
                    <a:pt x="11813" y="314139"/>
                  </a:lnTo>
                  <a:lnTo>
                    <a:pt x="20348" y="327657"/>
                  </a:lnTo>
                  <a:lnTo>
                    <a:pt x="24261" y="330285"/>
                  </a:lnTo>
                  <a:lnTo>
                    <a:pt x="33901" y="333206"/>
                  </a:lnTo>
                  <a:lnTo>
                    <a:pt x="75654" y="335337"/>
                  </a:lnTo>
                  <a:lnTo>
                    <a:pt x="97572" y="3355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8" name="SMARTInkShape-2453"/>
            <p:cNvSpPr/>
            <p:nvPr/>
          </p:nvSpPr>
          <p:spPr>
            <a:xfrm>
              <a:off x="1116211" y="3313838"/>
              <a:ext cx="339329" cy="168741"/>
            </a:xfrm>
            <a:custGeom>
              <a:avLst/>
              <a:gdLst/>
              <a:ahLst/>
              <a:cxnLst/>
              <a:rect l="0" t="0" r="0" b="0"/>
              <a:pathLst>
                <a:path w="339329" h="168741">
                  <a:moveTo>
                    <a:pt x="0" y="34794"/>
                  </a:moveTo>
                  <a:lnTo>
                    <a:pt x="4740" y="30054"/>
                  </a:lnTo>
                  <a:lnTo>
                    <a:pt x="12359" y="27727"/>
                  </a:lnTo>
                  <a:lnTo>
                    <a:pt x="47268" y="18981"/>
                  </a:lnTo>
                  <a:lnTo>
                    <a:pt x="80041" y="11699"/>
                  </a:lnTo>
                  <a:lnTo>
                    <a:pt x="120729" y="8108"/>
                  </a:lnTo>
                  <a:lnTo>
                    <a:pt x="163213" y="2193"/>
                  </a:lnTo>
                  <a:lnTo>
                    <a:pt x="202369" y="0"/>
                  </a:lnTo>
                  <a:lnTo>
                    <a:pt x="242964" y="341"/>
                  </a:lnTo>
                  <a:lnTo>
                    <a:pt x="281708" y="8844"/>
                  </a:lnTo>
                  <a:lnTo>
                    <a:pt x="308764" y="20077"/>
                  </a:lnTo>
                  <a:lnTo>
                    <a:pt x="318468" y="28584"/>
                  </a:lnTo>
                  <a:lnTo>
                    <a:pt x="332782" y="50214"/>
                  </a:lnTo>
                  <a:lnTo>
                    <a:pt x="337389" y="62956"/>
                  </a:lnTo>
                  <a:lnTo>
                    <a:pt x="339252" y="106402"/>
                  </a:lnTo>
                  <a:lnTo>
                    <a:pt x="339325" y="147727"/>
                  </a:lnTo>
                  <a:lnTo>
                    <a:pt x="339328" y="168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" name="SMARTInkShape-2454"/>
            <p:cNvSpPr/>
            <p:nvPr/>
          </p:nvSpPr>
          <p:spPr>
            <a:xfrm>
              <a:off x="1410891" y="3223617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" name="SMARTInkShape-2455"/>
            <p:cNvSpPr/>
            <p:nvPr/>
          </p:nvSpPr>
          <p:spPr>
            <a:xfrm>
              <a:off x="1546231" y="3330773"/>
              <a:ext cx="86097" cy="132035"/>
            </a:xfrm>
            <a:custGeom>
              <a:avLst/>
              <a:gdLst/>
              <a:ahLst/>
              <a:cxnLst/>
              <a:rect l="0" t="0" r="0" b="0"/>
              <a:pathLst>
                <a:path w="86097" h="132035">
                  <a:moveTo>
                    <a:pt x="43253" y="0"/>
                  </a:moveTo>
                  <a:lnTo>
                    <a:pt x="43253" y="9481"/>
                  </a:lnTo>
                  <a:lnTo>
                    <a:pt x="40607" y="16782"/>
                  </a:lnTo>
                  <a:lnTo>
                    <a:pt x="22263" y="55802"/>
                  </a:lnTo>
                  <a:lnTo>
                    <a:pt x="10160" y="81738"/>
                  </a:lnTo>
                  <a:lnTo>
                    <a:pt x="5667" y="98633"/>
                  </a:lnTo>
                  <a:lnTo>
                    <a:pt x="0" y="117379"/>
                  </a:lnTo>
                  <a:lnTo>
                    <a:pt x="527" y="120917"/>
                  </a:lnTo>
                  <a:lnTo>
                    <a:pt x="3758" y="127494"/>
                  </a:lnTo>
                  <a:lnTo>
                    <a:pt x="6009" y="129644"/>
                  </a:lnTo>
                  <a:lnTo>
                    <a:pt x="11156" y="132034"/>
                  </a:lnTo>
                  <a:lnTo>
                    <a:pt x="13918" y="131679"/>
                  </a:lnTo>
                  <a:lnTo>
                    <a:pt x="23537" y="127431"/>
                  </a:lnTo>
                  <a:lnTo>
                    <a:pt x="33168" y="126090"/>
                  </a:lnTo>
                  <a:lnTo>
                    <a:pt x="44063" y="120201"/>
                  </a:lnTo>
                  <a:lnTo>
                    <a:pt x="54527" y="110970"/>
                  </a:lnTo>
                  <a:lnTo>
                    <a:pt x="81808" y="73089"/>
                  </a:lnTo>
                  <a:lnTo>
                    <a:pt x="86096" y="56162"/>
                  </a:lnTo>
                  <a:lnTo>
                    <a:pt x="84453" y="44474"/>
                  </a:lnTo>
                  <a:lnTo>
                    <a:pt x="76807" y="11561"/>
                  </a:lnTo>
                  <a:lnTo>
                    <a:pt x="700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" name="SMARTInkShape-2456"/>
            <p:cNvSpPr/>
            <p:nvPr/>
          </p:nvSpPr>
          <p:spPr>
            <a:xfrm>
              <a:off x="1669851" y="3340381"/>
              <a:ext cx="234144" cy="150672"/>
            </a:xfrm>
            <a:custGeom>
              <a:avLst/>
              <a:gdLst/>
              <a:ahLst/>
              <a:cxnLst/>
              <a:rect l="0" t="0" r="0" b="0"/>
              <a:pathLst>
                <a:path w="234144" h="150672">
                  <a:moveTo>
                    <a:pt x="0" y="79689"/>
                  </a:moveTo>
                  <a:lnTo>
                    <a:pt x="4741" y="79689"/>
                  </a:lnTo>
                  <a:lnTo>
                    <a:pt x="9714" y="84981"/>
                  </a:lnTo>
                  <a:lnTo>
                    <a:pt x="22924" y="104015"/>
                  </a:lnTo>
                  <a:lnTo>
                    <a:pt x="34327" y="138806"/>
                  </a:lnTo>
                  <a:lnTo>
                    <a:pt x="33799" y="140928"/>
                  </a:lnTo>
                  <a:lnTo>
                    <a:pt x="27121" y="150671"/>
                  </a:lnTo>
                  <a:lnTo>
                    <a:pt x="22147" y="146251"/>
                  </a:lnTo>
                  <a:lnTo>
                    <a:pt x="19765" y="141353"/>
                  </a:lnTo>
                  <a:lnTo>
                    <a:pt x="15264" y="97294"/>
                  </a:lnTo>
                  <a:lnTo>
                    <a:pt x="13152" y="91426"/>
                  </a:lnTo>
                  <a:lnTo>
                    <a:pt x="13452" y="79614"/>
                  </a:lnTo>
                  <a:lnTo>
                    <a:pt x="17886" y="67749"/>
                  </a:lnTo>
                  <a:lnTo>
                    <a:pt x="53928" y="26109"/>
                  </a:lnTo>
                  <a:lnTo>
                    <a:pt x="66633" y="15196"/>
                  </a:lnTo>
                  <a:lnTo>
                    <a:pt x="90519" y="4466"/>
                  </a:lnTo>
                  <a:lnTo>
                    <a:pt x="129366" y="0"/>
                  </a:lnTo>
                  <a:lnTo>
                    <a:pt x="160602" y="448"/>
                  </a:lnTo>
                  <a:lnTo>
                    <a:pt x="193068" y="11768"/>
                  </a:lnTo>
                  <a:lnTo>
                    <a:pt x="202555" y="20067"/>
                  </a:lnTo>
                  <a:lnTo>
                    <a:pt x="216731" y="41563"/>
                  </a:lnTo>
                  <a:lnTo>
                    <a:pt x="227677" y="70834"/>
                  </a:lnTo>
                  <a:lnTo>
                    <a:pt x="232152" y="76762"/>
                  </a:lnTo>
                  <a:lnTo>
                    <a:pt x="234143" y="82699"/>
                  </a:lnTo>
                  <a:lnTo>
                    <a:pt x="232262" y="127150"/>
                  </a:lnTo>
                  <a:lnTo>
                    <a:pt x="232172" y="1421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" name="SMARTInkShape-2457"/>
            <p:cNvSpPr/>
            <p:nvPr/>
          </p:nvSpPr>
          <p:spPr>
            <a:xfrm>
              <a:off x="2071687" y="3197314"/>
              <a:ext cx="357189" cy="329913"/>
            </a:xfrm>
            <a:custGeom>
              <a:avLst/>
              <a:gdLst/>
              <a:ahLst/>
              <a:cxnLst/>
              <a:rect l="0" t="0" r="0" b="0"/>
              <a:pathLst>
                <a:path w="357189" h="329913">
                  <a:moveTo>
                    <a:pt x="0" y="26303"/>
                  </a:moveTo>
                  <a:lnTo>
                    <a:pt x="7689" y="18615"/>
                  </a:lnTo>
                  <a:lnTo>
                    <a:pt x="34175" y="3207"/>
                  </a:lnTo>
                  <a:lnTo>
                    <a:pt x="72410" y="0"/>
                  </a:lnTo>
                  <a:lnTo>
                    <a:pt x="98515" y="4399"/>
                  </a:lnTo>
                  <a:lnTo>
                    <a:pt x="140139" y="21903"/>
                  </a:lnTo>
                  <a:lnTo>
                    <a:pt x="180700" y="44469"/>
                  </a:lnTo>
                  <a:lnTo>
                    <a:pt x="221895" y="68036"/>
                  </a:lnTo>
                  <a:lnTo>
                    <a:pt x="250574" y="97936"/>
                  </a:lnTo>
                  <a:lnTo>
                    <a:pt x="270155" y="134857"/>
                  </a:lnTo>
                  <a:lnTo>
                    <a:pt x="275943" y="178292"/>
                  </a:lnTo>
                  <a:lnTo>
                    <a:pt x="276235" y="187160"/>
                  </a:lnTo>
                  <a:lnTo>
                    <a:pt x="271269" y="202306"/>
                  </a:lnTo>
                  <a:lnTo>
                    <a:pt x="264431" y="216644"/>
                  </a:lnTo>
                  <a:lnTo>
                    <a:pt x="258598" y="240458"/>
                  </a:lnTo>
                  <a:lnTo>
                    <a:pt x="250201" y="254106"/>
                  </a:lnTo>
                  <a:lnTo>
                    <a:pt x="213159" y="285080"/>
                  </a:lnTo>
                  <a:lnTo>
                    <a:pt x="178366" y="304300"/>
                  </a:lnTo>
                  <a:lnTo>
                    <a:pt x="141838" y="316658"/>
                  </a:lnTo>
                  <a:lnTo>
                    <a:pt x="102726" y="320128"/>
                  </a:lnTo>
                  <a:lnTo>
                    <a:pt x="79055" y="318083"/>
                  </a:lnTo>
                  <a:lnTo>
                    <a:pt x="36388" y="302869"/>
                  </a:lnTo>
                  <a:lnTo>
                    <a:pt x="16779" y="291166"/>
                  </a:lnTo>
                  <a:lnTo>
                    <a:pt x="12419" y="282596"/>
                  </a:lnTo>
                  <a:lnTo>
                    <a:pt x="9619" y="265665"/>
                  </a:lnTo>
                  <a:lnTo>
                    <a:pt x="13875" y="251125"/>
                  </a:lnTo>
                  <a:lnTo>
                    <a:pt x="24202" y="235562"/>
                  </a:lnTo>
                  <a:lnTo>
                    <a:pt x="29939" y="229109"/>
                  </a:lnTo>
                  <a:lnTo>
                    <a:pt x="48228" y="219898"/>
                  </a:lnTo>
                  <a:lnTo>
                    <a:pt x="72498" y="215625"/>
                  </a:lnTo>
                  <a:lnTo>
                    <a:pt x="108358" y="220319"/>
                  </a:lnTo>
                  <a:lnTo>
                    <a:pt x="142129" y="224019"/>
                  </a:lnTo>
                  <a:lnTo>
                    <a:pt x="183113" y="236800"/>
                  </a:lnTo>
                  <a:lnTo>
                    <a:pt x="224692" y="253155"/>
                  </a:lnTo>
                  <a:lnTo>
                    <a:pt x="258729" y="270569"/>
                  </a:lnTo>
                  <a:lnTo>
                    <a:pt x="296375" y="288296"/>
                  </a:lnTo>
                  <a:lnTo>
                    <a:pt x="339748" y="318013"/>
                  </a:lnTo>
                  <a:lnTo>
                    <a:pt x="357188" y="329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04" name="SMARTInkShape-Group287"/>
          <p:cNvGrpSpPr/>
          <p:nvPr/>
        </p:nvGrpSpPr>
        <p:grpSpPr>
          <a:xfrm>
            <a:off x="401836" y="3652242"/>
            <a:ext cx="2419382" cy="866180"/>
            <a:chOff x="401836" y="3652242"/>
            <a:chExt cx="2419382" cy="866180"/>
          </a:xfrm>
        </p:grpSpPr>
        <p:sp>
          <p:nvSpPr>
            <p:cNvPr id="84" name="SMARTInkShape-2458"/>
            <p:cNvSpPr/>
            <p:nvPr/>
          </p:nvSpPr>
          <p:spPr>
            <a:xfrm>
              <a:off x="401836" y="3786187"/>
              <a:ext cx="115600" cy="258803"/>
            </a:xfrm>
            <a:custGeom>
              <a:avLst/>
              <a:gdLst/>
              <a:ahLst/>
              <a:cxnLst/>
              <a:rect l="0" t="0" r="0" b="0"/>
              <a:pathLst>
                <a:path w="115600" h="258803">
                  <a:moveTo>
                    <a:pt x="80367" y="0"/>
                  </a:moveTo>
                  <a:lnTo>
                    <a:pt x="72679" y="0"/>
                  </a:lnTo>
                  <a:lnTo>
                    <a:pt x="72265" y="993"/>
                  </a:lnTo>
                  <a:lnTo>
                    <a:pt x="71546" y="7689"/>
                  </a:lnTo>
                  <a:lnTo>
                    <a:pt x="77596" y="15814"/>
                  </a:lnTo>
                  <a:lnTo>
                    <a:pt x="89389" y="56928"/>
                  </a:lnTo>
                  <a:lnTo>
                    <a:pt x="100268" y="100894"/>
                  </a:lnTo>
                  <a:lnTo>
                    <a:pt x="112386" y="142234"/>
                  </a:lnTo>
                  <a:lnTo>
                    <a:pt x="115599" y="179881"/>
                  </a:lnTo>
                  <a:lnTo>
                    <a:pt x="114997" y="207438"/>
                  </a:lnTo>
                  <a:lnTo>
                    <a:pt x="106983" y="236869"/>
                  </a:lnTo>
                  <a:lnTo>
                    <a:pt x="94835" y="252843"/>
                  </a:lnTo>
                  <a:lnTo>
                    <a:pt x="89112" y="256242"/>
                  </a:lnTo>
                  <a:lnTo>
                    <a:pt x="77354" y="258424"/>
                  </a:lnTo>
                  <a:lnTo>
                    <a:pt x="68450" y="258802"/>
                  </a:lnTo>
                  <a:lnTo>
                    <a:pt x="38172" y="246518"/>
                  </a:lnTo>
                  <a:lnTo>
                    <a:pt x="15359" y="229149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" name="SMARTInkShape-2459"/>
            <p:cNvSpPr/>
            <p:nvPr/>
          </p:nvSpPr>
          <p:spPr>
            <a:xfrm>
              <a:off x="419695" y="3680273"/>
              <a:ext cx="8931" cy="7689"/>
            </a:xfrm>
            <a:custGeom>
              <a:avLst/>
              <a:gdLst/>
              <a:ahLst/>
              <a:cxnLst/>
              <a:rect l="0" t="0" r="0" b="0"/>
              <a:pathLst>
                <a:path w="8931" h="7689">
                  <a:moveTo>
                    <a:pt x="0" y="7688"/>
                  </a:moveTo>
                  <a:lnTo>
                    <a:pt x="0" y="0"/>
                  </a:lnTo>
                  <a:lnTo>
                    <a:pt x="8930" y="7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" name="SMARTInkShape-2460"/>
            <p:cNvSpPr/>
            <p:nvPr/>
          </p:nvSpPr>
          <p:spPr>
            <a:xfrm>
              <a:off x="544711" y="3786187"/>
              <a:ext cx="116087" cy="164602"/>
            </a:xfrm>
            <a:custGeom>
              <a:avLst/>
              <a:gdLst/>
              <a:ahLst/>
              <a:cxnLst/>
              <a:rect l="0" t="0" r="0" b="0"/>
              <a:pathLst>
                <a:path w="116087" h="164602">
                  <a:moveTo>
                    <a:pt x="0" y="44649"/>
                  </a:moveTo>
                  <a:lnTo>
                    <a:pt x="992" y="83796"/>
                  </a:lnTo>
                  <a:lnTo>
                    <a:pt x="11024" y="125042"/>
                  </a:lnTo>
                  <a:lnTo>
                    <a:pt x="18480" y="140237"/>
                  </a:lnTo>
                  <a:lnTo>
                    <a:pt x="38732" y="163557"/>
                  </a:lnTo>
                  <a:lnTo>
                    <a:pt x="41696" y="164601"/>
                  </a:lnTo>
                  <a:lnTo>
                    <a:pt x="44665" y="164304"/>
                  </a:lnTo>
                  <a:lnTo>
                    <a:pt x="53583" y="161793"/>
                  </a:lnTo>
                  <a:lnTo>
                    <a:pt x="56558" y="161440"/>
                  </a:lnTo>
                  <a:lnTo>
                    <a:pt x="62509" y="158402"/>
                  </a:lnTo>
                  <a:lnTo>
                    <a:pt x="68462" y="152753"/>
                  </a:lnTo>
                  <a:lnTo>
                    <a:pt x="95250" y="112152"/>
                  </a:lnTo>
                  <a:lnTo>
                    <a:pt x="112117" y="76315"/>
                  </a:lnTo>
                  <a:lnTo>
                    <a:pt x="115854" y="34404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" name="SMARTInkShape-2461"/>
            <p:cNvSpPr/>
            <p:nvPr/>
          </p:nvSpPr>
          <p:spPr>
            <a:xfrm>
              <a:off x="732765" y="3777257"/>
              <a:ext cx="101563" cy="186129"/>
            </a:xfrm>
            <a:custGeom>
              <a:avLst/>
              <a:gdLst/>
              <a:ahLst/>
              <a:cxnLst/>
              <a:rect l="0" t="0" r="0" b="0"/>
              <a:pathLst>
                <a:path w="101563" h="186129">
                  <a:moveTo>
                    <a:pt x="53047" y="0"/>
                  </a:moveTo>
                  <a:lnTo>
                    <a:pt x="53047" y="4741"/>
                  </a:lnTo>
                  <a:lnTo>
                    <a:pt x="52055" y="6138"/>
                  </a:lnTo>
                  <a:lnTo>
                    <a:pt x="50402" y="7068"/>
                  </a:lnTo>
                  <a:lnTo>
                    <a:pt x="35878" y="13303"/>
                  </a:lnTo>
                  <a:lnTo>
                    <a:pt x="24368" y="21250"/>
                  </a:lnTo>
                  <a:lnTo>
                    <a:pt x="3502" y="49799"/>
                  </a:lnTo>
                  <a:lnTo>
                    <a:pt x="664" y="59294"/>
                  </a:lnTo>
                  <a:lnTo>
                    <a:pt x="0" y="65379"/>
                  </a:lnTo>
                  <a:lnTo>
                    <a:pt x="2351" y="71391"/>
                  </a:lnTo>
                  <a:lnTo>
                    <a:pt x="16685" y="88076"/>
                  </a:lnTo>
                  <a:lnTo>
                    <a:pt x="56161" y="119001"/>
                  </a:lnTo>
                  <a:lnTo>
                    <a:pt x="100519" y="154747"/>
                  </a:lnTo>
                  <a:lnTo>
                    <a:pt x="101562" y="157735"/>
                  </a:lnTo>
                  <a:lnTo>
                    <a:pt x="101266" y="160719"/>
                  </a:lnTo>
                  <a:lnTo>
                    <a:pt x="98754" y="169660"/>
                  </a:lnTo>
                  <a:lnTo>
                    <a:pt x="98401" y="172638"/>
                  </a:lnTo>
                  <a:lnTo>
                    <a:pt x="97174" y="174623"/>
                  </a:lnTo>
                  <a:lnTo>
                    <a:pt x="95363" y="175947"/>
                  </a:lnTo>
                  <a:lnTo>
                    <a:pt x="90706" y="178410"/>
                  </a:lnTo>
                  <a:lnTo>
                    <a:pt x="85329" y="182812"/>
                  </a:lnTo>
                  <a:lnTo>
                    <a:pt x="76986" y="185430"/>
                  </a:lnTo>
                  <a:lnTo>
                    <a:pt x="71983" y="186128"/>
                  </a:lnTo>
                  <a:lnTo>
                    <a:pt x="42738" y="179713"/>
                  </a:lnTo>
                  <a:lnTo>
                    <a:pt x="39229" y="177355"/>
                  </a:lnTo>
                  <a:lnTo>
                    <a:pt x="26258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8" name="SMARTInkShape-2462"/>
            <p:cNvSpPr/>
            <p:nvPr/>
          </p:nvSpPr>
          <p:spPr>
            <a:xfrm>
              <a:off x="893151" y="3705820"/>
              <a:ext cx="124834" cy="250032"/>
            </a:xfrm>
            <a:custGeom>
              <a:avLst/>
              <a:gdLst/>
              <a:ahLst/>
              <a:cxnLst/>
              <a:rect l="0" t="0" r="0" b="0"/>
              <a:pathLst>
                <a:path w="124834" h="250032">
                  <a:moveTo>
                    <a:pt x="35536" y="0"/>
                  </a:moveTo>
                  <a:lnTo>
                    <a:pt x="30796" y="0"/>
                  </a:lnTo>
                  <a:lnTo>
                    <a:pt x="29400" y="993"/>
                  </a:lnTo>
                  <a:lnTo>
                    <a:pt x="28469" y="2646"/>
                  </a:lnTo>
                  <a:lnTo>
                    <a:pt x="26852" y="9095"/>
                  </a:lnTo>
                  <a:lnTo>
                    <a:pt x="23965" y="49443"/>
                  </a:lnTo>
                  <a:lnTo>
                    <a:pt x="11161" y="91580"/>
                  </a:lnTo>
                  <a:lnTo>
                    <a:pt x="6817" y="114117"/>
                  </a:lnTo>
                  <a:lnTo>
                    <a:pt x="1892" y="136008"/>
                  </a:lnTo>
                  <a:lnTo>
                    <a:pt x="0" y="177991"/>
                  </a:lnTo>
                  <a:lnTo>
                    <a:pt x="891" y="190232"/>
                  </a:lnTo>
                  <a:lnTo>
                    <a:pt x="4594" y="202288"/>
                  </a:lnTo>
                  <a:lnTo>
                    <a:pt x="12193" y="211614"/>
                  </a:lnTo>
                  <a:lnTo>
                    <a:pt x="50621" y="234991"/>
                  </a:lnTo>
                  <a:lnTo>
                    <a:pt x="87279" y="247365"/>
                  </a:lnTo>
                  <a:lnTo>
                    <a:pt x="124833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9" name="SMARTInkShape-2463"/>
            <p:cNvSpPr/>
            <p:nvPr/>
          </p:nvSpPr>
          <p:spPr>
            <a:xfrm>
              <a:off x="804039" y="3804046"/>
              <a:ext cx="187157" cy="26791"/>
            </a:xfrm>
            <a:custGeom>
              <a:avLst/>
              <a:gdLst/>
              <a:ahLst/>
              <a:cxnLst/>
              <a:rect l="0" t="0" r="0" b="0"/>
              <a:pathLst>
                <a:path w="187157" h="26791">
                  <a:moveTo>
                    <a:pt x="8563" y="26790"/>
                  </a:moveTo>
                  <a:lnTo>
                    <a:pt x="0" y="26790"/>
                  </a:lnTo>
                  <a:lnTo>
                    <a:pt x="4482" y="22049"/>
                  </a:lnTo>
                  <a:lnTo>
                    <a:pt x="9395" y="19722"/>
                  </a:lnTo>
                  <a:lnTo>
                    <a:pt x="45922" y="15378"/>
                  </a:lnTo>
                  <a:lnTo>
                    <a:pt x="85065" y="10204"/>
                  </a:lnTo>
                  <a:lnTo>
                    <a:pt x="119314" y="4568"/>
                  </a:lnTo>
                  <a:lnTo>
                    <a:pt x="158321" y="903"/>
                  </a:lnTo>
                  <a:lnTo>
                    <a:pt x="18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0" name="SMARTInkShape-2464"/>
            <p:cNvSpPr/>
            <p:nvPr/>
          </p:nvSpPr>
          <p:spPr>
            <a:xfrm>
              <a:off x="1071562" y="3670101"/>
              <a:ext cx="125017" cy="419696"/>
            </a:xfrm>
            <a:custGeom>
              <a:avLst/>
              <a:gdLst/>
              <a:ahLst/>
              <a:cxnLst/>
              <a:rect l="0" t="0" r="0" b="0"/>
              <a:pathLst>
                <a:path w="125017" h="419696">
                  <a:moveTo>
                    <a:pt x="125016" y="0"/>
                  </a:moveTo>
                  <a:lnTo>
                    <a:pt x="120276" y="0"/>
                  </a:lnTo>
                  <a:lnTo>
                    <a:pt x="118879" y="993"/>
                  </a:lnTo>
                  <a:lnTo>
                    <a:pt x="117948" y="2647"/>
                  </a:lnTo>
                  <a:lnTo>
                    <a:pt x="116332" y="9095"/>
                  </a:lnTo>
                  <a:lnTo>
                    <a:pt x="115101" y="48055"/>
                  </a:lnTo>
                  <a:lnTo>
                    <a:pt x="100856" y="90511"/>
                  </a:lnTo>
                  <a:lnTo>
                    <a:pt x="81535" y="134106"/>
                  </a:lnTo>
                  <a:lnTo>
                    <a:pt x="65311" y="170688"/>
                  </a:lnTo>
                  <a:lnTo>
                    <a:pt x="46672" y="215103"/>
                  </a:lnTo>
                  <a:lnTo>
                    <a:pt x="28402" y="257353"/>
                  </a:lnTo>
                  <a:lnTo>
                    <a:pt x="13805" y="300499"/>
                  </a:lnTo>
                  <a:lnTo>
                    <a:pt x="7247" y="338714"/>
                  </a:lnTo>
                  <a:lnTo>
                    <a:pt x="637" y="383139"/>
                  </a:lnTo>
                  <a:lnTo>
                    <a:pt x="0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1" name="SMARTInkShape-2465"/>
            <p:cNvSpPr/>
            <p:nvPr/>
          </p:nvSpPr>
          <p:spPr>
            <a:xfrm>
              <a:off x="1241594" y="3821906"/>
              <a:ext cx="142509" cy="141066"/>
            </a:xfrm>
            <a:custGeom>
              <a:avLst/>
              <a:gdLst/>
              <a:ahLst/>
              <a:cxnLst/>
              <a:rect l="0" t="0" r="0" b="0"/>
              <a:pathLst>
                <a:path w="142509" h="141066">
                  <a:moveTo>
                    <a:pt x="8562" y="0"/>
                  </a:moveTo>
                  <a:lnTo>
                    <a:pt x="3822" y="4741"/>
                  </a:lnTo>
                  <a:lnTo>
                    <a:pt x="1494" y="12360"/>
                  </a:lnTo>
                  <a:lnTo>
                    <a:pt x="0" y="33420"/>
                  </a:lnTo>
                  <a:lnTo>
                    <a:pt x="7756" y="74454"/>
                  </a:lnTo>
                  <a:lnTo>
                    <a:pt x="9484" y="109144"/>
                  </a:lnTo>
                  <a:lnTo>
                    <a:pt x="15670" y="120864"/>
                  </a:lnTo>
                  <a:lnTo>
                    <a:pt x="29550" y="136767"/>
                  </a:lnTo>
                  <a:lnTo>
                    <a:pt x="38065" y="140160"/>
                  </a:lnTo>
                  <a:lnTo>
                    <a:pt x="43113" y="141065"/>
                  </a:lnTo>
                  <a:lnTo>
                    <a:pt x="51369" y="139425"/>
                  </a:lnTo>
                  <a:lnTo>
                    <a:pt x="59337" y="136381"/>
                  </a:lnTo>
                  <a:lnTo>
                    <a:pt x="69494" y="135028"/>
                  </a:lnTo>
                  <a:lnTo>
                    <a:pt x="80622" y="129135"/>
                  </a:lnTo>
                  <a:lnTo>
                    <a:pt x="99194" y="113923"/>
                  </a:lnTo>
                  <a:lnTo>
                    <a:pt x="118148" y="91266"/>
                  </a:lnTo>
                  <a:lnTo>
                    <a:pt x="123291" y="87633"/>
                  </a:lnTo>
                  <a:lnTo>
                    <a:pt x="126720" y="83227"/>
                  </a:lnTo>
                  <a:lnTo>
                    <a:pt x="130530" y="73039"/>
                  </a:lnTo>
                  <a:lnTo>
                    <a:pt x="139536" y="28510"/>
                  </a:lnTo>
                  <a:lnTo>
                    <a:pt x="14250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2" name="SMARTInkShape-2466"/>
            <p:cNvSpPr/>
            <p:nvPr/>
          </p:nvSpPr>
          <p:spPr>
            <a:xfrm>
              <a:off x="1455648" y="3839837"/>
              <a:ext cx="115978" cy="98156"/>
            </a:xfrm>
            <a:custGeom>
              <a:avLst/>
              <a:gdLst/>
              <a:ahLst/>
              <a:cxnLst/>
              <a:rect l="0" t="0" r="0" b="0"/>
              <a:pathLst>
                <a:path w="115978" h="98156">
                  <a:moveTo>
                    <a:pt x="8821" y="17788"/>
                  </a:moveTo>
                  <a:lnTo>
                    <a:pt x="8821" y="62255"/>
                  </a:lnTo>
                  <a:lnTo>
                    <a:pt x="8821" y="66655"/>
                  </a:lnTo>
                  <a:lnTo>
                    <a:pt x="7829" y="68226"/>
                  </a:lnTo>
                  <a:lnTo>
                    <a:pt x="6175" y="69272"/>
                  </a:lnTo>
                  <a:lnTo>
                    <a:pt x="1132" y="70953"/>
                  </a:lnTo>
                  <a:lnTo>
                    <a:pt x="719" y="70098"/>
                  </a:lnTo>
                  <a:lnTo>
                    <a:pt x="0" y="63641"/>
                  </a:lnTo>
                  <a:lnTo>
                    <a:pt x="6049" y="55545"/>
                  </a:lnTo>
                  <a:lnTo>
                    <a:pt x="8992" y="47275"/>
                  </a:lnTo>
                  <a:lnTo>
                    <a:pt x="23980" y="24525"/>
                  </a:lnTo>
                  <a:lnTo>
                    <a:pt x="32715" y="17800"/>
                  </a:lnTo>
                  <a:lnTo>
                    <a:pt x="41587" y="6105"/>
                  </a:lnTo>
                  <a:lnTo>
                    <a:pt x="47527" y="2674"/>
                  </a:lnTo>
                  <a:lnTo>
                    <a:pt x="82867" y="0"/>
                  </a:lnTo>
                  <a:lnTo>
                    <a:pt x="84974" y="968"/>
                  </a:lnTo>
                  <a:lnTo>
                    <a:pt x="86379" y="2606"/>
                  </a:lnTo>
                  <a:lnTo>
                    <a:pt x="88932" y="7072"/>
                  </a:lnTo>
                  <a:lnTo>
                    <a:pt x="94955" y="15164"/>
                  </a:lnTo>
                  <a:lnTo>
                    <a:pt x="105683" y="46326"/>
                  </a:lnTo>
                  <a:lnTo>
                    <a:pt x="107770" y="65354"/>
                  </a:lnTo>
                  <a:lnTo>
                    <a:pt x="114700" y="82872"/>
                  </a:lnTo>
                  <a:lnTo>
                    <a:pt x="115977" y="98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3" name="SMARTInkShape-2467"/>
            <p:cNvSpPr/>
            <p:nvPr/>
          </p:nvSpPr>
          <p:spPr>
            <a:xfrm>
              <a:off x="1634133" y="3804046"/>
              <a:ext cx="62276" cy="276285"/>
            </a:xfrm>
            <a:custGeom>
              <a:avLst/>
              <a:gdLst/>
              <a:ahLst/>
              <a:cxnLst/>
              <a:rect l="0" t="0" r="0" b="0"/>
              <a:pathLst>
                <a:path w="62276" h="276285">
                  <a:moveTo>
                    <a:pt x="0" y="0"/>
                  </a:moveTo>
                  <a:lnTo>
                    <a:pt x="0" y="4741"/>
                  </a:lnTo>
                  <a:lnTo>
                    <a:pt x="4740" y="17170"/>
                  </a:lnTo>
                  <a:lnTo>
                    <a:pt x="23915" y="55716"/>
                  </a:lnTo>
                  <a:lnTo>
                    <a:pt x="38709" y="98508"/>
                  </a:lnTo>
                  <a:lnTo>
                    <a:pt x="53579" y="142913"/>
                  </a:lnTo>
                  <a:lnTo>
                    <a:pt x="60744" y="173861"/>
                  </a:lnTo>
                  <a:lnTo>
                    <a:pt x="62275" y="212220"/>
                  </a:lnTo>
                  <a:lnTo>
                    <a:pt x="61485" y="242811"/>
                  </a:lnTo>
                  <a:lnTo>
                    <a:pt x="51482" y="267643"/>
                  </a:lnTo>
                  <a:lnTo>
                    <a:pt x="49204" y="270703"/>
                  </a:lnTo>
                  <a:lnTo>
                    <a:pt x="41381" y="274102"/>
                  </a:lnTo>
                  <a:lnTo>
                    <a:pt x="24931" y="276284"/>
                  </a:lnTo>
                  <a:lnTo>
                    <a:pt x="18356" y="273936"/>
                  </a:lnTo>
                  <a:lnTo>
                    <a:pt x="12127" y="270578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4" name="SMARTInkShape-2468"/>
            <p:cNvSpPr/>
            <p:nvPr/>
          </p:nvSpPr>
          <p:spPr>
            <a:xfrm>
              <a:off x="1544836" y="3652242"/>
              <a:ext cx="17860" cy="53579"/>
            </a:xfrm>
            <a:custGeom>
              <a:avLst/>
              <a:gdLst/>
              <a:ahLst/>
              <a:cxnLst/>
              <a:rect l="0" t="0" r="0" b="0"/>
              <a:pathLst>
                <a:path w="17860" h="53579">
                  <a:moveTo>
                    <a:pt x="0" y="53578"/>
                  </a:moveTo>
                  <a:lnTo>
                    <a:pt x="0" y="48838"/>
                  </a:lnTo>
                  <a:lnTo>
                    <a:pt x="8378" y="18342"/>
                  </a:lnTo>
                  <a:lnTo>
                    <a:pt x="8562" y="15204"/>
                  </a:lnTo>
                  <a:lnTo>
                    <a:pt x="11412" y="9073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5" name="SMARTInkShape-2469"/>
            <p:cNvSpPr/>
            <p:nvPr/>
          </p:nvSpPr>
          <p:spPr>
            <a:xfrm>
              <a:off x="1634684" y="3759398"/>
              <a:ext cx="151254" cy="151615"/>
            </a:xfrm>
            <a:custGeom>
              <a:avLst/>
              <a:gdLst/>
              <a:ahLst/>
              <a:cxnLst/>
              <a:rect l="0" t="0" r="0" b="0"/>
              <a:pathLst>
                <a:path w="151254" h="151615">
                  <a:moveTo>
                    <a:pt x="8378" y="0"/>
                  </a:moveTo>
                  <a:lnTo>
                    <a:pt x="3638" y="0"/>
                  </a:lnTo>
                  <a:lnTo>
                    <a:pt x="2241" y="1984"/>
                  </a:lnTo>
                  <a:lnTo>
                    <a:pt x="0" y="19428"/>
                  </a:lnTo>
                  <a:lnTo>
                    <a:pt x="686" y="30463"/>
                  </a:lnTo>
                  <a:lnTo>
                    <a:pt x="14702" y="71682"/>
                  </a:lnTo>
                  <a:lnTo>
                    <a:pt x="29263" y="103820"/>
                  </a:lnTo>
                  <a:lnTo>
                    <a:pt x="37835" y="113280"/>
                  </a:lnTo>
                  <a:lnTo>
                    <a:pt x="47267" y="121784"/>
                  </a:lnTo>
                  <a:lnTo>
                    <a:pt x="59147" y="136736"/>
                  </a:lnTo>
                  <a:lnTo>
                    <a:pt x="69307" y="144446"/>
                  </a:lnTo>
                  <a:lnTo>
                    <a:pt x="80437" y="148534"/>
                  </a:lnTo>
                  <a:lnTo>
                    <a:pt x="109095" y="151614"/>
                  </a:lnTo>
                  <a:lnTo>
                    <a:pt x="115318" y="149075"/>
                  </a:lnTo>
                  <a:lnTo>
                    <a:pt x="145297" y="121992"/>
                  </a:lnTo>
                  <a:lnTo>
                    <a:pt x="151253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6" name="SMARTInkShape-2470"/>
            <p:cNvSpPr/>
            <p:nvPr/>
          </p:nvSpPr>
          <p:spPr>
            <a:xfrm>
              <a:off x="1823416" y="3777257"/>
              <a:ext cx="69115" cy="160700"/>
            </a:xfrm>
            <a:custGeom>
              <a:avLst/>
              <a:gdLst/>
              <a:ahLst/>
              <a:cxnLst/>
              <a:rect l="0" t="0" r="0" b="0"/>
              <a:pathLst>
                <a:path w="69115" h="160700">
                  <a:moveTo>
                    <a:pt x="51818" y="0"/>
                  </a:moveTo>
                  <a:lnTo>
                    <a:pt x="44130" y="0"/>
                  </a:lnTo>
                  <a:lnTo>
                    <a:pt x="43716" y="993"/>
                  </a:lnTo>
                  <a:lnTo>
                    <a:pt x="43256" y="4741"/>
                  </a:lnTo>
                  <a:lnTo>
                    <a:pt x="42142" y="6138"/>
                  </a:lnTo>
                  <a:lnTo>
                    <a:pt x="30492" y="13303"/>
                  </a:lnTo>
                  <a:lnTo>
                    <a:pt x="4181" y="38732"/>
                  </a:lnTo>
                  <a:lnTo>
                    <a:pt x="880" y="44665"/>
                  </a:lnTo>
                  <a:lnTo>
                    <a:pt x="0" y="47636"/>
                  </a:lnTo>
                  <a:lnTo>
                    <a:pt x="1668" y="56229"/>
                  </a:lnTo>
                  <a:lnTo>
                    <a:pt x="10823" y="77915"/>
                  </a:lnTo>
                  <a:lnTo>
                    <a:pt x="49431" y="122391"/>
                  </a:lnTo>
                  <a:lnTo>
                    <a:pt x="65394" y="139553"/>
                  </a:lnTo>
                  <a:lnTo>
                    <a:pt x="69114" y="149996"/>
                  </a:lnTo>
                  <a:lnTo>
                    <a:pt x="66781" y="153647"/>
                  </a:lnTo>
                  <a:lnTo>
                    <a:pt x="64770" y="156010"/>
                  </a:lnTo>
                  <a:lnTo>
                    <a:pt x="59890" y="158635"/>
                  </a:lnTo>
                  <a:lnTo>
                    <a:pt x="42813" y="160551"/>
                  </a:lnTo>
                  <a:lnTo>
                    <a:pt x="30968" y="160699"/>
                  </a:lnTo>
                  <a:lnTo>
                    <a:pt x="25023" y="158073"/>
                  </a:lnTo>
                  <a:lnTo>
                    <a:pt x="16099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" name="SMARTInkShape-2471"/>
            <p:cNvSpPr/>
            <p:nvPr/>
          </p:nvSpPr>
          <p:spPr>
            <a:xfrm>
              <a:off x="1991320" y="3696890"/>
              <a:ext cx="80368" cy="241103"/>
            </a:xfrm>
            <a:custGeom>
              <a:avLst/>
              <a:gdLst/>
              <a:ahLst/>
              <a:cxnLst/>
              <a:rect l="0" t="0" r="0" b="0"/>
              <a:pathLst>
                <a:path w="80368" h="241103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6137" y="23916"/>
                  </a:lnTo>
                  <a:lnTo>
                    <a:pt x="8102" y="33765"/>
                  </a:lnTo>
                  <a:lnTo>
                    <a:pt x="8857" y="71973"/>
                  </a:lnTo>
                  <a:lnTo>
                    <a:pt x="8923" y="110911"/>
                  </a:lnTo>
                  <a:lnTo>
                    <a:pt x="9920" y="134066"/>
                  </a:lnTo>
                  <a:lnTo>
                    <a:pt x="24161" y="178527"/>
                  </a:lnTo>
                  <a:lnTo>
                    <a:pt x="38741" y="210936"/>
                  </a:lnTo>
                  <a:lnTo>
                    <a:pt x="47315" y="220419"/>
                  </a:lnTo>
                  <a:lnTo>
                    <a:pt x="67636" y="236761"/>
                  </a:lnTo>
                  <a:lnTo>
                    <a:pt x="80367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" name="SMARTInkShape-2472"/>
            <p:cNvSpPr/>
            <p:nvPr/>
          </p:nvSpPr>
          <p:spPr>
            <a:xfrm>
              <a:off x="1902391" y="3804050"/>
              <a:ext cx="169297" cy="8927"/>
            </a:xfrm>
            <a:custGeom>
              <a:avLst/>
              <a:gdLst/>
              <a:ahLst/>
              <a:cxnLst/>
              <a:rect l="0" t="0" r="0" b="0"/>
              <a:pathLst>
                <a:path w="169297" h="8927">
                  <a:moveTo>
                    <a:pt x="8562" y="8926"/>
                  </a:moveTo>
                  <a:lnTo>
                    <a:pt x="3822" y="8926"/>
                  </a:lnTo>
                  <a:lnTo>
                    <a:pt x="2425" y="7934"/>
                  </a:lnTo>
                  <a:lnTo>
                    <a:pt x="1494" y="6281"/>
                  </a:lnTo>
                  <a:lnTo>
                    <a:pt x="0" y="1238"/>
                  </a:lnTo>
                  <a:lnTo>
                    <a:pt x="870" y="824"/>
                  </a:lnTo>
                  <a:lnTo>
                    <a:pt x="37812" y="18"/>
                  </a:lnTo>
                  <a:lnTo>
                    <a:pt x="80324" y="0"/>
                  </a:lnTo>
                  <a:lnTo>
                    <a:pt x="121919" y="6134"/>
                  </a:lnTo>
                  <a:lnTo>
                    <a:pt x="169296" y="89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" name="SMARTInkShape-2473"/>
            <p:cNvSpPr/>
            <p:nvPr/>
          </p:nvSpPr>
          <p:spPr>
            <a:xfrm>
              <a:off x="2250281" y="3723679"/>
              <a:ext cx="26790" cy="232173"/>
            </a:xfrm>
            <a:custGeom>
              <a:avLst/>
              <a:gdLst/>
              <a:ahLst/>
              <a:cxnLst/>
              <a:rect l="0" t="0" r="0" b="0"/>
              <a:pathLst>
                <a:path w="26790" h="232173">
                  <a:moveTo>
                    <a:pt x="26789" y="0"/>
                  </a:moveTo>
                  <a:lnTo>
                    <a:pt x="26789" y="4741"/>
                  </a:lnTo>
                  <a:lnTo>
                    <a:pt x="24143" y="9714"/>
                  </a:lnTo>
                  <a:lnTo>
                    <a:pt x="22049" y="12429"/>
                  </a:lnTo>
                  <a:lnTo>
                    <a:pt x="19721" y="20738"/>
                  </a:lnTo>
                  <a:lnTo>
                    <a:pt x="15377" y="53831"/>
                  </a:lnTo>
                  <a:lnTo>
                    <a:pt x="11795" y="66589"/>
                  </a:lnTo>
                  <a:lnTo>
                    <a:pt x="3044" y="110308"/>
                  </a:lnTo>
                  <a:lnTo>
                    <a:pt x="268" y="154875"/>
                  </a:lnTo>
                  <a:lnTo>
                    <a:pt x="24" y="198524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" name="SMARTInkShape-2474"/>
            <p:cNvSpPr/>
            <p:nvPr/>
          </p:nvSpPr>
          <p:spPr>
            <a:xfrm>
              <a:off x="2323234" y="3843550"/>
              <a:ext cx="141361" cy="130162"/>
            </a:xfrm>
            <a:custGeom>
              <a:avLst/>
              <a:gdLst/>
              <a:ahLst/>
              <a:cxnLst/>
              <a:rect l="0" t="0" r="0" b="0"/>
              <a:pathLst>
                <a:path w="141361" h="130162">
                  <a:moveTo>
                    <a:pt x="105641" y="5145"/>
                  </a:moveTo>
                  <a:lnTo>
                    <a:pt x="93212" y="5145"/>
                  </a:lnTo>
                  <a:lnTo>
                    <a:pt x="87549" y="2499"/>
                  </a:lnTo>
                  <a:lnTo>
                    <a:pt x="84650" y="405"/>
                  </a:lnTo>
                  <a:lnTo>
                    <a:pt x="80733" y="0"/>
                  </a:lnTo>
                  <a:lnTo>
                    <a:pt x="49962" y="7403"/>
                  </a:lnTo>
                  <a:lnTo>
                    <a:pt x="44710" y="9627"/>
                  </a:lnTo>
                  <a:lnTo>
                    <a:pt x="36227" y="17390"/>
                  </a:lnTo>
                  <a:lnTo>
                    <a:pt x="28157" y="26462"/>
                  </a:lnTo>
                  <a:lnTo>
                    <a:pt x="17956" y="33802"/>
                  </a:lnTo>
                  <a:lnTo>
                    <a:pt x="14442" y="38140"/>
                  </a:lnTo>
                  <a:lnTo>
                    <a:pt x="0" y="70233"/>
                  </a:lnTo>
                  <a:lnTo>
                    <a:pt x="487" y="73342"/>
                  </a:lnTo>
                  <a:lnTo>
                    <a:pt x="3674" y="79442"/>
                  </a:lnTo>
                  <a:lnTo>
                    <a:pt x="5913" y="81465"/>
                  </a:lnTo>
                  <a:lnTo>
                    <a:pt x="24255" y="89720"/>
                  </a:lnTo>
                  <a:lnTo>
                    <a:pt x="28564" y="90302"/>
                  </a:lnTo>
                  <a:lnTo>
                    <a:pt x="54989" y="85071"/>
                  </a:lnTo>
                  <a:lnTo>
                    <a:pt x="66049" y="78546"/>
                  </a:lnTo>
                  <a:lnTo>
                    <a:pt x="90723" y="55707"/>
                  </a:lnTo>
                  <a:lnTo>
                    <a:pt x="94050" y="49776"/>
                  </a:lnTo>
                  <a:lnTo>
                    <a:pt x="96361" y="41045"/>
                  </a:lnTo>
                  <a:lnTo>
                    <a:pt x="96607" y="36067"/>
                  </a:lnTo>
                  <a:lnTo>
                    <a:pt x="96711" y="79769"/>
                  </a:lnTo>
                  <a:lnTo>
                    <a:pt x="97704" y="91637"/>
                  </a:lnTo>
                  <a:lnTo>
                    <a:pt x="103840" y="106289"/>
                  </a:lnTo>
                  <a:lnTo>
                    <a:pt x="109140" y="113929"/>
                  </a:lnTo>
                  <a:lnTo>
                    <a:pt x="114803" y="117985"/>
                  </a:lnTo>
                  <a:lnTo>
                    <a:pt x="120627" y="120781"/>
                  </a:lnTo>
                  <a:lnTo>
                    <a:pt x="129484" y="126941"/>
                  </a:lnTo>
                  <a:lnTo>
                    <a:pt x="141360" y="1301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" name="SMARTInkShape-2475"/>
            <p:cNvSpPr/>
            <p:nvPr/>
          </p:nvSpPr>
          <p:spPr>
            <a:xfrm>
              <a:off x="2518172" y="3884414"/>
              <a:ext cx="151806" cy="71393"/>
            </a:xfrm>
            <a:custGeom>
              <a:avLst/>
              <a:gdLst/>
              <a:ahLst/>
              <a:cxnLst/>
              <a:rect l="0" t="0" r="0" b="0"/>
              <a:pathLst>
                <a:path w="151806" h="71393">
                  <a:moveTo>
                    <a:pt x="0" y="0"/>
                  </a:moveTo>
                  <a:lnTo>
                    <a:pt x="0" y="42807"/>
                  </a:lnTo>
                  <a:lnTo>
                    <a:pt x="0" y="46397"/>
                  </a:lnTo>
                  <a:lnTo>
                    <a:pt x="992" y="48791"/>
                  </a:lnTo>
                  <a:lnTo>
                    <a:pt x="2646" y="50387"/>
                  </a:lnTo>
                  <a:lnTo>
                    <a:pt x="9713" y="55278"/>
                  </a:lnTo>
                  <a:lnTo>
                    <a:pt x="16250" y="61080"/>
                  </a:lnTo>
                  <a:lnTo>
                    <a:pt x="22123" y="62084"/>
                  </a:lnTo>
                  <a:lnTo>
                    <a:pt x="30147" y="62382"/>
                  </a:lnTo>
                  <a:lnTo>
                    <a:pt x="35888" y="59806"/>
                  </a:lnTo>
                  <a:lnTo>
                    <a:pt x="38808" y="57730"/>
                  </a:lnTo>
                  <a:lnTo>
                    <a:pt x="42053" y="52778"/>
                  </a:lnTo>
                  <a:lnTo>
                    <a:pt x="42918" y="50068"/>
                  </a:lnTo>
                  <a:lnTo>
                    <a:pt x="44487" y="48261"/>
                  </a:lnTo>
                  <a:lnTo>
                    <a:pt x="48876" y="46254"/>
                  </a:lnTo>
                  <a:lnTo>
                    <a:pt x="50443" y="44727"/>
                  </a:lnTo>
                  <a:lnTo>
                    <a:pt x="53456" y="36128"/>
                  </a:lnTo>
                  <a:lnTo>
                    <a:pt x="61256" y="43443"/>
                  </a:lnTo>
                  <a:lnTo>
                    <a:pt x="62137" y="49032"/>
                  </a:lnTo>
                  <a:lnTo>
                    <a:pt x="62398" y="56971"/>
                  </a:lnTo>
                  <a:lnTo>
                    <a:pt x="65105" y="62693"/>
                  </a:lnTo>
                  <a:lnTo>
                    <a:pt x="67215" y="65607"/>
                  </a:lnTo>
                  <a:lnTo>
                    <a:pt x="72207" y="68847"/>
                  </a:lnTo>
                  <a:lnTo>
                    <a:pt x="80284" y="71096"/>
                  </a:lnTo>
                  <a:lnTo>
                    <a:pt x="97395" y="71392"/>
                  </a:lnTo>
                  <a:lnTo>
                    <a:pt x="105463" y="68771"/>
                  </a:lnTo>
                  <a:lnTo>
                    <a:pt x="112357" y="65291"/>
                  </a:lnTo>
                  <a:lnTo>
                    <a:pt x="132633" y="58134"/>
                  </a:lnTo>
                  <a:lnTo>
                    <a:pt x="136047" y="55623"/>
                  </a:lnTo>
                  <a:lnTo>
                    <a:pt x="141844" y="48341"/>
                  </a:lnTo>
                  <a:lnTo>
                    <a:pt x="151805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" name="SMARTInkShape-2476"/>
            <p:cNvSpPr/>
            <p:nvPr/>
          </p:nvSpPr>
          <p:spPr>
            <a:xfrm>
              <a:off x="2746372" y="3796467"/>
              <a:ext cx="74846" cy="212963"/>
            </a:xfrm>
            <a:custGeom>
              <a:avLst/>
              <a:gdLst/>
              <a:ahLst/>
              <a:cxnLst/>
              <a:rect l="0" t="0" r="0" b="0"/>
              <a:pathLst>
                <a:path w="74846" h="212963">
                  <a:moveTo>
                    <a:pt x="48620" y="16509"/>
                  </a:moveTo>
                  <a:lnTo>
                    <a:pt x="48620" y="11769"/>
                  </a:lnTo>
                  <a:lnTo>
                    <a:pt x="47628" y="10372"/>
                  </a:lnTo>
                  <a:lnTo>
                    <a:pt x="45974" y="9441"/>
                  </a:lnTo>
                  <a:lnTo>
                    <a:pt x="43879" y="8821"/>
                  </a:lnTo>
                  <a:lnTo>
                    <a:pt x="30528" y="675"/>
                  </a:lnTo>
                  <a:lnTo>
                    <a:pt x="27629" y="0"/>
                  </a:lnTo>
                  <a:lnTo>
                    <a:pt x="24704" y="542"/>
                  </a:lnTo>
                  <a:lnTo>
                    <a:pt x="12881" y="5896"/>
                  </a:lnTo>
                  <a:lnTo>
                    <a:pt x="9911" y="6457"/>
                  </a:lnTo>
                  <a:lnTo>
                    <a:pt x="3966" y="12372"/>
                  </a:lnTo>
                  <a:lnTo>
                    <a:pt x="991" y="16728"/>
                  </a:lnTo>
                  <a:lnTo>
                    <a:pt x="0" y="20624"/>
                  </a:lnTo>
                  <a:lnTo>
                    <a:pt x="332" y="24213"/>
                  </a:lnTo>
                  <a:lnTo>
                    <a:pt x="20053" y="65427"/>
                  </a:lnTo>
                  <a:lnTo>
                    <a:pt x="50971" y="108974"/>
                  </a:lnTo>
                  <a:lnTo>
                    <a:pt x="71124" y="152533"/>
                  </a:lnTo>
                  <a:lnTo>
                    <a:pt x="74845" y="178338"/>
                  </a:lnTo>
                  <a:lnTo>
                    <a:pt x="72512" y="185337"/>
                  </a:lnTo>
                  <a:lnTo>
                    <a:pt x="70501" y="188592"/>
                  </a:lnTo>
                  <a:lnTo>
                    <a:pt x="46715" y="206960"/>
                  </a:lnTo>
                  <a:lnTo>
                    <a:pt x="37521" y="210295"/>
                  </a:lnTo>
                  <a:lnTo>
                    <a:pt x="21831" y="2129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" name="SMARTInkShape-2477"/>
            <p:cNvSpPr/>
            <p:nvPr/>
          </p:nvSpPr>
          <p:spPr>
            <a:xfrm>
              <a:off x="1098351" y="4127294"/>
              <a:ext cx="524874" cy="391128"/>
            </a:xfrm>
            <a:custGeom>
              <a:avLst/>
              <a:gdLst/>
              <a:ahLst/>
              <a:cxnLst/>
              <a:rect l="0" t="0" r="0" b="0"/>
              <a:pathLst>
                <a:path w="524874" h="391128">
                  <a:moveTo>
                    <a:pt x="0" y="391127"/>
                  </a:moveTo>
                  <a:lnTo>
                    <a:pt x="0" y="386387"/>
                  </a:lnTo>
                  <a:lnTo>
                    <a:pt x="1985" y="384991"/>
                  </a:lnTo>
                  <a:lnTo>
                    <a:pt x="14259" y="381041"/>
                  </a:lnTo>
                  <a:lnTo>
                    <a:pt x="56362" y="353131"/>
                  </a:lnTo>
                  <a:lnTo>
                    <a:pt x="98594" y="319206"/>
                  </a:lnTo>
                  <a:lnTo>
                    <a:pt x="136664" y="290748"/>
                  </a:lnTo>
                  <a:lnTo>
                    <a:pt x="170470" y="262828"/>
                  </a:lnTo>
                  <a:lnTo>
                    <a:pt x="212708" y="222578"/>
                  </a:lnTo>
                  <a:lnTo>
                    <a:pt x="256844" y="184973"/>
                  </a:lnTo>
                  <a:lnTo>
                    <a:pt x="301134" y="145647"/>
                  </a:lnTo>
                  <a:lnTo>
                    <a:pt x="343580" y="113442"/>
                  </a:lnTo>
                  <a:lnTo>
                    <a:pt x="383053" y="79410"/>
                  </a:lnTo>
                  <a:lnTo>
                    <a:pt x="423763" y="46347"/>
                  </a:lnTo>
                  <a:lnTo>
                    <a:pt x="466749" y="13272"/>
                  </a:lnTo>
                  <a:lnTo>
                    <a:pt x="470374" y="7226"/>
                  </a:lnTo>
                  <a:lnTo>
                    <a:pt x="471340" y="4224"/>
                  </a:lnTo>
                  <a:lnTo>
                    <a:pt x="470993" y="2223"/>
                  </a:lnTo>
                  <a:lnTo>
                    <a:pt x="469769" y="889"/>
                  </a:lnTo>
                  <a:lnTo>
                    <a:pt x="467961" y="0"/>
                  </a:lnTo>
                  <a:lnTo>
                    <a:pt x="460660" y="1658"/>
                  </a:lnTo>
                  <a:lnTo>
                    <a:pt x="418588" y="16382"/>
                  </a:lnTo>
                  <a:lnTo>
                    <a:pt x="379018" y="28047"/>
                  </a:lnTo>
                  <a:lnTo>
                    <a:pt x="344694" y="36935"/>
                  </a:lnTo>
                  <a:lnTo>
                    <a:pt x="309389" y="45852"/>
                  </a:lnTo>
                  <a:lnTo>
                    <a:pt x="273793" y="59518"/>
                  </a:lnTo>
                  <a:lnTo>
                    <a:pt x="233733" y="78037"/>
                  </a:lnTo>
                  <a:lnTo>
                    <a:pt x="206088" y="95916"/>
                  </a:lnTo>
                  <a:lnTo>
                    <a:pt x="215073" y="96290"/>
                  </a:lnTo>
                  <a:lnTo>
                    <a:pt x="251308" y="86714"/>
                  </a:lnTo>
                  <a:lnTo>
                    <a:pt x="290743" y="70713"/>
                  </a:lnTo>
                  <a:lnTo>
                    <a:pt x="329784" y="58947"/>
                  </a:lnTo>
                  <a:lnTo>
                    <a:pt x="368030" y="49177"/>
                  </a:lnTo>
                  <a:lnTo>
                    <a:pt x="404498" y="39999"/>
                  </a:lnTo>
                  <a:lnTo>
                    <a:pt x="440438" y="35735"/>
                  </a:lnTo>
                  <a:lnTo>
                    <a:pt x="480017" y="35286"/>
                  </a:lnTo>
                  <a:lnTo>
                    <a:pt x="500518" y="41174"/>
                  </a:lnTo>
                  <a:lnTo>
                    <a:pt x="509525" y="46416"/>
                  </a:lnTo>
                  <a:lnTo>
                    <a:pt x="520175" y="59685"/>
                  </a:lnTo>
                  <a:lnTo>
                    <a:pt x="523884" y="70518"/>
                  </a:lnTo>
                  <a:lnTo>
                    <a:pt x="524873" y="76185"/>
                  </a:lnTo>
                  <a:lnTo>
                    <a:pt x="523327" y="87772"/>
                  </a:lnTo>
                  <a:lnTo>
                    <a:pt x="511505" y="124446"/>
                  </a:lnTo>
                  <a:lnTo>
                    <a:pt x="499971" y="164486"/>
                  </a:lnTo>
                  <a:lnTo>
                    <a:pt x="491133" y="203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4" name="SMARTInkShape-Group288"/>
          <p:cNvGrpSpPr/>
          <p:nvPr/>
        </p:nvGrpSpPr>
        <p:grpSpPr>
          <a:xfrm>
            <a:off x="464768" y="4404148"/>
            <a:ext cx="910279" cy="444673"/>
            <a:chOff x="464768" y="4404148"/>
            <a:chExt cx="910279" cy="444673"/>
          </a:xfrm>
        </p:grpSpPr>
        <p:sp>
          <p:nvSpPr>
            <p:cNvPr id="105" name="SMARTInkShape-2478"/>
            <p:cNvSpPr/>
            <p:nvPr/>
          </p:nvSpPr>
          <p:spPr>
            <a:xfrm>
              <a:off x="464768" y="4404148"/>
              <a:ext cx="160307" cy="273242"/>
            </a:xfrm>
            <a:custGeom>
              <a:avLst/>
              <a:gdLst/>
              <a:ahLst/>
              <a:cxnLst/>
              <a:rect l="0" t="0" r="0" b="0"/>
              <a:pathLst>
                <a:path w="160307" h="273242">
                  <a:moveTo>
                    <a:pt x="124591" y="185711"/>
                  </a:moveTo>
                  <a:lnTo>
                    <a:pt x="124591" y="180971"/>
                  </a:lnTo>
                  <a:lnTo>
                    <a:pt x="123599" y="179575"/>
                  </a:lnTo>
                  <a:lnTo>
                    <a:pt x="121946" y="178644"/>
                  </a:lnTo>
                  <a:lnTo>
                    <a:pt x="112162" y="177149"/>
                  </a:lnTo>
                  <a:lnTo>
                    <a:pt x="72222" y="176784"/>
                  </a:lnTo>
                  <a:lnTo>
                    <a:pt x="55607" y="181522"/>
                  </a:lnTo>
                  <a:lnTo>
                    <a:pt x="15841" y="206593"/>
                  </a:lnTo>
                  <a:lnTo>
                    <a:pt x="11766" y="215167"/>
                  </a:lnTo>
                  <a:lnTo>
                    <a:pt x="8962" y="224599"/>
                  </a:lnTo>
                  <a:lnTo>
                    <a:pt x="1724" y="238739"/>
                  </a:lnTo>
                  <a:lnTo>
                    <a:pt x="0" y="251087"/>
                  </a:lnTo>
                  <a:lnTo>
                    <a:pt x="2410" y="257100"/>
                  </a:lnTo>
                  <a:lnTo>
                    <a:pt x="12042" y="269045"/>
                  </a:lnTo>
                  <a:lnTo>
                    <a:pt x="17684" y="272358"/>
                  </a:lnTo>
                  <a:lnTo>
                    <a:pt x="20578" y="273241"/>
                  </a:lnTo>
                  <a:lnTo>
                    <a:pt x="29084" y="271577"/>
                  </a:lnTo>
                  <a:lnTo>
                    <a:pt x="68196" y="253971"/>
                  </a:lnTo>
                  <a:lnTo>
                    <a:pt x="103769" y="223866"/>
                  </a:lnTo>
                  <a:lnTo>
                    <a:pt x="126579" y="193359"/>
                  </a:lnTo>
                  <a:lnTo>
                    <a:pt x="144905" y="149824"/>
                  </a:lnTo>
                  <a:lnTo>
                    <a:pt x="157596" y="107968"/>
                  </a:lnTo>
                  <a:lnTo>
                    <a:pt x="159953" y="69787"/>
                  </a:lnTo>
                  <a:lnTo>
                    <a:pt x="160289" y="27806"/>
                  </a:lnTo>
                  <a:lnTo>
                    <a:pt x="160306" y="13629"/>
                  </a:lnTo>
                  <a:lnTo>
                    <a:pt x="157662" y="7366"/>
                  </a:lnTo>
                  <a:lnTo>
                    <a:pt x="152621" y="0"/>
                  </a:lnTo>
                  <a:lnTo>
                    <a:pt x="152208" y="388"/>
                  </a:lnTo>
                  <a:lnTo>
                    <a:pt x="148739" y="43647"/>
                  </a:lnTo>
                  <a:lnTo>
                    <a:pt x="144314" y="60936"/>
                  </a:lnTo>
                  <a:lnTo>
                    <a:pt x="138078" y="98777"/>
                  </a:lnTo>
                  <a:lnTo>
                    <a:pt x="138192" y="117638"/>
                  </a:lnTo>
                  <a:lnTo>
                    <a:pt x="142077" y="161079"/>
                  </a:lnTo>
                  <a:lnTo>
                    <a:pt x="142429" y="204386"/>
                  </a:lnTo>
                  <a:lnTo>
                    <a:pt x="142444" y="219578"/>
                  </a:lnTo>
                  <a:lnTo>
                    <a:pt x="143439" y="223171"/>
                  </a:lnTo>
                  <a:lnTo>
                    <a:pt x="145094" y="225567"/>
                  </a:lnTo>
                  <a:lnTo>
                    <a:pt x="147189" y="227165"/>
                  </a:lnTo>
                  <a:lnTo>
                    <a:pt x="149518" y="231586"/>
                  </a:lnTo>
                  <a:lnTo>
                    <a:pt x="151380" y="248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" name="SMARTInkShape-2479"/>
            <p:cNvSpPr/>
            <p:nvPr/>
          </p:nvSpPr>
          <p:spPr>
            <a:xfrm>
              <a:off x="678689" y="4580929"/>
              <a:ext cx="8898" cy="89298"/>
            </a:xfrm>
            <a:custGeom>
              <a:avLst/>
              <a:gdLst/>
              <a:ahLst/>
              <a:cxnLst/>
              <a:rect l="0" t="0" r="0" b="0"/>
              <a:pathLst>
                <a:path w="8898" h="89298">
                  <a:moveTo>
                    <a:pt x="8897" y="0"/>
                  </a:moveTo>
                  <a:lnTo>
                    <a:pt x="4156" y="0"/>
                  </a:lnTo>
                  <a:lnTo>
                    <a:pt x="2760" y="992"/>
                  </a:lnTo>
                  <a:lnTo>
                    <a:pt x="1829" y="2646"/>
                  </a:lnTo>
                  <a:lnTo>
                    <a:pt x="335" y="12429"/>
                  </a:lnTo>
                  <a:lnTo>
                    <a:pt x="0" y="37500"/>
                  </a:lnTo>
                  <a:lnTo>
                    <a:pt x="8734" y="80191"/>
                  </a:lnTo>
                  <a:lnTo>
                    <a:pt x="8897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" name="SMARTInkShape-2480"/>
            <p:cNvSpPr/>
            <p:nvPr/>
          </p:nvSpPr>
          <p:spPr>
            <a:xfrm>
              <a:off x="687586" y="4491632"/>
              <a:ext cx="17860" cy="17861"/>
            </a:xfrm>
            <a:custGeom>
              <a:avLst/>
              <a:gdLst/>
              <a:ahLst/>
              <a:cxnLst/>
              <a:rect l="0" t="0" r="0" b="0"/>
              <a:pathLst>
                <a:path w="17860" h="17861">
                  <a:moveTo>
                    <a:pt x="17859" y="17860"/>
                  </a:moveTo>
                  <a:lnTo>
                    <a:pt x="17859" y="13119"/>
                  </a:lnTo>
                  <a:lnTo>
                    <a:pt x="16867" y="11723"/>
                  </a:lnTo>
                  <a:lnTo>
                    <a:pt x="15213" y="10792"/>
                  </a:lnTo>
                  <a:lnTo>
                    <a:pt x="10171" y="929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" name="SMARTInkShape-2481"/>
            <p:cNvSpPr/>
            <p:nvPr/>
          </p:nvSpPr>
          <p:spPr>
            <a:xfrm>
              <a:off x="750094" y="4598789"/>
              <a:ext cx="125016" cy="98225"/>
            </a:xfrm>
            <a:custGeom>
              <a:avLst/>
              <a:gdLst/>
              <a:ahLst/>
              <a:cxnLst/>
              <a:rect l="0" t="0" r="0" b="0"/>
              <a:pathLst>
                <a:path w="125016" h="98225">
                  <a:moveTo>
                    <a:pt x="125015" y="0"/>
                  </a:moveTo>
                  <a:lnTo>
                    <a:pt x="85114" y="0"/>
                  </a:lnTo>
                  <a:lnTo>
                    <a:pt x="43388" y="0"/>
                  </a:lnTo>
                  <a:lnTo>
                    <a:pt x="33251" y="0"/>
                  </a:lnTo>
                  <a:lnTo>
                    <a:pt x="31097" y="992"/>
                  </a:lnTo>
                  <a:lnTo>
                    <a:pt x="29661" y="2645"/>
                  </a:lnTo>
                  <a:lnTo>
                    <a:pt x="27356" y="7688"/>
                  </a:lnTo>
                  <a:lnTo>
                    <a:pt x="31697" y="13302"/>
                  </a:lnTo>
                  <a:lnTo>
                    <a:pt x="43045" y="24088"/>
                  </a:lnTo>
                  <a:lnTo>
                    <a:pt x="82856" y="53582"/>
                  </a:lnTo>
                  <a:lnTo>
                    <a:pt x="91395" y="59533"/>
                  </a:lnTo>
                  <a:lnTo>
                    <a:pt x="102067" y="74414"/>
                  </a:lnTo>
                  <a:lnTo>
                    <a:pt x="102771" y="77391"/>
                  </a:lnTo>
                  <a:lnTo>
                    <a:pt x="102248" y="80367"/>
                  </a:lnTo>
                  <a:lnTo>
                    <a:pt x="99021" y="87533"/>
                  </a:lnTo>
                  <a:lnTo>
                    <a:pt x="93721" y="93515"/>
                  </a:lnTo>
                  <a:lnTo>
                    <a:pt x="88617" y="96132"/>
                  </a:lnTo>
                  <a:lnTo>
                    <a:pt x="68187" y="97951"/>
                  </a:lnTo>
                  <a:lnTo>
                    <a:pt x="24211" y="98224"/>
                  </a:lnTo>
                  <a:lnTo>
                    <a:pt x="18036" y="95579"/>
                  </a:lnTo>
                  <a:lnTo>
                    <a:pt x="11985" y="92089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" name="SMARTInkShape-2482"/>
            <p:cNvSpPr/>
            <p:nvPr/>
          </p:nvSpPr>
          <p:spPr>
            <a:xfrm>
              <a:off x="893013" y="4607718"/>
              <a:ext cx="67485" cy="107079"/>
            </a:xfrm>
            <a:custGeom>
              <a:avLst/>
              <a:gdLst/>
              <a:ahLst/>
              <a:cxnLst/>
              <a:rect l="0" t="0" r="0" b="0"/>
              <a:pathLst>
                <a:path w="67485" h="107079">
                  <a:moveTo>
                    <a:pt x="44604" y="0"/>
                  </a:moveTo>
                  <a:lnTo>
                    <a:pt x="36916" y="0"/>
                  </a:lnTo>
                  <a:lnTo>
                    <a:pt x="31302" y="4740"/>
                  </a:lnTo>
                  <a:lnTo>
                    <a:pt x="28770" y="9714"/>
                  </a:lnTo>
                  <a:lnTo>
                    <a:pt x="24277" y="33926"/>
                  </a:lnTo>
                  <a:lnTo>
                    <a:pt x="3828" y="65598"/>
                  </a:lnTo>
                  <a:lnTo>
                    <a:pt x="721" y="79802"/>
                  </a:lnTo>
                  <a:lnTo>
                    <a:pt x="0" y="104118"/>
                  </a:lnTo>
                  <a:lnTo>
                    <a:pt x="978" y="105131"/>
                  </a:lnTo>
                  <a:lnTo>
                    <a:pt x="4709" y="106256"/>
                  </a:lnTo>
                  <a:lnTo>
                    <a:pt x="20948" y="107078"/>
                  </a:lnTo>
                  <a:lnTo>
                    <a:pt x="26814" y="104476"/>
                  </a:lnTo>
                  <a:lnTo>
                    <a:pt x="29767" y="102393"/>
                  </a:lnTo>
                  <a:lnTo>
                    <a:pt x="47774" y="97066"/>
                  </a:lnTo>
                  <a:lnTo>
                    <a:pt x="55273" y="89112"/>
                  </a:lnTo>
                  <a:lnTo>
                    <a:pt x="59268" y="81608"/>
                  </a:lnTo>
                  <a:lnTo>
                    <a:pt x="63035" y="65649"/>
                  </a:lnTo>
                  <a:lnTo>
                    <a:pt x="67017" y="59604"/>
                  </a:lnTo>
                  <a:lnTo>
                    <a:pt x="67484" y="55611"/>
                  </a:lnTo>
                  <a:lnTo>
                    <a:pt x="61641" y="14946"/>
                  </a:lnTo>
                  <a:lnTo>
                    <a:pt x="535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" name="SMARTInkShape-2483"/>
            <p:cNvSpPr/>
            <p:nvPr/>
          </p:nvSpPr>
          <p:spPr>
            <a:xfrm>
              <a:off x="982377" y="4473773"/>
              <a:ext cx="115926" cy="232007"/>
            </a:xfrm>
            <a:custGeom>
              <a:avLst/>
              <a:gdLst/>
              <a:ahLst/>
              <a:cxnLst/>
              <a:rect l="0" t="0" r="0" b="0"/>
              <a:pathLst>
                <a:path w="115926" h="232007">
                  <a:moveTo>
                    <a:pt x="17748" y="0"/>
                  </a:moveTo>
                  <a:lnTo>
                    <a:pt x="17748" y="43449"/>
                  </a:lnTo>
                  <a:lnTo>
                    <a:pt x="15102" y="51722"/>
                  </a:lnTo>
                  <a:lnTo>
                    <a:pt x="13007" y="55318"/>
                  </a:lnTo>
                  <a:lnTo>
                    <a:pt x="9370" y="88057"/>
                  </a:lnTo>
                  <a:lnTo>
                    <a:pt x="8071" y="100652"/>
                  </a:lnTo>
                  <a:lnTo>
                    <a:pt x="738" y="143010"/>
                  </a:lnTo>
                  <a:lnTo>
                    <a:pt x="0" y="175244"/>
                  </a:lnTo>
                  <a:lnTo>
                    <a:pt x="2584" y="184711"/>
                  </a:lnTo>
                  <a:lnTo>
                    <a:pt x="6048" y="193219"/>
                  </a:lnTo>
                  <a:lnTo>
                    <a:pt x="7587" y="203615"/>
                  </a:lnTo>
                  <a:lnTo>
                    <a:pt x="9982" y="208173"/>
                  </a:lnTo>
                  <a:lnTo>
                    <a:pt x="28827" y="225802"/>
                  </a:lnTo>
                  <a:lnTo>
                    <a:pt x="37886" y="229341"/>
                  </a:lnTo>
                  <a:lnTo>
                    <a:pt x="69724" y="232006"/>
                  </a:lnTo>
                  <a:lnTo>
                    <a:pt x="86616" y="227382"/>
                  </a:lnTo>
                  <a:lnTo>
                    <a:pt x="111681" y="214390"/>
                  </a:lnTo>
                  <a:lnTo>
                    <a:pt x="113112" y="212380"/>
                  </a:lnTo>
                  <a:lnTo>
                    <a:pt x="114702" y="207501"/>
                  </a:lnTo>
                  <a:lnTo>
                    <a:pt x="115925" y="179774"/>
                  </a:lnTo>
                  <a:lnTo>
                    <a:pt x="113307" y="171511"/>
                  </a:lnTo>
                  <a:lnTo>
                    <a:pt x="99723" y="153677"/>
                  </a:lnTo>
                  <a:lnTo>
                    <a:pt x="8918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" name="SMARTInkShape-2484"/>
            <p:cNvSpPr/>
            <p:nvPr/>
          </p:nvSpPr>
          <p:spPr>
            <a:xfrm>
              <a:off x="1089422" y="4546607"/>
              <a:ext cx="105758" cy="150409"/>
            </a:xfrm>
            <a:custGeom>
              <a:avLst/>
              <a:gdLst/>
              <a:ahLst/>
              <a:cxnLst/>
              <a:rect l="0" t="0" r="0" b="0"/>
              <a:pathLst>
                <a:path w="105758" h="150409">
                  <a:moveTo>
                    <a:pt x="0" y="70041"/>
                  </a:moveTo>
                  <a:lnTo>
                    <a:pt x="4740" y="70041"/>
                  </a:lnTo>
                  <a:lnTo>
                    <a:pt x="9713" y="72687"/>
                  </a:lnTo>
                  <a:lnTo>
                    <a:pt x="15231" y="76177"/>
                  </a:lnTo>
                  <a:lnTo>
                    <a:pt x="24908" y="78143"/>
                  </a:lnTo>
                  <a:lnTo>
                    <a:pt x="34552" y="78603"/>
                  </a:lnTo>
                  <a:lnTo>
                    <a:pt x="42807" y="76162"/>
                  </a:lnTo>
                  <a:lnTo>
                    <a:pt x="50775" y="72761"/>
                  </a:lnTo>
                  <a:lnTo>
                    <a:pt x="65425" y="69855"/>
                  </a:lnTo>
                  <a:lnTo>
                    <a:pt x="76491" y="63151"/>
                  </a:lnTo>
                  <a:lnTo>
                    <a:pt x="92155" y="49081"/>
                  </a:lnTo>
                  <a:lnTo>
                    <a:pt x="95528" y="43198"/>
                  </a:lnTo>
                  <a:lnTo>
                    <a:pt x="98019" y="37275"/>
                  </a:lnTo>
                  <a:lnTo>
                    <a:pt x="104008" y="28362"/>
                  </a:lnTo>
                  <a:lnTo>
                    <a:pt x="105757" y="22413"/>
                  </a:lnTo>
                  <a:lnTo>
                    <a:pt x="105231" y="19438"/>
                  </a:lnTo>
                  <a:lnTo>
                    <a:pt x="99345" y="9297"/>
                  </a:lnTo>
                  <a:lnTo>
                    <a:pt x="90636" y="0"/>
                  </a:lnTo>
                  <a:lnTo>
                    <a:pt x="89198" y="526"/>
                  </a:lnTo>
                  <a:lnTo>
                    <a:pt x="82432" y="5016"/>
                  </a:lnTo>
                  <a:lnTo>
                    <a:pt x="59267" y="14442"/>
                  </a:lnTo>
                  <a:lnTo>
                    <a:pt x="51807" y="19864"/>
                  </a:lnTo>
                  <a:lnTo>
                    <a:pt x="23844" y="59542"/>
                  </a:lnTo>
                  <a:lnTo>
                    <a:pt x="19632" y="76412"/>
                  </a:lnTo>
                  <a:lnTo>
                    <a:pt x="17928" y="116568"/>
                  </a:lnTo>
                  <a:lnTo>
                    <a:pt x="17905" y="121895"/>
                  </a:lnTo>
                  <a:lnTo>
                    <a:pt x="19874" y="126438"/>
                  </a:lnTo>
                  <a:lnTo>
                    <a:pt x="27354" y="134132"/>
                  </a:lnTo>
                  <a:lnTo>
                    <a:pt x="34647" y="138214"/>
                  </a:lnTo>
                  <a:lnTo>
                    <a:pt x="46976" y="140511"/>
                  </a:lnTo>
                  <a:lnTo>
                    <a:pt x="56597" y="142041"/>
                  </a:lnTo>
                  <a:lnTo>
                    <a:pt x="71437" y="1504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" name="SMARTInkShape-2485"/>
            <p:cNvSpPr/>
            <p:nvPr/>
          </p:nvSpPr>
          <p:spPr>
            <a:xfrm>
              <a:off x="1250189" y="4589859"/>
              <a:ext cx="124858" cy="258962"/>
            </a:xfrm>
            <a:custGeom>
              <a:avLst/>
              <a:gdLst/>
              <a:ahLst/>
              <a:cxnLst/>
              <a:rect l="0" t="0" r="0" b="0"/>
              <a:pathLst>
                <a:path w="124858" h="258962">
                  <a:moveTo>
                    <a:pt x="8897" y="0"/>
                  </a:moveTo>
                  <a:lnTo>
                    <a:pt x="4156" y="4740"/>
                  </a:lnTo>
                  <a:lnTo>
                    <a:pt x="1829" y="9713"/>
                  </a:lnTo>
                  <a:lnTo>
                    <a:pt x="0" y="46398"/>
                  </a:lnTo>
                  <a:lnTo>
                    <a:pt x="9063" y="76492"/>
                  </a:lnTo>
                  <a:lnTo>
                    <a:pt x="21217" y="92155"/>
                  </a:lnTo>
                  <a:lnTo>
                    <a:pt x="29586" y="95528"/>
                  </a:lnTo>
                  <a:lnTo>
                    <a:pt x="34596" y="96427"/>
                  </a:lnTo>
                  <a:lnTo>
                    <a:pt x="42808" y="94781"/>
                  </a:lnTo>
                  <a:lnTo>
                    <a:pt x="50758" y="91734"/>
                  </a:lnTo>
                  <a:lnTo>
                    <a:pt x="65397" y="89027"/>
                  </a:lnTo>
                  <a:lnTo>
                    <a:pt x="76460" y="82382"/>
                  </a:lnTo>
                  <a:lnTo>
                    <a:pt x="108824" y="51805"/>
                  </a:lnTo>
                  <a:lnTo>
                    <a:pt x="112840" y="45184"/>
                  </a:lnTo>
                  <a:lnTo>
                    <a:pt x="113911" y="42029"/>
                  </a:lnTo>
                  <a:lnTo>
                    <a:pt x="115617" y="39925"/>
                  </a:lnTo>
                  <a:lnTo>
                    <a:pt x="121767" y="35973"/>
                  </a:lnTo>
                  <a:lnTo>
                    <a:pt x="124030" y="30943"/>
                  </a:lnTo>
                  <a:lnTo>
                    <a:pt x="124348" y="31544"/>
                  </a:lnTo>
                  <a:lnTo>
                    <a:pt x="124857" y="34894"/>
                  </a:lnTo>
                  <a:lnTo>
                    <a:pt x="118821" y="42685"/>
                  </a:lnTo>
                  <a:lnTo>
                    <a:pt x="117283" y="48075"/>
                  </a:lnTo>
                  <a:lnTo>
                    <a:pt x="113569" y="72281"/>
                  </a:lnTo>
                  <a:lnTo>
                    <a:pt x="97976" y="114298"/>
                  </a:lnTo>
                  <a:lnTo>
                    <a:pt x="83282" y="152746"/>
                  </a:lnTo>
                  <a:lnTo>
                    <a:pt x="68424" y="191836"/>
                  </a:lnTo>
                  <a:lnTo>
                    <a:pt x="56191" y="230094"/>
                  </a:lnTo>
                  <a:lnTo>
                    <a:pt x="53729" y="242163"/>
                  </a:lnTo>
                  <a:lnTo>
                    <a:pt x="44616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" name="SMARTInkShape-2486"/>
            <p:cNvSpPr/>
            <p:nvPr/>
          </p:nvSpPr>
          <p:spPr>
            <a:xfrm>
              <a:off x="964406" y="4634507"/>
              <a:ext cx="53579" cy="1"/>
            </a:xfrm>
            <a:custGeom>
              <a:avLst/>
              <a:gdLst/>
              <a:ahLst/>
              <a:cxnLst/>
              <a:rect l="0" t="0" r="0" b="0"/>
              <a:pathLst>
                <a:path w="53579" h="1">
                  <a:moveTo>
                    <a:pt x="53578" y="0"/>
                  </a:moveTo>
                  <a:lnTo>
                    <a:pt x="11882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15" name="SMARTInkShape-2487"/>
          <p:cNvSpPr/>
          <p:nvPr/>
        </p:nvSpPr>
        <p:spPr>
          <a:xfrm>
            <a:off x="571500" y="4866679"/>
            <a:ext cx="2643188" cy="89299"/>
          </a:xfrm>
          <a:custGeom>
            <a:avLst/>
            <a:gdLst/>
            <a:ahLst/>
            <a:cxnLst/>
            <a:rect l="0" t="0" r="0" b="0"/>
            <a:pathLst>
              <a:path w="2643188" h="89299">
                <a:moveTo>
                  <a:pt x="0" y="89298"/>
                </a:moveTo>
                <a:lnTo>
                  <a:pt x="42807" y="89298"/>
                </a:lnTo>
                <a:lnTo>
                  <a:pt x="50775" y="88305"/>
                </a:lnTo>
                <a:lnTo>
                  <a:pt x="77806" y="81609"/>
                </a:lnTo>
                <a:lnTo>
                  <a:pt x="116924" y="80531"/>
                </a:lnTo>
                <a:lnTo>
                  <a:pt x="143123" y="77770"/>
                </a:lnTo>
                <a:lnTo>
                  <a:pt x="183383" y="72689"/>
                </a:lnTo>
                <a:lnTo>
                  <a:pt x="217826" y="71809"/>
                </a:lnTo>
                <a:lnTo>
                  <a:pt x="253167" y="66807"/>
                </a:lnTo>
                <a:lnTo>
                  <a:pt x="288774" y="63782"/>
                </a:lnTo>
                <a:lnTo>
                  <a:pt x="329200" y="62886"/>
                </a:lnTo>
                <a:lnTo>
                  <a:pt x="372597" y="62620"/>
                </a:lnTo>
                <a:lnTo>
                  <a:pt x="416875" y="57801"/>
                </a:lnTo>
                <a:lnTo>
                  <a:pt x="449199" y="55455"/>
                </a:lnTo>
                <a:lnTo>
                  <a:pt x="483410" y="54412"/>
                </a:lnTo>
                <a:lnTo>
                  <a:pt x="518458" y="53949"/>
                </a:lnTo>
                <a:lnTo>
                  <a:pt x="553879" y="51097"/>
                </a:lnTo>
                <a:lnTo>
                  <a:pt x="590457" y="47515"/>
                </a:lnTo>
                <a:lnTo>
                  <a:pt x="629866" y="45922"/>
                </a:lnTo>
                <a:lnTo>
                  <a:pt x="670531" y="45215"/>
                </a:lnTo>
                <a:lnTo>
                  <a:pt x="712748" y="44900"/>
                </a:lnTo>
                <a:lnTo>
                  <a:pt x="735119" y="44817"/>
                </a:lnTo>
                <a:lnTo>
                  <a:pt x="757970" y="44761"/>
                </a:lnTo>
                <a:lnTo>
                  <a:pt x="781141" y="43731"/>
                </a:lnTo>
                <a:lnTo>
                  <a:pt x="804526" y="42052"/>
                </a:lnTo>
                <a:lnTo>
                  <a:pt x="828054" y="39941"/>
                </a:lnTo>
                <a:lnTo>
                  <a:pt x="851677" y="38534"/>
                </a:lnTo>
                <a:lnTo>
                  <a:pt x="875363" y="37595"/>
                </a:lnTo>
                <a:lnTo>
                  <a:pt x="899091" y="36970"/>
                </a:lnTo>
                <a:lnTo>
                  <a:pt x="923839" y="36553"/>
                </a:lnTo>
                <a:lnTo>
                  <a:pt x="949268" y="36276"/>
                </a:lnTo>
                <a:lnTo>
                  <a:pt x="975150" y="36090"/>
                </a:lnTo>
                <a:lnTo>
                  <a:pt x="1001334" y="36958"/>
                </a:lnTo>
                <a:lnTo>
                  <a:pt x="1027720" y="38529"/>
                </a:lnTo>
                <a:lnTo>
                  <a:pt x="1054240" y="40569"/>
                </a:lnTo>
                <a:lnTo>
                  <a:pt x="1080850" y="41929"/>
                </a:lnTo>
                <a:lnTo>
                  <a:pt x="1107520" y="42835"/>
                </a:lnTo>
                <a:lnTo>
                  <a:pt x="1134229" y="43440"/>
                </a:lnTo>
                <a:lnTo>
                  <a:pt x="1161958" y="44835"/>
                </a:lnTo>
                <a:lnTo>
                  <a:pt x="1190365" y="46757"/>
                </a:lnTo>
                <a:lnTo>
                  <a:pt x="1219225" y="49031"/>
                </a:lnTo>
                <a:lnTo>
                  <a:pt x="1247395" y="50547"/>
                </a:lnTo>
                <a:lnTo>
                  <a:pt x="1275105" y="51557"/>
                </a:lnTo>
                <a:lnTo>
                  <a:pt x="1302507" y="52231"/>
                </a:lnTo>
                <a:lnTo>
                  <a:pt x="1330697" y="53672"/>
                </a:lnTo>
                <a:lnTo>
                  <a:pt x="1359413" y="55626"/>
                </a:lnTo>
                <a:lnTo>
                  <a:pt x="1388478" y="57920"/>
                </a:lnTo>
                <a:lnTo>
                  <a:pt x="1416785" y="59449"/>
                </a:lnTo>
                <a:lnTo>
                  <a:pt x="1444586" y="60468"/>
                </a:lnTo>
                <a:lnTo>
                  <a:pt x="1472049" y="61149"/>
                </a:lnTo>
                <a:lnTo>
                  <a:pt x="1499288" y="61602"/>
                </a:lnTo>
                <a:lnTo>
                  <a:pt x="1526377" y="61904"/>
                </a:lnTo>
                <a:lnTo>
                  <a:pt x="1553366" y="62105"/>
                </a:lnTo>
                <a:lnTo>
                  <a:pt x="1580288" y="63232"/>
                </a:lnTo>
                <a:lnTo>
                  <a:pt x="1607166" y="64975"/>
                </a:lnTo>
                <a:lnTo>
                  <a:pt x="1634014" y="67130"/>
                </a:lnTo>
                <a:lnTo>
                  <a:pt x="1660843" y="68565"/>
                </a:lnTo>
                <a:lnTo>
                  <a:pt x="1687658" y="69522"/>
                </a:lnTo>
                <a:lnTo>
                  <a:pt x="1714465" y="70161"/>
                </a:lnTo>
                <a:lnTo>
                  <a:pt x="1741266" y="70587"/>
                </a:lnTo>
                <a:lnTo>
                  <a:pt x="1768062" y="70871"/>
                </a:lnTo>
                <a:lnTo>
                  <a:pt x="1794857" y="71060"/>
                </a:lnTo>
                <a:lnTo>
                  <a:pt x="1821649" y="71185"/>
                </a:lnTo>
                <a:lnTo>
                  <a:pt x="1848440" y="71270"/>
                </a:lnTo>
                <a:lnTo>
                  <a:pt x="1875231" y="71325"/>
                </a:lnTo>
                <a:lnTo>
                  <a:pt x="1901029" y="71363"/>
                </a:lnTo>
                <a:lnTo>
                  <a:pt x="1926165" y="71387"/>
                </a:lnTo>
                <a:lnTo>
                  <a:pt x="1950860" y="71404"/>
                </a:lnTo>
                <a:lnTo>
                  <a:pt x="1975261" y="71415"/>
                </a:lnTo>
                <a:lnTo>
                  <a:pt x="1999466" y="71423"/>
                </a:lnTo>
                <a:lnTo>
                  <a:pt x="2023539" y="71428"/>
                </a:lnTo>
                <a:lnTo>
                  <a:pt x="2046534" y="71430"/>
                </a:lnTo>
                <a:lnTo>
                  <a:pt x="2090604" y="71435"/>
                </a:lnTo>
                <a:lnTo>
                  <a:pt x="2113072" y="70444"/>
                </a:lnTo>
                <a:lnTo>
                  <a:pt x="2135988" y="68791"/>
                </a:lnTo>
                <a:lnTo>
                  <a:pt x="2159203" y="66696"/>
                </a:lnTo>
                <a:lnTo>
                  <a:pt x="2203518" y="64369"/>
                </a:lnTo>
                <a:lnTo>
                  <a:pt x="2245372" y="63336"/>
                </a:lnTo>
                <a:lnTo>
                  <a:pt x="2283819" y="62876"/>
                </a:lnTo>
                <a:lnTo>
                  <a:pt x="2320749" y="60025"/>
                </a:lnTo>
                <a:lnTo>
                  <a:pt x="2356014" y="55452"/>
                </a:lnTo>
                <a:lnTo>
                  <a:pt x="2388224" y="50111"/>
                </a:lnTo>
                <a:lnTo>
                  <a:pt x="2419076" y="47076"/>
                </a:lnTo>
                <a:lnTo>
                  <a:pt x="2449324" y="44736"/>
                </a:lnTo>
                <a:lnTo>
                  <a:pt x="2492260" y="37840"/>
                </a:lnTo>
                <a:lnTo>
                  <a:pt x="2534441" y="26621"/>
                </a:lnTo>
                <a:lnTo>
                  <a:pt x="2571435" y="14851"/>
                </a:lnTo>
                <a:lnTo>
                  <a:pt x="2612871" y="4709"/>
                </a:lnTo>
                <a:lnTo>
                  <a:pt x="2633401" y="621"/>
                </a:lnTo>
                <a:lnTo>
                  <a:pt x="264318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24" name="SMARTInkShape-Group290"/>
          <p:cNvGrpSpPr/>
          <p:nvPr/>
        </p:nvGrpSpPr>
        <p:grpSpPr>
          <a:xfrm>
            <a:off x="857927" y="4938117"/>
            <a:ext cx="1222691" cy="267892"/>
            <a:chOff x="857927" y="4938117"/>
            <a:chExt cx="1222691" cy="267892"/>
          </a:xfrm>
        </p:grpSpPr>
        <p:sp>
          <p:nvSpPr>
            <p:cNvPr id="116" name="SMARTInkShape-2488"/>
            <p:cNvSpPr/>
            <p:nvPr/>
          </p:nvSpPr>
          <p:spPr>
            <a:xfrm>
              <a:off x="857927" y="4960688"/>
              <a:ext cx="190610" cy="208202"/>
            </a:xfrm>
            <a:custGeom>
              <a:avLst/>
              <a:gdLst/>
              <a:ahLst/>
              <a:cxnLst/>
              <a:rect l="0" t="0" r="0" b="0"/>
              <a:pathLst>
                <a:path w="190610" h="208202">
                  <a:moveTo>
                    <a:pt x="142198" y="57796"/>
                  </a:moveTo>
                  <a:lnTo>
                    <a:pt x="137457" y="53056"/>
                  </a:lnTo>
                  <a:lnTo>
                    <a:pt x="135130" y="48082"/>
                  </a:lnTo>
                  <a:lnTo>
                    <a:pt x="134510" y="45368"/>
                  </a:lnTo>
                  <a:lnTo>
                    <a:pt x="128896" y="36806"/>
                  </a:lnTo>
                  <a:lnTo>
                    <a:pt x="117117" y="25023"/>
                  </a:lnTo>
                  <a:lnTo>
                    <a:pt x="91037" y="10167"/>
                  </a:lnTo>
                  <a:lnTo>
                    <a:pt x="55829" y="0"/>
                  </a:lnTo>
                  <a:lnTo>
                    <a:pt x="43950" y="28"/>
                  </a:lnTo>
                  <a:lnTo>
                    <a:pt x="10897" y="6496"/>
                  </a:lnTo>
                  <a:lnTo>
                    <a:pt x="7039" y="8713"/>
                  </a:lnTo>
                  <a:lnTo>
                    <a:pt x="4467" y="11184"/>
                  </a:lnTo>
                  <a:lnTo>
                    <a:pt x="1609" y="16574"/>
                  </a:lnTo>
                  <a:lnTo>
                    <a:pt x="0" y="25186"/>
                  </a:lnTo>
                  <a:lnTo>
                    <a:pt x="4264" y="38763"/>
                  </a:lnTo>
                  <a:lnTo>
                    <a:pt x="15586" y="54992"/>
                  </a:lnTo>
                  <a:lnTo>
                    <a:pt x="54460" y="87838"/>
                  </a:lnTo>
                  <a:lnTo>
                    <a:pt x="97755" y="117364"/>
                  </a:lnTo>
                  <a:lnTo>
                    <a:pt x="142225" y="140030"/>
                  </a:lnTo>
                  <a:lnTo>
                    <a:pt x="158085" y="150899"/>
                  </a:lnTo>
                  <a:lnTo>
                    <a:pt x="189514" y="185298"/>
                  </a:lnTo>
                  <a:lnTo>
                    <a:pt x="190609" y="188438"/>
                  </a:lnTo>
                  <a:lnTo>
                    <a:pt x="190347" y="191523"/>
                  </a:lnTo>
                  <a:lnTo>
                    <a:pt x="187538" y="198865"/>
                  </a:lnTo>
                  <a:lnTo>
                    <a:pt x="182311" y="204876"/>
                  </a:lnTo>
                  <a:lnTo>
                    <a:pt x="174578" y="207501"/>
                  </a:lnTo>
                  <a:lnTo>
                    <a:pt x="169738" y="208201"/>
                  </a:lnTo>
                  <a:lnTo>
                    <a:pt x="126016" y="201003"/>
                  </a:lnTo>
                  <a:lnTo>
                    <a:pt x="81392" y="187378"/>
                  </a:lnTo>
                  <a:lnTo>
                    <a:pt x="71868" y="182721"/>
                  </a:lnTo>
                  <a:lnTo>
                    <a:pt x="61831" y="173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" name="SMARTInkShape-2489"/>
            <p:cNvSpPr/>
            <p:nvPr/>
          </p:nvSpPr>
          <p:spPr>
            <a:xfrm>
              <a:off x="1080492" y="5000649"/>
              <a:ext cx="167856" cy="142852"/>
            </a:xfrm>
            <a:custGeom>
              <a:avLst/>
              <a:gdLst/>
              <a:ahLst/>
              <a:cxnLst/>
              <a:rect l="0" t="0" r="0" b="0"/>
              <a:pathLst>
                <a:path w="167856" h="142852">
                  <a:moveTo>
                    <a:pt x="0" y="35695"/>
                  </a:moveTo>
                  <a:lnTo>
                    <a:pt x="4740" y="40434"/>
                  </a:lnTo>
                  <a:lnTo>
                    <a:pt x="12360" y="42762"/>
                  </a:lnTo>
                  <a:lnTo>
                    <a:pt x="54219" y="44576"/>
                  </a:lnTo>
                  <a:lnTo>
                    <a:pt x="95288" y="44621"/>
                  </a:lnTo>
                  <a:lnTo>
                    <a:pt x="119070" y="43631"/>
                  </a:lnTo>
                  <a:lnTo>
                    <a:pt x="147653" y="35529"/>
                  </a:lnTo>
                  <a:lnTo>
                    <a:pt x="163556" y="23375"/>
                  </a:lnTo>
                  <a:lnTo>
                    <a:pt x="166950" y="17651"/>
                  </a:lnTo>
                  <a:lnTo>
                    <a:pt x="167855" y="14736"/>
                  </a:lnTo>
                  <a:lnTo>
                    <a:pt x="167466" y="12793"/>
                  </a:lnTo>
                  <a:lnTo>
                    <a:pt x="166214" y="11497"/>
                  </a:lnTo>
                  <a:lnTo>
                    <a:pt x="164388" y="10633"/>
                  </a:lnTo>
                  <a:lnTo>
                    <a:pt x="163170" y="9064"/>
                  </a:lnTo>
                  <a:lnTo>
                    <a:pt x="161817" y="4676"/>
                  </a:lnTo>
                  <a:lnTo>
                    <a:pt x="160464" y="3110"/>
                  </a:lnTo>
                  <a:lnTo>
                    <a:pt x="156315" y="1369"/>
                  </a:lnTo>
                  <a:lnTo>
                    <a:pt x="113146" y="0"/>
                  </a:lnTo>
                  <a:lnTo>
                    <a:pt x="101104" y="975"/>
                  </a:lnTo>
                  <a:lnTo>
                    <a:pt x="69183" y="15208"/>
                  </a:lnTo>
                  <a:lnTo>
                    <a:pt x="61175" y="20967"/>
                  </a:lnTo>
                  <a:lnTo>
                    <a:pt x="41816" y="46373"/>
                  </a:lnTo>
                  <a:lnTo>
                    <a:pt x="38429" y="55654"/>
                  </a:lnTo>
                  <a:lnTo>
                    <a:pt x="35766" y="99820"/>
                  </a:lnTo>
                  <a:lnTo>
                    <a:pt x="38386" y="106528"/>
                  </a:lnTo>
                  <a:lnTo>
                    <a:pt x="56711" y="127933"/>
                  </a:lnTo>
                  <a:lnTo>
                    <a:pt x="74629" y="138875"/>
                  </a:lnTo>
                  <a:lnTo>
                    <a:pt x="88751" y="142065"/>
                  </a:lnTo>
                  <a:lnTo>
                    <a:pt x="107156" y="142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" name="SMARTInkShape-2490"/>
            <p:cNvSpPr/>
            <p:nvPr/>
          </p:nvSpPr>
          <p:spPr>
            <a:xfrm>
              <a:off x="1260860" y="5001025"/>
              <a:ext cx="150032" cy="160335"/>
            </a:xfrm>
            <a:custGeom>
              <a:avLst/>
              <a:gdLst/>
              <a:ahLst/>
              <a:cxnLst/>
              <a:rect l="0" t="0" r="0" b="0"/>
              <a:pathLst>
                <a:path w="150032" h="160335">
                  <a:moveTo>
                    <a:pt x="105382" y="17459"/>
                  </a:moveTo>
                  <a:lnTo>
                    <a:pt x="100642" y="12719"/>
                  </a:lnTo>
                  <a:lnTo>
                    <a:pt x="95669" y="10392"/>
                  </a:lnTo>
                  <a:lnTo>
                    <a:pt x="92953" y="9771"/>
                  </a:lnTo>
                  <a:lnTo>
                    <a:pt x="80474" y="2637"/>
                  </a:lnTo>
                  <a:lnTo>
                    <a:pt x="58985" y="0"/>
                  </a:lnTo>
                  <a:lnTo>
                    <a:pt x="28891" y="8717"/>
                  </a:lnTo>
                  <a:lnTo>
                    <a:pt x="22438" y="12912"/>
                  </a:lnTo>
                  <a:lnTo>
                    <a:pt x="4214" y="37177"/>
                  </a:lnTo>
                  <a:lnTo>
                    <a:pt x="887" y="46397"/>
                  </a:lnTo>
                  <a:lnTo>
                    <a:pt x="0" y="51634"/>
                  </a:lnTo>
                  <a:lnTo>
                    <a:pt x="1660" y="62745"/>
                  </a:lnTo>
                  <a:lnTo>
                    <a:pt x="11574" y="103817"/>
                  </a:lnTo>
                  <a:lnTo>
                    <a:pt x="19372" y="113057"/>
                  </a:lnTo>
                  <a:lnTo>
                    <a:pt x="46284" y="135367"/>
                  </a:lnTo>
                  <a:lnTo>
                    <a:pt x="88737" y="147987"/>
                  </a:lnTo>
                  <a:lnTo>
                    <a:pt x="132331" y="155695"/>
                  </a:lnTo>
                  <a:lnTo>
                    <a:pt x="150031" y="160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" name="SMARTInkShape-2491"/>
            <p:cNvSpPr/>
            <p:nvPr/>
          </p:nvSpPr>
          <p:spPr>
            <a:xfrm>
              <a:off x="1500202" y="4955977"/>
              <a:ext cx="116072" cy="250032"/>
            </a:xfrm>
            <a:custGeom>
              <a:avLst/>
              <a:gdLst/>
              <a:ahLst/>
              <a:cxnLst/>
              <a:rect l="0" t="0" r="0" b="0"/>
              <a:pathLst>
                <a:path w="116072" h="250032">
                  <a:moveTo>
                    <a:pt x="17845" y="0"/>
                  </a:moveTo>
                  <a:lnTo>
                    <a:pt x="13104" y="4739"/>
                  </a:lnTo>
                  <a:lnTo>
                    <a:pt x="10777" y="12358"/>
                  </a:lnTo>
                  <a:lnTo>
                    <a:pt x="6433" y="37881"/>
                  </a:lnTo>
                  <a:lnTo>
                    <a:pt x="1896" y="54218"/>
                  </a:lnTo>
                  <a:lnTo>
                    <a:pt x="153" y="96421"/>
                  </a:lnTo>
                  <a:lnTo>
                    <a:pt x="0" y="140853"/>
                  </a:lnTo>
                  <a:lnTo>
                    <a:pt x="984" y="153882"/>
                  </a:lnTo>
                  <a:lnTo>
                    <a:pt x="18078" y="196400"/>
                  </a:lnTo>
                  <a:lnTo>
                    <a:pt x="38694" y="233381"/>
                  </a:lnTo>
                  <a:lnTo>
                    <a:pt x="52355" y="243554"/>
                  </a:lnTo>
                  <a:lnTo>
                    <a:pt x="68970" y="248112"/>
                  </a:lnTo>
                  <a:lnTo>
                    <a:pt x="116071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" name="SMARTInkShape-2492"/>
            <p:cNvSpPr/>
            <p:nvPr/>
          </p:nvSpPr>
          <p:spPr>
            <a:xfrm>
              <a:off x="1375172" y="5018484"/>
              <a:ext cx="249992" cy="133947"/>
            </a:xfrm>
            <a:custGeom>
              <a:avLst/>
              <a:gdLst/>
              <a:ahLst/>
              <a:cxnLst/>
              <a:rect l="0" t="0" r="0" b="0"/>
              <a:pathLst>
                <a:path w="249992" h="133947">
                  <a:moveTo>
                    <a:pt x="0" y="0"/>
                  </a:moveTo>
                  <a:lnTo>
                    <a:pt x="40311" y="0"/>
                  </a:lnTo>
                  <a:lnTo>
                    <a:pt x="80972" y="0"/>
                  </a:lnTo>
                  <a:lnTo>
                    <a:pt x="122342" y="0"/>
                  </a:lnTo>
                  <a:lnTo>
                    <a:pt x="160206" y="2646"/>
                  </a:lnTo>
                  <a:lnTo>
                    <a:pt x="204552" y="15446"/>
                  </a:lnTo>
                  <a:lnTo>
                    <a:pt x="222996" y="19790"/>
                  </a:lnTo>
                  <a:lnTo>
                    <a:pt x="233054" y="24670"/>
                  </a:lnTo>
                  <a:lnTo>
                    <a:pt x="248476" y="42918"/>
                  </a:lnTo>
                  <a:lnTo>
                    <a:pt x="249570" y="48876"/>
                  </a:lnTo>
                  <a:lnTo>
                    <a:pt x="249991" y="65595"/>
                  </a:lnTo>
                  <a:lnTo>
                    <a:pt x="247367" y="71486"/>
                  </a:lnTo>
                  <a:lnTo>
                    <a:pt x="245279" y="74447"/>
                  </a:lnTo>
                  <a:lnTo>
                    <a:pt x="239006" y="96370"/>
                  </a:lnTo>
                  <a:lnTo>
                    <a:pt x="235209" y="103354"/>
                  </a:lnTo>
                  <a:lnTo>
                    <a:pt x="232438" y="115830"/>
                  </a:lnTo>
                  <a:lnTo>
                    <a:pt x="232172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1" name="SMARTInkShape-2493"/>
            <p:cNvSpPr/>
            <p:nvPr/>
          </p:nvSpPr>
          <p:spPr>
            <a:xfrm>
              <a:off x="1625203" y="4938117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26789"/>
                  </a:moveTo>
                  <a:lnTo>
                    <a:pt x="13119" y="26789"/>
                  </a:lnTo>
                  <a:lnTo>
                    <a:pt x="11722" y="25797"/>
                  </a:lnTo>
                  <a:lnTo>
                    <a:pt x="10792" y="24143"/>
                  </a:lnTo>
                  <a:lnTo>
                    <a:pt x="10171" y="22049"/>
                  </a:lnTo>
                  <a:lnTo>
                    <a:pt x="8765" y="20652"/>
                  </a:lnTo>
                  <a:lnTo>
                    <a:pt x="4557" y="19101"/>
                  </a:lnTo>
                  <a:lnTo>
                    <a:pt x="3038" y="17694"/>
                  </a:lnTo>
                  <a:lnTo>
                    <a:pt x="1350" y="1348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2" name="SMARTInkShape-2494"/>
            <p:cNvSpPr/>
            <p:nvPr/>
          </p:nvSpPr>
          <p:spPr>
            <a:xfrm>
              <a:off x="1697044" y="4982766"/>
              <a:ext cx="106697" cy="114163"/>
            </a:xfrm>
            <a:custGeom>
              <a:avLst/>
              <a:gdLst/>
              <a:ahLst/>
              <a:cxnLst/>
              <a:rect l="0" t="0" r="0" b="0"/>
              <a:pathLst>
                <a:path w="106697" h="114163">
                  <a:moveTo>
                    <a:pt x="26385" y="0"/>
                  </a:moveTo>
                  <a:lnTo>
                    <a:pt x="26385" y="7688"/>
                  </a:lnTo>
                  <a:lnTo>
                    <a:pt x="20249" y="15813"/>
                  </a:lnTo>
                  <a:lnTo>
                    <a:pt x="6481" y="55688"/>
                  </a:lnTo>
                  <a:lnTo>
                    <a:pt x="1636" y="69416"/>
                  </a:lnTo>
                  <a:lnTo>
                    <a:pt x="0" y="82944"/>
                  </a:lnTo>
                  <a:lnTo>
                    <a:pt x="2421" y="89119"/>
                  </a:lnTo>
                  <a:lnTo>
                    <a:pt x="5813" y="95171"/>
                  </a:lnTo>
                  <a:lnTo>
                    <a:pt x="7320" y="101167"/>
                  </a:lnTo>
                  <a:lnTo>
                    <a:pt x="8714" y="103164"/>
                  </a:lnTo>
                  <a:lnTo>
                    <a:pt x="10636" y="104494"/>
                  </a:lnTo>
                  <a:lnTo>
                    <a:pt x="36285" y="113990"/>
                  </a:lnTo>
                  <a:lnTo>
                    <a:pt x="47652" y="114162"/>
                  </a:lnTo>
                  <a:lnTo>
                    <a:pt x="91716" y="101240"/>
                  </a:lnTo>
                  <a:lnTo>
                    <a:pt x="99409" y="99565"/>
                  </a:lnTo>
                  <a:lnTo>
                    <a:pt x="101857" y="97135"/>
                  </a:lnTo>
                  <a:lnTo>
                    <a:pt x="104577" y="89142"/>
                  </a:lnTo>
                  <a:lnTo>
                    <a:pt x="106696" y="54863"/>
                  </a:lnTo>
                  <a:lnTo>
                    <a:pt x="104082" y="46542"/>
                  </a:lnTo>
                  <a:lnTo>
                    <a:pt x="91518" y="30015"/>
                  </a:lnTo>
                  <a:lnTo>
                    <a:pt x="710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3" name="SMARTInkShape-2495"/>
            <p:cNvSpPr/>
            <p:nvPr/>
          </p:nvSpPr>
          <p:spPr>
            <a:xfrm>
              <a:off x="1875234" y="5036374"/>
              <a:ext cx="205384" cy="71408"/>
            </a:xfrm>
            <a:custGeom>
              <a:avLst/>
              <a:gdLst/>
              <a:ahLst/>
              <a:cxnLst/>
              <a:rect l="0" t="0" r="0" b="0"/>
              <a:pathLst>
                <a:path w="205384" h="71408">
                  <a:moveTo>
                    <a:pt x="0" y="35689"/>
                  </a:moveTo>
                  <a:lnTo>
                    <a:pt x="0" y="51938"/>
                  </a:lnTo>
                  <a:lnTo>
                    <a:pt x="6137" y="60358"/>
                  </a:lnTo>
                  <a:lnTo>
                    <a:pt x="8920" y="71364"/>
                  </a:lnTo>
                  <a:lnTo>
                    <a:pt x="4187" y="66654"/>
                  </a:lnTo>
                  <a:lnTo>
                    <a:pt x="3783" y="64269"/>
                  </a:lnTo>
                  <a:lnTo>
                    <a:pt x="4507" y="61687"/>
                  </a:lnTo>
                  <a:lnTo>
                    <a:pt x="8056" y="55156"/>
                  </a:lnTo>
                  <a:lnTo>
                    <a:pt x="9749" y="46736"/>
                  </a:lnTo>
                  <a:lnTo>
                    <a:pt x="29914" y="23749"/>
                  </a:lnTo>
                  <a:lnTo>
                    <a:pt x="59705" y="3937"/>
                  </a:lnTo>
                  <a:lnTo>
                    <a:pt x="86735" y="492"/>
                  </a:lnTo>
                  <a:lnTo>
                    <a:pt x="128017" y="0"/>
                  </a:lnTo>
                  <a:lnTo>
                    <a:pt x="144867" y="971"/>
                  </a:lnTo>
                  <a:lnTo>
                    <a:pt x="169432" y="10994"/>
                  </a:lnTo>
                  <a:lnTo>
                    <a:pt x="175514" y="16775"/>
                  </a:lnTo>
                  <a:lnTo>
                    <a:pt x="201412" y="56487"/>
                  </a:lnTo>
                  <a:lnTo>
                    <a:pt x="205383" y="714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59" name="SMARTInkShape-Group291"/>
          <p:cNvGrpSpPr/>
          <p:nvPr/>
        </p:nvGrpSpPr>
        <p:grpSpPr>
          <a:xfrm>
            <a:off x="1116243" y="5215057"/>
            <a:ext cx="2732453" cy="616030"/>
            <a:chOff x="1116243" y="5215057"/>
            <a:chExt cx="2732453" cy="616030"/>
          </a:xfrm>
        </p:grpSpPr>
        <p:sp>
          <p:nvSpPr>
            <p:cNvPr id="125" name="SMARTInkShape-2496"/>
            <p:cNvSpPr/>
            <p:nvPr/>
          </p:nvSpPr>
          <p:spPr>
            <a:xfrm>
              <a:off x="1116243" y="5215057"/>
              <a:ext cx="151619" cy="205264"/>
            </a:xfrm>
            <a:custGeom>
              <a:avLst/>
              <a:gdLst/>
              <a:ahLst/>
              <a:cxnLst/>
              <a:rect l="0" t="0" r="0" b="0"/>
              <a:pathLst>
                <a:path w="151619" h="205264">
                  <a:moveTo>
                    <a:pt x="8898" y="44529"/>
                  </a:moveTo>
                  <a:lnTo>
                    <a:pt x="4157" y="44529"/>
                  </a:lnTo>
                  <a:lnTo>
                    <a:pt x="2761" y="43537"/>
                  </a:lnTo>
                  <a:lnTo>
                    <a:pt x="1830" y="41883"/>
                  </a:lnTo>
                  <a:lnTo>
                    <a:pt x="213" y="35434"/>
                  </a:lnTo>
                  <a:lnTo>
                    <a:pt x="0" y="28020"/>
                  </a:lnTo>
                  <a:lnTo>
                    <a:pt x="13271" y="13402"/>
                  </a:lnTo>
                  <a:lnTo>
                    <a:pt x="18448" y="10851"/>
                  </a:lnTo>
                  <a:lnTo>
                    <a:pt x="60253" y="149"/>
                  </a:lnTo>
                  <a:lnTo>
                    <a:pt x="70087" y="0"/>
                  </a:lnTo>
                  <a:lnTo>
                    <a:pt x="78426" y="2578"/>
                  </a:lnTo>
                  <a:lnTo>
                    <a:pt x="86432" y="6040"/>
                  </a:lnTo>
                  <a:lnTo>
                    <a:pt x="101103" y="8981"/>
                  </a:lnTo>
                  <a:lnTo>
                    <a:pt x="112175" y="15695"/>
                  </a:lnTo>
                  <a:lnTo>
                    <a:pt x="145809" y="47516"/>
                  </a:lnTo>
                  <a:lnTo>
                    <a:pt x="149122" y="53463"/>
                  </a:lnTo>
                  <a:lnTo>
                    <a:pt x="150987" y="65035"/>
                  </a:lnTo>
                  <a:lnTo>
                    <a:pt x="151618" y="81983"/>
                  </a:lnTo>
                  <a:lnTo>
                    <a:pt x="146986" y="96527"/>
                  </a:lnTo>
                  <a:lnTo>
                    <a:pt x="121960" y="135443"/>
                  </a:lnTo>
                  <a:lnTo>
                    <a:pt x="93066" y="156567"/>
                  </a:lnTo>
                  <a:lnTo>
                    <a:pt x="86655" y="158815"/>
                  </a:lnTo>
                  <a:lnTo>
                    <a:pt x="46206" y="160568"/>
                  </a:lnTo>
                  <a:lnTo>
                    <a:pt x="37716" y="157948"/>
                  </a:lnTo>
                  <a:lnTo>
                    <a:pt x="18005" y="145167"/>
                  </a:lnTo>
                  <a:lnTo>
                    <a:pt x="11953" y="142835"/>
                  </a:lnTo>
                  <a:lnTo>
                    <a:pt x="5956" y="138491"/>
                  </a:lnTo>
                  <a:lnTo>
                    <a:pt x="2629" y="133253"/>
                  </a:lnTo>
                  <a:lnTo>
                    <a:pt x="494" y="121806"/>
                  </a:lnTo>
                  <a:lnTo>
                    <a:pt x="124" y="112956"/>
                  </a:lnTo>
                  <a:lnTo>
                    <a:pt x="2683" y="107021"/>
                  </a:lnTo>
                  <a:lnTo>
                    <a:pt x="7670" y="99868"/>
                  </a:lnTo>
                  <a:lnTo>
                    <a:pt x="10998" y="98890"/>
                  </a:lnTo>
                  <a:lnTo>
                    <a:pt x="30138" y="98121"/>
                  </a:lnTo>
                  <a:lnTo>
                    <a:pt x="43523" y="102851"/>
                  </a:lnTo>
                  <a:lnTo>
                    <a:pt x="60057" y="115278"/>
                  </a:lnTo>
                  <a:lnTo>
                    <a:pt x="91700" y="150989"/>
                  </a:lnTo>
                  <a:lnTo>
                    <a:pt x="108818" y="163454"/>
                  </a:lnTo>
                  <a:lnTo>
                    <a:pt x="130861" y="191529"/>
                  </a:lnTo>
                  <a:lnTo>
                    <a:pt x="138852" y="195901"/>
                  </a:lnTo>
                  <a:lnTo>
                    <a:pt x="142843" y="205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6" name="SMARTInkShape-2497"/>
            <p:cNvSpPr/>
            <p:nvPr/>
          </p:nvSpPr>
          <p:spPr>
            <a:xfrm>
              <a:off x="1330689" y="5304244"/>
              <a:ext cx="124851" cy="125007"/>
            </a:xfrm>
            <a:custGeom>
              <a:avLst/>
              <a:gdLst/>
              <a:ahLst/>
              <a:cxnLst/>
              <a:rect l="0" t="0" r="0" b="0"/>
              <a:pathLst>
                <a:path w="124851" h="125007">
                  <a:moveTo>
                    <a:pt x="124850" y="8920"/>
                  </a:moveTo>
                  <a:lnTo>
                    <a:pt x="124850" y="1232"/>
                  </a:lnTo>
                  <a:lnTo>
                    <a:pt x="123858" y="818"/>
                  </a:lnTo>
                  <a:lnTo>
                    <a:pt x="111289" y="0"/>
                  </a:lnTo>
                  <a:lnTo>
                    <a:pt x="73621" y="11015"/>
                  </a:lnTo>
                  <a:lnTo>
                    <a:pt x="33520" y="35763"/>
                  </a:lnTo>
                  <a:lnTo>
                    <a:pt x="23735" y="42678"/>
                  </a:lnTo>
                  <a:lnTo>
                    <a:pt x="4072" y="67625"/>
                  </a:lnTo>
                  <a:lnTo>
                    <a:pt x="1090" y="77136"/>
                  </a:lnTo>
                  <a:lnTo>
                    <a:pt x="0" y="92231"/>
                  </a:lnTo>
                  <a:lnTo>
                    <a:pt x="2554" y="98202"/>
                  </a:lnTo>
                  <a:lnTo>
                    <a:pt x="6004" y="104164"/>
                  </a:lnTo>
                  <a:lnTo>
                    <a:pt x="7537" y="110120"/>
                  </a:lnTo>
                  <a:lnTo>
                    <a:pt x="13510" y="116075"/>
                  </a:lnTo>
                  <a:lnTo>
                    <a:pt x="21788" y="121036"/>
                  </a:lnTo>
                  <a:lnTo>
                    <a:pt x="35553" y="125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7" name="SMARTInkShape-2498"/>
            <p:cNvSpPr/>
            <p:nvPr/>
          </p:nvSpPr>
          <p:spPr>
            <a:xfrm>
              <a:off x="1456061" y="5348883"/>
              <a:ext cx="97173" cy="76235"/>
            </a:xfrm>
            <a:custGeom>
              <a:avLst/>
              <a:gdLst/>
              <a:ahLst/>
              <a:cxnLst/>
              <a:rect l="0" t="0" r="0" b="0"/>
              <a:pathLst>
                <a:path w="97173" h="76235">
                  <a:moveTo>
                    <a:pt x="70915" y="8930"/>
                  </a:moveTo>
                  <a:lnTo>
                    <a:pt x="70915" y="1241"/>
                  </a:lnTo>
                  <a:lnTo>
                    <a:pt x="69923" y="828"/>
                  </a:lnTo>
                  <a:lnTo>
                    <a:pt x="54406" y="9"/>
                  </a:lnTo>
                  <a:lnTo>
                    <a:pt x="11377" y="41681"/>
                  </a:lnTo>
                  <a:lnTo>
                    <a:pt x="3445" y="50603"/>
                  </a:lnTo>
                  <a:lnTo>
                    <a:pt x="653" y="59531"/>
                  </a:lnTo>
                  <a:lnTo>
                    <a:pt x="0" y="65484"/>
                  </a:lnTo>
                  <a:lnTo>
                    <a:pt x="818" y="67469"/>
                  </a:lnTo>
                  <a:lnTo>
                    <a:pt x="2356" y="68791"/>
                  </a:lnTo>
                  <a:lnTo>
                    <a:pt x="6710" y="71253"/>
                  </a:lnTo>
                  <a:lnTo>
                    <a:pt x="11953" y="75655"/>
                  </a:lnTo>
                  <a:lnTo>
                    <a:pt x="14740" y="76234"/>
                  </a:lnTo>
                  <a:lnTo>
                    <a:pt x="17590" y="75627"/>
                  </a:lnTo>
                  <a:lnTo>
                    <a:pt x="24395" y="73299"/>
                  </a:lnTo>
                  <a:lnTo>
                    <a:pt x="55157" y="68900"/>
                  </a:lnTo>
                  <a:lnTo>
                    <a:pt x="79246" y="60424"/>
                  </a:lnTo>
                  <a:lnTo>
                    <a:pt x="91633" y="50189"/>
                  </a:lnTo>
                  <a:lnTo>
                    <a:pt x="95006" y="44465"/>
                  </a:lnTo>
                  <a:lnTo>
                    <a:pt x="97172" y="32706"/>
                  </a:lnTo>
                  <a:lnTo>
                    <a:pt x="96357" y="30733"/>
                  </a:lnTo>
                  <a:lnTo>
                    <a:pt x="94822" y="29418"/>
                  </a:lnTo>
                  <a:lnTo>
                    <a:pt x="92806" y="28542"/>
                  </a:lnTo>
                  <a:lnTo>
                    <a:pt x="91463" y="26965"/>
                  </a:lnTo>
                  <a:lnTo>
                    <a:pt x="86660" y="17306"/>
                  </a:lnTo>
                  <a:lnTo>
                    <a:pt x="709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8" name="SMARTInkShape-2499"/>
            <p:cNvSpPr/>
            <p:nvPr/>
          </p:nvSpPr>
          <p:spPr>
            <a:xfrm>
              <a:off x="1580588" y="5326005"/>
              <a:ext cx="107124" cy="121105"/>
            </a:xfrm>
            <a:custGeom>
              <a:avLst/>
              <a:gdLst/>
              <a:ahLst/>
              <a:cxnLst/>
              <a:rect l="0" t="0" r="0" b="0"/>
              <a:pathLst>
                <a:path w="107124" h="121105">
                  <a:moveTo>
                    <a:pt x="8896" y="40737"/>
                  </a:moveTo>
                  <a:lnTo>
                    <a:pt x="8896" y="45477"/>
                  </a:lnTo>
                  <a:lnTo>
                    <a:pt x="11542" y="50450"/>
                  </a:lnTo>
                  <a:lnTo>
                    <a:pt x="15033" y="55968"/>
                  </a:lnTo>
                  <a:lnTo>
                    <a:pt x="17274" y="67595"/>
                  </a:lnTo>
                  <a:lnTo>
                    <a:pt x="17823" y="97402"/>
                  </a:lnTo>
                  <a:lnTo>
                    <a:pt x="15179" y="103293"/>
                  </a:lnTo>
                  <a:lnTo>
                    <a:pt x="9264" y="111655"/>
                  </a:lnTo>
                  <a:lnTo>
                    <a:pt x="344" y="112161"/>
                  </a:lnTo>
                  <a:lnTo>
                    <a:pt x="0" y="104485"/>
                  </a:lnTo>
                  <a:lnTo>
                    <a:pt x="6110" y="96361"/>
                  </a:lnTo>
                  <a:lnTo>
                    <a:pt x="15781" y="73214"/>
                  </a:lnTo>
                  <a:lnTo>
                    <a:pt x="47277" y="29760"/>
                  </a:lnTo>
                  <a:lnTo>
                    <a:pt x="67602" y="9893"/>
                  </a:lnTo>
                  <a:lnTo>
                    <a:pt x="74014" y="7185"/>
                  </a:lnTo>
                  <a:lnTo>
                    <a:pt x="83202" y="5660"/>
                  </a:lnTo>
                  <a:lnTo>
                    <a:pt x="85222" y="4454"/>
                  </a:lnTo>
                  <a:lnTo>
                    <a:pt x="86569" y="2657"/>
                  </a:lnTo>
                  <a:lnTo>
                    <a:pt x="87467" y="468"/>
                  </a:lnTo>
                  <a:lnTo>
                    <a:pt x="88066" y="0"/>
                  </a:lnTo>
                  <a:lnTo>
                    <a:pt x="88465" y="681"/>
                  </a:lnTo>
                  <a:lnTo>
                    <a:pt x="88731" y="2127"/>
                  </a:lnTo>
                  <a:lnTo>
                    <a:pt x="89901" y="3091"/>
                  </a:lnTo>
                  <a:lnTo>
                    <a:pt x="96905" y="4764"/>
                  </a:lnTo>
                  <a:lnTo>
                    <a:pt x="97621" y="7552"/>
                  </a:lnTo>
                  <a:lnTo>
                    <a:pt x="98183" y="48131"/>
                  </a:lnTo>
                  <a:lnTo>
                    <a:pt x="99183" y="64650"/>
                  </a:lnTo>
                  <a:lnTo>
                    <a:pt x="106295" y="90433"/>
                  </a:lnTo>
                  <a:lnTo>
                    <a:pt x="107123" y="1211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9" name="SMARTInkShape-2500"/>
            <p:cNvSpPr/>
            <p:nvPr/>
          </p:nvSpPr>
          <p:spPr>
            <a:xfrm>
              <a:off x="1741398" y="5215105"/>
              <a:ext cx="160626" cy="214146"/>
            </a:xfrm>
            <a:custGeom>
              <a:avLst/>
              <a:gdLst/>
              <a:ahLst/>
              <a:cxnLst/>
              <a:rect l="0" t="0" r="0" b="0"/>
              <a:pathLst>
                <a:path w="160626" h="214146">
                  <a:moveTo>
                    <a:pt x="8821" y="214145"/>
                  </a:moveTo>
                  <a:lnTo>
                    <a:pt x="0" y="214145"/>
                  </a:lnTo>
                  <a:lnTo>
                    <a:pt x="13196" y="200842"/>
                  </a:lnTo>
                  <a:lnTo>
                    <a:pt x="15726" y="193020"/>
                  </a:lnTo>
                  <a:lnTo>
                    <a:pt x="23808" y="149525"/>
                  </a:lnTo>
                  <a:lnTo>
                    <a:pt x="33580" y="108291"/>
                  </a:lnTo>
                  <a:lnTo>
                    <a:pt x="38077" y="71384"/>
                  </a:lnTo>
                  <a:lnTo>
                    <a:pt x="42625" y="53444"/>
                  </a:lnTo>
                  <a:lnTo>
                    <a:pt x="46618" y="35561"/>
                  </a:lnTo>
                  <a:lnTo>
                    <a:pt x="55513" y="9547"/>
                  </a:lnTo>
                  <a:lnTo>
                    <a:pt x="57809" y="6308"/>
                  </a:lnTo>
                  <a:lnTo>
                    <a:pt x="63004" y="2710"/>
                  </a:lnTo>
                  <a:lnTo>
                    <a:pt x="71224" y="211"/>
                  </a:lnTo>
                  <a:lnTo>
                    <a:pt x="75582" y="0"/>
                  </a:lnTo>
                  <a:lnTo>
                    <a:pt x="80825" y="2553"/>
                  </a:lnTo>
                  <a:lnTo>
                    <a:pt x="121109" y="33598"/>
                  </a:lnTo>
                  <a:lnTo>
                    <a:pt x="155808" y="76151"/>
                  </a:lnTo>
                  <a:lnTo>
                    <a:pt x="160625" y="891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0" name="SMARTInkShape-2501"/>
            <p:cNvSpPr/>
            <p:nvPr/>
          </p:nvSpPr>
          <p:spPr>
            <a:xfrm>
              <a:off x="1678781" y="5313164"/>
              <a:ext cx="240653" cy="133946"/>
            </a:xfrm>
            <a:custGeom>
              <a:avLst/>
              <a:gdLst/>
              <a:ahLst/>
              <a:cxnLst/>
              <a:rect l="0" t="0" r="0" b="0"/>
              <a:pathLst>
                <a:path w="240653" h="133946">
                  <a:moveTo>
                    <a:pt x="0" y="0"/>
                  </a:moveTo>
                  <a:lnTo>
                    <a:pt x="4740" y="0"/>
                  </a:lnTo>
                  <a:lnTo>
                    <a:pt x="9714" y="2645"/>
                  </a:lnTo>
                  <a:lnTo>
                    <a:pt x="25731" y="12428"/>
                  </a:lnTo>
                  <a:lnTo>
                    <a:pt x="64440" y="22123"/>
                  </a:lnTo>
                  <a:lnTo>
                    <a:pt x="108567" y="26379"/>
                  </a:lnTo>
                  <a:lnTo>
                    <a:pt x="153170" y="26753"/>
                  </a:lnTo>
                  <a:lnTo>
                    <a:pt x="193074" y="26786"/>
                  </a:lnTo>
                  <a:lnTo>
                    <a:pt x="229002" y="26789"/>
                  </a:lnTo>
                  <a:lnTo>
                    <a:pt x="233409" y="24143"/>
                  </a:lnTo>
                  <a:lnTo>
                    <a:pt x="239582" y="19101"/>
                  </a:lnTo>
                  <a:lnTo>
                    <a:pt x="240426" y="15765"/>
                  </a:lnTo>
                  <a:lnTo>
                    <a:pt x="240652" y="13486"/>
                  </a:lnTo>
                  <a:lnTo>
                    <a:pt x="239809" y="11967"/>
                  </a:lnTo>
                  <a:lnTo>
                    <a:pt x="238256" y="10954"/>
                  </a:lnTo>
                  <a:lnTo>
                    <a:pt x="236228" y="10280"/>
                  </a:lnTo>
                  <a:lnTo>
                    <a:pt x="222993" y="2039"/>
                  </a:lnTo>
                  <a:lnTo>
                    <a:pt x="192291" y="79"/>
                  </a:lnTo>
                  <a:lnTo>
                    <a:pt x="176258" y="1015"/>
                  </a:lnTo>
                  <a:lnTo>
                    <a:pt x="148962" y="15233"/>
                  </a:lnTo>
                  <a:lnTo>
                    <a:pt x="131378" y="29811"/>
                  </a:lnTo>
                  <a:lnTo>
                    <a:pt x="127844" y="38385"/>
                  </a:lnTo>
                  <a:lnTo>
                    <a:pt x="125280" y="47817"/>
                  </a:lnTo>
                  <a:lnTo>
                    <a:pt x="120834" y="55317"/>
                  </a:lnTo>
                  <a:lnTo>
                    <a:pt x="120243" y="59698"/>
                  </a:lnTo>
                  <a:lnTo>
                    <a:pt x="125458" y="91557"/>
                  </a:lnTo>
                  <a:lnTo>
                    <a:pt x="129512" y="99561"/>
                  </a:lnTo>
                  <a:lnTo>
                    <a:pt x="169664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1" name="SMARTInkShape-2502"/>
            <p:cNvSpPr/>
            <p:nvPr/>
          </p:nvSpPr>
          <p:spPr>
            <a:xfrm>
              <a:off x="1946672" y="5286752"/>
              <a:ext cx="89298" cy="151382"/>
            </a:xfrm>
            <a:custGeom>
              <a:avLst/>
              <a:gdLst/>
              <a:ahLst/>
              <a:cxnLst/>
              <a:rect l="0" t="0" r="0" b="0"/>
              <a:pathLst>
                <a:path w="89298" h="151382">
                  <a:moveTo>
                    <a:pt x="89297" y="17482"/>
                  </a:moveTo>
                  <a:lnTo>
                    <a:pt x="81608" y="9794"/>
                  </a:lnTo>
                  <a:lnTo>
                    <a:pt x="73483" y="7805"/>
                  </a:lnTo>
                  <a:lnTo>
                    <a:pt x="65208" y="2488"/>
                  </a:lnTo>
                  <a:lnTo>
                    <a:pt x="53523" y="189"/>
                  </a:lnTo>
                  <a:lnTo>
                    <a:pt x="50565" y="0"/>
                  </a:lnTo>
                  <a:lnTo>
                    <a:pt x="44632" y="2436"/>
                  </a:lnTo>
                  <a:lnTo>
                    <a:pt x="41661" y="4475"/>
                  </a:lnTo>
                  <a:lnTo>
                    <a:pt x="38360" y="9386"/>
                  </a:lnTo>
                  <a:lnTo>
                    <a:pt x="36501" y="17729"/>
                  </a:lnTo>
                  <a:lnTo>
                    <a:pt x="36240" y="20623"/>
                  </a:lnTo>
                  <a:lnTo>
                    <a:pt x="42951" y="39526"/>
                  </a:lnTo>
                  <a:lnTo>
                    <a:pt x="62582" y="80060"/>
                  </a:lnTo>
                  <a:lnTo>
                    <a:pt x="86653" y="122546"/>
                  </a:lnTo>
                  <a:lnTo>
                    <a:pt x="89142" y="145352"/>
                  </a:lnTo>
                  <a:lnTo>
                    <a:pt x="88201" y="147377"/>
                  </a:lnTo>
                  <a:lnTo>
                    <a:pt x="86582" y="148727"/>
                  </a:lnTo>
                  <a:lnTo>
                    <a:pt x="82137" y="150227"/>
                  </a:lnTo>
                  <a:lnTo>
                    <a:pt x="59484" y="151381"/>
                  </a:lnTo>
                  <a:lnTo>
                    <a:pt x="45847" y="146673"/>
                  </a:lnTo>
                  <a:lnTo>
                    <a:pt x="29598" y="137186"/>
                  </a:lnTo>
                  <a:lnTo>
                    <a:pt x="14943" y="133647"/>
                  </a:lnTo>
                  <a:lnTo>
                    <a:pt x="0" y="1246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2" name="SMARTInkShape-2503"/>
            <p:cNvSpPr/>
            <p:nvPr/>
          </p:nvSpPr>
          <p:spPr>
            <a:xfrm>
              <a:off x="2027039" y="5313196"/>
              <a:ext cx="89298" cy="132514"/>
            </a:xfrm>
            <a:custGeom>
              <a:avLst/>
              <a:gdLst/>
              <a:ahLst/>
              <a:cxnLst/>
              <a:rect l="0" t="0" r="0" b="0"/>
              <a:pathLst>
                <a:path w="89298" h="132514">
                  <a:moveTo>
                    <a:pt x="89297" y="8898"/>
                  </a:moveTo>
                  <a:lnTo>
                    <a:pt x="84556" y="8898"/>
                  </a:lnTo>
                  <a:lnTo>
                    <a:pt x="83160" y="7906"/>
                  </a:lnTo>
                  <a:lnTo>
                    <a:pt x="82229" y="6252"/>
                  </a:lnTo>
                  <a:lnTo>
                    <a:pt x="81608" y="4157"/>
                  </a:lnTo>
                  <a:lnTo>
                    <a:pt x="80202" y="2761"/>
                  </a:lnTo>
                  <a:lnTo>
                    <a:pt x="75994" y="1209"/>
                  </a:lnTo>
                  <a:lnTo>
                    <a:pt x="58254" y="0"/>
                  </a:lnTo>
                  <a:lnTo>
                    <a:pt x="53010" y="2628"/>
                  </a:lnTo>
                  <a:lnTo>
                    <a:pt x="41560" y="12399"/>
                  </a:lnTo>
                  <a:lnTo>
                    <a:pt x="38315" y="18060"/>
                  </a:lnTo>
                  <a:lnTo>
                    <a:pt x="36231" y="29779"/>
                  </a:lnTo>
                  <a:lnTo>
                    <a:pt x="35871" y="43417"/>
                  </a:lnTo>
                  <a:lnTo>
                    <a:pt x="38432" y="51690"/>
                  </a:lnTo>
                  <a:lnTo>
                    <a:pt x="41885" y="59666"/>
                  </a:lnTo>
                  <a:lnTo>
                    <a:pt x="49025" y="86702"/>
                  </a:lnTo>
                  <a:lnTo>
                    <a:pt x="60046" y="106395"/>
                  </a:lnTo>
                  <a:lnTo>
                    <a:pt x="62021" y="118886"/>
                  </a:lnTo>
                  <a:lnTo>
                    <a:pt x="61191" y="120919"/>
                  </a:lnTo>
                  <a:lnTo>
                    <a:pt x="59646" y="122273"/>
                  </a:lnTo>
                  <a:lnTo>
                    <a:pt x="57623" y="123177"/>
                  </a:lnTo>
                  <a:lnTo>
                    <a:pt x="56275" y="124771"/>
                  </a:lnTo>
                  <a:lnTo>
                    <a:pt x="54777" y="129188"/>
                  </a:lnTo>
                  <a:lnTo>
                    <a:pt x="53385" y="130764"/>
                  </a:lnTo>
                  <a:lnTo>
                    <a:pt x="49193" y="132513"/>
                  </a:lnTo>
                  <a:lnTo>
                    <a:pt x="31774" y="128758"/>
                  </a:lnTo>
                  <a:lnTo>
                    <a:pt x="0" y="116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3" name="SMARTInkShape-2504"/>
            <p:cNvSpPr/>
            <p:nvPr/>
          </p:nvSpPr>
          <p:spPr>
            <a:xfrm>
              <a:off x="2134205" y="5322094"/>
              <a:ext cx="17850" cy="97801"/>
            </a:xfrm>
            <a:custGeom>
              <a:avLst/>
              <a:gdLst/>
              <a:ahLst/>
              <a:cxnLst/>
              <a:rect l="0" t="0" r="0" b="0"/>
              <a:pathLst>
                <a:path w="17850" h="97801">
                  <a:moveTo>
                    <a:pt x="17849" y="0"/>
                  </a:moveTo>
                  <a:lnTo>
                    <a:pt x="10161" y="0"/>
                  </a:lnTo>
                  <a:lnTo>
                    <a:pt x="9747" y="992"/>
                  </a:lnTo>
                  <a:lnTo>
                    <a:pt x="7949" y="30052"/>
                  </a:lnTo>
                  <a:lnTo>
                    <a:pt x="1856" y="46763"/>
                  </a:lnTo>
                  <a:lnTo>
                    <a:pt x="4" y="90943"/>
                  </a:lnTo>
                  <a:lnTo>
                    <a:pt x="0" y="93370"/>
                  </a:lnTo>
                  <a:lnTo>
                    <a:pt x="989" y="94989"/>
                  </a:lnTo>
                  <a:lnTo>
                    <a:pt x="2640" y="96068"/>
                  </a:lnTo>
                  <a:lnTo>
                    <a:pt x="7680" y="97800"/>
                  </a:lnTo>
                  <a:lnTo>
                    <a:pt x="8093" y="96950"/>
                  </a:lnTo>
                  <a:lnTo>
                    <a:pt x="8552" y="93360"/>
                  </a:lnTo>
                  <a:lnTo>
                    <a:pt x="17849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4" name="SMARTInkShape-2505"/>
            <p:cNvSpPr/>
            <p:nvPr/>
          </p:nvSpPr>
          <p:spPr>
            <a:xfrm>
              <a:off x="2215121" y="5313164"/>
              <a:ext cx="93527" cy="151283"/>
            </a:xfrm>
            <a:custGeom>
              <a:avLst/>
              <a:gdLst/>
              <a:ahLst/>
              <a:cxnLst/>
              <a:rect l="0" t="0" r="0" b="0"/>
              <a:pathLst>
                <a:path w="93527" h="151283">
                  <a:moveTo>
                    <a:pt x="79808" y="0"/>
                  </a:moveTo>
                  <a:lnTo>
                    <a:pt x="79808" y="4740"/>
                  </a:lnTo>
                  <a:lnTo>
                    <a:pt x="82454" y="9713"/>
                  </a:lnTo>
                  <a:lnTo>
                    <a:pt x="85946" y="15231"/>
                  </a:lnTo>
                  <a:lnTo>
                    <a:pt x="88371" y="25071"/>
                  </a:lnTo>
                  <a:lnTo>
                    <a:pt x="88630" y="31020"/>
                  </a:lnTo>
                  <a:lnTo>
                    <a:pt x="86044" y="36277"/>
                  </a:lnTo>
                  <a:lnTo>
                    <a:pt x="83966" y="39067"/>
                  </a:lnTo>
                  <a:lnTo>
                    <a:pt x="42675" y="65494"/>
                  </a:lnTo>
                  <a:lnTo>
                    <a:pt x="33209" y="68796"/>
                  </a:lnTo>
                  <a:lnTo>
                    <a:pt x="27906" y="69676"/>
                  </a:lnTo>
                  <a:lnTo>
                    <a:pt x="23379" y="72248"/>
                  </a:lnTo>
                  <a:lnTo>
                    <a:pt x="5803" y="91400"/>
                  </a:lnTo>
                  <a:lnTo>
                    <a:pt x="2269" y="97838"/>
                  </a:lnTo>
                  <a:lnTo>
                    <a:pt x="0" y="110057"/>
                  </a:lnTo>
                  <a:lnTo>
                    <a:pt x="2335" y="116052"/>
                  </a:lnTo>
                  <a:lnTo>
                    <a:pt x="20447" y="136920"/>
                  </a:lnTo>
                  <a:lnTo>
                    <a:pt x="33998" y="145850"/>
                  </a:lnTo>
                  <a:lnTo>
                    <a:pt x="50580" y="150041"/>
                  </a:lnTo>
                  <a:lnTo>
                    <a:pt x="63321" y="151282"/>
                  </a:lnTo>
                  <a:lnTo>
                    <a:pt x="70166" y="148927"/>
                  </a:lnTo>
                  <a:lnTo>
                    <a:pt x="82644" y="139330"/>
                  </a:lnTo>
                  <a:lnTo>
                    <a:pt x="86030" y="133693"/>
                  </a:lnTo>
                  <a:lnTo>
                    <a:pt x="93526" y="112892"/>
                  </a:lnTo>
                  <a:lnTo>
                    <a:pt x="82765" y="70168"/>
                  </a:lnTo>
                  <a:lnTo>
                    <a:pt x="79808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5" name="SMARTInkShape-2506"/>
            <p:cNvSpPr/>
            <p:nvPr/>
          </p:nvSpPr>
          <p:spPr>
            <a:xfrm>
              <a:off x="2330648" y="5331438"/>
              <a:ext cx="133947" cy="133532"/>
            </a:xfrm>
            <a:custGeom>
              <a:avLst/>
              <a:gdLst/>
              <a:ahLst/>
              <a:cxnLst/>
              <a:rect l="0" t="0" r="0" b="0"/>
              <a:pathLst>
                <a:path w="133947" h="133532">
                  <a:moveTo>
                    <a:pt x="17860" y="44234"/>
                  </a:moveTo>
                  <a:lnTo>
                    <a:pt x="10171" y="51922"/>
                  </a:lnTo>
                  <a:lnTo>
                    <a:pt x="8183" y="66184"/>
                  </a:lnTo>
                  <a:lnTo>
                    <a:pt x="849" y="79605"/>
                  </a:lnTo>
                  <a:lnTo>
                    <a:pt x="3" y="88845"/>
                  </a:lnTo>
                  <a:lnTo>
                    <a:pt x="0" y="75579"/>
                  </a:lnTo>
                  <a:lnTo>
                    <a:pt x="2646" y="70401"/>
                  </a:lnTo>
                  <a:lnTo>
                    <a:pt x="6137" y="64794"/>
                  </a:lnTo>
                  <a:lnTo>
                    <a:pt x="15814" y="41049"/>
                  </a:lnTo>
                  <a:lnTo>
                    <a:pt x="38732" y="14576"/>
                  </a:lnTo>
                  <a:lnTo>
                    <a:pt x="47311" y="11209"/>
                  </a:lnTo>
                  <a:lnTo>
                    <a:pt x="56746" y="8720"/>
                  </a:lnTo>
                  <a:lnTo>
                    <a:pt x="70887" y="1683"/>
                  </a:lnTo>
                  <a:lnTo>
                    <a:pt x="87976" y="0"/>
                  </a:lnTo>
                  <a:lnTo>
                    <a:pt x="96316" y="2415"/>
                  </a:lnTo>
                  <a:lnTo>
                    <a:pt x="103331" y="5804"/>
                  </a:lnTo>
                  <a:lnTo>
                    <a:pt x="112858" y="8703"/>
                  </a:lnTo>
                  <a:lnTo>
                    <a:pt x="118951" y="12898"/>
                  </a:lnTo>
                  <a:lnTo>
                    <a:pt x="122320" y="18070"/>
                  </a:lnTo>
                  <a:lnTo>
                    <a:pt x="124810" y="23676"/>
                  </a:lnTo>
                  <a:lnTo>
                    <a:pt x="129224" y="29474"/>
                  </a:lnTo>
                  <a:lnTo>
                    <a:pt x="131847" y="38005"/>
                  </a:lnTo>
                  <a:lnTo>
                    <a:pt x="133891" y="80574"/>
                  </a:lnTo>
                  <a:lnTo>
                    <a:pt x="133946" y="133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6" name="SMARTInkShape-2507"/>
            <p:cNvSpPr/>
            <p:nvPr/>
          </p:nvSpPr>
          <p:spPr>
            <a:xfrm>
              <a:off x="2196703" y="5241727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7" name="SMARTInkShape-2508"/>
            <p:cNvSpPr/>
            <p:nvPr/>
          </p:nvSpPr>
          <p:spPr>
            <a:xfrm>
              <a:off x="1178719" y="5589984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8930"/>
                  </a:moveTo>
                  <a:lnTo>
                    <a:pt x="39902" y="8930"/>
                  </a:lnTo>
                  <a:lnTo>
                    <a:pt x="63879" y="8930"/>
                  </a:lnTo>
                  <a:lnTo>
                    <a:pt x="70724" y="6284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8" name="SMARTInkShape-2509"/>
            <p:cNvSpPr/>
            <p:nvPr/>
          </p:nvSpPr>
          <p:spPr>
            <a:xfrm>
              <a:off x="1232865" y="5523551"/>
              <a:ext cx="167297" cy="245028"/>
            </a:xfrm>
            <a:custGeom>
              <a:avLst/>
              <a:gdLst/>
              <a:ahLst/>
              <a:cxnLst/>
              <a:rect l="0" t="0" r="0" b="0"/>
              <a:pathLst>
                <a:path w="167297" h="245028">
                  <a:moveTo>
                    <a:pt x="133377" y="146800"/>
                  </a:moveTo>
                  <a:lnTo>
                    <a:pt x="133377" y="116654"/>
                  </a:lnTo>
                  <a:lnTo>
                    <a:pt x="130731" y="110912"/>
                  </a:lnTo>
                  <a:lnTo>
                    <a:pt x="128637" y="107992"/>
                  </a:lnTo>
                  <a:lnTo>
                    <a:pt x="123664" y="104747"/>
                  </a:lnTo>
                  <a:lnTo>
                    <a:pt x="118146" y="102313"/>
                  </a:lnTo>
                  <a:lnTo>
                    <a:pt x="112386" y="97924"/>
                  </a:lnTo>
                  <a:lnTo>
                    <a:pt x="103873" y="95312"/>
                  </a:lnTo>
                  <a:lnTo>
                    <a:pt x="82239" y="93635"/>
                  </a:lnTo>
                  <a:lnTo>
                    <a:pt x="41072" y="102340"/>
                  </a:lnTo>
                  <a:lnTo>
                    <a:pt x="29184" y="106535"/>
                  </a:lnTo>
                  <a:lnTo>
                    <a:pt x="19931" y="114353"/>
                  </a:lnTo>
                  <a:lnTo>
                    <a:pt x="3748" y="134149"/>
                  </a:lnTo>
                  <a:lnTo>
                    <a:pt x="1350" y="140517"/>
                  </a:lnTo>
                  <a:lnTo>
                    <a:pt x="0" y="154419"/>
                  </a:lnTo>
                  <a:lnTo>
                    <a:pt x="2330" y="162755"/>
                  </a:lnTo>
                  <a:lnTo>
                    <a:pt x="11911" y="176190"/>
                  </a:lnTo>
                  <a:lnTo>
                    <a:pt x="25178" y="185384"/>
                  </a:lnTo>
                  <a:lnTo>
                    <a:pt x="41677" y="189652"/>
                  </a:lnTo>
                  <a:lnTo>
                    <a:pt x="54392" y="190917"/>
                  </a:lnTo>
                  <a:lnTo>
                    <a:pt x="97828" y="180404"/>
                  </a:lnTo>
                  <a:lnTo>
                    <a:pt x="103725" y="178132"/>
                  </a:lnTo>
                  <a:lnTo>
                    <a:pt x="112922" y="170317"/>
                  </a:lnTo>
                  <a:lnTo>
                    <a:pt x="147331" y="125836"/>
                  </a:lnTo>
                  <a:lnTo>
                    <a:pt x="163020" y="96182"/>
                  </a:lnTo>
                  <a:lnTo>
                    <a:pt x="167296" y="68853"/>
                  </a:lnTo>
                  <a:lnTo>
                    <a:pt x="161250" y="30236"/>
                  </a:lnTo>
                  <a:lnTo>
                    <a:pt x="158002" y="22895"/>
                  </a:lnTo>
                  <a:lnTo>
                    <a:pt x="154243" y="16325"/>
                  </a:lnTo>
                  <a:lnTo>
                    <a:pt x="151135" y="7048"/>
                  </a:lnTo>
                  <a:lnTo>
                    <a:pt x="146892" y="1013"/>
                  </a:lnTo>
                  <a:lnTo>
                    <a:pt x="144371" y="0"/>
                  </a:lnTo>
                  <a:lnTo>
                    <a:pt x="141699" y="316"/>
                  </a:lnTo>
                  <a:lnTo>
                    <a:pt x="138925" y="1518"/>
                  </a:lnTo>
                  <a:lnTo>
                    <a:pt x="137076" y="3313"/>
                  </a:lnTo>
                  <a:lnTo>
                    <a:pt x="135021" y="7954"/>
                  </a:lnTo>
                  <a:lnTo>
                    <a:pt x="125304" y="51918"/>
                  </a:lnTo>
                  <a:lnTo>
                    <a:pt x="124523" y="94431"/>
                  </a:lnTo>
                  <a:lnTo>
                    <a:pt x="127108" y="129180"/>
                  </a:lnTo>
                  <a:lnTo>
                    <a:pt x="133544" y="167484"/>
                  </a:lnTo>
                  <a:lnTo>
                    <a:pt x="148536" y="211357"/>
                  </a:lnTo>
                  <a:lnTo>
                    <a:pt x="160166" y="2450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9" name="SMARTInkShape-2510"/>
            <p:cNvSpPr/>
            <p:nvPr/>
          </p:nvSpPr>
          <p:spPr>
            <a:xfrm>
              <a:off x="1428750" y="5625703"/>
              <a:ext cx="26790" cy="80368"/>
            </a:xfrm>
            <a:custGeom>
              <a:avLst/>
              <a:gdLst/>
              <a:ahLst/>
              <a:cxnLst/>
              <a:rect l="0" t="0" r="0" b="0"/>
              <a:pathLst>
                <a:path w="26790" h="80368">
                  <a:moveTo>
                    <a:pt x="0" y="0"/>
                  </a:moveTo>
                  <a:lnTo>
                    <a:pt x="0" y="21250"/>
                  </a:lnTo>
                  <a:lnTo>
                    <a:pt x="9094" y="49797"/>
                  </a:lnTo>
                  <a:lnTo>
                    <a:pt x="15834" y="62349"/>
                  </a:lnTo>
                  <a:lnTo>
                    <a:pt x="16509" y="65378"/>
                  </a:lnTo>
                  <a:lnTo>
                    <a:pt x="26789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0" name="SMARTInkShape-2511"/>
            <p:cNvSpPr/>
            <p:nvPr/>
          </p:nvSpPr>
          <p:spPr>
            <a:xfrm>
              <a:off x="1464469" y="5545336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0170" y="124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1" name="SMARTInkShape-2512"/>
            <p:cNvSpPr/>
            <p:nvPr/>
          </p:nvSpPr>
          <p:spPr>
            <a:xfrm>
              <a:off x="1509117" y="5589984"/>
              <a:ext cx="71439" cy="124979"/>
            </a:xfrm>
            <a:custGeom>
              <a:avLst/>
              <a:gdLst/>
              <a:ahLst/>
              <a:cxnLst/>
              <a:rect l="0" t="0" r="0" b="0"/>
              <a:pathLst>
                <a:path w="71439" h="124979">
                  <a:moveTo>
                    <a:pt x="71438" y="0"/>
                  </a:moveTo>
                  <a:lnTo>
                    <a:pt x="40395" y="0"/>
                  </a:lnTo>
                  <a:lnTo>
                    <a:pt x="35151" y="2646"/>
                  </a:lnTo>
                  <a:lnTo>
                    <a:pt x="32364" y="4740"/>
                  </a:lnTo>
                  <a:lnTo>
                    <a:pt x="29267" y="9713"/>
                  </a:lnTo>
                  <a:lnTo>
                    <a:pt x="27278" y="20991"/>
                  </a:lnTo>
                  <a:lnTo>
                    <a:pt x="26934" y="29811"/>
                  </a:lnTo>
                  <a:lnTo>
                    <a:pt x="40095" y="69858"/>
                  </a:lnTo>
                  <a:lnTo>
                    <a:pt x="49886" y="86413"/>
                  </a:lnTo>
                  <a:lnTo>
                    <a:pt x="53092" y="108774"/>
                  </a:lnTo>
                  <a:lnTo>
                    <a:pt x="52262" y="111211"/>
                  </a:lnTo>
                  <a:lnTo>
                    <a:pt x="50716" y="112836"/>
                  </a:lnTo>
                  <a:lnTo>
                    <a:pt x="48694" y="113919"/>
                  </a:lnTo>
                  <a:lnTo>
                    <a:pt x="47345" y="115634"/>
                  </a:lnTo>
                  <a:lnTo>
                    <a:pt x="45847" y="120184"/>
                  </a:lnTo>
                  <a:lnTo>
                    <a:pt x="44456" y="121796"/>
                  </a:lnTo>
                  <a:lnTo>
                    <a:pt x="37065" y="124592"/>
                  </a:lnTo>
                  <a:lnTo>
                    <a:pt x="23408" y="124978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2" name="SMARTInkShape-2513"/>
            <p:cNvSpPr/>
            <p:nvPr/>
          </p:nvSpPr>
          <p:spPr>
            <a:xfrm>
              <a:off x="1580712" y="5607843"/>
              <a:ext cx="89140" cy="107158"/>
            </a:xfrm>
            <a:custGeom>
              <a:avLst/>
              <a:gdLst/>
              <a:ahLst/>
              <a:cxnLst/>
              <a:rect l="0" t="0" r="0" b="0"/>
              <a:pathLst>
                <a:path w="89140" h="107158">
                  <a:moveTo>
                    <a:pt x="71280" y="0"/>
                  </a:moveTo>
                  <a:lnTo>
                    <a:pt x="66540" y="0"/>
                  </a:lnTo>
                  <a:lnTo>
                    <a:pt x="61567" y="2646"/>
                  </a:lnTo>
                  <a:lnTo>
                    <a:pt x="24883" y="37501"/>
                  </a:lnTo>
                  <a:lnTo>
                    <a:pt x="5904" y="68879"/>
                  </a:lnTo>
                  <a:lnTo>
                    <a:pt x="1638" y="81703"/>
                  </a:lnTo>
                  <a:lnTo>
                    <a:pt x="0" y="101060"/>
                  </a:lnTo>
                  <a:lnTo>
                    <a:pt x="940" y="103092"/>
                  </a:lnTo>
                  <a:lnTo>
                    <a:pt x="2559" y="104447"/>
                  </a:lnTo>
                  <a:lnTo>
                    <a:pt x="7003" y="105952"/>
                  </a:lnTo>
                  <a:lnTo>
                    <a:pt x="20838" y="106998"/>
                  </a:lnTo>
                  <a:lnTo>
                    <a:pt x="26702" y="104440"/>
                  </a:lnTo>
                  <a:lnTo>
                    <a:pt x="46669" y="91916"/>
                  </a:lnTo>
                  <a:lnTo>
                    <a:pt x="58965" y="74383"/>
                  </a:lnTo>
                  <a:lnTo>
                    <a:pt x="61905" y="64268"/>
                  </a:lnTo>
                  <a:lnTo>
                    <a:pt x="70000" y="54974"/>
                  </a:lnTo>
                  <a:lnTo>
                    <a:pt x="71027" y="48710"/>
                  </a:lnTo>
                  <a:lnTo>
                    <a:pt x="72272" y="83799"/>
                  </a:lnTo>
                  <a:lnTo>
                    <a:pt x="78409" y="94503"/>
                  </a:lnTo>
                  <a:lnTo>
                    <a:pt x="89139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3" name="SMARTInkShape-2514"/>
            <p:cNvSpPr/>
            <p:nvPr/>
          </p:nvSpPr>
          <p:spPr>
            <a:xfrm>
              <a:off x="1723429" y="5750718"/>
              <a:ext cx="26791" cy="80369"/>
            </a:xfrm>
            <a:custGeom>
              <a:avLst/>
              <a:gdLst/>
              <a:ahLst/>
              <a:cxnLst/>
              <a:rect l="0" t="0" r="0" b="0"/>
              <a:pathLst>
                <a:path w="26791" h="80369">
                  <a:moveTo>
                    <a:pt x="0" y="0"/>
                  </a:moveTo>
                  <a:lnTo>
                    <a:pt x="0" y="25731"/>
                  </a:lnTo>
                  <a:lnTo>
                    <a:pt x="2646" y="33926"/>
                  </a:lnTo>
                  <a:lnTo>
                    <a:pt x="6137" y="40876"/>
                  </a:lnTo>
                  <a:lnTo>
                    <a:pt x="17741" y="78860"/>
                  </a:lnTo>
                  <a:lnTo>
                    <a:pt x="18773" y="79363"/>
                  </a:lnTo>
                  <a:lnTo>
                    <a:pt x="26790" y="80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4" name="SMARTInkShape-2515"/>
            <p:cNvSpPr/>
            <p:nvPr/>
          </p:nvSpPr>
          <p:spPr>
            <a:xfrm>
              <a:off x="1714609" y="5590153"/>
              <a:ext cx="141335" cy="142707"/>
            </a:xfrm>
            <a:custGeom>
              <a:avLst/>
              <a:gdLst/>
              <a:ahLst/>
              <a:cxnLst/>
              <a:rect l="0" t="0" r="0" b="0"/>
              <a:pathLst>
                <a:path w="141335" h="142707">
                  <a:moveTo>
                    <a:pt x="8820" y="142706"/>
                  </a:moveTo>
                  <a:lnTo>
                    <a:pt x="7829" y="120346"/>
                  </a:lnTo>
                  <a:lnTo>
                    <a:pt x="1132" y="87164"/>
                  </a:lnTo>
                  <a:lnTo>
                    <a:pt x="0" y="47806"/>
                  </a:lnTo>
                  <a:lnTo>
                    <a:pt x="4664" y="29700"/>
                  </a:lnTo>
                  <a:lnTo>
                    <a:pt x="15129" y="12933"/>
                  </a:lnTo>
                  <a:lnTo>
                    <a:pt x="20884" y="6316"/>
                  </a:lnTo>
                  <a:lnTo>
                    <a:pt x="26750" y="2714"/>
                  </a:lnTo>
                  <a:lnTo>
                    <a:pt x="38276" y="686"/>
                  </a:lnTo>
                  <a:lnTo>
                    <a:pt x="59949" y="0"/>
                  </a:lnTo>
                  <a:lnTo>
                    <a:pt x="68917" y="2552"/>
                  </a:lnTo>
                  <a:lnTo>
                    <a:pt x="82189" y="12212"/>
                  </a:lnTo>
                  <a:lnTo>
                    <a:pt x="122863" y="54051"/>
                  </a:lnTo>
                  <a:lnTo>
                    <a:pt x="128959" y="65600"/>
                  </a:lnTo>
                  <a:lnTo>
                    <a:pt x="141334" y="108211"/>
                  </a:lnTo>
                  <a:lnTo>
                    <a:pt x="140819" y="111772"/>
                  </a:lnTo>
                  <a:lnTo>
                    <a:pt x="134952" y="122929"/>
                  </a:lnTo>
                  <a:lnTo>
                    <a:pt x="131686" y="123994"/>
                  </a:lnTo>
                  <a:lnTo>
                    <a:pt x="105186" y="124797"/>
                  </a:lnTo>
                  <a:lnTo>
                    <a:pt x="90731" y="120092"/>
                  </a:lnTo>
                  <a:lnTo>
                    <a:pt x="75198" y="109612"/>
                  </a:lnTo>
                  <a:lnTo>
                    <a:pt x="56524" y="93066"/>
                  </a:lnTo>
                  <a:lnTo>
                    <a:pt x="44539" y="89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5" name="SMARTInkShape-2516"/>
            <p:cNvSpPr/>
            <p:nvPr/>
          </p:nvSpPr>
          <p:spPr>
            <a:xfrm>
              <a:off x="1839515" y="5652660"/>
              <a:ext cx="87902" cy="168064"/>
            </a:xfrm>
            <a:custGeom>
              <a:avLst/>
              <a:gdLst/>
              <a:ahLst/>
              <a:cxnLst/>
              <a:rect l="0" t="0" r="0" b="0"/>
              <a:pathLst>
                <a:path w="87902" h="168064">
                  <a:moveTo>
                    <a:pt x="17860" y="53410"/>
                  </a:moveTo>
                  <a:lnTo>
                    <a:pt x="17860" y="95651"/>
                  </a:lnTo>
                  <a:lnTo>
                    <a:pt x="9482" y="135661"/>
                  </a:lnTo>
                  <a:lnTo>
                    <a:pt x="8183" y="145529"/>
                  </a:lnTo>
                  <a:lnTo>
                    <a:pt x="850" y="160108"/>
                  </a:lnTo>
                  <a:lnTo>
                    <a:pt x="112" y="168063"/>
                  </a:lnTo>
                  <a:lnTo>
                    <a:pt x="1" y="124038"/>
                  </a:lnTo>
                  <a:lnTo>
                    <a:pt x="0" y="83128"/>
                  </a:lnTo>
                  <a:lnTo>
                    <a:pt x="993" y="41501"/>
                  </a:lnTo>
                  <a:lnTo>
                    <a:pt x="9095" y="12914"/>
                  </a:lnTo>
                  <a:lnTo>
                    <a:pt x="13303" y="6307"/>
                  </a:lnTo>
                  <a:lnTo>
                    <a:pt x="18481" y="2710"/>
                  </a:lnTo>
                  <a:lnTo>
                    <a:pt x="26973" y="684"/>
                  </a:lnTo>
                  <a:lnTo>
                    <a:pt x="38732" y="0"/>
                  </a:lnTo>
                  <a:lnTo>
                    <a:pt x="44665" y="2553"/>
                  </a:lnTo>
                  <a:lnTo>
                    <a:pt x="74415" y="29645"/>
                  </a:lnTo>
                  <a:lnTo>
                    <a:pt x="77722" y="38217"/>
                  </a:lnTo>
                  <a:lnTo>
                    <a:pt x="78604" y="43281"/>
                  </a:lnTo>
                  <a:lnTo>
                    <a:pt x="80184" y="46658"/>
                  </a:lnTo>
                  <a:lnTo>
                    <a:pt x="82230" y="48908"/>
                  </a:lnTo>
                  <a:lnTo>
                    <a:pt x="84586" y="50409"/>
                  </a:lnTo>
                  <a:lnTo>
                    <a:pt x="86156" y="52401"/>
                  </a:lnTo>
                  <a:lnTo>
                    <a:pt x="87901" y="57261"/>
                  </a:lnTo>
                  <a:lnTo>
                    <a:pt x="87374" y="59946"/>
                  </a:lnTo>
                  <a:lnTo>
                    <a:pt x="81487" y="69582"/>
                  </a:lnTo>
                  <a:lnTo>
                    <a:pt x="75959" y="75510"/>
                  </a:lnTo>
                  <a:lnTo>
                    <a:pt x="70801" y="78115"/>
                  </a:lnTo>
                  <a:lnTo>
                    <a:pt x="68037" y="78810"/>
                  </a:lnTo>
                  <a:lnTo>
                    <a:pt x="65202" y="78280"/>
                  </a:lnTo>
                  <a:lnTo>
                    <a:pt x="53523" y="72948"/>
                  </a:lnTo>
                  <a:lnTo>
                    <a:pt x="35719" y="712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6" name="SMARTInkShape-2517"/>
            <p:cNvSpPr/>
            <p:nvPr/>
          </p:nvSpPr>
          <p:spPr>
            <a:xfrm>
              <a:off x="1938264" y="5661421"/>
              <a:ext cx="70868" cy="87535"/>
            </a:xfrm>
            <a:custGeom>
              <a:avLst/>
              <a:gdLst/>
              <a:ahLst/>
              <a:cxnLst/>
              <a:rect l="0" t="0" r="0" b="0"/>
              <a:pathLst>
                <a:path w="70868" h="87535">
                  <a:moveTo>
                    <a:pt x="44126" y="0"/>
                  </a:moveTo>
                  <a:lnTo>
                    <a:pt x="51815" y="0"/>
                  </a:lnTo>
                  <a:lnTo>
                    <a:pt x="45259" y="0"/>
                  </a:lnTo>
                  <a:lnTo>
                    <a:pt x="5420" y="38710"/>
                  </a:lnTo>
                  <a:lnTo>
                    <a:pt x="2119" y="44656"/>
                  </a:lnTo>
                  <a:lnTo>
                    <a:pt x="0" y="56557"/>
                  </a:lnTo>
                  <a:lnTo>
                    <a:pt x="2356" y="62509"/>
                  </a:lnTo>
                  <a:lnTo>
                    <a:pt x="20483" y="83344"/>
                  </a:lnTo>
                  <a:lnTo>
                    <a:pt x="26342" y="86652"/>
                  </a:lnTo>
                  <a:lnTo>
                    <a:pt x="29294" y="87534"/>
                  </a:lnTo>
                  <a:lnTo>
                    <a:pt x="37865" y="85869"/>
                  </a:lnTo>
                  <a:lnTo>
                    <a:pt x="54796" y="81454"/>
                  </a:lnTo>
                  <a:lnTo>
                    <a:pt x="61436" y="75559"/>
                  </a:lnTo>
                  <a:lnTo>
                    <a:pt x="66702" y="67317"/>
                  </a:lnTo>
                  <a:lnTo>
                    <a:pt x="69667" y="57098"/>
                  </a:lnTo>
                  <a:lnTo>
                    <a:pt x="70867" y="25075"/>
                  </a:lnTo>
                  <a:lnTo>
                    <a:pt x="68248" y="18420"/>
                  </a:lnTo>
                  <a:lnTo>
                    <a:pt x="61986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7" name="SMARTInkShape-2518"/>
            <p:cNvSpPr/>
            <p:nvPr/>
          </p:nvSpPr>
          <p:spPr>
            <a:xfrm>
              <a:off x="2053828" y="5652492"/>
              <a:ext cx="8931" cy="107157"/>
            </a:xfrm>
            <a:custGeom>
              <a:avLst/>
              <a:gdLst/>
              <a:ahLst/>
              <a:cxnLst/>
              <a:rect l="0" t="0" r="0" b="0"/>
              <a:pathLst>
                <a:path w="8931" h="107157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8897" y="52011"/>
                  </a:lnTo>
                  <a:lnTo>
                    <a:pt x="8929" y="94926"/>
                  </a:lnTo>
                  <a:lnTo>
                    <a:pt x="8930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8" name="SMARTInkShape-2519"/>
            <p:cNvSpPr/>
            <p:nvPr/>
          </p:nvSpPr>
          <p:spPr>
            <a:xfrm>
              <a:off x="2053828" y="5581054"/>
              <a:ext cx="1" cy="17861"/>
            </a:xfrm>
            <a:custGeom>
              <a:avLst/>
              <a:gdLst/>
              <a:ahLst/>
              <a:cxnLst/>
              <a:rect l="0" t="0" r="0" b="0"/>
              <a:pathLst>
                <a:path w="1" h="17861">
                  <a:moveTo>
                    <a:pt x="0" y="1786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9" name="SMARTInkShape-2520"/>
            <p:cNvSpPr/>
            <p:nvPr/>
          </p:nvSpPr>
          <p:spPr>
            <a:xfrm>
              <a:off x="2098476" y="5656625"/>
              <a:ext cx="71439" cy="67305"/>
            </a:xfrm>
            <a:custGeom>
              <a:avLst/>
              <a:gdLst/>
              <a:ahLst/>
              <a:cxnLst/>
              <a:rect l="0" t="0" r="0" b="0"/>
              <a:pathLst>
                <a:path w="71439" h="67305">
                  <a:moveTo>
                    <a:pt x="0" y="31586"/>
                  </a:moveTo>
                  <a:lnTo>
                    <a:pt x="0" y="44888"/>
                  </a:lnTo>
                  <a:lnTo>
                    <a:pt x="2647" y="50065"/>
                  </a:lnTo>
                  <a:lnTo>
                    <a:pt x="6137" y="55673"/>
                  </a:lnTo>
                  <a:lnTo>
                    <a:pt x="8821" y="66793"/>
                  </a:lnTo>
                  <a:lnTo>
                    <a:pt x="1232" y="67259"/>
                  </a:lnTo>
                  <a:lnTo>
                    <a:pt x="822" y="66282"/>
                  </a:lnTo>
                  <a:lnTo>
                    <a:pt x="109" y="54871"/>
                  </a:lnTo>
                  <a:lnTo>
                    <a:pt x="1065" y="53063"/>
                  </a:lnTo>
                  <a:lnTo>
                    <a:pt x="2694" y="51856"/>
                  </a:lnTo>
                  <a:lnTo>
                    <a:pt x="4773" y="51053"/>
                  </a:lnTo>
                  <a:lnTo>
                    <a:pt x="6159" y="49524"/>
                  </a:lnTo>
                  <a:lnTo>
                    <a:pt x="7698" y="45180"/>
                  </a:lnTo>
                  <a:lnTo>
                    <a:pt x="9850" y="25557"/>
                  </a:lnTo>
                  <a:lnTo>
                    <a:pt x="18629" y="13711"/>
                  </a:lnTo>
                  <a:lnTo>
                    <a:pt x="24155" y="8758"/>
                  </a:lnTo>
                  <a:lnTo>
                    <a:pt x="29918" y="6558"/>
                  </a:lnTo>
                  <a:lnTo>
                    <a:pt x="31852" y="4978"/>
                  </a:lnTo>
                  <a:lnTo>
                    <a:pt x="34000" y="578"/>
                  </a:lnTo>
                  <a:lnTo>
                    <a:pt x="35566" y="0"/>
                  </a:lnTo>
                  <a:lnTo>
                    <a:pt x="37601" y="606"/>
                  </a:lnTo>
                  <a:lnTo>
                    <a:pt x="42509" y="2935"/>
                  </a:lnTo>
                  <a:lnTo>
                    <a:pt x="50850" y="5237"/>
                  </a:lnTo>
                  <a:lnTo>
                    <a:pt x="56665" y="9293"/>
                  </a:lnTo>
                  <a:lnTo>
                    <a:pt x="59911" y="14401"/>
                  </a:lnTo>
                  <a:lnTo>
                    <a:pt x="60777" y="17153"/>
                  </a:lnTo>
                  <a:lnTo>
                    <a:pt x="62346" y="18987"/>
                  </a:lnTo>
                  <a:lnTo>
                    <a:pt x="66736" y="21025"/>
                  </a:lnTo>
                  <a:lnTo>
                    <a:pt x="68303" y="22561"/>
                  </a:lnTo>
                  <a:lnTo>
                    <a:pt x="70045" y="26913"/>
                  </a:lnTo>
                  <a:lnTo>
                    <a:pt x="71438" y="673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0" name="SMARTInkShape-2521"/>
            <p:cNvSpPr/>
            <p:nvPr/>
          </p:nvSpPr>
          <p:spPr>
            <a:xfrm>
              <a:off x="2196703" y="5626126"/>
              <a:ext cx="339329" cy="106734"/>
            </a:xfrm>
            <a:custGeom>
              <a:avLst/>
              <a:gdLst/>
              <a:ahLst/>
              <a:cxnLst/>
              <a:rect l="0" t="0" r="0" b="0"/>
              <a:pathLst>
                <a:path w="339329" h="106734">
                  <a:moveTo>
                    <a:pt x="0" y="62085"/>
                  </a:moveTo>
                  <a:lnTo>
                    <a:pt x="0" y="106688"/>
                  </a:lnTo>
                  <a:lnTo>
                    <a:pt x="0" y="101979"/>
                  </a:lnTo>
                  <a:lnTo>
                    <a:pt x="2646" y="97013"/>
                  </a:lnTo>
                  <a:lnTo>
                    <a:pt x="6137" y="91499"/>
                  </a:lnTo>
                  <a:lnTo>
                    <a:pt x="8378" y="79875"/>
                  </a:lnTo>
                  <a:lnTo>
                    <a:pt x="8562" y="76921"/>
                  </a:lnTo>
                  <a:lnTo>
                    <a:pt x="11412" y="70994"/>
                  </a:lnTo>
                  <a:lnTo>
                    <a:pt x="23147" y="56129"/>
                  </a:lnTo>
                  <a:lnTo>
                    <a:pt x="28716" y="44225"/>
                  </a:lnTo>
                  <a:lnTo>
                    <a:pt x="39076" y="32319"/>
                  </a:lnTo>
                  <a:lnTo>
                    <a:pt x="44818" y="29011"/>
                  </a:lnTo>
                  <a:lnTo>
                    <a:pt x="53065" y="26521"/>
                  </a:lnTo>
                  <a:lnTo>
                    <a:pt x="58167" y="31152"/>
                  </a:lnTo>
                  <a:lnTo>
                    <a:pt x="60578" y="36100"/>
                  </a:lnTo>
                  <a:lnTo>
                    <a:pt x="61221" y="38808"/>
                  </a:lnTo>
                  <a:lnTo>
                    <a:pt x="70083" y="51438"/>
                  </a:lnTo>
                  <a:lnTo>
                    <a:pt x="71430" y="94776"/>
                  </a:lnTo>
                  <a:lnTo>
                    <a:pt x="71437" y="106687"/>
                  </a:lnTo>
                  <a:lnTo>
                    <a:pt x="71437" y="94300"/>
                  </a:lnTo>
                  <a:lnTo>
                    <a:pt x="74083" y="88640"/>
                  </a:lnTo>
                  <a:lnTo>
                    <a:pt x="85676" y="73960"/>
                  </a:lnTo>
                  <a:lnTo>
                    <a:pt x="91227" y="62078"/>
                  </a:lnTo>
                  <a:lnTo>
                    <a:pt x="114700" y="36691"/>
                  </a:lnTo>
                  <a:lnTo>
                    <a:pt x="123653" y="35418"/>
                  </a:lnTo>
                  <a:lnTo>
                    <a:pt x="124107" y="36370"/>
                  </a:lnTo>
                  <a:lnTo>
                    <a:pt x="126001" y="59384"/>
                  </a:lnTo>
                  <a:lnTo>
                    <a:pt x="132082" y="71069"/>
                  </a:lnTo>
                  <a:lnTo>
                    <a:pt x="132703" y="74027"/>
                  </a:lnTo>
                  <a:lnTo>
                    <a:pt x="142967" y="93836"/>
                  </a:lnTo>
                  <a:lnTo>
                    <a:pt x="144921" y="95159"/>
                  </a:lnTo>
                  <a:lnTo>
                    <a:pt x="152411" y="97019"/>
                  </a:lnTo>
                  <a:lnTo>
                    <a:pt x="177417" y="97758"/>
                  </a:lnTo>
                  <a:lnTo>
                    <a:pt x="185677" y="95137"/>
                  </a:lnTo>
                  <a:lnTo>
                    <a:pt x="202163" y="82569"/>
                  </a:lnTo>
                  <a:lnTo>
                    <a:pt x="211264" y="72895"/>
                  </a:lnTo>
                  <a:lnTo>
                    <a:pt x="219252" y="58893"/>
                  </a:lnTo>
                  <a:lnTo>
                    <a:pt x="223052" y="48020"/>
                  </a:lnTo>
                  <a:lnTo>
                    <a:pt x="229029" y="37522"/>
                  </a:lnTo>
                  <a:lnTo>
                    <a:pt x="231758" y="15733"/>
                  </a:lnTo>
                  <a:lnTo>
                    <a:pt x="230904" y="13324"/>
                  </a:lnTo>
                  <a:lnTo>
                    <a:pt x="229342" y="11718"/>
                  </a:lnTo>
                  <a:lnTo>
                    <a:pt x="227309" y="10648"/>
                  </a:lnTo>
                  <a:lnTo>
                    <a:pt x="225953" y="8942"/>
                  </a:lnTo>
                  <a:lnTo>
                    <a:pt x="224447" y="4400"/>
                  </a:lnTo>
                  <a:lnTo>
                    <a:pt x="223053" y="2794"/>
                  </a:lnTo>
                  <a:lnTo>
                    <a:pt x="218859" y="1006"/>
                  </a:lnTo>
                  <a:lnTo>
                    <a:pt x="210919" y="0"/>
                  </a:lnTo>
                  <a:lnTo>
                    <a:pt x="205198" y="2411"/>
                  </a:lnTo>
                  <a:lnTo>
                    <a:pt x="175614" y="29391"/>
                  </a:lnTo>
                  <a:lnTo>
                    <a:pt x="164702" y="47396"/>
                  </a:lnTo>
                  <a:lnTo>
                    <a:pt x="161518" y="61535"/>
                  </a:lnTo>
                  <a:lnTo>
                    <a:pt x="161257" y="64694"/>
                  </a:lnTo>
                  <a:lnTo>
                    <a:pt x="165630" y="78622"/>
                  </a:lnTo>
                  <a:lnTo>
                    <a:pt x="167967" y="82039"/>
                  </a:lnTo>
                  <a:lnTo>
                    <a:pt x="184659" y="94410"/>
                  </a:lnTo>
                  <a:lnTo>
                    <a:pt x="193510" y="96799"/>
                  </a:lnTo>
                  <a:lnTo>
                    <a:pt x="199445" y="97357"/>
                  </a:lnTo>
                  <a:lnTo>
                    <a:pt x="205389" y="94959"/>
                  </a:lnTo>
                  <a:lnTo>
                    <a:pt x="249479" y="62063"/>
                  </a:lnTo>
                  <a:lnTo>
                    <a:pt x="255739" y="55130"/>
                  </a:lnTo>
                  <a:lnTo>
                    <a:pt x="265833" y="41063"/>
                  </a:lnTo>
                  <a:lnTo>
                    <a:pt x="290869" y="21650"/>
                  </a:lnTo>
                  <a:lnTo>
                    <a:pt x="301735" y="17992"/>
                  </a:lnTo>
                  <a:lnTo>
                    <a:pt x="316863" y="17450"/>
                  </a:lnTo>
                  <a:lnTo>
                    <a:pt x="318399" y="18438"/>
                  </a:lnTo>
                  <a:lnTo>
                    <a:pt x="319422" y="20088"/>
                  </a:lnTo>
                  <a:lnTo>
                    <a:pt x="320863" y="27151"/>
                  </a:lnTo>
                  <a:lnTo>
                    <a:pt x="321458" y="64708"/>
                  </a:lnTo>
                  <a:lnTo>
                    <a:pt x="324110" y="70857"/>
                  </a:lnTo>
                  <a:lnTo>
                    <a:pt x="326206" y="73886"/>
                  </a:lnTo>
                  <a:lnTo>
                    <a:pt x="329156" y="87629"/>
                  </a:lnTo>
                  <a:lnTo>
                    <a:pt x="330030" y="99530"/>
                  </a:lnTo>
                  <a:lnTo>
                    <a:pt x="331145" y="101931"/>
                  </a:lnTo>
                  <a:lnTo>
                    <a:pt x="332880" y="103532"/>
                  </a:lnTo>
                  <a:lnTo>
                    <a:pt x="339328" y="106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1" name="SMARTInkShape-2522"/>
            <p:cNvSpPr/>
            <p:nvPr/>
          </p:nvSpPr>
          <p:spPr>
            <a:xfrm>
              <a:off x="2620450" y="5482828"/>
              <a:ext cx="138824" cy="231242"/>
            </a:xfrm>
            <a:custGeom>
              <a:avLst/>
              <a:gdLst/>
              <a:ahLst/>
              <a:cxnLst/>
              <a:rect l="0" t="0" r="0" b="0"/>
              <a:pathLst>
                <a:path w="138824" h="231242">
                  <a:moveTo>
                    <a:pt x="31667" y="0"/>
                  </a:moveTo>
                  <a:lnTo>
                    <a:pt x="31667" y="18042"/>
                  </a:lnTo>
                  <a:lnTo>
                    <a:pt x="29021" y="25548"/>
                  </a:lnTo>
                  <a:lnTo>
                    <a:pt x="26926" y="28938"/>
                  </a:lnTo>
                  <a:lnTo>
                    <a:pt x="23979" y="43191"/>
                  </a:lnTo>
                  <a:lnTo>
                    <a:pt x="21990" y="59648"/>
                  </a:lnTo>
                  <a:lnTo>
                    <a:pt x="15718" y="80978"/>
                  </a:lnTo>
                  <a:lnTo>
                    <a:pt x="11728" y="98408"/>
                  </a:lnTo>
                  <a:lnTo>
                    <a:pt x="6908" y="116139"/>
                  </a:lnTo>
                  <a:lnTo>
                    <a:pt x="2833" y="133961"/>
                  </a:lnTo>
                  <a:lnTo>
                    <a:pt x="539" y="139909"/>
                  </a:lnTo>
                  <a:lnTo>
                    <a:pt x="0" y="144866"/>
                  </a:lnTo>
                  <a:lnTo>
                    <a:pt x="5704" y="183616"/>
                  </a:lnTo>
                  <a:lnTo>
                    <a:pt x="14559" y="196269"/>
                  </a:lnTo>
                  <a:lnTo>
                    <a:pt x="34688" y="217278"/>
                  </a:lnTo>
                  <a:lnTo>
                    <a:pt x="40616" y="220591"/>
                  </a:lnTo>
                  <a:lnTo>
                    <a:pt x="79641" y="231241"/>
                  </a:lnTo>
                  <a:lnTo>
                    <a:pt x="97255" y="230904"/>
                  </a:lnTo>
                  <a:lnTo>
                    <a:pt x="125750" y="223053"/>
                  </a:lnTo>
                  <a:lnTo>
                    <a:pt x="138823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2" name="SMARTInkShape-2523"/>
            <p:cNvSpPr/>
            <p:nvPr/>
          </p:nvSpPr>
          <p:spPr>
            <a:xfrm>
              <a:off x="2537272" y="5509617"/>
              <a:ext cx="186284" cy="62509"/>
            </a:xfrm>
            <a:custGeom>
              <a:avLst/>
              <a:gdLst/>
              <a:ahLst/>
              <a:cxnLst/>
              <a:rect l="0" t="0" r="0" b="0"/>
              <a:pathLst>
                <a:path w="186284" h="62509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0"/>
                  </a:lnTo>
                  <a:lnTo>
                    <a:pt x="579" y="6136"/>
                  </a:lnTo>
                  <a:lnTo>
                    <a:pt x="1957" y="7068"/>
                  </a:lnTo>
                  <a:lnTo>
                    <a:pt x="8636" y="8378"/>
                  </a:lnTo>
                  <a:lnTo>
                    <a:pt x="15055" y="9676"/>
                  </a:lnTo>
                  <a:lnTo>
                    <a:pt x="35345" y="15949"/>
                  </a:lnTo>
                  <a:lnTo>
                    <a:pt x="79986" y="27405"/>
                  </a:lnTo>
                  <a:lnTo>
                    <a:pt x="123888" y="41753"/>
                  </a:lnTo>
                  <a:lnTo>
                    <a:pt x="168438" y="56565"/>
                  </a:lnTo>
                  <a:lnTo>
                    <a:pt x="186283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3" name="SMARTInkShape-2524"/>
            <p:cNvSpPr/>
            <p:nvPr/>
          </p:nvSpPr>
          <p:spPr>
            <a:xfrm>
              <a:off x="2866429" y="5625703"/>
              <a:ext cx="17861" cy="89298"/>
            </a:xfrm>
            <a:custGeom>
              <a:avLst/>
              <a:gdLst/>
              <a:ahLst/>
              <a:cxnLst/>
              <a:rect l="0" t="0" r="0" b="0"/>
              <a:pathLst>
                <a:path w="17861" h="89298">
                  <a:moveTo>
                    <a:pt x="17860" y="0"/>
                  </a:moveTo>
                  <a:lnTo>
                    <a:pt x="10172" y="7688"/>
                  </a:lnTo>
                  <a:lnTo>
                    <a:pt x="1877" y="51607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4" name="SMARTInkShape-2525"/>
            <p:cNvSpPr/>
            <p:nvPr/>
          </p:nvSpPr>
          <p:spPr>
            <a:xfrm>
              <a:off x="2920008" y="5590139"/>
              <a:ext cx="125016" cy="80213"/>
            </a:xfrm>
            <a:custGeom>
              <a:avLst/>
              <a:gdLst/>
              <a:ahLst/>
              <a:cxnLst/>
              <a:rect l="0" t="0" r="0" b="0"/>
              <a:pathLst>
                <a:path w="125016" h="80213">
                  <a:moveTo>
                    <a:pt x="8929" y="71282"/>
                  </a:moveTo>
                  <a:lnTo>
                    <a:pt x="4189" y="71282"/>
                  </a:lnTo>
                  <a:lnTo>
                    <a:pt x="2792" y="72275"/>
                  </a:lnTo>
                  <a:lnTo>
                    <a:pt x="1861" y="73928"/>
                  </a:lnTo>
                  <a:lnTo>
                    <a:pt x="9" y="80180"/>
                  </a:lnTo>
                  <a:lnTo>
                    <a:pt x="0" y="72520"/>
                  </a:lnTo>
                  <a:lnTo>
                    <a:pt x="4740" y="66909"/>
                  </a:lnTo>
                  <a:lnTo>
                    <a:pt x="7067" y="59085"/>
                  </a:lnTo>
                  <a:lnTo>
                    <a:pt x="9094" y="49987"/>
                  </a:lnTo>
                  <a:lnTo>
                    <a:pt x="15834" y="36061"/>
                  </a:lnTo>
                  <a:lnTo>
                    <a:pt x="16509" y="32919"/>
                  </a:lnTo>
                  <a:lnTo>
                    <a:pt x="22550" y="26781"/>
                  </a:lnTo>
                  <a:lnTo>
                    <a:pt x="53468" y="2494"/>
                  </a:lnTo>
                  <a:lnTo>
                    <a:pt x="65462" y="368"/>
                  </a:lnTo>
                  <a:lnTo>
                    <a:pt x="79148" y="0"/>
                  </a:lnTo>
                  <a:lnTo>
                    <a:pt x="87431" y="2560"/>
                  </a:lnTo>
                  <a:lnTo>
                    <a:pt x="105283" y="16100"/>
                  </a:lnTo>
                  <a:lnTo>
                    <a:pt x="112923" y="30654"/>
                  </a:lnTo>
                  <a:lnTo>
                    <a:pt x="116800" y="50276"/>
                  </a:lnTo>
                  <a:lnTo>
                    <a:pt x="123099" y="62319"/>
                  </a:lnTo>
                  <a:lnTo>
                    <a:pt x="125015" y="80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" name="SMARTInkShape-2526"/>
            <p:cNvSpPr/>
            <p:nvPr/>
          </p:nvSpPr>
          <p:spPr>
            <a:xfrm>
              <a:off x="3196828" y="5447109"/>
              <a:ext cx="232173" cy="267356"/>
            </a:xfrm>
            <a:custGeom>
              <a:avLst/>
              <a:gdLst/>
              <a:ahLst/>
              <a:cxnLst/>
              <a:rect l="0" t="0" r="0" b="0"/>
              <a:pathLst>
                <a:path w="232173" h="267356">
                  <a:moveTo>
                    <a:pt x="26789" y="8930"/>
                  </a:moveTo>
                  <a:lnTo>
                    <a:pt x="26789" y="13670"/>
                  </a:lnTo>
                  <a:lnTo>
                    <a:pt x="27781" y="15066"/>
                  </a:lnTo>
                  <a:lnTo>
                    <a:pt x="29435" y="15997"/>
                  </a:lnTo>
                  <a:lnTo>
                    <a:pt x="34477" y="17491"/>
                  </a:lnTo>
                  <a:lnTo>
                    <a:pt x="35167" y="20342"/>
                  </a:lnTo>
                  <a:lnTo>
                    <a:pt x="35709" y="34366"/>
                  </a:lnTo>
                  <a:lnTo>
                    <a:pt x="28029" y="43289"/>
                  </a:lnTo>
                  <a:lnTo>
                    <a:pt x="26822" y="53175"/>
                  </a:lnTo>
                  <a:lnTo>
                    <a:pt x="26789" y="70196"/>
                  </a:lnTo>
                  <a:lnTo>
                    <a:pt x="25797" y="70610"/>
                  </a:lnTo>
                  <a:lnTo>
                    <a:pt x="22048" y="71069"/>
                  </a:lnTo>
                  <a:lnTo>
                    <a:pt x="20652" y="72184"/>
                  </a:lnTo>
                  <a:lnTo>
                    <a:pt x="19101" y="76069"/>
                  </a:lnTo>
                  <a:lnTo>
                    <a:pt x="17969" y="87678"/>
                  </a:lnTo>
                  <a:lnTo>
                    <a:pt x="11744" y="96106"/>
                  </a:lnTo>
                  <a:lnTo>
                    <a:pt x="10181" y="101584"/>
                  </a:lnTo>
                  <a:lnTo>
                    <a:pt x="8185" y="118329"/>
                  </a:lnTo>
                  <a:lnTo>
                    <a:pt x="6449" y="120557"/>
                  </a:lnTo>
                  <a:lnTo>
                    <a:pt x="4299" y="122044"/>
                  </a:lnTo>
                  <a:lnTo>
                    <a:pt x="1911" y="128987"/>
                  </a:lnTo>
                  <a:lnTo>
                    <a:pt x="10" y="172615"/>
                  </a:lnTo>
                  <a:lnTo>
                    <a:pt x="0" y="216921"/>
                  </a:lnTo>
                  <a:lnTo>
                    <a:pt x="0" y="226109"/>
                  </a:lnTo>
                  <a:lnTo>
                    <a:pt x="2646" y="232124"/>
                  </a:lnTo>
                  <a:lnTo>
                    <a:pt x="6137" y="238103"/>
                  </a:lnTo>
                  <a:lnTo>
                    <a:pt x="8820" y="249508"/>
                  </a:lnTo>
                  <a:lnTo>
                    <a:pt x="8920" y="257673"/>
                  </a:lnTo>
                  <a:lnTo>
                    <a:pt x="9915" y="258102"/>
                  </a:lnTo>
                  <a:lnTo>
                    <a:pt x="16617" y="258848"/>
                  </a:lnTo>
                  <a:lnTo>
                    <a:pt x="17031" y="257893"/>
                  </a:lnTo>
                  <a:lnTo>
                    <a:pt x="17491" y="254186"/>
                  </a:lnTo>
                  <a:lnTo>
                    <a:pt x="18606" y="252802"/>
                  </a:lnTo>
                  <a:lnTo>
                    <a:pt x="22491" y="251263"/>
                  </a:lnTo>
                  <a:lnTo>
                    <a:pt x="23924" y="249860"/>
                  </a:lnTo>
                  <a:lnTo>
                    <a:pt x="28868" y="240480"/>
                  </a:lnTo>
                  <a:lnTo>
                    <a:pt x="56590" y="206584"/>
                  </a:lnTo>
                  <a:lnTo>
                    <a:pt x="69291" y="166584"/>
                  </a:lnTo>
                  <a:lnTo>
                    <a:pt x="77885" y="142855"/>
                  </a:lnTo>
                  <a:lnTo>
                    <a:pt x="82277" y="125009"/>
                  </a:lnTo>
                  <a:lnTo>
                    <a:pt x="96182" y="82461"/>
                  </a:lnTo>
                  <a:lnTo>
                    <a:pt x="98310" y="75345"/>
                  </a:lnTo>
                  <a:lnTo>
                    <a:pt x="105115" y="62691"/>
                  </a:lnTo>
                  <a:lnTo>
                    <a:pt x="107121" y="53735"/>
                  </a:lnTo>
                  <a:lnTo>
                    <a:pt x="107155" y="69833"/>
                  </a:lnTo>
                  <a:lnTo>
                    <a:pt x="92335" y="111139"/>
                  </a:lnTo>
                  <a:lnTo>
                    <a:pt x="82407" y="151864"/>
                  </a:lnTo>
                  <a:lnTo>
                    <a:pt x="80487" y="193480"/>
                  </a:lnTo>
                  <a:lnTo>
                    <a:pt x="80374" y="234157"/>
                  </a:lnTo>
                  <a:lnTo>
                    <a:pt x="80370" y="242315"/>
                  </a:lnTo>
                  <a:lnTo>
                    <a:pt x="83014" y="249247"/>
                  </a:lnTo>
                  <a:lnTo>
                    <a:pt x="86505" y="255636"/>
                  </a:lnTo>
                  <a:lnTo>
                    <a:pt x="88056" y="261783"/>
                  </a:lnTo>
                  <a:lnTo>
                    <a:pt x="89462" y="263818"/>
                  </a:lnTo>
                  <a:lnTo>
                    <a:pt x="91391" y="265176"/>
                  </a:lnTo>
                  <a:lnTo>
                    <a:pt x="96181" y="266684"/>
                  </a:lnTo>
                  <a:lnTo>
                    <a:pt x="101617" y="267355"/>
                  </a:lnTo>
                  <a:lnTo>
                    <a:pt x="107340" y="265006"/>
                  </a:lnTo>
                  <a:lnTo>
                    <a:pt x="113191" y="261648"/>
                  </a:lnTo>
                  <a:lnTo>
                    <a:pt x="122063" y="258765"/>
                  </a:lnTo>
                  <a:lnTo>
                    <a:pt x="136925" y="246637"/>
                  </a:lnTo>
                  <a:lnTo>
                    <a:pt x="160734" y="205134"/>
                  </a:lnTo>
                  <a:lnTo>
                    <a:pt x="181570" y="166645"/>
                  </a:lnTo>
                  <a:lnTo>
                    <a:pt x="202406" y="122211"/>
                  </a:lnTo>
                  <a:lnTo>
                    <a:pt x="210343" y="103239"/>
                  </a:lnTo>
                  <a:lnTo>
                    <a:pt x="220101" y="60363"/>
                  </a:lnTo>
                  <a:lnTo>
                    <a:pt x="223959" y="31014"/>
                  </a:lnTo>
                  <a:lnTo>
                    <a:pt x="230255" y="18106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6" name="SMARTInkShape-2527"/>
            <p:cNvSpPr/>
            <p:nvPr/>
          </p:nvSpPr>
          <p:spPr>
            <a:xfrm>
              <a:off x="3464718" y="569714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" name="SMARTInkShape-2528"/>
            <p:cNvSpPr/>
            <p:nvPr/>
          </p:nvSpPr>
          <p:spPr>
            <a:xfrm>
              <a:off x="3545118" y="5492326"/>
              <a:ext cx="283892" cy="240375"/>
            </a:xfrm>
            <a:custGeom>
              <a:avLst/>
              <a:gdLst/>
              <a:ahLst/>
              <a:cxnLst/>
              <a:rect l="0" t="0" r="0" b="0"/>
              <a:pathLst>
                <a:path w="283892" h="240375">
                  <a:moveTo>
                    <a:pt x="8897" y="17291"/>
                  </a:moveTo>
                  <a:lnTo>
                    <a:pt x="8897" y="34461"/>
                  </a:lnTo>
                  <a:lnTo>
                    <a:pt x="11544" y="42451"/>
                  </a:lnTo>
                  <a:lnTo>
                    <a:pt x="13638" y="45970"/>
                  </a:lnTo>
                  <a:lnTo>
                    <a:pt x="16586" y="60405"/>
                  </a:lnTo>
                  <a:lnTo>
                    <a:pt x="17718" y="102496"/>
                  </a:lnTo>
                  <a:lnTo>
                    <a:pt x="17818" y="143972"/>
                  </a:lnTo>
                  <a:lnTo>
                    <a:pt x="16833" y="171226"/>
                  </a:lnTo>
                  <a:lnTo>
                    <a:pt x="9265" y="214924"/>
                  </a:lnTo>
                  <a:lnTo>
                    <a:pt x="9006" y="225118"/>
                  </a:lnTo>
                  <a:lnTo>
                    <a:pt x="6300" y="231367"/>
                  </a:lnTo>
                  <a:lnTo>
                    <a:pt x="78" y="240374"/>
                  </a:lnTo>
                  <a:lnTo>
                    <a:pt x="0" y="231005"/>
                  </a:lnTo>
                  <a:lnTo>
                    <a:pt x="2628" y="223731"/>
                  </a:lnTo>
                  <a:lnTo>
                    <a:pt x="4718" y="220402"/>
                  </a:lnTo>
                  <a:lnTo>
                    <a:pt x="15802" y="177821"/>
                  </a:lnTo>
                  <a:lnTo>
                    <a:pt x="23697" y="141103"/>
                  </a:lnTo>
                  <a:lnTo>
                    <a:pt x="31094" y="102241"/>
                  </a:lnTo>
                  <a:lnTo>
                    <a:pt x="42547" y="59056"/>
                  </a:lnTo>
                  <a:lnTo>
                    <a:pt x="53725" y="37814"/>
                  </a:lnTo>
                  <a:lnTo>
                    <a:pt x="69652" y="19210"/>
                  </a:lnTo>
                  <a:lnTo>
                    <a:pt x="73272" y="18144"/>
                  </a:lnTo>
                  <a:lnTo>
                    <a:pt x="83680" y="17459"/>
                  </a:lnTo>
                  <a:lnTo>
                    <a:pt x="85542" y="18395"/>
                  </a:lnTo>
                  <a:lnTo>
                    <a:pt x="86783" y="20012"/>
                  </a:lnTo>
                  <a:lnTo>
                    <a:pt x="89154" y="24453"/>
                  </a:lnTo>
                  <a:lnTo>
                    <a:pt x="95075" y="32532"/>
                  </a:lnTo>
                  <a:lnTo>
                    <a:pt x="98262" y="41209"/>
                  </a:lnTo>
                  <a:lnTo>
                    <a:pt x="104057" y="51057"/>
                  </a:lnTo>
                  <a:lnTo>
                    <a:pt x="111745" y="94838"/>
                  </a:lnTo>
                  <a:lnTo>
                    <a:pt x="115675" y="138103"/>
                  </a:lnTo>
                  <a:lnTo>
                    <a:pt x="116031" y="180929"/>
                  </a:lnTo>
                  <a:lnTo>
                    <a:pt x="117039" y="197847"/>
                  </a:lnTo>
                  <a:lnTo>
                    <a:pt x="124951" y="213684"/>
                  </a:lnTo>
                  <a:lnTo>
                    <a:pt x="129714" y="208986"/>
                  </a:lnTo>
                  <a:lnTo>
                    <a:pt x="132047" y="204023"/>
                  </a:lnTo>
                  <a:lnTo>
                    <a:pt x="132669" y="201309"/>
                  </a:lnTo>
                  <a:lnTo>
                    <a:pt x="157808" y="156832"/>
                  </a:lnTo>
                  <a:lnTo>
                    <a:pt x="175592" y="115302"/>
                  </a:lnTo>
                  <a:lnTo>
                    <a:pt x="196421" y="71031"/>
                  </a:lnTo>
                  <a:lnTo>
                    <a:pt x="217257" y="29207"/>
                  </a:lnTo>
                  <a:lnTo>
                    <a:pt x="239305" y="1350"/>
                  </a:lnTo>
                  <a:lnTo>
                    <a:pt x="242931" y="284"/>
                  </a:lnTo>
                  <a:lnTo>
                    <a:pt x="245287" y="0"/>
                  </a:lnTo>
                  <a:lnTo>
                    <a:pt x="250551" y="2330"/>
                  </a:lnTo>
                  <a:lnTo>
                    <a:pt x="256198" y="5681"/>
                  </a:lnTo>
                  <a:lnTo>
                    <a:pt x="262014" y="7170"/>
                  </a:lnTo>
                  <a:lnTo>
                    <a:pt x="263963" y="8559"/>
                  </a:lnTo>
                  <a:lnTo>
                    <a:pt x="265261" y="10478"/>
                  </a:lnTo>
                  <a:lnTo>
                    <a:pt x="267696" y="15254"/>
                  </a:lnTo>
                  <a:lnTo>
                    <a:pt x="272086" y="20685"/>
                  </a:lnTo>
                  <a:lnTo>
                    <a:pt x="274698" y="29053"/>
                  </a:lnTo>
                  <a:lnTo>
                    <a:pt x="279380" y="71494"/>
                  </a:lnTo>
                  <a:lnTo>
                    <a:pt x="283840" y="88914"/>
                  </a:lnTo>
                  <a:lnTo>
                    <a:pt x="283891" y="100717"/>
                  </a:lnTo>
                  <a:lnTo>
                    <a:pt x="277291" y="142311"/>
                  </a:lnTo>
                  <a:lnTo>
                    <a:pt x="276788" y="160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" name="SMARTInkShape-2529"/>
            <p:cNvSpPr/>
            <p:nvPr/>
          </p:nvSpPr>
          <p:spPr>
            <a:xfrm>
              <a:off x="3839765" y="5741789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0" y="0"/>
                  </a:moveTo>
                  <a:lnTo>
                    <a:pt x="0" y="7688"/>
                  </a:lnTo>
                  <a:lnTo>
                    <a:pt x="993" y="8102"/>
                  </a:lnTo>
                  <a:lnTo>
                    <a:pt x="4741" y="8561"/>
                  </a:lnTo>
                  <a:lnTo>
                    <a:pt x="6137" y="9676"/>
                  </a:lnTo>
                  <a:lnTo>
                    <a:pt x="893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60" name="SMARTInkShape-2530"/>
          <p:cNvSpPr/>
          <p:nvPr/>
        </p:nvSpPr>
        <p:spPr>
          <a:xfrm>
            <a:off x="1125141" y="6036468"/>
            <a:ext cx="160735" cy="8931"/>
          </a:xfrm>
          <a:custGeom>
            <a:avLst/>
            <a:gdLst/>
            <a:ahLst/>
            <a:cxnLst/>
            <a:rect l="0" t="0" r="0" b="0"/>
            <a:pathLst>
              <a:path w="160735" h="8931">
                <a:moveTo>
                  <a:pt x="0" y="0"/>
                </a:moveTo>
                <a:lnTo>
                  <a:pt x="42240" y="0"/>
                </a:lnTo>
                <a:lnTo>
                  <a:pt x="83376" y="8102"/>
                </a:lnTo>
                <a:lnTo>
                  <a:pt x="125202" y="8857"/>
                </a:lnTo>
                <a:lnTo>
                  <a:pt x="160734" y="893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75" name="SMARTInkShape-Group293"/>
          <p:cNvGrpSpPr/>
          <p:nvPr/>
        </p:nvGrpSpPr>
        <p:grpSpPr>
          <a:xfrm>
            <a:off x="3964781" y="5393531"/>
            <a:ext cx="1321595" cy="357188"/>
            <a:chOff x="3964781" y="5393531"/>
            <a:chExt cx="1321595" cy="357188"/>
          </a:xfrm>
        </p:grpSpPr>
        <p:sp>
          <p:nvSpPr>
            <p:cNvPr id="161" name="SMARTInkShape-2531"/>
            <p:cNvSpPr/>
            <p:nvPr/>
          </p:nvSpPr>
          <p:spPr>
            <a:xfrm>
              <a:off x="3964781" y="5625703"/>
              <a:ext cx="53579" cy="1"/>
            </a:xfrm>
            <a:custGeom>
              <a:avLst/>
              <a:gdLst/>
              <a:ahLst/>
              <a:cxnLst/>
              <a:rect l="0" t="0" r="0" b="0"/>
              <a:pathLst>
                <a:path w="53579" h="1">
                  <a:moveTo>
                    <a:pt x="0" y="0"/>
                  </a:moveTo>
                  <a:lnTo>
                    <a:pt x="535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" name="SMARTInkShape-2532"/>
            <p:cNvSpPr/>
            <p:nvPr/>
          </p:nvSpPr>
          <p:spPr>
            <a:xfrm>
              <a:off x="4125789" y="5491758"/>
              <a:ext cx="62235" cy="258961"/>
            </a:xfrm>
            <a:custGeom>
              <a:avLst/>
              <a:gdLst/>
              <a:ahLst/>
              <a:cxnLst/>
              <a:rect l="0" t="0" r="0" b="0"/>
              <a:pathLst>
                <a:path w="62235" h="258961">
                  <a:moveTo>
                    <a:pt x="62234" y="0"/>
                  </a:moveTo>
                  <a:lnTo>
                    <a:pt x="53673" y="0"/>
                  </a:lnTo>
                  <a:lnTo>
                    <a:pt x="52334" y="21368"/>
                  </a:lnTo>
                  <a:lnTo>
                    <a:pt x="46241" y="37881"/>
                  </a:lnTo>
                  <a:lnTo>
                    <a:pt x="44212" y="47593"/>
                  </a:lnTo>
                  <a:lnTo>
                    <a:pt x="30208" y="75326"/>
                  </a:lnTo>
                  <a:lnTo>
                    <a:pt x="17018" y="118785"/>
                  </a:lnTo>
                  <a:lnTo>
                    <a:pt x="6744" y="160187"/>
                  </a:lnTo>
                  <a:lnTo>
                    <a:pt x="2845" y="173389"/>
                  </a:lnTo>
                  <a:lnTo>
                    <a:pt x="0" y="216439"/>
                  </a:lnTo>
                  <a:lnTo>
                    <a:pt x="799" y="234897"/>
                  </a:lnTo>
                  <a:lnTo>
                    <a:pt x="8656" y="258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" name="SMARTInkShape-2533"/>
            <p:cNvSpPr/>
            <p:nvPr/>
          </p:nvSpPr>
          <p:spPr>
            <a:xfrm>
              <a:off x="4197107" y="5616773"/>
              <a:ext cx="80214" cy="89298"/>
            </a:xfrm>
            <a:custGeom>
              <a:avLst/>
              <a:gdLst/>
              <a:ahLst/>
              <a:cxnLst/>
              <a:rect l="0" t="0" r="0" b="0"/>
              <a:pathLst>
                <a:path w="80214" h="89298">
                  <a:moveTo>
                    <a:pt x="53424" y="0"/>
                  </a:moveTo>
                  <a:lnTo>
                    <a:pt x="36915" y="0"/>
                  </a:lnTo>
                  <a:lnTo>
                    <a:pt x="5764" y="29811"/>
                  </a:lnTo>
                  <a:lnTo>
                    <a:pt x="2476" y="35739"/>
                  </a:lnTo>
                  <a:lnTo>
                    <a:pt x="365" y="47629"/>
                  </a:lnTo>
                  <a:lnTo>
                    <a:pt x="0" y="56556"/>
                  </a:lnTo>
                  <a:lnTo>
                    <a:pt x="941" y="58540"/>
                  </a:lnTo>
                  <a:lnTo>
                    <a:pt x="2560" y="59863"/>
                  </a:lnTo>
                  <a:lnTo>
                    <a:pt x="4632" y="60744"/>
                  </a:lnTo>
                  <a:lnTo>
                    <a:pt x="6013" y="62324"/>
                  </a:lnTo>
                  <a:lnTo>
                    <a:pt x="7548" y="66726"/>
                  </a:lnTo>
                  <a:lnTo>
                    <a:pt x="8949" y="68297"/>
                  </a:lnTo>
                  <a:lnTo>
                    <a:pt x="13152" y="70042"/>
                  </a:lnTo>
                  <a:lnTo>
                    <a:pt x="21097" y="71024"/>
                  </a:lnTo>
                  <a:lnTo>
                    <a:pt x="26819" y="68608"/>
                  </a:lnTo>
                  <a:lnTo>
                    <a:pt x="56404" y="41623"/>
                  </a:lnTo>
                  <a:lnTo>
                    <a:pt x="59709" y="35697"/>
                  </a:lnTo>
                  <a:lnTo>
                    <a:pt x="62006" y="26970"/>
                  </a:lnTo>
                  <a:lnTo>
                    <a:pt x="62350" y="17982"/>
                  </a:lnTo>
                  <a:lnTo>
                    <a:pt x="62354" y="62514"/>
                  </a:lnTo>
                  <a:lnTo>
                    <a:pt x="62354" y="65488"/>
                  </a:lnTo>
                  <a:lnTo>
                    <a:pt x="67094" y="79155"/>
                  </a:lnTo>
                  <a:lnTo>
                    <a:pt x="69482" y="82536"/>
                  </a:lnTo>
                  <a:lnTo>
                    <a:pt x="80213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" name="SMARTInkShape-2534"/>
            <p:cNvSpPr/>
            <p:nvPr/>
          </p:nvSpPr>
          <p:spPr>
            <a:xfrm>
              <a:off x="4304231" y="5599023"/>
              <a:ext cx="44527" cy="98118"/>
            </a:xfrm>
            <a:custGeom>
              <a:avLst/>
              <a:gdLst/>
              <a:ahLst/>
              <a:cxnLst/>
              <a:rect l="0" t="0" r="0" b="0"/>
              <a:pathLst>
                <a:path w="44527" h="98118">
                  <a:moveTo>
                    <a:pt x="35597" y="8820"/>
                  </a:moveTo>
                  <a:lnTo>
                    <a:pt x="35597" y="4080"/>
                  </a:lnTo>
                  <a:lnTo>
                    <a:pt x="34605" y="2684"/>
                  </a:lnTo>
                  <a:lnTo>
                    <a:pt x="32951" y="1753"/>
                  </a:lnTo>
                  <a:lnTo>
                    <a:pt x="26503" y="136"/>
                  </a:lnTo>
                  <a:lnTo>
                    <a:pt x="22295" y="0"/>
                  </a:lnTo>
                  <a:lnTo>
                    <a:pt x="17117" y="2585"/>
                  </a:lnTo>
                  <a:lnTo>
                    <a:pt x="14347" y="4663"/>
                  </a:lnTo>
                  <a:lnTo>
                    <a:pt x="11270" y="9619"/>
                  </a:lnTo>
                  <a:lnTo>
                    <a:pt x="8910" y="15129"/>
                  </a:lnTo>
                  <a:lnTo>
                    <a:pt x="2995" y="23808"/>
                  </a:lnTo>
                  <a:lnTo>
                    <a:pt x="801" y="33656"/>
                  </a:lnTo>
                  <a:lnTo>
                    <a:pt x="0" y="55208"/>
                  </a:lnTo>
                  <a:lnTo>
                    <a:pt x="2578" y="61849"/>
                  </a:lnTo>
                  <a:lnTo>
                    <a:pt x="29691" y="92155"/>
                  </a:lnTo>
                  <a:lnTo>
                    <a:pt x="44526" y="98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" name="SMARTInkShape-2535"/>
            <p:cNvSpPr/>
            <p:nvPr/>
          </p:nvSpPr>
          <p:spPr>
            <a:xfrm>
              <a:off x="4411275" y="5473898"/>
              <a:ext cx="80322" cy="196454"/>
            </a:xfrm>
            <a:custGeom>
              <a:avLst/>
              <a:gdLst/>
              <a:ahLst/>
              <a:cxnLst/>
              <a:rect l="0" t="0" r="0" b="0"/>
              <a:pathLst>
                <a:path w="80322" h="196454">
                  <a:moveTo>
                    <a:pt x="44639" y="0"/>
                  </a:moveTo>
                  <a:lnTo>
                    <a:pt x="39898" y="4740"/>
                  </a:lnTo>
                  <a:lnTo>
                    <a:pt x="37571" y="9713"/>
                  </a:lnTo>
                  <a:lnTo>
                    <a:pt x="26044" y="48099"/>
                  </a:lnTo>
                  <a:lnTo>
                    <a:pt x="15923" y="88816"/>
                  </a:lnTo>
                  <a:lnTo>
                    <a:pt x="12033" y="101982"/>
                  </a:lnTo>
                  <a:lnTo>
                    <a:pt x="6456" y="144173"/>
                  </a:lnTo>
                  <a:lnTo>
                    <a:pt x="0" y="169607"/>
                  </a:lnTo>
                  <a:lnTo>
                    <a:pt x="4734" y="164907"/>
                  </a:lnTo>
                  <a:lnTo>
                    <a:pt x="7060" y="159943"/>
                  </a:lnTo>
                  <a:lnTo>
                    <a:pt x="7680" y="157231"/>
                  </a:lnTo>
                  <a:lnTo>
                    <a:pt x="9086" y="155422"/>
                  </a:lnTo>
                  <a:lnTo>
                    <a:pt x="44655" y="124965"/>
                  </a:lnTo>
                  <a:lnTo>
                    <a:pt x="50599" y="120032"/>
                  </a:lnTo>
                  <a:lnTo>
                    <a:pt x="62500" y="114220"/>
                  </a:lnTo>
                  <a:lnTo>
                    <a:pt x="69664" y="108552"/>
                  </a:lnTo>
                  <a:lnTo>
                    <a:pt x="80235" y="107166"/>
                  </a:lnTo>
                  <a:lnTo>
                    <a:pt x="80321" y="111900"/>
                  </a:lnTo>
                  <a:lnTo>
                    <a:pt x="79341" y="113295"/>
                  </a:lnTo>
                  <a:lnTo>
                    <a:pt x="77696" y="114226"/>
                  </a:lnTo>
                  <a:lnTo>
                    <a:pt x="75606" y="114846"/>
                  </a:lnTo>
                  <a:lnTo>
                    <a:pt x="62265" y="122990"/>
                  </a:lnTo>
                  <a:lnTo>
                    <a:pt x="59366" y="123666"/>
                  </a:lnTo>
                  <a:lnTo>
                    <a:pt x="50546" y="129356"/>
                  </a:lnTo>
                  <a:lnTo>
                    <a:pt x="41648" y="142066"/>
                  </a:lnTo>
                  <a:lnTo>
                    <a:pt x="37469" y="153660"/>
                  </a:lnTo>
                  <a:lnTo>
                    <a:pt x="35864" y="172542"/>
                  </a:lnTo>
                  <a:lnTo>
                    <a:pt x="38424" y="178550"/>
                  </a:lnTo>
                  <a:lnTo>
                    <a:pt x="53568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" name="SMARTInkShape-2536"/>
            <p:cNvSpPr/>
            <p:nvPr/>
          </p:nvSpPr>
          <p:spPr>
            <a:xfrm>
              <a:off x="4563483" y="5589984"/>
              <a:ext cx="53166" cy="62105"/>
            </a:xfrm>
            <a:custGeom>
              <a:avLst/>
              <a:gdLst/>
              <a:ahLst/>
              <a:cxnLst/>
              <a:rect l="0" t="0" r="0" b="0"/>
              <a:pathLst>
                <a:path w="53166" h="62105">
                  <a:moveTo>
                    <a:pt x="53165" y="17859"/>
                  </a:moveTo>
                  <a:lnTo>
                    <a:pt x="53165" y="9298"/>
                  </a:lnTo>
                  <a:lnTo>
                    <a:pt x="40737" y="8962"/>
                  </a:lnTo>
                  <a:lnTo>
                    <a:pt x="35074" y="11590"/>
                  </a:lnTo>
                  <a:lnTo>
                    <a:pt x="14457" y="29921"/>
                  </a:lnTo>
                  <a:lnTo>
                    <a:pt x="11157" y="35788"/>
                  </a:lnTo>
                  <a:lnTo>
                    <a:pt x="10277" y="38741"/>
                  </a:lnTo>
                  <a:lnTo>
                    <a:pt x="8698" y="40710"/>
                  </a:lnTo>
                  <a:lnTo>
                    <a:pt x="2727" y="44474"/>
                  </a:lnTo>
                  <a:lnTo>
                    <a:pt x="0" y="52183"/>
                  </a:lnTo>
                  <a:lnTo>
                    <a:pt x="7312" y="61144"/>
                  </a:lnTo>
                  <a:lnTo>
                    <a:pt x="10627" y="61902"/>
                  </a:lnTo>
                  <a:lnTo>
                    <a:pt x="12900" y="62104"/>
                  </a:lnTo>
                  <a:lnTo>
                    <a:pt x="18072" y="59682"/>
                  </a:lnTo>
                  <a:lnTo>
                    <a:pt x="38319" y="41506"/>
                  </a:lnTo>
                  <a:lnTo>
                    <a:pt x="41605" y="33000"/>
                  </a:lnTo>
                  <a:lnTo>
                    <a:pt x="44881" y="12725"/>
                  </a:lnTo>
                  <a:lnTo>
                    <a:pt x="531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" name="SMARTInkShape-2537"/>
            <p:cNvSpPr/>
            <p:nvPr/>
          </p:nvSpPr>
          <p:spPr>
            <a:xfrm>
              <a:off x="4652367" y="5466887"/>
              <a:ext cx="142876" cy="158807"/>
            </a:xfrm>
            <a:custGeom>
              <a:avLst/>
              <a:gdLst/>
              <a:ahLst/>
              <a:cxnLst/>
              <a:rect l="0" t="0" r="0" b="0"/>
              <a:pathLst>
                <a:path w="142876" h="158807">
                  <a:moveTo>
                    <a:pt x="0" y="149886"/>
                  </a:moveTo>
                  <a:lnTo>
                    <a:pt x="0" y="157574"/>
                  </a:lnTo>
                  <a:lnTo>
                    <a:pt x="992" y="157988"/>
                  </a:lnTo>
                  <a:lnTo>
                    <a:pt x="8820" y="158806"/>
                  </a:lnTo>
                  <a:lnTo>
                    <a:pt x="9922" y="119906"/>
                  </a:lnTo>
                  <a:lnTo>
                    <a:pt x="15997" y="103137"/>
                  </a:lnTo>
                  <a:lnTo>
                    <a:pt x="20342" y="69335"/>
                  </a:lnTo>
                  <a:lnTo>
                    <a:pt x="24879" y="51605"/>
                  </a:lnTo>
                  <a:lnTo>
                    <a:pt x="28869" y="33784"/>
                  </a:lnTo>
                  <a:lnTo>
                    <a:pt x="37763" y="7794"/>
                  </a:lnTo>
                  <a:lnTo>
                    <a:pt x="40058" y="4556"/>
                  </a:lnTo>
                  <a:lnTo>
                    <a:pt x="43573" y="2398"/>
                  </a:lnTo>
                  <a:lnTo>
                    <a:pt x="52769" y="0"/>
                  </a:lnTo>
                  <a:lnTo>
                    <a:pt x="57008" y="353"/>
                  </a:lnTo>
                  <a:lnTo>
                    <a:pt x="95675" y="11434"/>
                  </a:lnTo>
                  <a:lnTo>
                    <a:pt x="104699" y="19230"/>
                  </a:lnTo>
                  <a:lnTo>
                    <a:pt x="118577" y="35662"/>
                  </a:lnTo>
                  <a:lnTo>
                    <a:pt x="142875" y="516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8" name="SMARTInkShape-2538"/>
            <p:cNvSpPr/>
            <p:nvPr/>
          </p:nvSpPr>
          <p:spPr>
            <a:xfrm>
              <a:off x="4599189" y="5491758"/>
              <a:ext cx="222638" cy="187524"/>
            </a:xfrm>
            <a:custGeom>
              <a:avLst/>
              <a:gdLst/>
              <a:ahLst/>
              <a:cxnLst/>
              <a:rect l="0" t="0" r="0" b="0"/>
              <a:pathLst>
                <a:path w="222638" h="187524">
                  <a:moveTo>
                    <a:pt x="17459" y="0"/>
                  </a:moveTo>
                  <a:lnTo>
                    <a:pt x="12719" y="0"/>
                  </a:lnTo>
                  <a:lnTo>
                    <a:pt x="11323" y="992"/>
                  </a:lnTo>
                  <a:lnTo>
                    <a:pt x="10392" y="2645"/>
                  </a:lnTo>
                  <a:lnTo>
                    <a:pt x="9771" y="4739"/>
                  </a:lnTo>
                  <a:lnTo>
                    <a:pt x="8365" y="6136"/>
                  </a:lnTo>
                  <a:lnTo>
                    <a:pt x="950" y="8561"/>
                  </a:lnTo>
                  <a:lnTo>
                    <a:pt x="200" y="11412"/>
                  </a:lnTo>
                  <a:lnTo>
                    <a:pt x="0" y="13561"/>
                  </a:lnTo>
                  <a:lnTo>
                    <a:pt x="2424" y="18594"/>
                  </a:lnTo>
                  <a:lnTo>
                    <a:pt x="4459" y="21326"/>
                  </a:lnTo>
                  <a:lnTo>
                    <a:pt x="33030" y="38737"/>
                  </a:lnTo>
                  <a:lnTo>
                    <a:pt x="63419" y="49617"/>
                  </a:lnTo>
                  <a:lnTo>
                    <a:pt x="106929" y="57797"/>
                  </a:lnTo>
                  <a:lnTo>
                    <a:pt x="151428" y="68954"/>
                  </a:lnTo>
                  <a:lnTo>
                    <a:pt x="175554" y="73347"/>
                  </a:lnTo>
                  <a:lnTo>
                    <a:pt x="201484" y="78981"/>
                  </a:lnTo>
                  <a:lnTo>
                    <a:pt x="214970" y="79956"/>
                  </a:lnTo>
                  <a:lnTo>
                    <a:pt x="217595" y="81085"/>
                  </a:lnTo>
                  <a:lnTo>
                    <a:pt x="219344" y="82830"/>
                  </a:lnTo>
                  <a:lnTo>
                    <a:pt x="222637" y="88917"/>
                  </a:lnTo>
                  <a:lnTo>
                    <a:pt x="180600" y="94033"/>
                  </a:lnTo>
                  <a:lnTo>
                    <a:pt x="153090" y="110287"/>
                  </a:lnTo>
                  <a:lnTo>
                    <a:pt x="147193" y="116154"/>
                  </a:lnTo>
                  <a:lnTo>
                    <a:pt x="134557" y="133764"/>
                  </a:lnTo>
                  <a:lnTo>
                    <a:pt x="133995" y="138165"/>
                  </a:lnTo>
                  <a:lnTo>
                    <a:pt x="136391" y="143427"/>
                  </a:lnTo>
                  <a:lnTo>
                    <a:pt x="138418" y="146219"/>
                  </a:lnTo>
                  <a:lnTo>
                    <a:pt x="143318" y="149321"/>
                  </a:lnTo>
                  <a:lnTo>
                    <a:pt x="154548" y="151313"/>
                  </a:lnTo>
                  <a:lnTo>
                    <a:pt x="160408" y="148940"/>
                  </a:lnTo>
                  <a:lnTo>
                    <a:pt x="189294" y="127880"/>
                  </a:lnTo>
                  <a:lnTo>
                    <a:pt x="201597" y="110123"/>
                  </a:lnTo>
                  <a:lnTo>
                    <a:pt x="203979" y="101200"/>
                  </a:lnTo>
                  <a:lnTo>
                    <a:pt x="204972" y="89451"/>
                  </a:lnTo>
                  <a:lnTo>
                    <a:pt x="204982" y="131164"/>
                  </a:lnTo>
                  <a:lnTo>
                    <a:pt x="204982" y="153434"/>
                  </a:lnTo>
                  <a:lnTo>
                    <a:pt x="207628" y="160135"/>
                  </a:lnTo>
                  <a:lnTo>
                    <a:pt x="211119" y="166421"/>
                  </a:lnTo>
                  <a:lnTo>
                    <a:pt x="213361" y="178541"/>
                  </a:lnTo>
                  <a:lnTo>
                    <a:pt x="213912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" name="SMARTInkShape-2539"/>
            <p:cNvSpPr/>
            <p:nvPr/>
          </p:nvSpPr>
          <p:spPr>
            <a:xfrm>
              <a:off x="4858004" y="5563314"/>
              <a:ext cx="71185" cy="71319"/>
            </a:xfrm>
            <a:custGeom>
              <a:avLst/>
              <a:gdLst/>
              <a:ahLst/>
              <a:cxnLst/>
              <a:rect l="0" t="0" r="0" b="0"/>
              <a:pathLst>
                <a:path w="71185" h="71319">
                  <a:moveTo>
                    <a:pt x="53324" y="17740"/>
                  </a:moveTo>
                  <a:lnTo>
                    <a:pt x="45636" y="10052"/>
                  </a:lnTo>
                  <a:lnTo>
                    <a:pt x="44762" y="4438"/>
                  </a:lnTo>
                  <a:lnTo>
                    <a:pt x="43647" y="2919"/>
                  </a:lnTo>
                  <a:lnTo>
                    <a:pt x="39763" y="1231"/>
                  </a:lnTo>
                  <a:lnTo>
                    <a:pt x="28153" y="0"/>
                  </a:lnTo>
                  <a:lnTo>
                    <a:pt x="6254" y="15119"/>
                  </a:lnTo>
                  <a:lnTo>
                    <a:pt x="2638" y="20875"/>
                  </a:lnTo>
                  <a:lnTo>
                    <a:pt x="603" y="29693"/>
                  </a:lnTo>
                  <a:lnTo>
                    <a:pt x="0" y="43330"/>
                  </a:lnTo>
                  <a:lnTo>
                    <a:pt x="2504" y="51603"/>
                  </a:lnTo>
                  <a:lnTo>
                    <a:pt x="4562" y="55198"/>
                  </a:lnTo>
                  <a:lnTo>
                    <a:pt x="6925" y="57594"/>
                  </a:lnTo>
                  <a:lnTo>
                    <a:pt x="25484" y="66499"/>
                  </a:lnTo>
                  <a:lnTo>
                    <a:pt x="50932" y="70683"/>
                  </a:lnTo>
                  <a:lnTo>
                    <a:pt x="71184" y="713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" name="SMARTInkShape-2540"/>
            <p:cNvSpPr/>
            <p:nvPr/>
          </p:nvSpPr>
          <p:spPr>
            <a:xfrm>
              <a:off x="5001037" y="5393531"/>
              <a:ext cx="62097" cy="285751"/>
            </a:xfrm>
            <a:custGeom>
              <a:avLst/>
              <a:gdLst/>
              <a:ahLst/>
              <a:cxnLst/>
              <a:rect l="0" t="0" r="0" b="0"/>
              <a:pathLst>
                <a:path w="62097" h="285751">
                  <a:moveTo>
                    <a:pt x="62096" y="0"/>
                  </a:moveTo>
                  <a:lnTo>
                    <a:pt x="57355" y="4740"/>
                  </a:lnTo>
                  <a:lnTo>
                    <a:pt x="55028" y="9713"/>
                  </a:lnTo>
                  <a:lnTo>
                    <a:pt x="46282" y="31045"/>
                  </a:lnTo>
                  <a:lnTo>
                    <a:pt x="39000" y="48005"/>
                  </a:lnTo>
                  <a:lnTo>
                    <a:pt x="25809" y="91965"/>
                  </a:lnTo>
                  <a:lnTo>
                    <a:pt x="11113" y="136040"/>
                  </a:lnTo>
                  <a:lnTo>
                    <a:pt x="2723" y="177878"/>
                  </a:lnTo>
                  <a:lnTo>
                    <a:pt x="0" y="215590"/>
                  </a:lnTo>
                  <a:lnTo>
                    <a:pt x="662" y="242163"/>
                  </a:lnTo>
                  <a:lnTo>
                    <a:pt x="6672" y="260641"/>
                  </a:lnTo>
                  <a:lnTo>
                    <a:pt x="8153" y="278365"/>
                  </a:lnTo>
                  <a:lnTo>
                    <a:pt x="9267" y="280827"/>
                  </a:lnTo>
                  <a:lnTo>
                    <a:pt x="11001" y="282468"/>
                  </a:lnTo>
                  <a:lnTo>
                    <a:pt x="17447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" name="SMARTInkShape-2541"/>
            <p:cNvSpPr/>
            <p:nvPr/>
          </p:nvSpPr>
          <p:spPr>
            <a:xfrm>
              <a:off x="4893469" y="5500796"/>
              <a:ext cx="196439" cy="124908"/>
            </a:xfrm>
            <a:custGeom>
              <a:avLst/>
              <a:gdLst/>
              <a:ahLst/>
              <a:cxnLst/>
              <a:rect l="0" t="0" r="0" b="0"/>
              <a:pathLst>
                <a:path w="196439" h="124908">
                  <a:moveTo>
                    <a:pt x="0" y="8821"/>
                  </a:moveTo>
                  <a:lnTo>
                    <a:pt x="0" y="1133"/>
                  </a:lnTo>
                  <a:lnTo>
                    <a:pt x="992" y="719"/>
                  </a:lnTo>
                  <a:lnTo>
                    <a:pt x="12428" y="0"/>
                  </a:lnTo>
                  <a:lnTo>
                    <a:pt x="56106" y="8000"/>
                  </a:lnTo>
                  <a:lnTo>
                    <a:pt x="74280" y="9570"/>
                  </a:lnTo>
                  <a:lnTo>
                    <a:pt x="116258" y="16902"/>
                  </a:lnTo>
                  <a:lnTo>
                    <a:pt x="136090" y="18492"/>
                  </a:lnTo>
                  <a:lnTo>
                    <a:pt x="179773" y="33991"/>
                  </a:lnTo>
                  <a:lnTo>
                    <a:pt x="189968" y="35131"/>
                  </a:lnTo>
                  <a:lnTo>
                    <a:pt x="192129" y="36282"/>
                  </a:lnTo>
                  <a:lnTo>
                    <a:pt x="193570" y="38043"/>
                  </a:lnTo>
                  <a:lnTo>
                    <a:pt x="195884" y="43257"/>
                  </a:lnTo>
                  <a:lnTo>
                    <a:pt x="196438" y="65497"/>
                  </a:lnTo>
                  <a:lnTo>
                    <a:pt x="193800" y="71383"/>
                  </a:lnTo>
                  <a:lnTo>
                    <a:pt x="182212" y="86218"/>
                  </a:lnTo>
                  <a:lnTo>
                    <a:pt x="176662" y="98118"/>
                  </a:lnTo>
                  <a:lnTo>
                    <a:pt x="172774" y="104071"/>
                  </a:lnTo>
                  <a:lnTo>
                    <a:pt x="169593" y="113001"/>
                  </a:lnTo>
                  <a:lnTo>
                    <a:pt x="160734" y="124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" name="SMARTInkShape-2542"/>
            <p:cNvSpPr/>
            <p:nvPr/>
          </p:nvSpPr>
          <p:spPr>
            <a:xfrm>
              <a:off x="5107781" y="5456039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3" name="SMARTInkShape-2543"/>
            <p:cNvSpPr/>
            <p:nvPr/>
          </p:nvSpPr>
          <p:spPr>
            <a:xfrm>
              <a:off x="5112717" y="5527477"/>
              <a:ext cx="66503" cy="97810"/>
            </a:xfrm>
            <a:custGeom>
              <a:avLst/>
              <a:gdLst/>
              <a:ahLst/>
              <a:cxnLst/>
              <a:rect l="0" t="0" r="0" b="0"/>
              <a:pathLst>
                <a:path w="66503" h="97810">
                  <a:moveTo>
                    <a:pt x="48642" y="0"/>
                  </a:moveTo>
                  <a:lnTo>
                    <a:pt x="43902" y="4739"/>
                  </a:lnTo>
                  <a:lnTo>
                    <a:pt x="41575" y="9713"/>
                  </a:lnTo>
                  <a:lnTo>
                    <a:pt x="38965" y="23915"/>
                  </a:lnTo>
                  <a:lnTo>
                    <a:pt x="30640" y="35543"/>
                  </a:lnTo>
                  <a:lnTo>
                    <a:pt x="12741" y="56387"/>
                  </a:lnTo>
                  <a:lnTo>
                    <a:pt x="981" y="73204"/>
                  </a:lnTo>
                  <a:lnTo>
                    <a:pt x="0" y="76584"/>
                  </a:lnTo>
                  <a:lnTo>
                    <a:pt x="340" y="79829"/>
                  </a:lnTo>
                  <a:lnTo>
                    <a:pt x="3272" y="87426"/>
                  </a:lnTo>
                  <a:lnTo>
                    <a:pt x="8520" y="93482"/>
                  </a:lnTo>
                  <a:lnTo>
                    <a:pt x="13612" y="96118"/>
                  </a:lnTo>
                  <a:lnTo>
                    <a:pt x="24966" y="97809"/>
                  </a:lnTo>
                  <a:lnTo>
                    <a:pt x="26905" y="96956"/>
                  </a:lnTo>
                  <a:lnTo>
                    <a:pt x="28197" y="95395"/>
                  </a:lnTo>
                  <a:lnTo>
                    <a:pt x="29059" y="93362"/>
                  </a:lnTo>
                  <a:lnTo>
                    <a:pt x="30626" y="92007"/>
                  </a:lnTo>
                  <a:lnTo>
                    <a:pt x="40270" y="87185"/>
                  </a:lnTo>
                  <a:lnTo>
                    <a:pt x="43061" y="84912"/>
                  </a:lnTo>
                  <a:lnTo>
                    <a:pt x="46162" y="79740"/>
                  </a:lnTo>
                  <a:lnTo>
                    <a:pt x="48532" y="74135"/>
                  </a:lnTo>
                  <a:lnTo>
                    <a:pt x="54452" y="65401"/>
                  </a:lnTo>
                  <a:lnTo>
                    <a:pt x="56648" y="56529"/>
                  </a:lnTo>
                  <a:lnTo>
                    <a:pt x="57161" y="50591"/>
                  </a:lnTo>
                  <a:lnTo>
                    <a:pt x="60035" y="44643"/>
                  </a:lnTo>
                  <a:lnTo>
                    <a:pt x="66502" y="35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" name="SMARTInkShape-2544"/>
            <p:cNvSpPr/>
            <p:nvPr/>
          </p:nvSpPr>
          <p:spPr>
            <a:xfrm>
              <a:off x="5170289" y="5554422"/>
              <a:ext cx="116087" cy="124860"/>
            </a:xfrm>
            <a:custGeom>
              <a:avLst/>
              <a:gdLst/>
              <a:ahLst/>
              <a:cxnLst/>
              <a:rect l="0" t="0" r="0" b="0"/>
              <a:pathLst>
                <a:path w="116087" h="124860">
                  <a:moveTo>
                    <a:pt x="0" y="17703"/>
                  </a:moveTo>
                  <a:lnTo>
                    <a:pt x="0" y="60510"/>
                  </a:lnTo>
                  <a:lnTo>
                    <a:pt x="992" y="68478"/>
                  </a:lnTo>
                  <a:lnTo>
                    <a:pt x="8897" y="97880"/>
                  </a:lnTo>
                  <a:lnTo>
                    <a:pt x="8927" y="90365"/>
                  </a:lnTo>
                  <a:lnTo>
                    <a:pt x="15066" y="82253"/>
                  </a:lnTo>
                  <a:lnTo>
                    <a:pt x="18024" y="73981"/>
                  </a:lnTo>
                  <a:lnTo>
                    <a:pt x="23751" y="65246"/>
                  </a:lnTo>
                  <a:lnTo>
                    <a:pt x="33652" y="41324"/>
                  </a:lnTo>
                  <a:lnTo>
                    <a:pt x="65495" y="5829"/>
                  </a:lnTo>
                  <a:lnTo>
                    <a:pt x="71442" y="2504"/>
                  </a:lnTo>
                  <a:lnTo>
                    <a:pt x="87533" y="0"/>
                  </a:lnTo>
                  <a:lnTo>
                    <a:pt x="93515" y="4630"/>
                  </a:lnTo>
                  <a:lnTo>
                    <a:pt x="96133" y="9578"/>
                  </a:lnTo>
                  <a:lnTo>
                    <a:pt x="96831" y="12286"/>
                  </a:lnTo>
                  <a:lnTo>
                    <a:pt x="102553" y="20838"/>
                  </a:lnTo>
                  <a:lnTo>
                    <a:pt x="110533" y="29656"/>
                  </a:lnTo>
                  <a:lnTo>
                    <a:pt x="113618" y="40874"/>
                  </a:lnTo>
                  <a:lnTo>
                    <a:pt x="115760" y="79918"/>
                  </a:lnTo>
                  <a:lnTo>
                    <a:pt x="116086" y="124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07" name="SMARTInkShape-Group294"/>
          <p:cNvGrpSpPr/>
          <p:nvPr/>
        </p:nvGrpSpPr>
        <p:grpSpPr>
          <a:xfrm>
            <a:off x="3821906" y="5777507"/>
            <a:ext cx="1634134" cy="482205"/>
            <a:chOff x="3821906" y="5777507"/>
            <a:chExt cx="1634134" cy="482205"/>
          </a:xfrm>
        </p:grpSpPr>
        <p:sp>
          <p:nvSpPr>
            <p:cNvPr id="176" name="SMARTInkShape-2545"/>
            <p:cNvSpPr/>
            <p:nvPr/>
          </p:nvSpPr>
          <p:spPr>
            <a:xfrm>
              <a:off x="3884414" y="5902523"/>
              <a:ext cx="80368" cy="17860"/>
            </a:xfrm>
            <a:custGeom>
              <a:avLst/>
              <a:gdLst/>
              <a:ahLst/>
              <a:cxnLst/>
              <a:rect l="0" t="0" r="0" b="0"/>
              <a:pathLst>
                <a:path w="80368" h="17860">
                  <a:moveTo>
                    <a:pt x="0" y="17859"/>
                  </a:moveTo>
                  <a:lnTo>
                    <a:pt x="7688" y="17859"/>
                  </a:lnTo>
                  <a:lnTo>
                    <a:pt x="15813" y="11723"/>
                  </a:lnTo>
                  <a:lnTo>
                    <a:pt x="24088" y="9758"/>
                  </a:lnTo>
                  <a:lnTo>
                    <a:pt x="57431" y="8939"/>
                  </a:lnTo>
                  <a:lnTo>
                    <a:pt x="62897" y="6288"/>
                  </a:lnTo>
                  <a:lnTo>
                    <a:pt x="69750" y="1242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" name="SMARTInkShape-2546"/>
            <p:cNvSpPr/>
            <p:nvPr/>
          </p:nvSpPr>
          <p:spPr>
            <a:xfrm>
              <a:off x="4027299" y="5840065"/>
              <a:ext cx="98217" cy="160153"/>
            </a:xfrm>
            <a:custGeom>
              <a:avLst/>
              <a:gdLst/>
              <a:ahLst/>
              <a:cxnLst/>
              <a:rect l="0" t="0" r="0" b="0"/>
              <a:pathLst>
                <a:path w="98217" h="160153">
                  <a:moveTo>
                    <a:pt x="35708" y="62458"/>
                  </a:moveTo>
                  <a:lnTo>
                    <a:pt x="27147" y="62458"/>
                  </a:lnTo>
                  <a:lnTo>
                    <a:pt x="25808" y="77690"/>
                  </a:lnTo>
                  <a:lnTo>
                    <a:pt x="20648" y="87367"/>
                  </a:lnTo>
                  <a:lnTo>
                    <a:pt x="17687" y="101368"/>
                  </a:lnTo>
                  <a:lnTo>
                    <a:pt x="11958" y="113234"/>
                  </a:lnTo>
                  <a:lnTo>
                    <a:pt x="8195" y="138950"/>
                  </a:lnTo>
                  <a:lnTo>
                    <a:pt x="1904" y="151578"/>
                  </a:lnTo>
                  <a:lnTo>
                    <a:pt x="102" y="160152"/>
                  </a:lnTo>
                  <a:lnTo>
                    <a:pt x="0" y="148208"/>
                  </a:lnTo>
                  <a:lnTo>
                    <a:pt x="8368" y="106852"/>
                  </a:lnTo>
                  <a:lnTo>
                    <a:pt x="9667" y="95088"/>
                  </a:lnTo>
                  <a:lnTo>
                    <a:pt x="24351" y="53521"/>
                  </a:lnTo>
                  <a:lnTo>
                    <a:pt x="28705" y="35667"/>
                  </a:lnTo>
                  <a:lnTo>
                    <a:pt x="36279" y="20455"/>
                  </a:lnTo>
                  <a:lnTo>
                    <a:pt x="40923" y="13032"/>
                  </a:lnTo>
                  <a:lnTo>
                    <a:pt x="42987" y="6426"/>
                  </a:lnTo>
                  <a:lnTo>
                    <a:pt x="44530" y="4267"/>
                  </a:lnTo>
                  <a:lnTo>
                    <a:pt x="46550" y="2828"/>
                  </a:lnTo>
                  <a:lnTo>
                    <a:pt x="52182" y="518"/>
                  </a:lnTo>
                  <a:lnTo>
                    <a:pt x="61135" y="0"/>
                  </a:lnTo>
                  <a:lnTo>
                    <a:pt x="66834" y="4705"/>
                  </a:lnTo>
                  <a:lnTo>
                    <a:pt x="69386" y="9671"/>
                  </a:lnTo>
                  <a:lnTo>
                    <a:pt x="84695" y="51961"/>
                  </a:lnTo>
                  <a:lnTo>
                    <a:pt x="87926" y="64088"/>
                  </a:lnTo>
                  <a:lnTo>
                    <a:pt x="90010" y="83212"/>
                  </a:lnTo>
                  <a:lnTo>
                    <a:pt x="96940" y="100750"/>
                  </a:lnTo>
                  <a:lnTo>
                    <a:pt x="98216" y="124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" name="SMARTInkShape-2547"/>
            <p:cNvSpPr/>
            <p:nvPr/>
          </p:nvSpPr>
          <p:spPr>
            <a:xfrm>
              <a:off x="4161280" y="5884664"/>
              <a:ext cx="53533" cy="98178"/>
            </a:xfrm>
            <a:custGeom>
              <a:avLst/>
              <a:gdLst/>
              <a:ahLst/>
              <a:cxnLst/>
              <a:rect l="0" t="0" r="0" b="0"/>
              <a:pathLst>
                <a:path w="53533" h="98178">
                  <a:moveTo>
                    <a:pt x="53532" y="0"/>
                  </a:moveTo>
                  <a:lnTo>
                    <a:pt x="48792" y="4740"/>
                  </a:lnTo>
                  <a:lnTo>
                    <a:pt x="43819" y="7067"/>
                  </a:lnTo>
                  <a:lnTo>
                    <a:pt x="41103" y="7688"/>
                  </a:lnTo>
                  <a:lnTo>
                    <a:pt x="32542" y="13302"/>
                  </a:lnTo>
                  <a:lnTo>
                    <a:pt x="11851" y="33816"/>
                  </a:lnTo>
                  <a:lnTo>
                    <a:pt x="3920" y="47833"/>
                  </a:lnTo>
                  <a:lnTo>
                    <a:pt x="1129" y="59703"/>
                  </a:lnTo>
                  <a:lnTo>
                    <a:pt x="0" y="91874"/>
                  </a:lnTo>
                  <a:lnTo>
                    <a:pt x="977" y="93991"/>
                  </a:lnTo>
                  <a:lnTo>
                    <a:pt x="2620" y="95403"/>
                  </a:lnTo>
                  <a:lnTo>
                    <a:pt x="7092" y="96971"/>
                  </a:lnTo>
                  <a:lnTo>
                    <a:pt x="29766" y="98177"/>
                  </a:lnTo>
                  <a:lnTo>
                    <a:pt x="35694" y="95559"/>
                  </a:lnTo>
                  <a:lnTo>
                    <a:pt x="38663" y="93472"/>
                  </a:lnTo>
                  <a:lnTo>
                    <a:pt x="41963" y="88506"/>
                  </a:lnTo>
                  <a:lnTo>
                    <a:pt x="44422" y="82992"/>
                  </a:lnTo>
                  <a:lnTo>
                    <a:pt x="48822" y="77234"/>
                  </a:lnTo>
                  <a:lnTo>
                    <a:pt x="51439" y="68722"/>
                  </a:lnTo>
                  <a:lnTo>
                    <a:pt x="53410" y="37295"/>
                  </a:lnTo>
                  <a:lnTo>
                    <a:pt x="50832" y="28812"/>
                  </a:lnTo>
                  <a:lnTo>
                    <a:pt x="47371" y="21735"/>
                  </a:lnTo>
                  <a:lnTo>
                    <a:pt x="446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" name="SMARTInkShape-2548"/>
            <p:cNvSpPr/>
            <p:nvPr/>
          </p:nvSpPr>
          <p:spPr>
            <a:xfrm>
              <a:off x="4268390" y="5840015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0" y="0"/>
                  </a:moveTo>
                  <a:lnTo>
                    <a:pt x="0" y="43450"/>
                  </a:lnTo>
                  <a:lnTo>
                    <a:pt x="0" y="86734"/>
                  </a:lnTo>
                  <a:lnTo>
                    <a:pt x="0" y="131315"/>
                  </a:lnTo>
                  <a:lnTo>
                    <a:pt x="993" y="154619"/>
                  </a:lnTo>
                  <a:lnTo>
                    <a:pt x="893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0" name="SMARTInkShape-2549"/>
            <p:cNvSpPr/>
            <p:nvPr/>
          </p:nvSpPr>
          <p:spPr>
            <a:xfrm>
              <a:off x="4215180" y="5877084"/>
              <a:ext cx="115719" cy="43299"/>
            </a:xfrm>
            <a:custGeom>
              <a:avLst/>
              <a:gdLst/>
              <a:ahLst/>
              <a:cxnLst/>
              <a:rect l="0" t="0" r="0" b="0"/>
              <a:pathLst>
                <a:path w="115719" h="43299">
                  <a:moveTo>
                    <a:pt x="8562" y="16509"/>
                  </a:moveTo>
                  <a:lnTo>
                    <a:pt x="874" y="8821"/>
                  </a:lnTo>
                  <a:lnTo>
                    <a:pt x="0" y="3207"/>
                  </a:lnTo>
                  <a:lnTo>
                    <a:pt x="870" y="1688"/>
                  </a:lnTo>
                  <a:lnTo>
                    <a:pt x="2442" y="675"/>
                  </a:lnTo>
                  <a:lnTo>
                    <a:pt x="4482" y="0"/>
                  </a:lnTo>
                  <a:lnTo>
                    <a:pt x="5842" y="542"/>
                  </a:lnTo>
                  <a:lnTo>
                    <a:pt x="6749" y="1896"/>
                  </a:lnTo>
                  <a:lnTo>
                    <a:pt x="7353" y="3791"/>
                  </a:lnTo>
                  <a:lnTo>
                    <a:pt x="9740" y="5053"/>
                  </a:lnTo>
                  <a:lnTo>
                    <a:pt x="21589" y="7823"/>
                  </a:lnTo>
                  <a:lnTo>
                    <a:pt x="32817" y="13495"/>
                  </a:lnTo>
                  <a:lnTo>
                    <a:pt x="71270" y="26047"/>
                  </a:lnTo>
                  <a:lnTo>
                    <a:pt x="83065" y="30671"/>
                  </a:lnTo>
                  <a:lnTo>
                    <a:pt x="99869" y="34265"/>
                  </a:lnTo>
                  <a:lnTo>
                    <a:pt x="115718" y="43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" name="SMARTInkShape-2550"/>
            <p:cNvSpPr/>
            <p:nvPr/>
          </p:nvSpPr>
          <p:spPr>
            <a:xfrm>
              <a:off x="4411266" y="5804334"/>
              <a:ext cx="186237" cy="177161"/>
            </a:xfrm>
            <a:custGeom>
              <a:avLst/>
              <a:gdLst/>
              <a:ahLst/>
              <a:cxnLst/>
              <a:rect l="0" t="0" r="0" b="0"/>
              <a:pathLst>
                <a:path w="186237" h="177161">
                  <a:moveTo>
                    <a:pt x="17859" y="98189"/>
                  </a:moveTo>
                  <a:lnTo>
                    <a:pt x="17859" y="114439"/>
                  </a:lnTo>
                  <a:lnTo>
                    <a:pt x="10171" y="136025"/>
                  </a:lnTo>
                  <a:lnTo>
                    <a:pt x="8182" y="148620"/>
                  </a:lnTo>
                  <a:lnTo>
                    <a:pt x="1910" y="160664"/>
                  </a:lnTo>
                  <a:lnTo>
                    <a:pt x="33" y="177160"/>
                  </a:lnTo>
                  <a:lnTo>
                    <a:pt x="0" y="157296"/>
                  </a:lnTo>
                  <a:lnTo>
                    <a:pt x="11023" y="115800"/>
                  </a:lnTo>
                  <a:lnTo>
                    <a:pt x="15833" y="98115"/>
                  </a:lnTo>
                  <a:lnTo>
                    <a:pt x="19905" y="80308"/>
                  </a:lnTo>
                  <a:lnTo>
                    <a:pt x="24749" y="62463"/>
                  </a:lnTo>
                  <a:lnTo>
                    <a:pt x="26874" y="51554"/>
                  </a:lnTo>
                  <a:lnTo>
                    <a:pt x="44245" y="18358"/>
                  </a:lnTo>
                  <a:lnTo>
                    <a:pt x="49269" y="17981"/>
                  </a:lnTo>
                  <a:lnTo>
                    <a:pt x="50705" y="18920"/>
                  </a:lnTo>
                  <a:lnTo>
                    <a:pt x="51662" y="20538"/>
                  </a:lnTo>
                  <a:lnTo>
                    <a:pt x="53010" y="27557"/>
                  </a:lnTo>
                  <a:lnTo>
                    <a:pt x="53199" y="30265"/>
                  </a:lnTo>
                  <a:lnTo>
                    <a:pt x="54318" y="32071"/>
                  </a:lnTo>
                  <a:lnTo>
                    <a:pt x="56055" y="33274"/>
                  </a:lnTo>
                  <a:lnTo>
                    <a:pt x="60632" y="35604"/>
                  </a:lnTo>
                  <a:lnTo>
                    <a:pt x="104181" y="77360"/>
                  </a:lnTo>
                  <a:lnTo>
                    <a:pt x="113109" y="85292"/>
                  </a:lnTo>
                  <a:lnTo>
                    <a:pt x="122038" y="88083"/>
                  </a:lnTo>
                  <a:lnTo>
                    <a:pt x="127991" y="88737"/>
                  </a:lnTo>
                  <a:lnTo>
                    <a:pt x="133945" y="86381"/>
                  </a:lnTo>
                  <a:lnTo>
                    <a:pt x="139898" y="83019"/>
                  </a:lnTo>
                  <a:lnTo>
                    <a:pt x="148827" y="80134"/>
                  </a:lnTo>
                  <a:lnTo>
                    <a:pt x="172640" y="59370"/>
                  </a:lnTo>
                  <a:lnTo>
                    <a:pt x="175947" y="53486"/>
                  </a:lnTo>
                  <a:lnTo>
                    <a:pt x="177809" y="41949"/>
                  </a:lnTo>
                  <a:lnTo>
                    <a:pt x="179237" y="32514"/>
                  </a:lnTo>
                  <a:lnTo>
                    <a:pt x="185593" y="18371"/>
                  </a:lnTo>
                  <a:lnTo>
                    <a:pt x="186236" y="15213"/>
                  </a:lnTo>
                  <a:lnTo>
                    <a:pt x="185673" y="13106"/>
                  </a:lnTo>
                  <a:lnTo>
                    <a:pt x="184305" y="11701"/>
                  </a:lnTo>
                  <a:lnTo>
                    <a:pt x="182401" y="10765"/>
                  </a:lnTo>
                  <a:lnTo>
                    <a:pt x="181132" y="9148"/>
                  </a:lnTo>
                  <a:lnTo>
                    <a:pt x="179721" y="4706"/>
                  </a:lnTo>
                  <a:lnTo>
                    <a:pt x="178353" y="3125"/>
                  </a:lnTo>
                  <a:lnTo>
                    <a:pt x="171004" y="378"/>
                  </a:lnTo>
                  <a:lnTo>
                    <a:pt x="157352" y="0"/>
                  </a:lnTo>
                  <a:lnTo>
                    <a:pt x="151624" y="2624"/>
                  </a:lnTo>
                  <a:lnTo>
                    <a:pt x="148707" y="4715"/>
                  </a:lnTo>
                  <a:lnTo>
                    <a:pt x="130958" y="28643"/>
                  </a:lnTo>
                  <a:lnTo>
                    <a:pt x="127656" y="37845"/>
                  </a:lnTo>
                  <a:lnTo>
                    <a:pt x="125197" y="47557"/>
                  </a:lnTo>
                  <a:lnTo>
                    <a:pt x="119226" y="59595"/>
                  </a:lnTo>
                  <a:lnTo>
                    <a:pt x="116499" y="86688"/>
                  </a:lnTo>
                  <a:lnTo>
                    <a:pt x="118915" y="95723"/>
                  </a:lnTo>
                  <a:lnTo>
                    <a:pt x="122304" y="104039"/>
                  </a:lnTo>
                  <a:lnTo>
                    <a:pt x="125203" y="118884"/>
                  </a:lnTo>
                  <a:lnTo>
                    <a:pt x="129398" y="126569"/>
                  </a:lnTo>
                  <a:lnTo>
                    <a:pt x="134570" y="130646"/>
                  </a:lnTo>
                  <a:lnTo>
                    <a:pt x="140176" y="133451"/>
                  </a:lnTo>
                  <a:lnTo>
                    <a:pt x="151804" y="1428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" name="SMARTInkShape-2551"/>
            <p:cNvSpPr/>
            <p:nvPr/>
          </p:nvSpPr>
          <p:spPr>
            <a:xfrm>
              <a:off x="4589859" y="5840015"/>
              <a:ext cx="89298" cy="214314"/>
            </a:xfrm>
            <a:custGeom>
              <a:avLst/>
              <a:gdLst/>
              <a:ahLst/>
              <a:cxnLst/>
              <a:rect l="0" t="0" r="0" b="0"/>
              <a:pathLst>
                <a:path w="89298" h="214314">
                  <a:moveTo>
                    <a:pt x="89297" y="0"/>
                  </a:moveTo>
                  <a:lnTo>
                    <a:pt x="84557" y="4740"/>
                  </a:lnTo>
                  <a:lnTo>
                    <a:pt x="82229" y="12359"/>
                  </a:lnTo>
                  <a:lnTo>
                    <a:pt x="77885" y="37882"/>
                  </a:lnTo>
                  <a:lnTo>
                    <a:pt x="74303" y="49579"/>
                  </a:lnTo>
                  <a:lnTo>
                    <a:pt x="64560" y="92523"/>
                  </a:lnTo>
                  <a:lnTo>
                    <a:pt x="53681" y="136030"/>
                  </a:lnTo>
                  <a:lnTo>
                    <a:pt x="42618" y="178542"/>
                  </a:lnTo>
                  <a:lnTo>
                    <a:pt x="35117" y="193792"/>
                  </a:lnTo>
                  <a:lnTo>
                    <a:pt x="19588" y="212393"/>
                  </a:lnTo>
                  <a:lnTo>
                    <a:pt x="15982" y="213459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" name="SMARTInkShape-2552"/>
            <p:cNvSpPr/>
            <p:nvPr/>
          </p:nvSpPr>
          <p:spPr>
            <a:xfrm>
              <a:off x="4625578" y="5778749"/>
              <a:ext cx="35719" cy="7689"/>
            </a:xfrm>
            <a:custGeom>
              <a:avLst/>
              <a:gdLst/>
              <a:ahLst/>
              <a:cxnLst/>
              <a:rect l="0" t="0" r="0" b="0"/>
              <a:pathLst>
                <a:path w="35719" h="7689">
                  <a:moveTo>
                    <a:pt x="0" y="7688"/>
                  </a:moveTo>
                  <a:lnTo>
                    <a:pt x="4740" y="7688"/>
                  </a:lnTo>
                  <a:lnTo>
                    <a:pt x="6136" y="6696"/>
                  </a:lnTo>
                  <a:lnTo>
                    <a:pt x="7068" y="5043"/>
                  </a:lnTo>
                  <a:lnTo>
                    <a:pt x="7688" y="2948"/>
                  </a:lnTo>
                  <a:lnTo>
                    <a:pt x="9094" y="1551"/>
                  </a:lnTo>
                  <a:lnTo>
                    <a:pt x="13302" y="0"/>
                  </a:lnTo>
                  <a:lnTo>
                    <a:pt x="15813" y="578"/>
                  </a:lnTo>
                  <a:lnTo>
                    <a:pt x="26973" y="5990"/>
                  </a:lnTo>
                  <a:lnTo>
                    <a:pt x="35718" y="7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" name="SMARTInkShape-2553"/>
            <p:cNvSpPr/>
            <p:nvPr/>
          </p:nvSpPr>
          <p:spPr>
            <a:xfrm>
              <a:off x="4705945" y="5813261"/>
              <a:ext cx="80332" cy="98193"/>
            </a:xfrm>
            <a:custGeom>
              <a:avLst/>
              <a:gdLst/>
              <a:ahLst/>
              <a:cxnLst/>
              <a:rect l="0" t="0" r="0" b="0"/>
              <a:pathLst>
                <a:path w="80332" h="98193">
                  <a:moveTo>
                    <a:pt x="0" y="26754"/>
                  </a:moveTo>
                  <a:lnTo>
                    <a:pt x="7688" y="34443"/>
                  </a:lnTo>
                  <a:lnTo>
                    <a:pt x="13302" y="35316"/>
                  </a:lnTo>
                  <a:lnTo>
                    <a:pt x="46420" y="35675"/>
                  </a:lnTo>
                  <a:lnTo>
                    <a:pt x="53042" y="33033"/>
                  </a:lnTo>
                  <a:lnTo>
                    <a:pt x="59293" y="29545"/>
                  </a:lnTo>
                  <a:lnTo>
                    <a:pt x="69642" y="27122"/>
                  </a:lnTo>
                  <a:lnTo>
                    <a:pt x="78968" y="19098"/>
                  </a:lnTo>
                  <a:lnTo>
                    <a:pt x="79745" y="15745"/>
                  </a:lnTo>
                  <a:lnTo>
                    <a:pt x="80331" y="4556"/>
                  </a:lnTo>
                  <a:lnTo>
                    <a:pt x="79351" y="3026"/>
                  </a:lnTo>
                  <a:lnTo>
                    <a:pt x="77706" y="2006"/>
                  </a:lnTo>
                  <a:lnTo>
                    <a:pt x="70649" y="570"/>
                  </a:lnTo>
                  <a:lnTo>
                    <a:pt x="45815" y="0"/>
                  </a:lnTo>
                  <a:lnTo>
                    <a:pt x="37560" y="2626"/>
                  </a:lnTo>
                  <a:lnTo>
                    <a:pt x="21078" y="15199"/>
                  </a:lnTo>
                  <a:lnTo>
                    <a:pt x="5985" y="29777"/>
                  </a:lnTo>
                  <a:lnTo>
                    <a:pt x="2660" y="35704"/>
                  </a:lnTo>
                  <a:lnTo>
                    <a:pt x="525" y="47594"/>
                  </a:lnTo>
                  <a:lnTo>
                    <a:pt x="156" y="56521"/>
                  </a:lnTo>
                  <a:lnTo>
                    <a:pt x="2715" y="62473"/>
                  </a:lnTo>
                  <a:lnTo>
                    <a:pt x="35719" y="981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5" name="SMARTInkShape-2554"/>
            <p:cNvSpPr/>
            <p:nvPr/>
          </p:nvSpPr>
          <p:spPr>
            <a:xfrm>
              <a:off x="4813256" y="5813229"/>
              <a:ext cx="71284" cy="125014"/>
            </a:xfrm>
            <a:custGeom>
              <a:avLst/>
              <a:gdLst/>
              <a:ahLst/>
              <a:cxnLst/>
              <a:rect l="0" t="0" r="0" b="0"/>
              <a:pathLst>
                <a:path w="71284" h="125014">
                  <a:moveTo>
                    <a:pt x="71283" y="8927"/>
                  </a:moveTo>
                  <a:lnTo>
                    <a:pt x="71283" y="365"/>
                  </a:lnTo>
                  <a:lnTo>
                    <a:pt x="50034" y="0"/>
                  </a:lnTo>
                  <a:lnTo>
                    <a:pt x="44310" y="2644"/>
                  </a:lnTo>
                  <a:lnTo>
                    <a:pt x="5798" y="38707"/>
                  </a:lnTo>
                  <a:lnTo>
                    <a:pt x="2491" y="44652"/>
                  </a:lnTo>
                  <a:lnTo>
                    <a:pt x="629" y="56223"/>
                  </a:lnTo>
                  <a:lnTo>
                    <a:pt x="0" y="73170"/>
                  </a:lnTo>
                  <a:lnTo>
                    <a:pt x="4632" y="87714"/>
                  </a:lnTo>
                  <a:lnTo>
                    <a:pt x="15085" y="103277"/>
                  </a:lnTo>
                  <a:lnTo>
                    <a:pt x="20840" y="109730"/>
                  </a:lnTo>
                  <a:lnTo>
                    <a:pt x="26706" y="113259"/>
                  </a:lnTo>
                  <a:lnTo>
                    <a:pt x="32619" y="115821"/>
                  </a:lnTo>
                  <a:lnTo>
                    <a:pt x="44494" y="125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6" name="SMARTInkShape-2555"/>
            <p:cNvSpPr/>
            <p:nvPr/>
          </p:nvSpPr>
          <p:spPr>
            <a:xfrm>
              <a:off x="4938117" y="5777507"/>
              <a:ext cx="71439" cy="187525"/>
            </a:xfrm>
            <a:custGeom>
              <a:avLst/>
              <a:gdLst/>
              <a:ahLst/>
              <a:cxnLst/>
              <a:rect l="0" t="0" r="0" b="0"/>
              <a:pathLst>
                <a:path w="71439" h="187525">
                  <a:moveTo>
                    <a:pt x="71438" y="0"/>
                  </a:moveTo>
                  <a:lnTo>
                    <a:pt x="71438" y="7689"/>
                  </a:lnTo>
                  <a:lnTo>
                    <a:pt x="57198" y="30225"/>
                  </a:lnTo>
                  <a:lnTo>
                    <a:pt x="53659" y="40927"/>
                  </a:lnTo>
                  <a:lnTo>
                    <a:pt x="22580" y="83673"/>
                  </a:lnTo>
                  <a:lnTo>
                    <a:pt x="8422" y="125035"/>
                  </a:lnTo>
                  <a:lnTo>
                    <a:pt x="3743" y="136931"/>
                  </a:lnTo>
                  <a:lnTo>
                    <a:pt x="97" y="180414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7" name="SMARTInkShape-2556"/>
            <p:cNvSpPr/>
            <p:nvPr/>
          </p:nvSpPr>
          <p:spPr>
            <a:xfrm>
              <a:off x="4884648" y="5840015"/>
              <a:ext cx="98119" cy="26790"/>
            </a:xfrm>
            <a:custGeom>
              <a:avLst/>
              <a:gdLst/>
              <a:ahLst/>
              <a:cxnLst/>
              <a:rect l="0" t="0" r="0" b="0"/>
              <a:pathLst>
                <a:path w="98119" h="26790">
                  <a:moveTo>
                    <a:pt x="8821" y="0"/>
                  </a:moveTo>
                  <a:lnTo>
                    <a:pt x="0" y="0"/>
                  </a:lnTo>
                  <a:lnTo>
                    <a:pt x="12329" y="0"/>
                  </a:lnTo>
                  <a:lnTo>
                    <a:pt x="17986" y="2646"/>
                  </a:lnTo>
                  <a:lnTo>
                    <a:pt x="20885" y="4740"/>
                  </a:lnTo>
                  <a:lnTo>
                    <a:pt x="55811" y="15814"/>
                  </a:lnTo>
                  <a:lnTo>
                    <a:pt x="68274" y="23097"/>
                  </a:lnTo>
                  <a:lnTo>
                    <a:pt x="98118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8" name="SMARTInkShape-2557"/>
            <p:cNvSpPr/>
            <p:nvPr/>
          </p:nvSpPr>
          <p:spPr>
            <a:xfrm>
              <a:off x="5009555" y="5884664"/>
              <a:ext cx="44649" cy="89298"/>
            </a:xfrm>
            <a:custGeom>
              <a:avLst/>
              <a:gdLst/>
              <a:ahLst/>
              <a:cxnLst/>
              <a:rect l="0" t="0" r="0" b="0"/>
              <a:pathLst>
                <a:path w="44649" h="89298">
                  <a:moveTo>
                    <a:pt x="44648" y="0"/>
                  </a:moveTo>
                  <a:lnTo>
                    <a:pt x="44648" y="7688"/>
                  </a:lnTo>
                  <a:lnTo>
                    <a:pt x="33624" y="35351"/>
                  </a:lnTo>
                  <a:lnTo>
                    <a:pt x="12816" y="67619"/>
                  </a:lnTo>
                  <a:lnTo>
                    <a:pt x="7051" y="80200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9" name="SMARTInkShape-2558"/>
            <p:cNvSpPr/>
            <p:nvPr/>
          </p:nvSpPr>
          <p:spPr>
            <a:xfrm>
              <a:off x="5063142" y="5911463"/>
              <a:ext cx="71418" cy="89288"/>
            </a:xfrm>
            <a:custGeom>
              <a:avLst/>
              <a:gdLst/>
              <a:ahLst/>
              <a:cxnLst/>
              <a:rect l="0" t="0" r="0" b="0"/>
              <a:pathLst>
                <a:path w="71418" h="89288">
                  <a:moveTo>
                    <a:pt x="8921" y="35708"/>
                  </a:moveTo>
                  <a:lnTo>
                    <a:pt x="8921" y="43397"/>
                  </a:lnTo>
                  <a:lnTo>
                    <a:pt x="0" y="53558"/>
                  </a:lnTo>
                  <a:lnTo>
                    <a:pt x="4734" y="48824"/>
                  </a:lnTo>
                  <a:lnTo>
                    <a:pt x="7060" y="43853"/>
                  </a:lnTo>
                  <a:lnTo>
                    <a:pt x="8553" y="37317"/>
                  </a:lnTo>
                  <a:lnTo>
                    <a:pt x="31040" y="13597"/>
                  </a:lnTo>
                  <a:lnTo>
                    <a:pt x="36280" y="10999"/>
                  </a:lnTo>
                  <a:lnTo>
                    <a:pt x="39066" y="10306"/>
                  </a:lnTo>
                  <a:lnTo>
                    <a:pt x="53619" y="2033"/>
                  </a:lnTo>
                  <a:lnTo>
                    <a:pt x="71014" y="0"/>
                  </a:lnTo>
                  <a:lnTo>
                    <a:pt x="71417" y="13293"/>
                  </a:lnTo>
                  <a:lnTo>
                    <a:pt x="70429" y="14811"/>
                  </a:lnTo>
                  <a:lnTo>
                    <a:pt x="68777" y="15824"/>
                  </a:lnTo>
                  <a:lnTo>
                    <a:pt x="66684" y="16499"/>
                  </a:lnTo>
                  <a:lnTo>
                    <a:pt x="65289" y="17941"/>
                  </a:lnTo>
                  <a:lnTo>
                    <a:pt x="63739" y="22190"/>
                  </a:lnTo>
                  <a:lnTo>
                    <a:pt x="61751" y="33002"/>
                  </a:lnTo>
                  <a:lnTo>
                    <a:pt x="56434" y="42734"/>
                  </a:lnTo>
                  <a:lnTo>
                    <a:pt x="53681" y="74040"/>
                  </a:lnTo>
                  <a:lnTo>
                    <a:pt x="54635" y="76145"/>
                  </a:lnTo>
                  <a:lnTo>
                    <a:pt x="56263" y="77549"/>
                  </a:lnTo>
                  <a:lnTo>
                    <a:pt x="58342" y="78485"/>
                  </a:lnTo>
                  <a:lnTo>
                    <a:pt x="59727" y="80102"/>
                  </a:lnTo>
                  <a:lnTo>
                    <a:pt x="62499" y="89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0" name="SMARTInkShape-2559"/>
            <p:cNvSpPr/>
            <p:nvPr/>
          </p:nvSpPr>
          <p:spPr>
            <a:xfrm>
              <a:off x="5143500" y="5903765"/>
              <a:ext cx="89296" cy="195021"/>
            </a:xfrm>
            <a:custGeom>
              <a:avLst/>
              <a:gdLst/>
              <a:ahLst/>
              <a:cxnLst/>
              <a:rect l="0" t="0" r="0" b="0"/>
              <a:pathLst>
                <a:path w="89296" h="195021">
                  <a:moveTo>
                    <a:pt x="80367" y="7688"/>
                  </a:moveTo>
                  <a:lnTo>
                    <a:pt x="80367" y="2948"/>
                  </a:lnTo>
                  <a:lnTo>
                    <a:pt x="78382" y="1551"/>
                  </a:lnTo>
                  <a:lnTo>
                    <a:pt x="70886" y="0"/>
                  </a:lnTo>
                  <a:lnTo>
                    <a:pt x="63586" y="1956"/>
                  </a:lnTo>
                  <a:lnTo>
                    <a:pt x="42622" y="14062"/>
                  </a:lnTo>
                  <a:lnTo>
                    <a:pt x="28299" y="32730"/>
                  </a:lnTo>
                  <a:lnTo>
                    <a:pt x="28788" y="34304"/>
                  </a:lnTo>
                  <a:lnTo>
                    <a:pt x="35390" y="42993"/>
                  </a:lnTo>
                  <a:lnTo>
                    <a:pt x="40361" y="43284"/>
                  </a:lnTo>
                  <a:lnTo>
                    <a:pt x="45389" y="40706"/>
                  </a:lnTo>
                  <a:lnTo>
                    <a:pt x="59629" y="29160"/>
                  </a:lnTo>
                  <a:lnTo>
                    <a:pt x="71456" y="23615"/>
                  </a:lnTo>
                  <a:lnTo>
                    <a:pt x="84586" y="12287"/>
                  </a:lnTo>
                  <a:lnTo>
                    <a:pt x="86156" y="11746"/>
                  </a:lnTo>
                  <a:lnTo>
                    <a:pt x="87204" y="12378"/>
                  </a:lnTo>
                  <a:lnTo>
                    <a:pt x="88883" y="15780"/>
                  </a:lnTo>
                  <a:lnTo>
                    <a:pt x="89295" y="57507"/>
                  </a:lnTo>
                  <a:lnTo>
                    <a:pt x="88304" y="79666"/>
                  </a:lnTo>
                  <a:lnTo>
                    <a:pt x="80918" y="123631"/>
                  </a:lnTo>
                  <a:lnTo>
                    <a:pt x="79620" y="135616"/>
                  </a:lnTo>
                  <a:lnTo>
                    <a:pt x="64560" y="180162"/>
                  </a:lnTo>
                  <a:lnTo>
                    <a:pt x="55220" y="193033"/>
                  </a:lnTo>
                  <a:lnTo>
                    <a:pt x="44583" y="194565"/>
                  </a:lnTo>
                  <a:lnTo>
                    <a:pt x="33604" y="195020"/>
                  </a:lnTo>
                  <a:lnTo>
                    <a:pt x="27172" y="192480"/>
                  </a:lnTo>
                  <a:lnTo>
                    <a:pt x="0" y="1773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1" name="SMARTInkShape-2560"/>
            <p:cNvSpPr/>
            <p:nvPr/>
          </p:nvSpPr>
          <p:spPr>
            <a:xfrm>
              <a:off x="3948166" y="6081117"/>
              <a:ext cx="150561" cy="107157"/>
            </a:xfrm>
            <a:custGeom>
              <a:avLst/>
              <a:gdLst/>
              <a:ahLst/>
              <a:cxnLst/>
              <a:rect l="0" t="0" r="0" b="0"/>
              <a:pathLst>
                <a:path w="150561" h="107157">
                  <a:moveTo>
                    <a:pt x="25545" y="0"/>
                  </a:moveTo>
                  <a:lnTo>
                    <a:pt x="25545" y="4740"/>
                  </a:lnTo>
                  <a:lnTo>
                    <a:pt x="22899" y="9713"/>
                  </a:lnTo>
                  <a:lnTo>
                    <a:pt x="19408" y="15231"/>
                  </a:lnTo>
                  <a:lnTo>
                    <a:pt x="17167" y="26858"/>
                  </a:lnTo>
                  <a:lnTo>
                    <a:pt x="15868" y="33765"/>
                  </a:lnTo>
                  <a:lnTo>
                    <a:pt x="8959" y="55317"/>
                  </a:lnTo>
                  <a:lnTo>
                    <a:pt x="7719" y="91873"/>
                  </a:lnTo>
                  <a:lnTo>
                    <a:pt x="6715" y="93990"/>
                  </a:lnTo>
                  <a:lnTo>
                    <a:pt x="5054" y="95403"/>
                  </a:lnTo>
                  <a:lnTo>
                    <a:pt x="0" y="97668"/>
                  </a:lnTo>
                  <a:lnTo>
                    <a:pt x="1955" y="97979"/>
                  </a:lnTo>
                  <a:lnTo>
                    <a:pt x="3864" y="98061"/>
                  </a:lnTo>
                  <a:lnTo>
                    <a:pt x="5138" y="97124"/>
                  </a:lnTo>
                  <a:lnTo>
                    <a:pt x="6553" y="93438"/>
                  </a:lnTo>
                  <a:lnTo>
                    <a:pt x="10183" y="77483"/>
                  </a:lnTo>
                  <a:lnTo>
                    <a:pt x="14709" y="64299"/>
                  </a:lnTo>
                  <a:lnTo>
                    <a:pt x="18696" y="51463"/>
                  </a:lnTo>
                  <a:lnTo>
                    <a:pt x="26162" y="37737"/>
                  </a:lnTo>
                  <a:lnTo>
                    <a:pt x="55321" y="5989"/>
                  </a:lnTo>
                  <a:lnTo>
                    <a:pt x="61268" y="2661"/>
                  </a:lnTo>
                  <a:lnTo>
                    <a:pt x="69671" y="156"/>
                  </a:lnTo>
                  <a:lnTo>
                    <a:pt x="70192" y="43449"/>
                  </a:lnTo>
                  <a:lnTo>
                    <a:pt x="70193" y="85420"/>
                  </a:lnTo>
                  <a:lnTo>
                    <a:pt x="70193" y="91873"/>
                  </a:lnTo>
                  <a:lnTo>
                    <a:pt x="72839" y="98049"/>
                  </a:lnTo>
                  <a:lnTo>
                    <a:pt x="78755" y="106623"/>
                  </a:lnTo>
                  <a:lnTo>
                    <a:pt x="79091" y="99421"/>
                  </a:lnTo>
                  <a:lnTo>
                    <a:pt x="90145" y="71804"/>
                  </a:lnTo>
                  <a:lnTo>
                    <a:pt x="100373" y="54864"/>
                  </a:lnTo>
                  <a:lnTo>
                    <a:pt x="105810" y="40529"/>
                  </a:lnTo>
                  <a:lnTo>
                    <a:pt x="107828" y="38926"/>
                  </a:lnTo>
                  <a:lnTo>
                    <a:pt x="112717" y="36152"/>
                  </a:lnTo>
                  <a:lnTo>
                    <a:pt x="122120" y="28218"/>
                  </a:lnTo>
                  <a:lnTo>
                    <a:pt x="128022" y="27212"/>
                  </a:lnTo>
                  <a:lnTo>
                    <a:pt x="129582" y="28064"/>
                  </a:lnTo>
                  <a:lnTo>
                    <a:pt x="130622" y="29623"/>
                  </a:lnTo>
                  <a:lnTo>
                    <a:pt x="132085" y="36558"/>
                  </a:lnTo>
                  <a:lnTo>
                    <a:pt x="132290" y="39255"/>
                  </a:lnTo>
                  <a:lnTo>
                    <a:pt x="135164" y="44897"/>
                  </a:lnTo>
                  <a:lnTo>
                    <a:pt x="138756" y="50712"/>
                  </a:lnTo>
                  <a:lnTo>
                    <a:pt x="140779" y="60556"/>
                  </a:lnTo>
                  <a:lnTo>
                    <a:pt x="142548" y="91633"/>
                  </a:lnTo>
                  <a:lnTo>
                    <a:pt x="150560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2" name="SMARTInkShape-2561"/>
            <p:cNvSpPr/>
            <p:nvPr/>
          </p:nvSpPr>
          <p:spPr>
            <a:xfrm>
              <a:off x="3821906" y="5982890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9095" y="8685"/>
                  </a:lnTo>
                  <a:lnTo>
                    <a:pt x="1785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3" name="SMARTInkShape-2562"/>
            <p:cNvSpPr/>
            <p:nvPr/>
          </p:nvSpPr>
          <p:spPr>
            <a:xfrm>
              <a:off x="3893343" y="598289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4" name="SMARTInkShape-2563"/>
            <p:cNvSpPr/>
            <p:nvPr/>
          </p:nvSpPr>
          <p:spPr>
            <a:xfrm>
              <a:off x="4134445" y="6098976"/>
              <a:ext cx="17860" cy="80368"/>
            </a:xfrm>
            <a:custGeom>
              <a:avLst/>
              <a:gdLst/>
              <a:ahLst/>
              <a:cxnLst/>
              <a:rect l="0" t="0" r="0" b="0"/>
              <a:pathLst>
                <a:path w="17860" h="80368">
                  <a:moveTo>
                    <a:pt x="0" y="0"/>
                  </a:moveTo>
                  <a:lnTo>
                    <a:pt x="0" y="38450"/>
                  </a:lnTo>
                  <a:lnTo>
                    <a:pt x="2646" y="44539"/>
                  </a:lnTo>
                  <a:lnTo>
                    <a:pt x="6137" y="50554"/>
                  </a:lnTo>
                  <a:lnTo>
                    <a:pt x="9095" y="59517"/>
                  </a:lnTo>
                  <a:lnTo>
                    <a:pt x="14821" y="68457"/>
                  </a:lnTo>
                  <a:lnTo>
                    <a:pt x="17859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5" name="SMARTInkShape-2564"/>
            <p:cNvSpPr/>
            <p:nvPr/>
          </p:nvSpPr>
          <p:spPr>
            <a:xfrm>
              <a:off x="4152304" y="6125765"/>
              <a:ext cx="71439" cy="133947"/>
            </a:xfrm>
            <a:custGeom>
              <a:avLst/>
              <a:gdLst/>
              <a:ahLst/>
              <a:cxnLst/>
              <a:rect l="0" t="0" r="0" b="0"/>
              <a:pathLst>
                <a:path w="71439" h="133947">
                  <a:moveTo>
                    <a:pt x="71438" y="0"/>
                  </a:moveTo>
                  <a:lnTo>
                    <a:pt x="66697" y="0"/>
                  </a:lnTo>
                  <a:lnTo>
                    <a:pt x="65301" y="992"/>
                  </a:lnTo>
                  <a:lnTo>
                    <a:pt x="64371" y="2646"/>
                  </a:lnTo>
                  <a:lnTo>
                    <a:pt x="63750" y="4740"/>
                  </a:lnTo>
                  <a:lnTo>
                    <a:pt x="35664" y="46764"/>
                  </a:lnTo>
                  <a:lnTo>
                    <a:pt x="20501" y="77907"/>
                  </a:lnTo>
                  <a:lnTo>
                    <a:pt x="8868" y="112187"/>
                  </a:lnTo>
                  <a:lnTo>
                    <a:pt x="2047" y="124833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6" name="SMARTInkShape-2565"/>
            <p:cNvSpPr/>
            <p:nvPr/>
          </p:nvSpPr>
          <p:spPr>
            <a:xfrm>
              <a:off x="4313039" y="6054328"/>
              <a:ext cx="17860" cy="160735"/>
            </a:xfrm>
            <a:custGeom>
              <a:avLst/>
              <a:gdLst/>
              <a:ahLst/>
              <a:cxnLst/>
              <a:rect l="0" t="0" r="0" b="0"/>
              <a:pathLst>
                <a:path w="17860" h="160735">
                  <a:moveTo>
                    <a:pt x="17859" y="0"/>
                  </a:moveTo>
                  <a:lnTo>
                    <a:pt x="16867" y="22360"/>
                  </a:lnTo>
                  <a:lnTo>
                    <a:pt x="9757" y="51543"/>
                  </a:lnTo>
                  <a:lnTo>
                    <a:pt x="9002" y="91703"/>
                  </a:lnTo>
                  <a:lnTo>
                    <a:pt x="7959" y="109964"/>
                  </a:lnTo>
                  <a:lnTo>
                    <a:pt x="368" y="153011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7" name="SMARTInkShape-2566"/>
            <p:cNvSpPr/>
            <p:nvPr/>
          </p:nvSpPr>
          <p:spPr>
            <a:xfrm>
              <a:off x="4250531" y="6064543"/>
              <a:ext cx="223243" cy="105872"/>
            </a:xfrm>
            <a:custGeom>
              <a:avLst/>
              <a:gdLst/>
              <a:ahLst/>
              <a:cxnLst/>
              <a:rect l="0" t="0" r="0" b="0"/>
              <a:pathLst>
                <a:path w="223243" h="105872">
                  <a:moveTo>
                    <a:pt x="0" y="61222"/>
                  </a:moveTo>
                  <a:lnTo>
                    <a:pt x="0" y="53534"/>
                  </a:lnTo>
                  <a:lnTo>
                    <a:pt x="44561" y="49695"/>
                  </a:lnTo>
                  <a:lnTo>
                    <a:pt x="58500" y="46177"/>
                  </a:lnTo>
                  <a:lnTo>
                    <a:pt x="101692" y="38993"/>
                  </a:lnTo>
                  <a:lnTo>
                    <a:pt x="139680" y="30093"/>
                  </a:lnTo>
                  <a:lnTo>
                    <a:pt x="156538" y="19281"/>
                  </a:lnTo>
                  <a:lnTo>
                    <a:pt x="169094" y="8156"/>
                  </a:lnTo>
                  <a:lnTo>
                    <a:pt x="169614" y="0"/>
                  </a:lnTo>
                  <a:lnTo>
                    <a:pt x="169664" y="19974"/>
                  </a:lnTo>
                  <a:lnTo>
                    <a:pt x="167018" y="25692"/>
                  </a:lnTo>
                  <a:lnTo>
                    <a:pt x="163527" y="31540"/>
                  </a:lnTo>
                  <a:lnTo>
                    <a:pt x="161562" y="41404"/>
                  </a:lnTo>
                  <a:lnTo>
                    <a:pt x="159987" y="55460"/>
                  </a:lnTo>
                  <a:lnTo>
                    <a:pt x="153078" y="72761"/>
                  </a:lnTo>
                  <a:lnTo>
                    <a:pt x="151064" y="84962"/>
                  </a:lnTo>
                  <a:lnTo>
                    <a:pt x="144149" y="95167"/>
                  </a:lnTo>
                  <a:lnTo>
                    <a:pt x="142987" y="104474"/>
                  </a:lnTo>
                  <a:lnTo>
                    <a:pt x="145571" y="102603"/>
                  </a:lnTo>
                  <a:lnTo>
                    <a:pt x="150574" y="98060"/>
                  </a:lnTo>
                  <a:lnTo>
                    <a:pt x="151440" y="92532"/>
                  </a:lnTo>
                  <a:lnTo>
                    <a:pt x="151697" y="84610"/>
                  </a:lnTo>
                  <a:lnTo>
                    <a:pt x="154402" y="78893"/>
                  </a:lnTo>
                  <a:lnTo>
                    <a:pt x="156513" y="75980"/>
                  </a:lnTo>
                  <a:lnTo>
                    <a:pt x="161505" y="72742"/>
                  </a:lnTo>
                  <a:lnTo>
                    <a:pt x="167029" y="70311"/>
                  </a:lnTo>
                  <a:lnTo>
                    <a:pt x="185773" y="53947"/>
                  </a:lnTo>
                  <a:lnTo>
                    <a:pt x="189391" y="53027"/>
                  </a:lnTo>
                  <a:lnTo>
                    <a:pt x="195058" y="52437"/>
                  </a:lnTo>
                  <a:lnTo>
                    <a:pt x="209719" y="65599"/>
                  </a:lnTo>
                  <a:lnTo>
                    <a:pt x="212271" y="70774"/>
                  </a:lnTo>
                  <a:lnTo>
                    <a:pt x="214193" y="91024"/>
                  </a:lnTo>
                  <a:lnTo>
                    <a:pt x="215225" y="92996"/>
                  </a:lnTo>
                  <a:lnTo>
                    <a:pt x="216906" y="94311"/>
                  </a:lnTo>
                  <a:lnTo>
                    <a:pt x="219018" y="95188"/>
                  </a:lnTo>
                  <a:lnTo>
                    <a:pt x="220426" y="96765"/>
                  </a:lnTo>
                  <a:lnTo>
                    <a:pt x="223242" y="1058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8" name="SMARTInkShape-2567"/>
            <p:cNvSpPr/>
            <p:nvPr/>
          </p:nvSpPr>
          <p:spPr>
            <a:xfrm>
              <a:off x="4545253" y="6090415"/>
              <a:ext cx="62466" cy="88407"/>
            </a:xfrm>
            <a:custGeom>
              <a:avLst/>
              <a:gdLst/>
              <a:ahLst/>
              <a:cxnLst/>
              <a:rect l="0" t="0" r="0" b="0"/>
              <a:pathLst>
                <a:path w="62466" h="88407">
                  <a:moveTo>
                    <a:pt x="26747" y="8561"/>
                  </a:moveTo>
                  <a:lnTo>
                    <a:pt x="26747" y="0"/>
                  </a:lnTo>
                  <a:lnTo>
                    <a:pt x="22006" y="4481"/>
                  </a:lnTo>
                  <a:lnTo>
                    <a:pt x="19679" y="9394"/>
                  </a:lnTo>
                  <a:lnTo>
                    <a:pt x="19059" y="12093"/>
                  </a:lnTo>
                  <a:lnTo>
                    <a:pt x="13444" y="20632"/>
                  </a:lnTo>
                  <a:lnTo>
                    <a:pt x="3651" y="32407"/>
                  </a:lnTo>
                  <a:lnTo>
                    <a:pt x="1052" y="41313"/>
                  </a:lnTo>
                  <a:lnTo>
                    <a:pt x="0" y="65116"/>
                  </a:lnTo>
                  <a:lnTo>
                    <a:pt x="2623" y="71069"/>
                  </a:lnTo>
                  <a:lnTo>
                    <a:pt x="12391" y="82975"/>
                  </a:lnTo>
                  <a:lnTo>
                    <a:pt x="18051" y="86283"/>
                  </a:lnTo>
                  <a:lnTo>
                    <a:pt x="29770" y="88406"/>
                  </a:lnTo>
                  <a:lnTo>
                    <a:pt x="35697" y="86050"/>
                  </a:lnTo>
                  <a:lnTo>
                    <a:pt x="47587" y="76454"/>
                  </a:lnTo>
                  <a:lnTo>
                    <a:pt x="50891" y="70817"/>
                  </a:lnTo>
                  <a:lnTo>
                    <a:pt x="53353" y="65004"/>
                  </a:lnTo>
                  <a:lnTo>
                    <a:pt x="59325" y="56153"/>
                  </a:lnTo>
                  <a:lnTo>
                    <a:pt x="61535" y="46255"/>
                  </a:lnTo>
                  <a:lnTo>
                    <a:pt x="62465" y="85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9" name="SMARTInkShape-2568"/>
            <p:cNvSpPr/>
            <p:nvPr/>
          </p:nvSpPr>
          <p:spPr>
            <a:xfrm>
              <a:off x="4652367" y="6009836"/>
              <a:ext cx="160735" cy="169397"/>
            </a:xfrm>
            <a:custGeom>
              <a:avLst/>
              <a:gdLst/>
              <a:ahLst/>
              <a:cxnLst/>
              <a:rect l="0" t="0" r="0" b="0"/>
              <a:pathLst>
                <a:path w="160735" h="169397">
                  <a:moveTo>
                    <a:pt x="0" y="151648"/>
                  </a:moveTo>
                  <a:lnTo>
                    <a:pt x="0" y="160209"/>
                  </a:lnTo>
                  <a:lnTo>
                    <a:pt x="8820" y="169396"/>
                  </a:lnTo>
                  <a:lnTo>
                    <a:pt x="9920" y="144598"/>
                  </a:lnTo>
                  <a:lnTo>
                    <a:pt x="15997" y="124054"/>
                  </a:lnTo>
                  <a:lnTo>
                    <a:pt x="20342" y="89070"/>
                  </a:lnTo>
                  <a:lnTo>
                    <a:pt x="24879" y="71261"/>
                  </a:lnTo>
                  <a:lnTo>
                    <a:pt x="28869" y="53414"/>
                  </a:lnTo>
                  <a:lnTo>
                    <a:pt x="36335" y="38206"/>
                  </a:lnTo>
                  <a:lnTo>
                    <a:pt x="65495" y="5843"/>
                  </a:lnTo>
                  <a:lnTo>
                    <a:pt x="74088" y="2510"/>
                  </a:lnTo>
                  <a:lnTo>
                    <a:pt x="105576" y="0"/>
                  </a:lnTo>
                  <a:lnTo>
                    <a:pt x="114060" y="2559"/>
                  </a:lnTo>
                  <a:lnTo>
                    <a:pt x="140835" y="15295"/>
                  </a:lnTo>
                  <a:lnTo>
                    <a:pt x="147921" y="17625"/>
                  </a:lnTo>
                  <a:lnTo>
                    <a:pt x="154378" y="21968"/>
                  </a:lnTo>
                  <a:lnTo>
                    <a:pt x="157910" y="27205"/>
                  </a:lnTo>
                  <a:lnTo>
                    <a:pt x="160734" y="3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0" name="SMARTInkShape-2569"/>
            <p:cNvSpPr/>
            <p:nvPr/>
          </p:nvSpPr>
          <p:spPr>
            <a:xfrm>
              <a:off x="4616648" y="6045398"/>
              <a:ext cx="107157" cy="62509"/>
            </a:xfrm>
            <a:custGeom>
              <a:avLst/>
              <a:gdLst/>
              <a:ahLst/>
              <a:cxnLst/>
              <a:rect l="0" t="0" r="0" b="0"/>
              <a:pathLst>
                <a:path w="107157" h="62509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12429" y="20991"/>
                  </a:lnTo>
                  <a:lnTo>
                    <a:pt x="42241" y="38710"/>
                  </a:lnTo>
                  <a:lnTo>
                    <a:pt x="85129" y="56556"/>
                  </a:lnTo>
                  <a:lnTo>
                    <a:pt x="107156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1" name="SMARTInkShape-2570"/>
            <p:cNvSpPr/>
            <p:nvPr/>
          </p:nvSpPr>
          <p:spPr>
            <a:xfrm>
              <a:off x="4875609" y="5991820"/>
              <a:ext cx="71329" cy="178595"/>
            </a:xfrm>
            <a:custGeom>
              <a:avLst/>
              <a:gdLst/>
              <a:ahLst/>
              <a:cxnLst/>
              <a:rect l="0" t="0" r="0" b="0"/>
              <a:pathLst>
                <a:path w="71329" h="178595">
                  <a:moveTo>
                    <a:pt x="62508" y="0"/>
                  </a:moveTo>
                  <a:lnTo>
                    <a:pt x="67248" y="0"/>
                  </a:lnTo>
                  <a:lnTo>
                    <a:pt x="68644" y="992"/>
                  </a:lnTo>
                  <a:lnTo>
                    <a:pt x="69576" y="2645"/>
                  </a:lnTo>
                  <a:lnTo>
                    <a:pt x="71193" y="9094"/>
                  </a:lnTo>
                  <a:lnTo>
                    <a:pt x="71328" y="13302"/>
                  </a:lnTo>
                  <a:lnTo>
                    <a:pt x="68743" y="18479"/>
                  </a:lnTo>
                  <a:lnTo>
                    <a:pt x="38664" y="59704"/>
                  </a:lnTo>
                  <a:lnTo>
                    <a:pt x="30748" y="75346"/>
                  </a:lnTo>
                  <a:lnTo>
                    <a:pt x="22570" y="104302"/>
                  </a:lnTo>
                  <a:lnTo>
                    <a:pt x="12653" y="121880"/>
                  </a:lnTo>
                  <a:lnTo>
                    <a:pt x="7020" y="140786"/>
                  </a:lnTo>
                  <a:lnTo>
                    <a:pt x="4680" y="144459"/>
                  </a:lnTo>
                  <a:lnTo>
                    <a:pt x="411" y="166536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2" name="SMARTInkShape-2571"/>
            <p:cNvSpPr/>
            <p:nvPr/>
          </p:nvSpPr>
          <p:spPr>
            <a:xfrm>
              <a:off x="4839890" y="6054328"/>
              <a:ext cx="151279" cy="116087"/>
            </a:xfrm>
            <a:custGeom>
              <a:avLst/>
              <a:gdLst/>
              <a:ahLst/>
              <a:cxnLst/>
              <a:rect l="0" t="0" r="0" b="0"/>
              <a:pathLst>
                <a:path w="151279" h="116087">
                  <a:moveTo>
                    <a:pt x="0" y="0"/>
                  </a:moveTo>
                  <a:lnTo>
                    <a:pt x="4740" y="4740"/>
                  </a:lnTo>
                  <a:lnTo>
                    <a:pt x="12360" y="7068"/>
                  </a:lnTo>
                  <a:lnTo>
                    <a:pt x="27806" y="11023"/>
                  </a:lnTo>
                  <a:lnTo>
                    <a:pt x="44950" y="15834"/>
                  </a:lnTo>
                  <a:lnTo>
                    <a:pt x="62597" y="19905"/>
                  </a:lnTo>
                  <a:lnTo>
                    <a:pt x="80394" y="24749"/>
                  </a:lnTo>
                  <a:lnTo>
                    <a:pt x="98235" y="28831"/>
                  </a:lnTo>
                  <a:lnTo>
                    <a:pt x="117300" y="34358"/>
                  </a:lnTo>
                  <a:lnTo>
                    <a:pt x="145806" y="35683"/>
                  </a:lnTo>
                  <a:lnTo>
                    <a:pt x="147806" y="36687"/>
                  </a:lnTo>
                  <a:lnTo>
                    <a:pt x="149139" y="38349"/>
                  </a:lnTo>
                  <a:lnTo>
                    <a:pt x="151278" y="43404"/>
                  </a:lnTo>
                  <a:lnTo>
                    <a:pt x="144071" y="52228"/>
                  </a:lnTo>
                  <a:lnTo>
                    <a:pt x="133802" y="85573"/>
                  </a:lnTo>
                  <a:lnTo>
                    <a:pt x="127045" y="98078"/>
                  </a:lnTo>
                  <a:lnTo>
                    <a:pt x="125016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3" name="SMARTInkShape-2572"/>
            <p:cNvSpPr/>
            <p:nvPr/>
          </p:nvSpPr>
          <p:spPr>
            <a:xfrm>
              <a:off x="5000657" y="6099012"/>
              <a:ext cx="168237" cy="88746"/>
            </a:xfrm>
            <a:custGeom>
              <a:avLst/>
              <a:gdLst/>
              <a:ahLst/>
              <a:cxnLst/>
              <a:rect l="0" t="0" r="0" b="0"/>
              <a:pathLst>
                <a:path w="168237" h="88746">
                  <a:moveTo>
                    <a:pt x="8898" y="35683"/>
                  </a:moveTo>
                  <a:lnTo>
                    <a:pt x="8898" y="40423"/>
                  </a:lnTo>
                  <a:lnTo>
                    <a:pt x="7906" y="41819"/>
                  </a:lnTo>
                  <a:lnTo>
                    <a:pt x="6252" y="42751"/>
                  </a:lnTo>
                  <a:lnTo>
                    <a:pt x="4157" y="43371"/>
                  </a:lnTo>
                  <a:lnTo>
                    <a:pt x="2760" y="44777"/>
                  </a:lnTo>
                  <a:lnTo>
                    <a:pt x="0" y="53423"/>
                  </a:lnTo>
                  <a:lnTo>
                    <a:pt x="7659" y="45844"/>
                  </a:lnTo>
                  <a:lnTo>
                    <a:pt x="9645" y="37727"/>
                  </a:lnTo>
                  <a:lnTo>
                    <a:pt x="14962" y="29453"/>
                  </a:lnTo>
                  <a:lnTo>
                    <a:pt x="17970" y="20718"/>
                  </a:lnTo>
                  <a:lnTo>
                    <a:pt x="22190" y="14811"/>
                  </a:lnTo>
                  <a:lnTo>
                    <a:pt x="27373" y="11524"/>
                  </a:lnTo>
                  <a:lnTo>
                    <a:pt x="32983" y="9071"/>
                  </a:lnTo>
                  <a:lnTo>
                    <a:pt x="41720" y="3104"/>
                  </a:lnTo>
                  <a:lnTo>
                    <a:pt x="50593" y="895"/>
                  </a:lnTo>
                  <a:lnTo>
                    <a:pt x="69642" y="0"/>
                  </a:lnTo>
                  <a:lnTo>
                    <a:pt x="79921" y="8527"/>
                  </a:lnTo>
                  <a:lnTo>
                    <a:pt x="80298" y="21290"/>
                  </a:lnTo>
                  <a:lnTo>
                    <a:pt x="77673" y="26971"/>
                  </a:lnTo>
                  <a:lnTo>
                    <a:pt x="74191" y="32803"/>
                  </a:lnTo>
                  <a:lnTo>
                    <a:pt x="72230" y="42657"/>
                  </a:lnTo>
                  <a:lnTo>
                    <a:pt x="71772" y="52342"/>
                  </a:lnTo>
                  <a:lnTo>
                    <a:pt x="70657" y="55719"/>
                  </a:lnTo>
                  <a:lnTo>
                    <a:pt x="68922" y="57970"/>
                  </a:lnTo>
                  <a:lnTo>
                    <a:pt x="66774" y="59471"/>
                  </a:lnTo>
                  <a:lnTo>
                    <a:pt x="65341" y="61464"/>
                  </a:lnTo>
                  <a:lnTo>
                    <a:pt x="63749" y="66323"/>
                  </a:lnTo>
                  <a:lnTo>
                    <a:pt x="62485" y="88745"/>
                  </a:lnTo>
                  <a:lnTo>
                    <a:pt x="62478" y="84368"/>
                  </a:lnTo>
                  <a:lnTo>
                    <a:pt x="65123" y="79479"/>
                  </a:lnTo>
                  <a:lnTo>
                    <a:pt x="74905" y="68258"/>
                  </a:lnTo>
                  <a:lnTo>
                    <a:pt x="80568" y="65043"/>
                  </a:lnTo>
                  <a:lnTo>
                    <a:pt x="83466" y="64186"/>
                  </a:lnTo>
                  <a:lnTo>
                    <a:pt x="127852" y="23853"/>
                  </a:lnTo>
                  <a:lnTo>
                    <a:pt x="139844" y="12877"/>
                  </a:lnTo>
                  <a:lnTo>
                    <a:pt x="151768" y="7035"/>
                  </a:lnTo>
                  <a:lnTo>
                    <a:pt x="158937" y="1360"/>
                  </a:lnTo>
                  <a:lnTo>
                    <a:pt x="168236" y="87"/>
                  </a:lnTo>
                  <a:lnTo>
                    <a:pt x="166365" y="2665"/>
                  </a:lnTo>
                  <a:lnTo>
                    <a:pt x="161820" y="7664"/>
                  </a:lnTo>
                  <a:lnTo>
                    <a:pt x="161034" y="13270"/>
                  </a:lnTo>
                  <a:lnTo>
                    <a:pt x="160707" y="56482"/>
                  </a:lnTo>
                  <a:lnTo>
                    <a:pt x="160702" y="80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4" name="SMARTInkShape-2573"/>
            <p:cNvSpPr/>
            <p:nvPr/>
          </p:nvSpPr>
          <p:spPr>
            <a:xfrm>
              <a:off x="5206008" y="6027584"/>
              <a:ext cx="115586" cy="160690"/>
            </a:xfrm>
            <a:custGeom>
              <a:avLst/>
              <a:gdLst/>
              <a:ahLst/>
              <a:cxnLst/>
              <a:rect l="0" t="0" r="0" b="0"/>
              <a:pathLst>
                <a:path w="115586" h="160690">
                  <a:moveTo>
                    <a:pt x="0" y="98181"/>
                  </a:moveTo>
                  <a:lnTo>
                    <a:pt x="0" y="93441"/>
                  </a:lnTo>
                  <a:lnTo>
                    <a:pt x="992" y="92044"/>
                  </a:lnTo>
                  <a:lnTo>
                    <a:pt x="2645" y="91114"/>
                  </a:lnTo>
                  <a:lnTo>
                    <a:pt x="46763" y="78242"/>
                  </a:lnTo>
                  <a:lnTo>
                    <a:pt x="60488" y="73422"/>
                  </a:lnTo>
                  <a:lnTo>
                    <a:pt x="67563" y="71303"/>
                  </a:lnTo>
                  <a:lnTo>
                    <a:pt x="91386" y="56240"/>
                  </a:lnTo>
                  <a:lnTo>
                    <a:pt x="112287" y="29713"/>
                  </a:lnTo>
                  <a:lnTo>
                    <a:pt x="114960" y="20789"/>
                  </a:lnTo>
                  <a:lnTo>
                    <a:pt x="115585" y="14837"/>
                  </a:lnTo>
                  <a:lnTo>
                    <a:pt x="113217" y="8884"/>
                  </a:lnTo>
                  <a:lnTo>
                    <a:pt x="111197" y="5908"/>
                  </a:lnTo>
                  <a:lnTo>
                    <a:pt x="108858" y="3923"/>
                  </a:lnTo>
                  <a:lnTo>
                    <a:pt x="99822" y="478"/>
                  </a:lnTo>
                  <a:lnTo>
                    <a:pt x="78249" y="0"/>
                  </a:lnTo>
                  <a:lnTo>
                    <a:pt x="71819" y="2621"/>
                  </a:lnTo>
                  <a:lnTo>
                    <a:pt x="41143" y="30428"/>
                  </a:lnTo>
                  <a:lnTo>
                    <a:pt x="33168" y="40949"/>
                  </a:lnTo>
                  <a:lnTo>
                    <a:pt x="21492" y="66134"/>
                  </a:lnTo>
                  <a:lnTo>
                    <a:pt x="18000" y="105403"/>
                  </a:lnTo>
                  <a:lnTo>
                    <a:pt x="25560" y="135225"/>
                  </a:lnTo>
                  <a:lnTo>
                    <a:pt x="31534" y="142095"/>
                  </a:lnTo>
                  <a:lnTo>
                    <a:pt x="53578" y="1606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5" name="SMARTInkShape-2574"/>
            <p:cNvSpPr/>
            <p:nvPr/>
          </p:nvSpPr>
          <p:spPr>
            <a:xfrm>
              <a:off x="5375672" y="5973961"/>
              <a:ext cx="17860" cy="71438"/>
            </a:xfrm>
            <a:custGeom>
              <a:avLst/>
              <a:gdLst/>
              <a:ahLst/>
              <a:cxnLst/>
              <a:rect l="0" t="0" r="0" b="0"/>
              <a:pathLst>
                <a:path w="17860" h="71438">
                  <a:moveTo>
                    <a:pt x="17859" y="0"/>
                  </a:moveTo>
                  <a:lnTo>
                    <a:pt x="17859" y="4740"/>
                  </a:lnTo>
                  <a:lnTo>
                    <a:pt x="9757" y="33010"/>
                  </a:lnTo>
                  <a:lnTo>
                    <a:pt x="8182" y="47594"/>
                  </a:lnTo>
                  <a:lnTo>
                    <a:pt x="848" y="62060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6" name="SMARTInkShape-2575"/>
            <p:cNvSpPr/>
            <p:nvPr/>
          </p:nvSpPr>
          <p:spPr>
            <a:xfrm>
              <a:off x="5447109" y="6027539"/>
              <a:ext cx="8931" cy="44649"/>
            </a:xfrm>
            <a:custGeom>
              <a:avLst/>
              <a:gdLst/>
              <a:ahLst/>
              <a:cxnLst/>
              <a:rect l="0" t="0" r="0" b="0"/>
              <a:pathLst>
                <a:path w="8931" h="44649">
                  <a:moveTo>
                    <a:pt x="8930" y="0"/>
                  </a:moveTo>
                  <a:lnTo>
                    <a:pt x="8930" y="7688"/>
                  </a:lnTo>
                  <a:lnTo>
                    <a:pt x="2793" y="15813"/>
                  </a:lnTo>
                  <a:lnTo>
                    <a:pt x="1242" y="21250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11" name="SMARTInkShape-Group295"/>
          <p:cNvGrpSpPr/>
          <p:nvPr/>
        </p:nvGrpSpPr>
        <p:grpSpPr>
          <a:xfrm>
            <a:off x="2269382" y="4752682"/>
            <a:ext cx="1454298" cy="622991"/>
            <a:chOff x="2269382" y="4752682"/>
            <a:chExt cx="1454298" cy="622991"/>
          </a:xfrm>
        </p:grpSpPr>
        <p:sp>
          <p:nvSpPr>
            <p:cNvPr id="208" name="SMARTInkShape-2576"/>
            <p:cNvSpPr/>
            <p:nvPr/>
          </p:nvSpPr>
          <p:spPr>
            <a:xfrm>
              <a:off x="2269382" y="5009736"/>
              <a:ext cx="309211" cy="203805"/>
            </a:xfrm>
            <a:custGeom>
              <a:avLst/>
              <a:gdLst/>
              <a:ahLst/>
              <a:cxnLst/>
              <a:rect l="0" t="0" r="0" b="0"/>
              <a:pathLst>
                <a:path w="309211" h="203805">
                  <a:moveTo>
                    <a:pt x="7688" y="26608"/>
                  </a:moveTo>
                  <a:lnTo>
                    <a:pt x="0" y="26608"/>
                  </a:lnTo>
                  <a:lnTo>
                    <a:pt x="3867" y="21867"/>
                  </a:lnTo>
                  <a:lnTo>
                    <a:pt x="11296" y="14179"/>
                  </a:lnTo>
                  <a:lnTo>
                    <a:pt x="22190" y="11162"/>
                  </a:lnTo>
                  <a:lnTo>
                    <a:pt x="42412" y="6818"/>
                  </a:lnTo>
                  <a:lnTo>
                    <a:pt x="56855" y="2930"/>
                  </a:lnTo>
                  <a:lnTo>
                    <a:pt x="98466" y="433"/>
                  </a:lnTo>
                  <a:lnTo>
                    <a:pt x="133143" y="0"/>
                  </a:lnTo>
                  <a:lnTo>
                    <a:pt x="168553" y="2518"/>
                  </a:lnTo>
                  <a:lnTo>
                    <a:pt x="204180" y="9548"/>
                  </a:lnTo>
                  <a:lnTo>
                    <a:pt x="247034" y="20812"/>
                  </a:lnTo>
                  <a:lnTo>
                    <a:pt x="282177" y="33584"/>
                  </a:lnTo>
                  <a:lnTo>
                    <a:pt x="300731" y="48895"/>
                  </a:lnTo>
                  <a:lnTo>
                    <a:pt x="304253" y="50396"/>
                  </a:lnTo>
                  <a:lnTo>
                    <a:pt x="306601" y="52388"/>
                  </a:lnTo>
                  <a:lnTo>
                    <a:pt x="309210" y="57248"/>
                  </a:lnTo>
                  <a:lnTo>
                    <a:pt x="308914" y="59932"/>
                  </a:lnTo>
                  <a:lnTo>
                    <a:pt x="305939" y="65562"/>
                  </a:lnTo>
                  <a:lnTo>
                    <a:pt x="303756" y="67460"/>
                  </a:lnTo>
                  <a:lnTo>
                    <a:pt x="285512" y="75496"/>
                  </a:lnTo>
                  <a:lnTo>
                    <a:pt x="247746" y="79568"/>
                  </a:lnTo>
                  <a:lnTo>
                    <a:pt x="204834" y="80132"/>
                  </a:lnTo>
                  <a:lnTo>
                    <a:pt x="192543" y="81154"/>
                  </a:lnTo>
                  <a:lnTo>
                    <a:pt x="171991" y="87871"/>
                  </a:lnTo>
                  <a:lnTo>
                    <a:pt x="170801" y="89278"/>
                  </a:lnTo>
                  <a:lnTo>
                    <a:pt x="169480" y="93487"/>
                  </a:lnTo>
                  <a:lnTo>
                    <a:pt x="168736" y="101435"/>
                  </a:lnTo>
                  <a:lnTo>
                    <a:pt x="169623" y="103282"/>
                  </a:lnTo>
                  <a:lnTo>
                    <a:pt x="171208" y="104513"/>
                  </a:lnTo>
                  <a:lnTo>
                    <a:pt x="203308" y="119118"/>
                  </a:lnTo>
                  <a:lnTo>
                    <a:pt x="224400" y="132070"/>
                  </a:lnTo>
                  <a:lnTo>
                    <a:pt x="265973" y="154561"/>
                  </a:lnTo>
                  <a:lnTo>
                    <a:pt x="301370" y="178236"/>
                  </a:lnTo>
                  <a:lnTo>
                    <a:pt x="304679" y="181271"/>
                  </a:lnTo>
                  <a:lnTo>
                    <a:pt x="305893" y="184287"/>
                  </a:lnTo>
                  <a:lnTo>
                    <a:pt x="305710" y="187290"/>
                  </a:lnTo>
                  <a:lnTo>
                    <a:pt x="303028" y="194497"/>
                  </a:lnTo>
                  <a:lnTo>
                    <a:pt x="293083" y="200486"/>
                  </a:lnTo>
                  <a:lnTo>
                    <a:pt x="277568" y="203804"/>
                  </a:lnTo>
                  <a:lnTo>
                    <a:pt x="238946" y="197949"/>
                  </a:lnTo>
                  <a:lnTo>
                    <a:pt x="199220" y="196603"/>
                  </a:lnTo>
                  <a:lnTo>
                    <a:pt x="160285" y="190200"/>
                  </a:lnTo>
                  <a:lnTo>
                    <a:pt x="119689" y="187718"/>
                  </a:lnTo>
                  <a:lnTo>
                    <a:pt x="105915" y="1873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9" name="SMARTInkShape-2577"/>
            <p:cNvSpPr/>
            <p:nvPr/>
          </p:nvSpPr>
          <p:spPr>
            <a:xfrm>
              <a:off x="2636605" y="4752682"/>
              <a:ext cx="569154" cy="569242"/>
            </a:xfrm>
            <a:custGeom>
              <a:avLst/>
              <a:gdLst/>
              <a:ahLst/>
              <a:cxnLst/>
              <a:rect l="0" t="0" r="0" b="0"/>
              <a:pathLst>
                <a:path w="569154" h="569242">
                  <a:moveTo>
                    <a:pt x="354840" y="60419"/>
                  </a:moveTo>
                  <a:lnTo>
                    <a:pt x="362962" y="53290"/>
                  </a:lnTo>
                  <a:lnTo>
                    <a:pt x="372010" y="47991"/>
                  </a:lnTo>
                  <a:lnTo>
                    <a:pt x="400124" y="43633"/>
                  </a:lnTo>
                  <a:lnTo>
                    <a:pt x="420623" y="43870"/>
                  </a:lnTo>
                  <a:lnTo>
                    <a:pt x="463092" y="51682"/>
                  </a:lnTo>
                  <a:lnTo>
                    <a:pt x="477452" y="59072"/>
                  </a:lnTo>
                  <a:lnTo>
                    <a:pt x="477261" y="60514"/>
                  </a:lnTo>
                  <a:lnTo>
                    <a:pt x="474403" y="64761"/>
                  </a:lnTo>
                  <a:lnTo>
                    <a:pt x="467180" y="67309"/>
                  </a:lnTo>
                  <a:lnTo>
                    <a:pt x="426409" y="70072"/>
                  </a:lnTo>
                  <a:lnTo>
                    <a:pt x="391700" y="75406"/>
                  </a:lnTo>
                  <a:lnTo>
                    <a:pt x="350438" y="79412"/>
                  </a:lnTo>
                  <a:lnTo>
                    <a:pt x="306793" y="91292"/>
                  </a:lnTo>
                  <a:lnTo>
                    <a:pt x="262441" y="102530"/>
                  </a:lnTo>
                  <a:lnTo>
                    <a:pt x="219866" y="118978"/>
                  </a:lnTo>
                  <a:lnTo>
                    <a:pt x="177807" y="148055"/>
                  </a:lnTo>
                  <a:lnTo>
                    <a:pt x="152566" y="169729"/>
                  </a:lnTo>
                  <a:lnTo>
                    <a:pt x="140917" y="186392"/>
                  </a:lnTo>
                  <a:lnTo>
                    <a:pt x="135740" y="203719"/>
                  </a:lnTo>
                  <a:lnTo>
                    <a:pt x="137566" y="230209"/>
                  </a:lnTo>
                  <a:lnTo>
                    <a:pt x="153871" y="261650"/>
                  </a:lnTo>
                  <a:lnTo>
                    <a:pt x="193177" y="301693"/>
                  </a:lnTo>
                  <a:lnTo>
                    <a:pt x="228447" y="335195"/>
                  </a:lnTo>
                  <a:lnTo>
                    <a:pt x="269876" y="370258"/>
                  </a:lnTo>
                  <a:lnTo>
                    <a:pt x="313570" y="406775"/>
                  </a:lnTo>
                  <a:lnTo>
                    <a:pt x="355952" y="446588"/>
                  </a:lnTo>
                  <a:lnTo>
                    <a:pt x="392652" y="487713"/>
                  </a:lnTo>
                  <a:lnTo>
                    <a:pt x="410044" y="519759"/>
                  </a:lnTo>
                  <a:lnTo>
                    <a:pt x="410494" y="526388"/>
                  </a:lnTo>
                  <a:lnTo>
                    <a:pt x="405703" y="539045"/>
                  </a:lnTo>
                  <a:lnTo>
                    <a:pt x="396959" y="548640"/>
                  </a:lnTo>
                  <a:lnTo>
                    <a:pt x="378234" y="559619"/>
                  </a:lnTo>
                  <a:lnTo>
                    <a:pt x="362261" y="565060"/>
                  </a:lnTo>
                  <a:lnTo>
                    <a:pt x="325107" y="568552"/>
                  </a:lnTo>
                  <a:lnTo>
                    <a:pt x="284585" y="569241"/>
                  </a:lnTo>
                  <a:lnTo>
                    <a:pt x="261704" y="564620"/>
                  </a:lnTo>
                  <a:lnTo>
                    <a:pt x="242357" y="556968"/>
                  </a:lnTo>
                  <a:lnTo>
                    <a:pt x="232749" y="548668"/>
                  </a:lnTo>
                  <a:lnTo>
                    <a:pt x="228797" y="543676"/>
                  </a:lnTo>
                  <a:lnTo>
                    <a:pt x="227156" y="538364"/>
                  </a:lnTo>
                  <a:lnTo>
                    <a:pt x="229277" y="504971"/>
                  </a:lnTo>
                  <a:lnTo>
                    <a:pt x="243974" y="462682"/>
                  </a:lnTo>
                  <a:lnTo>
                    <a:pt x="261247" y="421923"/>
                  </a:lnTo>
                  <a:lnTo>
                    <a:pt x="284776" y="378427"/>
                  </a:lnTo>
                  <a:lnTo>
                    <a:pt x="311591" y="334119"/>
                  </a:lnTo>
                  <a:lnTo>
                    <a:pt x="343238" y="289572"/>
                  </a:lnTo>
                  <a:lnTo>
                    <a:pt x="371907" y="244953"/>
                  </a:lnTo>
                  <a:lnTo>
                    <a:pt x="398262" y="200314"/>
                  </a:lnTo>
                  <a:lnTo>
                    <a:pt x="419079" y="156661"/>
                  </a:lnTo>
                  <a:lnTo>
                    <a:pt x="435831" y="118149"/>
                  </a:lnTo>
                  <a:lnTo>
                    <a:pt x="441676" y="82596"/>
                  </a:lnTo>
                  <a:lnTo>
                    <a:pt x="443651" y="43412"/>
                  </a:lnTo>
                  <a:lnTo>
                    <a:pt x="442929" y="27064"/>
                  </a:lnTo>
                  <a:lnTo>
                    <a:pt x="439300" y="16490"/>
                  </a:lnTo>
                  <a:lnTo>
                    <a:pt x="431735" y="8484"/>
                  </a:lnTo>
                  <a:lnTo>
                    <a:pt x="421758" y="2611"/>
                  </a:lnTo>
                  <a:lnTo>
                    <a:pt x="410709" y="0"/>
                  </a:lnTo>
                  <a:lnTo>
                    <a:pt x="388592" y="3271"/>
                  </a:lnTo>
                  <a:lnTo>
                    <a:pt x="353460" y="20394"/>
                  </a:lnTo>
                  <a:lnTo>
                    <a:pt x="319815" y="39079"/>
                  </a:lnTo>
                  <a:lnTo>
                    <a:pt x="279860" y="69861"/>
                  </a:lnTo>
                  <a:lnTo>
                    <a:pt x="241453" y="108967"/>
                  </a:lnTo>
                  <a:lnTo>
                    <a:pt x="199094" y="147123"/>
                  </a:lnTo>
                  <a:lnTo>
                    <a:pt x="156117" y="189407"/>
                  </a:lnTo>
                  <a:lnTo>
                    <a:pt x="117807" y="232363"/>
                  </a:lnTo>
                  <a:lnTo>
                    <a:pt x="82312" y="270667"/>
                  </a:lnTo>
                  <a:lnTo>
                    <a:pt x="53494" y="306159"/>
                  </a:lnTo>
                  <a:lnTo>
                    <a:pt x="19179" y="349793"/>
                  </a:lnTo>
                  <a:lnTo>
                    <a:pt x="2934" y="374483"/>
                  </a:lnTo>
                  <a:lnTo>
                    <a:pt x="0" y="382896"/>
                  </a:lnTo>
                  <a:lnTo>
                    <a:pt x="210" y="385537"/>
                  </a:lnTo>
                  <a:lnTo>
                    <a:pt x="1342" y="387297"/>
                  </a:lnTo>
                  <a:lnTo>
                    <a:pt x="3089" y="388470"/>
                  </a:lnTo>
                  <a:lnTo>
                    <a:pt x="5245" y="388260"/>
                  </a:lnTo>
                  <a:lnTo>
                    <a:pt x="10288" y="385382"/>
                  </a:lnTo>
                  <a:lnTo>
                    <a:pt x="52827" y="351574"/>
                  </a:lnTo>
                  <a:lnTo>
                    <a:pt x="92005" y="318683"/>
                  </a:lnTo>
                  <a:lnTo>
                    <a:pt x="131001" y="292385"/>
                  </a:lnTo>
                  <a:lnTo>
                    <a:pt x="173975" y="265741"/>
                  </a:lnTo>
                  <a:lnTo>
                    <a:pt x="208641" y="245269"/>
                  </a:lnTo>
                  <a:lnTo>
                    <a:pt x="246206" y="224926"/>
                  </a:lnTo>
                  <a:lnTo>
                    <a:pt x="282746" y="209271"/>
                  </a:lnTo>
                  <a:lnTo>
                    <a:pt x="321476" y="193052"/>
                  </a:lnTo>
                  <a:lnTo>
                    <a:pt x="361840" y="176915"/>
                  </a:lnTo>
                  <a:lnTo>
                    <a:pt x="402930" y="163128"/>
                  </a:lnTo>
                  <a:lnTo>
                    <a:pt x="441698" y="153031"/>
                  </a:lnTo>
                  <a:lnTo>
                    <a:pt x="477780" y="145236"/>
                  </a:lnTo>
                  <a:lnTo>
                    <a:pt x="510352" y="138465"/>
                  </a:lnTo>
                  <a:lnTo>
                    <a:pt x="569153" y="122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0" name="SMARTInkShape-2578"/>
            <p:cNvSpPr/>
            <p:nvPr/>
          </p:nvSpPr>
          <p:spPr>
            <a:xfrm>
              <a:off x="3340653" y="5136493"/>
              <a:ext cx="383027" cy="239180"/>
            </a:xfrm>
            <a:custGeom>
              <a:avLst/>
              <a:gdLst/>
              <a:ahLst/>
              <a:cxnLst/>
              <a:rect l="0" t="0" r="0" b="0"/>
              <a:pathLst>
                <a:path w="383027" h="239180">
                  <a:moveTo>
                    <a:pt x="61558" y="239179"/>
                  </a:moveTo>
                  <a:lnTo>
                    <a:pt x="71038" y="234438"/>
                  </a:lnTo>
                  <a:lnTo>
                    <a:pt x="78339" y="226820"/>
                  </a:lnTo>
                  <a:lnTo>
                    <a:pt x="118419" y="182490"/>
                  </a:lnTo>
                  <a:lnTo>
                    <a:pt x="159995" y="146893"/>
                  </a:lnTo>
                  <a:lnTo>
                    <a:pt x="204271" y="109655"/>
                  </a:lnTo>
                  <a:lnTo>
                    <a:pt x="222244" y="91331"/>
                  </a:lnTo>
                  <a:lnTo>
                    <a:pt x="266155" y="52310"/>
                  </a:lnTo>
                  <a:lnTo>
                    <a:pt x="293573" y="25023"/>
                  </a:lnTo>
                  <a:lnTo>
                    <a:pt x="255565" y="24871"/>
                  </a:lnTo>
                  <a:lnTo>
                    <a:pt x="213040" y="31935"/>
                  </a:lnTo>
                  <a:lnTo>
                    <a:pt x="177581" y="38169"/>
                  </a:lnTo>
                  <a:lnTo>
                    <a:pt x="135776" y="47962"/>
                  </a:lnTo>
                  <a:lnTo>
                    <a:pt x="97825" y="53572"/>
                  </a:lnTo>
                  <a:lnTo>
                    <a:pt x="53693" y="66791"/>
                  </a:lnTo>
                  <a:lnTo>
                    <a:pt x="25158" y="76714"/>
                  </a:lnTo>
                  <a:lnTo>
                    <a:pt x="0" y="78399"/>
                  </a:lnTo>
                  <a:lnTo>
                    <a:pt x="4072" y="78431"/>
                  </a:lnTo>
                  <a:lnTo>
                    <a:pt x="8889" y="75793"/>
                  </a:lnTo>
                  <a:lnTo>
                    <a:pt x="24806" y="66014"/>
                  </a:lnTo>
                  <a:lnTo>
                    <a:pt x="62598" y="51586"/>
                  </a:lnTo>
                  <a:lnTo>
                    <a:pt x="102223" y="39735"/>
                  </a:lnTo>
                  <a:lnTo>
                    <a:pt x="136555" y="30815"/>
                  </a:lnTo>
                  <a:lnTo>
                    <a:pt x="176604" y="21888"/>
                  </a:lnTo>
                  <a:lnTo>
                    <a:pt x="215149" y="12960"/>
                  </a:lnTo>
                  <a:lnTo>
                    <a:pt x="256600" y="7190"/>
                  </a:lnTo>
                  <a:lnTo>
                    <a:pt x="293451" y="171"/>
                  </a:lnTo>
                  <a:lnTo>
                    <a:pt x="309480" y="0"/>
                  </a:lnTo>
                  <a:lnTo>
                    <a:pt x="336104" y="10628"/>
                  </a:lnTo>
                  <a:lnTo>
                    <a:pt x="344974" y="18868"/>
                  </a:lnTo>
                  <a:lnTo>
                    <a:pt x="355546" y="37311"/>
                  </a:lnTo>
                  <a:lnTo>
                    <a:pt x="371029" y="79900"/>
                  </a:lnTo>
                  <a:lnTo>
                    <a:pt x="380363" y="121323"/>
                  </a:lnTo>
                  <a:lnTo>
                    <a:pt x="383026" y="149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22" name="SMARTInkShape-Group296"/>
          <p:cNvGrpSpPr/>
          <p:nvPr/>
        </p:nvGrpSpPr>
        <p:grpSpPr>
          <a:xfrm>
            <a:off x="4804171" y="759023"/>
            <a:ext cx="1669853" cy="383442"/>
            <a:chOff x="4804171" y="759023"/>
            <a:chExt cx="1669853" cy="383442"/>
          </a:xfrm>
        </p:grpSpPr>
        <p:sp>
          <p:nvSpPr>
            <p:cNvPr id="212" name="SMARTInkShape-2579"/>
            <p:cNvSpPr/>
            <p:nvPr/>
          </p:nvSpPr>
          <p:spPr>
            <a:xfrm>
              <a:off x="4804171" y="759023"/>
              <a:ext cx="339330" cy="383442"/>
            </a:xfrm>
            <a:custGeom>
              <a:avLst/>
              <a:gdLst/>
              <a:ahLst/>
              <a:cxnLst/>
              <a:rect l="0" t="0" r="0" b="0"/>
              <a:pathLst>
                <a:path w="339330" h="383442">
                  <a:moveTo>
                    <a:pt x="339329" y="0"/>
                  </a:moveTo>
                  <a:lnTo>
                    <a:pt x="295208" y="0"/>
                  </a:lnTo>
                  <a:lnTo>
                    <a:pt x="256472" y="2646"/>
                  </a:lnTo>
                  <a:lnTo>
                    <a:pt x="227097" y="7129"/>
                  </a:lnTo>
                  <a:lnTo>
                    <a:pt x="194198" y="12429"/>
                  </a:lnTo>
                  <a:lnTo>
                    <a:pt x="157087" y="15446"/>
                  </a:lnTo>
                  <a:lnTo>
                    <a:pt x="119426" y="17779"/>
                  </a:lnTo>
                  <a:lnTo>
                    <a:pt x="86152" y="22123"/>
                  </a:lnTo>
                  <a:lnTo>
                    <a:pt x="49009" y="30147"/>
                  </a:lnTo>
                  <a:lnTo>
                    <a:pt x="17913" y="41748"/>
                  </a:lnTo>
                  <a:lnTo>
                    <a:pt x="8623" y="47659"/>
                  </a:lnTo>
                  <a:lnTo>
                    <a:pt x="6741" y="50624"/>
                  </a:lnTo>
                  <a:lnTo>
                    <a:pt x="6478" y="53594"/>
                  </a:lnTo>
                  <a:lnTo>
                    <a:pt x="7295" y="56565"/>
                  </a:lnTo>
                  <a:lnTo>
                    <a:pt x="22668" y="70228"/>
                  </a:lnTo>
                  <a:lnTo>
                    <a:pt x="65786" y="91392"/>
                  </a:lnTo>
                  <a:lnTo>
                    <a:pt x="101845" y="107777"/>
                  </a:lnTo>
                  <a:lnTo>
                    <a:pt x="143948" y="125200"/>
                  </a:lnTo>
                  <a:lnTo>
                    <a:pt x="185196" y="142930"/>
                  </a:lnTo>
                  <a:lnTo>
                    <a:pt x="219907" y="163397"/>
                  </a:lnTo>
                  <a:lnTo>
                    <a:pt x="258303" y="192239"/>
                  </a:lnTo>
                  <a:lnTo>
                    <a:pt x="271237" y="207479"/>
                  </a:lnTo>
                  <a:lnTo>
                    <a:pt x="279300" y="224174"/>
                  </a:lnTo>
                  <a:lnTo>
                    <a:pt x="284901" y="263273"/>
                  </a:lnTo>
                  <a:lnTo>
                    <a:pt x="280081" y="278737"/>
                  </a:lnTo>
                  <a:lnTo>
                    <a:pt x="266211" y="301532"/>
                  </a:lnTo>
                  <a:lnTo>
                    <a:pt x="243746" y="327012"/>
                  </a:lnTo>
                  <a:lnTo>
                    <a:pt x="206935" y="350162"/>
                  </a:lnTo>
                  <a:lnTo>
                    <a:pt x="167326" y="365318"/>
                  </a:lnTo>
                  <a:lnTo>
                    <a:pt x="133253" y="374810"/>
                  </a:lnTo>
                  <a:lnTo>
                    <a:pt x="98022" y="381261"/>
                  </a:lnTo>
                  <a:lnTo>
                    <a:pt x="55302" y="383441"/>
                  </a:lnTo>
                  <a:lnTo>
                    <a:pt x="12580" y="376241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3" name="SMARTInkShape-2580"/>
            <p:cNvSpPr/>
            <p:nvPr/>
          </p:nvSpPr>
          <p:spPr>
            <a:xfrm>
              <a:off x="5125641" y="956002"/>
              <a:ext cx="169665" cy="167362"/>
            </a:xfrm>
            <a:custGeom>
              <a:avLst/>
              <a:gdLst/>
              <a:ahLst/>
              <a:cxnLst/>
              <a:rect l="0" t="0" r="0" b="0"/>
              <a:pathLst>
                <a:path w="169665" h="167362">
                  <a:moveTo>
                    <a:pt x="0" y="61982"/>
                  </a:moveTo>
                  <a:lnTo>
                    <a:pt x="14258" y="68119"/>
                  </a:lnTo>
                  <a:lnTo>
                    <a:pt x="56361" y="77816"/>
                  </a:lnTo>
                  <a:lnTo>
                    <a:pt x="97686" y="79664"/>
                  </a:lnTo>
                  <a:lnTo>
                    <a:pt x="108900" y="78770"/>
                  </a:lnTo>
                  <a:lnTo>
                    <a:pt x="117192" y="75066"/>
                  </a:lnTo>
                  <a:lnTo>
                    <a:pt x="136757" y="58848"/>
                  </a:lnTo>
                  <a:lnTo>
                    <a:pt x="140155" y="50337"/>
                  </a:lnTo>
                  <a:lnTo>
                    <a:pt x="142827" y="14465"/>
                  </a:lnTo>
                  <a:lnTo>
                    <a:pt x="140208" y="8452"/>
                  </a:lnTo>
                  <a:lnTo>
                    <a:pt x="138120" y="5460"/>
                  </a:lnTo>
                  <a:lnTo>
                    <a:pt x="134744" y="3465"/>
                  </a:lnTo>
                  <a:lnTo>
                    <a:pt x="117713" y="263"/>
                  </a:lnTo>
                  <a:lnTo>
                    <a:pt x="114194" y="0"/>
                  </a:lnTo>
                  <a:lnTo>
                    <a:pt x="94287" y="6707"/>
                  </a:lnTo>
                  <a:lnTo>
                    <a:pt x="65357" y="20479"/>
                  </a:lnTo>
                  <a:lnTo>
                    <a:pt x="56167" y="28984"/>
                  </a:lnTo>
                  <a:lnTo>
                    <a:pt x="20464" y="68095"/>
                  </a:lnTo>
                  <a:lnTo>
                    <a:pt x="7607" y="85842"/>
                  </a:lnTo>
                  <a:lnTo>
                    <a:pt x="2253" y="103668"/>
                  </a:lnTo>
                  <a:lnTo>
                    <a:pt x="667" y="121518"/>
                  </a:lnTo>
                  <a:lnTo>
                    <a:pt x="2942" y="130776"/>
                  </a:lnTo>
                  <a:lnTo>
                    <a:pt x="12487" y="144804"/>
                  </a:lnTo>
                  <a:lnTo>
                    <a:pt x="42245" y="163139"/>
                  </a:lnTo>
                  <a:lnTo>
                    <a:pt x="64441" y="167361"/>
                  </a:lnTo>
                  <a:lnTo>
                    <a:pt x="99351" y="163871"/>
                  </a:lnTo>
                  <a:lnTo>
                    <a:pt x="140340" y="159940"/>
                  </a:lnTo>
                  <a:lnTo>
                    <a:pt x="169664" y="1512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4" name="SMARTInkShape-2581"/>
            <p:cNvSpPr/>
            <p:nvPr/>
          </p:nvSpPr>
          <p:spPr>
            <a:xfrm>
              <a:off x="5332837" y="938858"/>
              <a:ext cx="194641" cy="131916"/>
            </a:xfrm>
            <a:custGeom>
              <a:avLst/>
              <a:gdLst/>
              <a:ahLst/>
              <a:cxnLst/>
              <a:rect l="0" t="0" r="0" b="0"/>
              <a:pathLst>
                <a:path w="194641" h="131916">
                  <a:moveTo>
                    <a:pt x="123202" y="7689"/>
                  </a:moveTo>
                  <a:lnTo>
                    <a:pt x="115514" y="7689"/>
                  </a:lnTo>
                  <a:lnTo>
                    <a:pt x="107389" y="1552"/>
                  </a:lnTo>
                  <a:lnTo>
                    <a:pt x="101952" y="0"/>
                  </a:lnTo>
                  <a:lnTo>
                    <a:pt x="70975" y="6133"/>
                  </a:lnTo>
                  <a:lnTo>
                    <a:pt x="50070" y="15055"/>
                  </a:lnTo>
                  <a:lnTo>
                    <a:pt x="32301" y="29825"/>
                  </a:lnTo>
                  <a:lnTo>
                    <a:pt x="4309" y="68512"/>
                  </a:lnTo>
                  <a:lnTo>
                    <a:pt x="0" y="85462"/>
                  </a:lnTo>
                  <a:lnTo>
                    <a:pt x="1638" y="94510"/>
                  </a:lnTo>
                  <a:lnTo>
                    <a:pt x="8138" y="105182"/>
                  </a:lnTo>
                  <a:lnTo>
                    <a:pt x="10774" y="108403"/>
                  </a:lnTo>
                  <a:lnTo>
                    <a:pt x="36391" y="120702"/>
                  </a:lnTo>
                  <a:lnTo>
                    <a:pt x="62423" y="128707"/>
                  </a:lnTo>
                  <a:lnTo>
                    <a:pt x="106272" y="131915"/>
                  </a:lnTo>
                  <a:lnTo>
                    <a:pt x="141337" y="129825"/>
                  </a:lnTo>
                  <a:lnTo>
                    <a:pt x="184386" y="124571"/>
                  </a:lnTo>
                  <a:lnTo>
                    <a:pt x="194640" y="123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5" name="SMARTInkShape-2582"/>
            <p:cNvSpPr/>
            <p:nvPr/>
          </p:nvSpPr>
          <p:spPr>
            <a:xfrm>
              <a:off x="5572125" y="776883"/>
              <a:ext cx="80368" cy="339329"/>
            </a:xfrm>
            <a:custGeom>
              <a:avLst/>
              <a:gdLst/>
              <a:ahLst/>
              <a:cxnLst/>
              <a:rect l="0" t="0" r="0" b="0"/>
              <a:pathLst>
                <a:path w="80368" h="339329">
                  <a:moveTo>
                    <a:pt x="0" y="0"/>
                  </a:moveTo>
                  <a:lnTo>
                    <a:pt x="0" y="39147"/>
                  </a:lnTo>
                  <a:lnTo>
                    <a:pt x="0" y="81583"/>
                  </a:lnTo>
                  <a:lnTo>
                    <a:pt x="2645" y="116326"/>
                  </a:lnTo>
                  <a:lnTo>
                    <a:pt x="15231" y="160766"/>
                  </a:lnTo>
                  <a:lnTo>
                    <a:pt x="29811" y="205387"/>
                  </a:lnTo>
                  <a:lnTo>
                    <a:pt x="44655" y="250032"/>
                  </a:lnTo>
                  <a:lnTo>
                    <a:pt x="62508" y="293896"/>
                  </a:lnTo>
                  <a:lnTo>
                    <a:pt x="80367" y="33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6" name="SMARTInkShape-2583"/>
            <p:cNvSpPr/>
            <p:nvPr/>
          </p:nvSpPr>
          <p:spPr>
            <a:xfrm>
              <a:off x="5456407" y="956753"/>
              <a:ext cx="312172" cy="114810"/>
            </a:xfrm>
            <a:custGeom>
              <a:avLst/>
              <a:gdLst/>
              <a:ahLst/>
              <a:cxnLst/>
              <a:rect l="0" t="0" r="0" b="0"/>
              <a:pathLst>
                <a:path w="312172" h="114810">
                  <a:moveTo>
                    <a:pt x="8562" y="52302"/>
                  </a:moveTo>
                  <a:lnTo>
                    <a:pt x="873" y="44613"/>
                  </a:lnTo>
                  <a:lnTo>
                    <a:pt x="0" y="38999"/>
                  </a:lnTo>
                  <a:lnTo>
                    <a:pt x="870" y="37480"/>
                  </a:lnTo>
                  <a:lnTo>
                    <a:pt x="2441" y="36468"/>
                  </a:lnTo>
                  <a:lnTo>
                    <a:pt x="9394" y="35042"/>
                  </a:lnTo>
                  <a:lnTo>
                    <a:pt x="15878" y="33717"/>
                  </a:lnTo>
                  <a:lnTo>
                    <a:pt x="32668" y="28384"/>
                  </a:lnTo>
                  <a:lnTo>
                    <a:pt x="70245" y="23434"/>
                  </a:lnTo>
                  <a:lnTo>
                    <a:pt x="102906" y="18613"/>
                  </a:lnTo>
                  <a:lnTo>
                    <a:pt x="141357" y="14538"/>
                  </a:lnTo>
                  <a:lnTo>
                    <a:pt x="177885" y="9693"/>
                  </a:lnTo>
                  <a:lnTo>
                    <a:pt x="221042" y="8056"/>
                  </a:lnTo>
                  <a:lnTo>
                    <a:pt x="263862" y="0"/>
                  </a:lnTo>
                  <a:lnTo>
                    <a:pt x="268059" y="567"/>
                  </a:lnTo>
                  <a:lnTo>
                    <a:pt x="270856" y="1937"/>
                  </a:lnTo>
                  <a:lnTo>
                    <a:pt x="272722" y="3842"/>
                  </a:lnTo>
                  <a:lnTo>
                    <a:pt x="277440" y="5959"/>
                  </a:lnTo>
                  <a:lnTo>
                    <a:pt x="280088" y="6524"/>
                  </a:lnTo>
                  <a:lnTo>
                    <a:pt x="288554" y="12059"/>
                  </a:lnTo>
                  <a:lnTo>
                    <a:pt x="291753" y="19864"/>
                  </a:lnTo>
                  <a:lnTo>
                    <a:pt x="294166" y="28955"/>
                  </a:lnTo>
                  <a:lnTo>
                    <a:pt x="300111" y="40644"/>
                  </a:lnTo>
                  <a:lnTo>
                    <a:pt x="303306" y="55242"/>
                  </a:lnTo>
                  <a:lnTo>
                    <a:pt x="309103" y="67284"/>
                  </a:lnTo>
                  <a:lnTo>
                    <a:pt x="312171" y="114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7" name="SMARTInkShape-2584"/>
            <p:cNvSpPr/>
            <p:nvPr/>
          </p:nvSpPr>
          <p:spPr>
            <a:xfrm>
              <a:off x="5723929" y="919758"/>
              <a:ext cx="17861" cy="17860"/>
            </a:xfrm>
            <a:custGeom>
              <a:avLst/>
              <a:gdLst/>
              <a:ahLst/>
              <a:cxnLst/>
              <a:rect l="0" t="0" r="0" b="0"/>
              <a:pathLst>
                <a:path w="17861" h="17860">
                  <a:moveTo>
                    <a:pt x="1786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8" name="SMARTInkShape-2585"/>
            <p:cNvSpPr/>
            <p:nvPr/>
          </p:nvSpPr>
          <p:spPr>
            <a:xfrm>
              <a:off x="5817280" y="964406"/>
              <a:ext cx="154619" cy="142201"/>
            </a:xfrm>
            <a:custGeom>
              <a:avLst/>
              <a:gdLst/>
              <a:ahLst/>
              <a:cxnLst/>
              <a:rect l="0" t="0" r="0" b="0"/>
              <a:pathLst>
                <a:path w="154619" h="142201">
                  <a:moveTo>
                    <a:pt x="31665" y="0"/>
                  </a:moveTo>
                  <a:lnTo>
                    <a:pt x="26925" y="4741"/>
                  </a:lnTo>
                  <a:lnTo>
                    <a:pt x="24598" y="9714"/>
                  </a:lnTo>
                  <a:lnTo>
                    <a:pt x="11760" y="53831"/>
                  </a:lnTo>
                  <a:lnTo>
                    <a:pt x="6915" y="71513"/>
                  </a:lnTo>
                  <a:lnTo>
                    <a:pt x="2834" y="89319"/>
                  </a:lnTo>
                  <a:lnTo>
                    <a:pt x="537" y="95265"/>
                  </a:lnTo>
                  <a:lnTo>
                    <a:pt x="0" y="100221"/>
                  </a:lnTo>
                  <a:lnTo>
                    <a:pt x="2047" y="108373"/>
                  </a:lnTo>
                  <a:lnTo>
                    <a:pt x="8778" y="123282"/>
                  </a:lnTo>
                  <a:lnTo>
                    <a:pt x="14217" y="129206"/>
                  </a:lnTo>
                  <a:lnTo>
                    <a:pt x="30534" y="137750"/>
                  </a:lnTo>
                  <a:lnTo>
                    <a:pt x="65764" y="142200"/>
                  </a:lnTo>
                  <a:lnTo>
                    <a:pt x="79562" y="141583"/>
                  </a:lnTo>
                  <a:lnTo>
                    <a:pt x="121390" y="130407"/>
                  </a:lnTo>
                  <a:lnTo>
                    <a:pt x="138397" y="121873"/>
                  </a:lnTo>
                  <a:lnTo>
                    <a:pt x="149720" y="113060"/>
                  </a:lnTo>
                  <a:lnTo>
                    <a:pt x="153587" y="104489"/>
                  </a:lnTo>
                  <a:lnTo>
                    <a:pt x="154618" y="99425"/>
                  </a:lnTo>
                  <a:lnTo>
                    <a:pt x="154314" y="95057"/>
                  </a:lnTo>
                  <a:lnTo>
                    <a:pt x="151329" y="87557"/>
                  </a:lnTo>
                  <a:lnTo>
                    <a:pt x="144050" y="80917"/>
                  </a:lnTo>
                  <a:lnTo>
                    <a:pt x="109377" y="59420"/>
                  </a:lnTo>
                  <a:lnTo>
                    <a:pt x="68917" y="47861"/>
                  </a:lnTo>
                  <a:lnTo>
                    <a:pt x="22735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9" name="SMARTInkShape-2586"/>
            <p:cNvSpPr/>
            <p:nvPr/>
          </p:nvSpPr>
          <p:spPr>
            <a:xfrm>
              <a:off x="5947171" y="1001815"/>
              <a:ext cx="187525" cy="96537"/>
            </a:xfrm>
            <a:custGeom>
              <a:avLst/>
              <a:gdLst/>
              <a:ahLst/>
              <a:cxnLst/>
              <a:rect l="0" t="0" r="0" b="0"/>
              <a:pathLst>
                <a:path w="187525" h="96537">
                  <a:moveTo>
                    <a:pt x="0" y="34029"/>
                  </a:moveTo>
                  <a:lnTo>
                    <a:pt x="4741" y="38769"/>
                  </a:lnTo>
                  <a:lnTo>
                    <a:pt x="9714" y="41096"/>
                  </a:lnTo>
                  <a:lnTo>
                    <a:pt x="12429" y="41717"/>
                  </a:lnTo>
                  <a:lnTo>
                    <a:pt x="51450" y="68020"/>
                  </a:lnTo>
                  <a:lnTo>
                    <a:pt x="57688" y="73976"/>
                  </a:lnTo>
                  <a:lnTo>
                    <a:pt x="60366" y="79234"/>
                  </a:lnTo>
                  <a:lnTo>
                    <a:pt x="62453" y="94457"/>
                  </a:lnTo>
                  <a:lnTo>
                    <a:pt x="62471" y="95150"/>
                  </a:lnTo>
                  <a:lnTo>
                    <a:pt x="62508" y="53064"/>
                  </a:lnTo>
                  <a:lnTo>
                    <a:pt x="65154" y="44804"/>
                  </a:lnTo>
                  <a:lnTo>
                    <a:pt x="74937" y="26676"/>
                  </a:lnTo>
                  <a:lnTo>
                    <a:pt x="78731" y="23174"/>
                  </a:lnTo>
                  <a:lnTo>
                    <a:pt x="122997" y="845"/>
                  </a:lnTo>
                  <a:lnTo>
                    <a:pt x="126646" y="0"/>
                  </a:lnTo>
                  <a:lnTo>
                    <a:pt x="130072" y="429"/>
                  </a:lnTo>
                  <a:lnTo>
                    <a:pt x="147758" y="7503"/>
                  </a:lnTo>
                  <a:lnTo>
                    <a:pt x="149107" y="9400"/>
                  </a:lnTo>
                  <a:lnTo>
                    <a:pt x="150006" y="11656"/>
                  </a:lnTo>
                  <a:lnTo>
                    <a:pt x="151598" y="13161"/>
                  </a:lnTo>
                  <a:lnTo>
                    <a:pt x="156013" y="14832"/>
                  </a:lnTo>
                  <a:lnTo>
                    <a:pt x="157587" y="17262"/>
                  </a:lnTo>
                  <a:lnTo>
                    <a:pt x="163196" y="42587"/>
                  </a:lnTo>
                  <a:lnTo>
                    <a:pt x="165352" y="45687"/>
                  </a:lnTo>
                  <a:lnTo>
                    <a:pt x="177241" y="81279"/>
                  </a:lnTo>
                  <a:lnTo>
                    <a:pt x="178683" y="83389"/>
                  </a:lnTo>
                  <a:lnTo>
                    <a:pt x="180638" y="84795"/>
                  </a:lnTo>
                  <a:lnTo>
                    <a:pt x="182934" y="85732"/>
                  </a:lnTo>
                  <a:lnTo>
                    <a:pt x="184464" y="87349"/>
                  </a:lnTo>
                  <a:lnTo>
                    <a:pt x="187524" y="96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0" name="SMARTInkShape-2587"/>
            <p:cNvSpPr/>
            <p:nvPr/>
          </p:nvSpPr>
          <p:spPr>
            <a:xfrm>
              <a:off x="6250781" y="776883"/>
              <a:ext cx="223243" cy="236967"/>
            </a:xfrm>
            <a:custGeom>
              <a:avLst/>
              <a:gdLst/>
              <a:ahLst/>
              <a:cxnLst/>
              <a:rect l="0" t="0" r="0" b="0"/>
              <a:pathLst>
                <a:path w="223243" h="236967">
                  <a:moveTo>
                    <a:pt x="0" y="0"/>
                  </a:moveTo>
                  <a:lnTo>
                    <a:pt x="0" y="20117"/>
                  </a:lnTo>
                  <a:lnTo>
                    <a:pt x="2645" y="26469"/>
                  </a:lnTo>
                  <a:lnTo>
                    <a:pt x="4740" y="29552"/>
                  </a:lnTo>
                  <a:lnTo>
                    <a:pt x="7688" y="43372"/>
                  </a:lnTo>
                  <a:lnTo>
                    <a:pt x="9849" y="83443"/>
                  </a:lnTo>
                  <a:lnTo>
                    <a:pt x="18018" y="125208"/>
                  </a:lnTo>
                  <a:lnTo>
                    <a:pt x="28835" y="166855"/>
                  </a:lnTo>
                  <a:lnTo>
                    <a:pt x="42934" y="190314"/>
                  </a:lnTo>
                  <a:lnTo>
                    <a:pt x="78797" y="217166"/>
                  </a:lnTo>
                  <a:lnTo>
                    <a:pt x="107617" y="228179"/>
                  </a:lnTo>
                  <a:lnTo>
                    <a:pt x="151768" y="236966"/>
                  </a:lnTo>
                  <a:lnTo>
                    <a:pt x="196277" y="232539"/>
                  </a:lnTo>
                  <a:lnTo>
                    <a:pt x="207289" y="231343"/>
                  </a:lnTo>
                  <a:lnTo>
                    <a:pt x="223242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1" name="SMARTInkShape-2588"/>
            <p:cNvSpPr/>
            <p:nvPr/>
          </p:nvSpPr>
          <p:spPr>
            <a:xfrm>
              <a:off x="6393924" y="785812"/>
              <a:ext cx="44381" cy="348259"/>
            </a:xfrm>
            <a:custGeom>
              <a:avLst/>
              <a:gdLst/>
              <a:ahLst/>
              <a:cxnLst/>
              <a:rect l="0" t="0" r="0" b="0"/>
              <a:pathLst>
                <a:path w="44381" h="348259">
                  <a:moveTo>
                    <a:pt x="26521" y="0"/>
                  </a:moveTo>
                  <a:lnTo>
                    <a:pt x="26521" y="12429"/>
                  </a:lnTo>
                  <a:lnTo>
                    <a:pt x="23875" y="18092"/>
                  </a:lnTo>
                  <a:lnTo>
                    <a:pt x="21781" y="20991"/>
                  </a:lnTo>
                  <a:lnTo>
                    <a:pt x="18833" y="34552"/>
                  </a:lnTo>
                  <a:lnTo>
                    <a:pt x="15108" y="62747"/>
                  </a:lnTo>
                  <a:lnTo>
                    <a:pt x="10572" y="80438"/>
                  </a:lnTo>
                  <a:lnTo>
                    <a:pt x="1762" y="123160"/>
                  </a:lnTo>
                  <a:lnTo>
                    <a:pt x="0" y="161666"/>
                  </a:lnTo>
                  <a:lnTo>
                    <a:pt x="804" y="186808"/>
                  </a:lnTo>
                  <a:lnTo>
                    <a:pt x="12171" y="224520"/>
                  </a:lnTo>
                  <a:lnTo>
                    <a:pt x="19523" y="268059"/>
                  </a:lnTo>
                  <a:lnTo>
                    <a:pt x="31736" y="311569"/>
                  </a:lnTo>
                  <a:lnTo>
                    <a:pt x="35342" y="331214"/>
                  </a:lnTo>
                  <a:lnTo>
                    <a:pt x="44380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30" name="SMARTInkShape-Group297"/>
          <p:cNvGrpSpPr/>
          <p:nvPr/>
        </p:nvGrpSpPr>
        <p:grpSpPr>
          <a:xfrm>
            <a:off x="4768453" y="1442495"/>
            <a:ext cx="2000250" cy="397021"/>
            <a:chOff x="4768453" y="1442495"/>
            <a:chExt cx="2000250" cy="397021"/>
          </a:xfrm>
        </p:grpSpPr>
        <p:sp>
          <p:nvSpPr>
            <p:cNvPr id="223" name="SMARTInkShape-2589"/>
            <p:cNvSpPr/>
            <p:nvPr/>
          </p:nvSpPr>
          <p:spPr>
            <a:xfrm>
              <a:off x="4768453" y="1572203"/>
              <a:ext cx="294681" cy="267313"/>
            </a:xfrm>
            <a:custGeom>
              <a:avLst/>
              <a:gdLst/>
              <a:ahLst/>
              <a:cxnLst/>
              <a:rect l="0" t="0" r="0" b="0"/>
              <a:pathLst>
                <a:path w="294681" h="267313">
                  <a:moveTo>
                    <a:pt x="0" y="17281"/>
                  </a:moveTo>
                  <a:lnTo>
                    <a:pt x="0" y="22022"/>
                  </a:lnTo>
                  <a:lnTo>
                    <a:pt x="2645" y="26995"/>
                  </a:lnTo>
                  <a:lnTo>
                    <a:pt x="6136" y="32513"/>
                  </a:lnTo>
                  <a:lnTo>
                    <a:pt x="8102" y="42189"/>
                  </a:lnTo>
                  <a:lnTo>
                    <a:pt x="13561" y="73160"/>
                  </a:lnTo>
                  <a:lnTo>
                    <a:pt x="29911" y="116951"/>
                  </a:lnTo>
                  <a:lnTo>
                    <a:pt x="42021" y="153279"/>
                  </a:lnTo>
                  <a:lnTo>
                    <a:pt x="46516" y="175978"/>
                  </a:lnTo>
                  <a:lnTo>
                    <a:pt x="54132" y="192626"/>
                  </a:lnTo>
                  <a:lnTo>
                    <a:pt x="58785" y="200384"/>
                  </a:lnTo>
                  <a:lnTo>
                    <a:pt x="60854" y="207139"/>
                  </a:lnTo>
                  <a:lnTo>
                    <a:pt x="62397" y="209338"/>
                  </a:lnTo>
                  <a:lnTo>
                    <a:pt x="64418" y="210803"/>
                  </a:lnTo>
                  <a:lnTo>
                    <a:pt x="69310" y="212432"/>
                  </a:lnTo>
                  <a:lnTo>
                    <a:pt x="74791" y="213155"/>
                  </a:lnTo>
                  <a:lnTo>
                    <a:pt x="77642" y="211364"/>
                  </a:lnTo>
                  <a:lnTo>
                    <a:pt x="83455" y="204082"/>
                  </a:lnTo>
                  <a:lnTo>
                    <a:pt x="86700" y="196877"/>
                  </a:lnTo>
                  <a:lnTo>
                    <a:pt x="88784" y="179426"/>
                  </a:lnTo>
                  <a:lnTo>
                    <a:pt x="89252" y="137447"/>
                  </a:lnTo>
                  <a:lnTo>
                    <a:pt x="79577" y="99656"/>
                  </a:lnTo>
                  <a:lnTo>
                    <a:pt x="65084" y="59460"/>
                  </a:lnTo>
                  <a:lnTo>
                    <a:pt x="60626" y="37055"/>
                  </a:lnTo>
                  <a:lnTo>
                    <a:pt x="54507" y="12756"/>
                  </a:lnTo>
                  <a:lnTo>
                    <a:pt x="53991" y="6010"/>
                  </a:lnTo>
                  <a:lnTo>
                    <a:pt x="54845" y="3814"/>
                  </a:lnTo>
                  <a:lnTo>
                    <a:pt x="56408" y="2350"/>
                  </a:lnTo>
                  <a:lnTo>
                    <a:pt x="58442" y="1374"/>
                  </a:lnTo>
                  <a:lnTo>
                    <a:pt x="70784" y="0"/>
                  </a:lnTo>
                  <a:lnTo>
                    <a:pt x="78754" y="2325"/>
                  </a:lnTo>
                  <a:lnTo>
                    <a:pt x="118278" y="25168"/>
                  </a:lnTo>
                  <a:lnTo>
                    <a:pt x="162168" y="59123"/>
                  </a:lnTo>
                  <a:lnTo>
                    <a:pt x="202926" y="98455"/>
                  </a:lnTo>
                  <a:lnTo>
                    <a:pt x="234824" y="141411"/>
                  </a:lnTo>
                  <a:lnTo>
                    <a:pt x="256251" y="170969"/>
                  </a:lnTo>
                  <a:lnTo>
                    <a:pt x="273487" y="212990"/>
                  </a:lnTo>
                  <a:lnTo>
                    <a:pt x="285679" y="237143"/>
                  </a:lnTo>
                  <a:lnTo>
                    <a:pt x="290680" y="244974"/>
                  </a:lnTo>
                  <a:lnTo>
                    <a:pt x="293494" y="254961"/>
                  </a:lnTo>
                  <a:lnTo>
                    <a:pt x="294680" y="267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4" name="SMARTInkShape-2590"/>
            <p:cNvSpPr/>
            <p:nvPr/>
          </p:nvSpPr>
          <p:spPr>
            <a:xfrm>
              <a:off x="5170410" y="1678781"/>
              <a:ext cx="124660" cy="124164"/>
            </a:xfrm>
            <a:custGeom>
              <a:avLst/>
              <a:gdLst/>
              <a:ahLst/>
              <a:cxnLst/>
              <a:rect l="0" t="0" r="0" b="0"/>
              <a:pathLst>
                <a:path w="124660" h="124164">
                  <a:moveTo>
                    <a:pt x="26668" y="0"/>
                  </a:moveTo>
                  <a:lnTo>
                    <a:pt x="26668" y="4740"/>
                  </a:lnTo>
                  <a:lnTo>
                    <a:pt x="24022" y="9714"/>
                  </a:lnTo>
                  <a:lnTo>
                    <a:pt x="14239" y="25731"/>
                  </a:lnTo>
                  <a:lnTo>
                    <a:pt x="2990" y="65597"/>
                  </a:lnTo>
                  <a:lnTo>
                    <a:pt x="0" y="108373"/>
                  </a:lnTo>
                  <a:lnTo>
                    <a:pt x="1944" y="111936"/>
                  </a:lnTo>
                  <a:lnTo>
                    <a:pt x="9395" y="118541"/>
                  </a:lnTo>
                  <a:lnTo>
                    <a:pt x="16676" y="122138"/>
                  </a:lnTo>
                  <a:lnTo>
                    <a:pt x="28999" y="124163"/>
                  </a:lnTo>
                  <a:lnTo>
                    <a:pt x="40603" y="123645"/>
                  </a:lnTo>
                  <a:lnTo>
                    <a:pt x="55681" y="120107"/>
                  </a:lnTo>
                  <a:lnTo>
                    <a:pt x="76165" y="107797"/>
                  </a:lnTo>
                  <a:lnTo>
                    <a:pt x="115839" y="71261"/>
                  </a:lnTo>
                  <a:lnTo>
                    <a:pt x="120870" y="61107"/>
                  </a:lnTo>
                  <a:lnTo>
                    <a:pt x="124659" y="33183"/>
                  </a:lnTo>
                  <a:lnTo>
                    <a:pt x="120085" y="19203"/>
                  </a:lnTo>
                  <a:lnTo>
                    <a:pt x="117719" y="15779"/>
                  </a:lnTo>
                  <a:lnTo>
                    <a:pt x="981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5" name="SMARTInkShape-2591"/>
            <p:cNvSpPr/>
            <p:nvPr/>
          </p:nvSpPr>
          <p:spPr>
            <a:xfrm>
              <a:off x="5456821" y="1442495"/>
              <a:ext cx="195672" cy="370232"/>
            </a:xfrm>
            <a:custGeom>
              <a:avLst/>
              <a:gdLst/>
              <a:ahLst/>
              <a:cxnLst/>
              <a:rect l="0" t="0" r="0" b="0"/>
              <a:pathLst>
                <a:path w="195672" h="370232">
                  <a:moveTo>
                    <a:pt x="17077" y="370231"/>
                  </a:moveTo>
                  <a:lnTo>
                    <a:pt x="25897" y="370231"/>
                  </a:lnTo>
                  <a:lnTo>
                    <a:pt x="30715" y="365491"/>
                  </a:lnTo>
                  <a:lnTo>
                    <a:pt x="40239" y="334605"/>
                  </a:lnTo>
                  <a:lnTo>
                    <a:pt x="43150" y="298812"/>
                  </a:lnTo>
                  <a:lnTo>
                    <a:pt x="38983" y="258338"/>
                  </a:lnTo>
                  <a:lnTo>
                    <a:pt x="31396" y="223858"/>
                  </a:lnTo>
                  <a:lnTo>
                    <a:pt x="22863" y="188507"/>
                  </a:lnTo>
                  <a:lnTo>
                    <a:pt x="14051" y="152896"/>
                  </a:lnTo>
                  <a:lnTo>
                    <a:pt x="3177" y="112437"/>
                  </a:lnTo>
                  <a:lnTo>
                    <a:pt x="0" y="75782"/>
                  </a:lnTo>
                  <a:lnTo>
                    <a:pt x="558" y="58787"/>
                  </a:lnTo>
                  <a:lnTo>
                    <a:pt x="11692" y="25486"/>
                  </a:lnTo>
                  <a:lnTo>
                    <a:pt x="19975" y="15928"/>
                  </a:lnTo>
                  <a:lnTo>
                    <a:pt x="24963" y="11990"/>
                  </a:lnTo>
                  <a:lnTo>
                    <a:pt x="38442" y="7615"/>
                  </a:lnTo>
                  <a:lnTo>
                    <a:pt x="81754" y="0"/>
                  </a:lnTo>
                  <a:lnTo>
                    <a:pt x="123527" y="5557"/>
                  </a:lnTo>
                  <a:lnTo>
                    <a:pt x="161231" y="24160"/>
                  </a:lnTo>
                  <a:lnTo>
                    <a:pt x="182380" y="38386"/>
                  </a:lnTo>
                  <a:lnTo>
                    <a:pt x="189764" y="46797"/>
                  </a:lnTo>
                  <a:lnTo>
                    <a:pt x="195671" y="57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6" name="SMARTInkShape-2592"/>
            <p:cNvSpPr/>
            <p:nvPr/>
          </p:nvSpPr>
          <p:spPr>
            <a:xfrm>
              <a:off x="5348883" y="1639245"/>
              <a:ext cx="660797" cy="190551"/>
            </a:xfrm>
            <a:custGeom>
              <a:avLst/>
              <a:gdLst/>
              <a:ahLst/>
              <a:cxnLst/>
              <a:rect l="0" t="0" r="0" b="0"/>
              <a:pathLst>
                <a:path w="660797" h="190551">
                  <a:moveTo>
                    <a:pt x="0" y="102044"/>
                  </a:moveTo>
                  <a:lnTo>
                    <a:pt x="0" y="97304"/>
                  </a:lnTo>
                  <a:lnTo>
                    <a:pt x="34653" y="86813"/>
                  </a:lnTo>
                  <a:lnTo>
                    <a:pt x="70019" y="78128"/>
                  </a:lnTo>
                  <a:lnTo>
                    <a:pt x="112468" y="69271"/>
                  </a:lnTo>
                  <a:lnTo>
                    <a:pt x="145236" y="63335"/>
                  </a:lnTo>
                  <a:lnTo>
                    <a:pt x="176997" y="60035"/>
                  </a:lnTo>
                  <a:lnTo>
                    <a:pt x="220122" y="58178"/>
                  </a:lnTo>
                  <a:lnTo>
                    <a:pt x="244676" y="59728"/>
                  </a:lnTo>
                  <a:lnTo>
                    <a:pt x="273249" y="70764"/>
                  </a:lnTo>
                  <a:lnTo>
                    <a:pt x="284494" y="77559"/>
                  </a:lnTo>
                  <a:lnTo>
                    <a:pt x="286896" y="83736"/>
                  </a:lnTo>
                  <a:lnTo>
                    <a:pt x="286921" y="101183"/>
                  </a:lnTo>
                  <a:lnTo>
                    <a:pt x="278164" y="143118"/>
                  </a:lnTo>
                  <a:lnTo>
                    <a:pt x="260116" y="187336"/>
                  </a:lnTo>
                  <a:lnTo>
                    <a:pt x="259188" y="190550"/>
                  </a:lnTo>
                  <a:lnTo>
                    <a:pt x="266669" y="151037"/>
                  </a:lnTo>
                  <a:lnTo>
                    <a:pt x="280915" y="106724"/>
                  </a:lnTo>
                  <a:lnTo>
                    <a:pt x="296958" y="67250"/>
                  </a:lnTo>
                  <a:lnTo>
                    <a:pt x="314202" y="35530"/>
                  </a:lnTo>
                  <a:lnTo>
                    <a:pt x="317616" y="31904"/>
                  </a:lnTo>
                  <a:lnTo>
                    <a:pt x="320884" y="30480"/>
                  </a:lnTo>
                  <a:lnTo>
                    <a:pt x="324056" y="30522"/>
                  </a:lnTo>
                  <a:lnTo>
                    <a:pt x="330225" y="33215"/>
                  </a:lnTo>
                  <a:lnTo>
                    <a:pt x="372629" y="72909"/>
                  </a:lnTo>
                  <a:lnTo>
                    <a:pt x="379925" y="79173"/>
                  </a:lnTo>
                  <a:lnTo>
                    <a:pt x="386474" y="81957"/>
                  </a:lnTo>
                  <a:lnTo>
                    <a:pt x="426680" y="83989"/>
                  </a:lnTo>
                  <a:lnTo>
                    <a:pt x="450098" y="79386"/>
                  </a:lnTo>
                  <a:lnTo>
                    <a:pt x="487950" y="55500"/>
                  </a:lnTo>
                  <a:lnTo>
                    <a:pt x="497324" y="43655"/>
                  </a:lnTo>
                  <a:lnTo>
                    <a:pt x="505535" y="25543"/>
                  </a:lnTo>
                  <a:lnTo>
                    <a:pt x="508689" y="4157"/>
                  </a:lnTo>
                  <a:lnTo>
                    <a:pt x="508789" y="1067"/>
                  </a:lnTo>
                  <a:lnTo>
                    <a:pt x="507865" y="0"/>
                  </a:lnTo>
                  <a:lnTo>
                    <a:pt x="506256" y="280"/>
                  </a:lnTo>
                  <a:lnTo>
                    <a:pt x="501823" y="2245"/>
                  </a:lnTo>
                  <a:lnTo>
                    <a:pt x="493748" y="4344"/>
                  </a:lnTo>
                  <a:lnTo>
                    <a:pt x="457853" y="29530"/>
                  </a:lnTo>
                  <a:lnTo>
                    <a:pt x="438267" y="57646"/>
                  </a:lnTo>
                  <a:lnTo>
                    <a:pt x="435053" y="63516"/>
                  </a:lnTo>
                  <a:lnTo>
                    <a:pt x="430529" y="90739"/>
                  </a:lnTo>
                  <a:lnTo>
                    <a:pt x="433929" y="114459"/>
                  </a:lnTo>
                  <a:lnTo>
                    <a:pt x="441235" y="125090"/>
                  </a:lnTo>
                  <a:lnTo>
                    <a:pt x="462094" y="140000"/>
                  </a:lnTo>
                  <a:lnTo>
                    <a:pt x="484182" y="144709"/>
                  </a:lnTo>
                  <a:lnTo>
                    <a:pt x="527112" y="146431"/>
                  </a:lnTo>
                  <a:lnTo>
                    <a:pt x="553717" y="143969"/>
                  </a:lnTo>
                  <a:lnTo>
                    <a:pt x="597307" y="130459"/>
                  </a:lnTo>
                  <a:lnTo>
                    <a:pt x="616959" y="115645"/>
                  </a:lnTo>
                  <a:lnTo>
                    <a:pt x="638517" y="88225"/>
                  </a:lnTo>
                  <a:lnTo>
                    <a:pt x="641627" y="78547"/>
                  </a:lnTo>
                  <a:lnTo>
                    <a:pt x="642356" y="72418"/>
                  </a:lnTo>
                  <a:lnTo>
                    <a:pt x="641557" y="70387"/>
                  </a:lnTo>
                  <a:lnTo>
                    <a:pt x="640033" y="69033"/>
                  </a:lnTo>
                  <a:lnTo>
                    <a:pt x="638024" y="68131"/>
                  </a:lnTo>
                  <a:lnTo>
                    <a:pt x="636685" y="66537"/>
                  </a:lnTo>
                  <a:lnTo>
                    <a:pt x="635197" y="62120"/>
                  </a:lnTo>
                  <a:lnTo>
                    <a:pt x="633808" y="61537"/>
                  </a:lnTo>
                  <a:lnTo>
                    <a:pt x="631890" y="62141"/>
                  </a:lnTo>
                  <a:lnTo>
                    <a:pt x="596517" y="87244"/>
                  </a:lnTo>
                  <a:lnTo>
                    <a:pt x="586739" y="100856"/>
                  </a:lnTo>
                  <a:lnTo>
                    <a:pt x="582299" y="117457"/>
                  </a:lnTo>
                  <a:lnTo>
                    <a:pt x="580983" y="130203"/>
                  </a:lnTo>
                  <a:lnTo>
                    <a:pt x="585333" y="145003"/>
                  </a:lnTo>
                  <a:lnTo>
                    <a:pt x="592862" y="153548"/>
                  </a:lnTo>
                  <a:lnTo>
                    <a:pt x="602822" y="159661"/>
                  </a:lnTo>
                  <a:lnTo>
                    <a:pt x="647450" y="171333"/>
                  </a:lnTo>
                  <a:lnTo>
                    <a:pt x="660796" y="173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7" name="SMARTInkShape-2593"/>
            <p:cNvSpPr/>
            <p:nvPr/>
          </p:nvSpPr>
          <p:spPr>
            <a:xfrm>
              <a:off x="6099036" y="1473570"/>
              <a:ext cx="116027" cy="294509"/>
            </a:xfrm>
            <a:custGeom>
              <a:avLst/>
              <a:gdLst/>
              <a:ahLst/>
              <a:cxnLst/>
              <a:rect l="0" t="0" r="0" b="0"/>
              <a:pathLst>
                <a:path w="116027" h="294509">
                  <a:moveTo>
                    <a:pt x="98167" y="232000"/>
                  </a:moveTo>
                  <a:lnTo>
                    <a:pt x="98167" y="219571"/>
                  </a:lnTo>
                  <a:lnTo>
                    <a:pt x="95521" y="213909"/>
                  </a:lnTo>
                  <a:lnTo>
                    <a:pt x="93427" y="211010"/>
                  </a:lnTo>
                  <a:lnTo>
                    <a:pt x="88453" y="207788"/>
                  </a:lnTo>
                  <a:lnTo>
                    <a:pt x="77176" y="205720"/>
                  </a:lnTo>
                  <a:lnTo>
                    <a:pt x="71309" y="208083"/>
                  </a:lnTo>
                  <a:lnTo>
                    <a:pt x="32331" y="230128"/>
                  </a:lnTo>
                  <a:lnTo>
                    <a:pt x="7611" y="251610"/>
                  </a:lnTo>
                  <a:lnTo>
                    <a:pt x="3350" y="260890"/>
                  </a:lnTo>
                  <a:lnTo>
                    <a:pt x="0" y="292626"/>
                  </a:lnTo>
                  <a:lnTo>
                    <a:pt x="972" y="293253"/>
                  </a:lnTo>
                  <a:lnTo>
                    <a:pt x="12375" y="294343"/>
                  </a:lnTo>
                  <a:lnTo>
                    <a:pt x="20679" y="289143"/>
                  </a:lnTo>
                  <a:lnTo>
                    <a:pt x="46952" y="264036"/>
                  </a:lnTo>
                  <a:lnTo>
                    <a:pt x="74223" y="220840"/>
                  </a:lnTo>
                  <a:lnTo>
                    <a:pt x="85978" y="180039"/>
                  </a:lnTo>
                  <a:lnTo>
                    <a:pt x="88594" y="138282"/>
                  </a:lnTo>
                  <a:lnTo>
                    <a:pt x="89110" y="93801"/>
                  </a:lnTo>
                  <a:lnTo>
                    <a:pt x="86567" y="61202"/>
                  </a:lnTo>
                  <a:lnTo>
                    <a:pt x="78211" y="21018"/>
                  </a:lnTo>
                  <a:lnTo>
                    <a:pt x="74415" y="13215"/>
                  </a:lnTo>
                  <a:lnTo>
                    <a:pt x="72728" y="6439"/>
                  </a:lnTo>
                  <a:lnTo>
                    <a:pt x="71285" y="4236"/>
                  </a:lnTo>
                  <a:lnTo>
                    <a:pt x="69332" y="2767"/>
                  </a:lnTo>
                  <a:lnTo>
                    <a:pt x="62851" y="0"/>
                  </a:lnTo>
                  <a:lnTo>
                    <a:pt x="61536" y="14120"/>
                  </a:lnTo>
                  <a:lnTo>
                    <a:pt x="55396" y="38664"/>
                  </a:lnTo>
                  <a:lnTo>
                    <a:pt x="47629" y="79614"/>
                  </a:lnTo>
                  <a:lnTo>
                    <a:pt x="44989" y="121950"/>
                  </a:lnTo>
                  <a:lnTo>
                    <a:pt x="45660" y="159991"/>
                  </a:lnTo>
                  <a:lnTo>
                    <a:pt x="54318" y="196169"/>
                  </a:lnTo>
                  <a:lnTo>
                    <a:pt x="69499" y="239923"/>
                  </a:lnTo>
                  <a:lnTo>
                    <a:pt x="116026" y="294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8" name="SMARTInkShape-2594"/>
            <p:cNvSpPr/>
            <p:nvPr/>
          </p:nvSpPr>
          <p:spPr>
            <a:xfrm>
              <a:off x="6331702" y="1696640"/>
              <a:ext cx="115473" cy="80214"/>
            </a:xfrm>
            <a:custGeom>
              <a:avLst/>
              <a:gdLst/>
              <a:ahLst/>
              <a:cxnLst/>
              <a:rect l="0" t="0" r="0" b="0"/>
              <a:pathLst>
                <a:path w="115473" h="80214">
                  <a:moveTo>
                    <a:pt x="53024" y="26789"/>
                  </a:moveTo>
                  <a:lnTo>
                    <a:pt x="53024" y="18228"/>
                  </a:lnTo>
                  <a:lnTo>
                    <a:pt x="53024" y="22710"/>
                  </a:lnTo>
                  <a:lnTo>
                    <a:pt x="52032" y="24070"/>
                  </a:lnTo>
                  <a:lnTo>
                    <a:pt x="12149" y="50684"/>
                  </a:lnTo>
                  <a:lnTo>
                    <a:pt x="3651" y="59556"/>
                  </a:lnTo>
                  <a:lnTo>
                    <a:pt x="1315" y="65496"/>
                  </a:lnTo>
                  <a:lnTo>
                    <a:pt x="0" y="74418"/>
                  </a:lnTo>
                  <a:lnTo>
                    <a:pt x="808" y="76401"/>
                  </a:lnTo>
                  <a:lnTo>
                    <a:pt x="2338" y="77723"/>
                  </a:lnTo>
                  <a:lnTo>
                    <a:pt x="6684" y="79192"/>
                  </a:lnTo>
                  <a:lnTo>
                    <a:pt x="25192" y="80213"/>
                  </a:lnTo>
                  <a:lnTo>
                    <a:pt x="47452" y="73208"/>
                  </a:lnTo>
                  <a:lnTo>
                    <a:pt x="88765" y="53508"/>
                  </a:lnTo>
                  <a:lnTo>
                    <a:pt x="99667" y="46602"/>
                  </a:lnTo>
                  <a:lnTo>
                    <a:pt x="110390" y="32550"/>
                  </a:lnTo>
                  <a:lnTo>
                    <a:pt x="114855" y="19990"/>
                  </a:lnTo>
                  <a:lnTo>
                    <a:pt x="115472" y="5618"/>
                  </a:lnTo>
                  <a:lnTo>
                    <a:pt x="114500" y="3746"/>
                  </a:lnTo>
                  <a:lnTo>
                    <a:pt x="112860" y="2497"/>
                  </a:lnTo>
                  <a:lnTo>
                    <a:pt x="1066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9" name="SMARTInkShape-2595"/>
            <p:cNvSpPr/>
            <p:nvPr/>
          </p:nvSpPr>
          <p:spPr>
            <a:xfrm>
              <a:off x="6474023" y="1714556"/>
              <a:ext cx="294680" cy="115582"/>
            </a:xfrm>
            <a:custGeom>
              <a:avLst/>
              <a:gdLst/>
              <a:ahLst/>
              <a:cxnLst/>
              <a:rect l="0" t="0" r="0" b="0"/>
              <a:pathLst>
                <a:path w="294680" h="115582">
                  <a:moveTo>
                    <a:pt x="0" y="53522"/>
                  </a:moveTo>
                  <a:lnTo>
                    <a:pt x="7129" y="61643"/>
                  </a:lnTo>
                  <a:lnTo>
                    <a:pt x="22924" y="86532"/>
                  </a:lnTo>
                  <a:lnTo>
                    <a:pt x="26636" y="100124"/>
                  </a:lnTo>
                  <a:lnTo>
                    <a:pt x="28672" y="102449"/>
                  </a:lnTo>
                  <a:lnTo>
                    <a:pt x="31020" y="103999"/>
                  </a:lnTo>
                  <a:lnTo>
                    <a:pt x="32587" y="106025"/>
                  </a:lnTo>
                  <a:lnTo>
                    <a:pt x="35306" y="114516"/>
                  </a:lnTo>
                  <a:lnTo>
                    <a:pt x="36436" y="115021"/>
                  </a:lnTo>
                  <a:lnTo>
                    <a:pt x="40337" y="115581"/>
                  </a:lnTo>
                  <a:lnTo>
                    <a:pt x="41774" y="114739"/>
                  </a:lnTo>
                  <a:lnTo>
                    <a:pt x="42732" y="113185"/>
                  </a:lnTo>
                  <a:lnTo>
                    <a:pt x="44081" y="106257"/>
                  </a:lnTo>
                  <a:lnTo>
                    <a:pt x="44270" y="103562"/>
                  </a:lnTo>
                  <a:lnTo>
                    <a:pt x="36077" y="64018"/>
                  </a:lnTo>
                  <a:lnTo>
                    <a:pt x="43439" y="34326"/>
                  </a:lnTo>
                  <a:lnTo>
                    <a:pt x="53770" y="19502"/>
                  </a:lnTo>
                  <a:lnTo>
                    <a:pt x="67912" y="4836"/>
                  </a:lnTo>
                  <a:lnTo>
                    <a:pt x="74170" y="2118"/>
                  </a:lnTo>
                  <a:lnTo>
                    <a:pt x="109758" y="0"/>
                  </a:lnTo>
                  <a:lnTo>
                    <a:pt x="115920" y="2615"/>
                  </a:lnTo>
                  <a:lnTo>
                    <a:pt x="127959" y="12378"/>
                  </a:lnTo>
                  <a:lnTo>
                    <a:pt x="131285" y="18038"/>
                  </a:lnTo>
                  <a:lnTo>
                    <a:pt x="133157" y="29448"/>
                  </a:lnTo>
                  <a:lnTo>
                    <a:pt x="134587" y="39846"/>
                  </a:lnTo>
                  <a:lnTo>
                    <a:pt x="142017" y="73472"/>
                  </a:lnTo>
                  <a:lnTo>
                    <a:pt x="142865" y="105291"/>
                  </a:lnTo>
                  <a:lnTo>
                    <a:pt x="143861" y="105894"/>
                  </a:lnTo>
                  <a:lnTo>
                    <a:pt x="150563" y="106941"/>
                  </a:lnTo>
                  <a:lnTo>
                    <a:pt x="156176" y="102313"/>
                  </a:lnTo>
                  <a:lnTo>
                    <a:pt x="185563" y="58513"/>
                  </a:lnTo>
                  <a:lnTo>
                    <a:pt x="207122" y="34323"/>
                  </a:lnTo>
                  <a:lnTo>
                    <a:pt x="213763" y="30106"/>
                  </a:lnTo>
                  <a:lnTo>
                    <a:pt x="220021" y="27240"/>
                  </a:lnTo>
                  <a:lnTo>
                    <a:pt x="229123" y="21040"/>
                  </a:lnTo>
                  <a:lnTo>
                    <a:pt x="238103" y="18762"/>
                  </a:lnTo>
                  <a:lnTo>
                    <a:pt x="248264" y="17930"/>
                  </a:lnTo>
                  <a:lnTo>
                    <a:pt x="259513" y="27534"/>
                  </a:lnTo>
                  <a:lnTo>
                    <a:pt x="265159" y="34034"/>
                  </a:lnTo>
                  <a:lnTo>
                    <a:pt x="282795" y="72937"/>
                  </a:lnTo>
                  <a:lnTo>
                    <a:pt x="294679" y="107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42" name="SMARTInkShape-Group298"/>
          <p:cNvGrpSpPr/>
          <p:nvPr/>
        </p:nvGrpSpPr>
        <p:grpSpPr>
          <a:xfrm>
            <a:off x="6974085" y="1501429"/>
            <a:ext cx="1500189" cy="391666"/>
            <a:chOff x="6974085" y="1501429"/>
            <a:chExt cx="1500189" cy="391666"/>
          </a:xfrm>
        </p:grpSpPr>
        <p:sp>
          <p:nvSpPr>
            <p:cNvPr id="231" name="SMARTInkShape-2596"/>
            <p:cNvSpPr/>
            <p:nvPr/>
          </p:nvSpPr>
          <p:spPr>
            <a:xfrm>
              <a:off x="7099101" y="1535906"/>
              <a:ext cx="8930" cy="330399"/>
            </a:xfrm>
            <a:custGeom>
              <a:avLst/>
              <a:gdLst/>
              <a:ahLst/>
              <a:cxnLst/>
              <a:rect l="0" t="0" r="0" b="0"/>
              <a:pathLst>
                <a:path w="8930" h="330399">
                  <a:moveTo>
                    <a:pt x="0" y="0"/>
                  </a:moveTo>
                  <a:lnTo>
                    <a:pt x="0" y="40894"/>
                  </a:lnTo>
                  <a:lnTo>
                    <a:pt x="0" y="75106"/>
                  </a:lnTo>
                  <a:lnTo>
                    <a:pt x="0" y="115047"/>
                  </a:lnTo>
                  <a:lnTo>
                    <a:pt x="0" y="152592"/>
                  </a:lnTo>
                  <a:lnTo>
                    <a:pt x="0" y="197197"/>
                  </a:lnTo>
                  <a:lnTo>
                    <a:pt x="0" y="239485"/>
                  </a:lnTo>
                  <a:lnTo>
                    <a:pt x="2646" y="282891"/>
                  </a:lnTo>
                  <a:lnTo>
                    <a:pt x="8102" y="314147"/>
                  </a:lnTo>
                  <a:lnTo>
                    <a:pt x="8929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2" name="SMARTInkShape-2597"/>
            <p:cNvSpPr/>
            <p:nvPr/>
          </p:nvSpPr>
          <p:spPr>
            <a:xfrm>
              <a:off x="6974085" y="1689886"/>
              <a:ext cx="303611" cy="167490"/>
            </a:xfrm>
            <a:custGeom>
              <a:avLst/>
              <a:gdLst/>
              <a:ahLst/>
              <a:cxnLst/>
              <a:rect l="0" t="0" r="0" b="0"/>
              <a:pathLst>
                <a:path w="303611" h="167490">
                  <a:moveTo>
                    <a:pt x="0" y="87122"/>
                  </a:moveTo>
                  <a:lnTo>
                    <a:pt x="0" y="82381"/>
                  </a:lnTo>
                  <a:lnTo>
                    <a:pt x="4741" y="69952"/>
                  </a:lnTo>
                  <a:lnTo>
                    <a:pt x="16224" y="54112"/>
                  </a:lnTo>
                  <a:lnTo>
                    <a:pt x="32037" y="39528"/>
                  </a:lnTo>
                  <a:lnTo>
                    <a:pt x="72129" y="22033"/>
                  </a:lnTo>
                  <a:lnTo>
                    <a:pt x="113430" y="9809"/>
                  </a:lnTo>
                  <a:lnTo>
                    <a:pt x="151281" y="486"/>
                  </a:lnTo>
                  <a:lnTo>
                    <a:pt x="169432" y="0"/>
                  </a:lnTo>
                  <a:lnTo>
                    <a:pt x="194401" y="5305"/>
                  </a:lnTo>
                  <a:lnTo>
                    <a:pt x="229842" y="24703"/>
                  </a:lnTo>
                  <a:lnTo>
                    <a:pt x="243618" y="36538"/>
                  </a:lnTo>
                  <a:lnTo>
                    <a:pt x="252872" y="50195"/>
                  </a:lnTo>
                  <a:lnTo>
                    <a:pt x="268438" y="93475"/>
                  </a:lnTo>
                  <a:lnTo>
                    <a:pt x="271232" y="97310"/>
                  </a:lnTo>
                  <a:lnTo>
                    <a:pt x="274337" y="106863"/>
                  </a:lnTo>
                  <a:lnTo>
                    <a:pt x="278730" y="123398"/>
                  </a:lnTo>
                  <a:lnTo>
                    <a:pt x="283671" y="140865"/>
                  </a:lnTo>
                  <a:lnTo>
                    <a:pt x="284364" y="146763"/>
                  </a:lnTo>
                  <a:lnTo>
                    <a:pt x="285819" y="150695"/>
                  </a:lnTo>
                  <a:lnTo>
                    <a:pt x="287780" y="153316"/>
                  </a:lnTo>
                  <a:lnTo>
                    <a:pt x="290080" y="155064"/>
                  </a:lnTo>
                  <a:lnTo>
                    <a:pt x="292637" y="159651"/>
                  </a:lnTo>
                  <a:lnTo>
                    <a:pt x="293317" y="162264"/>
                  </a:lnTo>
                  <a:lnTo>
                    <a:pt x="294764" y="164006"/>
                  </a:lnTo>
                  <a:lnTo>
                    <a:pt x="303610" y="167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3" name="SMARTInkShape-2598"/>
            <p:cNvSpPr/>
            <p:nvPr/>
          </p:nvSpPr>
          <p:spPr>
            <a:xfrm>
              <a:off x="7366991" y="1503972"/>
              <a:ext cx="71439" cy="389123"/>
            </a:xfrm>
            <a:custGeom>
              <a:avLst/>
              <a:gdLst/>
              <a:ahLst/>
              <a:cxnLst/>
              <a:rect l="0" t="0" r="0" b="0"/>
              <a:pathLst>
                <a:path w="71439" h="389123">
                  <a:moveTo>
                    <a:pt x="0" y="5145"/>
                  </a:moveTo>
                  <a:lnTo>
                    <a:pt x="4741" y="5145"/>
                  </a:lnTo>
                  <a:lnTo>
                    <a:pt x="9714" y="2499"/>
                  </a:lnTo>
                  <a:lnTo>
                    <a:pt x="12429" y="405"/>
                  </a:lnTo>
                  <a:lnTo>
                    <a:pt x="15232" y="0"/>
                  </a:lnTo>
                  <a:lnTo>
                    <a:pt x="25071" y="4272"/>
                  </a:lnTo>
                  <a:lnTo>
                    <a:pt x="31021" y="14367"/>
                  </a:lnTo>
                  <a:lnTo>
                    <a:pt x="34327" y="29926"/>
                  </a:lnTo>
                  <a:lnTo>
                    <a:pt x="35597" y="69502"/>
                  </a:lnTo>
                  <a:lnTo>
                    <a:pt x="35696" y="110866"/>
                  </a:lnTo>
                  <a:lnTo>
                    <a:pt x="35715" y="154608"/>
                  </a:lnTo>
                  <a:lnTo>
                    <a:pt x="35718" y="188337"/>
                  </a:lnTo>
                  <a:lnTo>
                    <a:pt x="38366" y="227104"/>
                  </a:lnTo>
                  <a:lnTo>
                    <a:pt x="43408" y="271018"/>
                  </a:lnTo>
                  <a:lnTo>
                    <a:pt x="51532" y="314493"/>
                  </a:lnTo>
                  <a:lnTo>
                    <a:pt x="65608" y="357172"/>
                  </a:lnTo>
                  <a:lnTo>
                    <a:pt x="71438" y="389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4" name="SMARTInkShape-2599"/>
            <p:cNvSpPr/>
            <p:nvPr/>
          </p:nvSpPr>
          <p:spPr>
            <a:xfrm>
              <a:off x="7241976" y="1678781"/>
              <a:ext cx="44649" cy="26790"/>
            </a:xfrm>
            <a:custGeom>
              <a:avLst/>
              <a:gdLst/>
              <a:ahLst/>
              <a:cxnLst/>
              <a:rect l="0" t="0" r="0" b="0"/>
              <a:pathLst>
                <a:path w="44649" h="26790">
                  <a:moveTo>
                    <a:pt x="44648" y="26789"/>
                  </a:moveTo>
                  <a:lnTo>
                    <a:pt x="39909" y="26789"/>
                  </a:lnTo>
                  <a:lnTo>
                    <a:pt x="34935" y="24143"/>
                  </a:lnTo>
                  <a:lnTo>
                    <a:pt x="20733" y="12550"/>
                  </a:lnTo>
                  <a:lnTo>
                    <a:pt x="8909" y="699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5" name="SMARTInkShape-2600"/>
            <p:cNvSpPr/>
            <p:nvPr/>
          </p:nvSpPr>
          <p:spPr>
            <a:xfrm>
              <a:off x="7671137" y="1637918"/>
              <a:ext cx="151269" cy="174809"/>
            </a:xfrm>
            <a:custGeom>
              <a:avLst/>
              <a:gdLst/>
              <a:ahLst/>
              <a:cxnLst/>
              <a:rect l="0" t="0" r="0" b="0"/>
              <a:pathLst>
                <a:path w="151269" h="174809">
                  <a:moveTo>
                    <a:pt x="26253" y="5144"/>
                  </a:moveTo>
                  <a:lnTo>
                    <a:pt x="69366" y="5144"/>
                  </a:lnTo>
                  <a:lnTo>
                    <a:pt x="90039" y="0"/>
                  </a:lnTo>
                  <a:lnTo>
                    <a:pt x="92589" y="722"/>
                  </a:lnTo>
                  <a:lnTo>
                    <a:pt x="96683" y="4271"/>
                  </a:lnTo>
                  <a:lnTo>
                    <a:pt x="94598" y="7402"/>
                  </a:lnTo>
                  <a:lnTo>
                    <a:pt x="81408" y="20325"/>
                  </a:lnTo>
                  <a:lnTo>
                    <a:pt x="37989" y="56280"/>
                  </a:lnTo>
                  <a:lnTo>
                    <a:pt x="8619" y="100746"/>
                  </a:lnTo>
                  <a:lnTo>
                    <a:pt x="3533" y="108158"/>
                  </a:lnTo>
                  <a:lnTo>
                    <a:pt x="670" y="117908"/>
                  </a:lnTo>
                  <a:lnTo>
                    <a:pt x="0" y="124053"/>
                  </a:lnTo>
                  <a:lnTo>
                    <a:pt x="814" y="126089"/>
                  </a:lnTo>
                  <a:lnTo>
                    <a:pt x="2349" y="127446"/>
                  </a:lnTo>
                  <a:lnTo>
                    <a:pt x="7200" y="129624"/>
                  </a:lnTo>
                  <a:lnTo>
                    <a:pt x="17522" y="125261"/>
                  </a:lnTo>
                  <a:lnTo>
                    <a:pt x="25018" y="117730"/>
                  </a:lnTo>
                  <a:lnTo>
                    <a:pt x="55162" y="81571"/>
                  </a:lnTo>
                  <a:lnTo>
                    <a:pt x="59954" y="65382"/>
                  </a:lnTo>
                  <a:lnTo>
                    <a:pt x="61948" y="41428"/>
                  </a:lnTo>
                  <a:lnTo>
                    <a:pt x="61972" y="80087"/>
                  </a:lnTo>
                  <a:lnTo>
                    <a:pt x="62964" y="95007"/>
                  </a:lnTo>
                  <a:lnTo>
                    <a:pt x="74400" y="126866"/>
                  </a:lnTo>
                  <a:lnTo>
                    <a:pt x="86880" y="144796"/>
                  </a:lnTo>
                  <a:lnTo>
                    <a:pt x="108370" y="167451"/>
                  </a:lnTo>
                  <a:lnTo>
                    <a:pt x="117650" y="171538"/>
                  </a:lnTo>
                  <a:lnTo>
                    <a:pt x="151268" y="174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6" name="SMARTInkShape-2601"/>
            <p:cNvSpPr/>
            <p:nvPr/>
          </p:nvSpPr>
          <p:spPr>
            <a:xfrm>
              <a:off x="7815237" y="1678781"/>
              <a:ext cx="87537" cy="106989"/>
            </a:xfrm>
            <a:custGeom>
              <a:avLst/>
              <a:gdLst/>
              <a:ahLst/>
              <a:cxnLst/>
              <a:rect l="0" t="0" r="0" b="0"/>
              <a:pathLst>
                <a:path w="87537" h="106989">
                  <a:moveTo>
                    <a:pt x="51817" y="0"/>
                  </a:moveTo>
                  <a:lnTo>
                    <a:pt x="47078" y="0"/>
                  </a:lnTo>
                  <a:lnTo>
                    <a:pt x="45681" y="992"/>
                  </a:lnTo>
                  <a:lnTo>
                    <a:pt x="44750" y="2646"/>
                  </a:lnTo>
                  <a:lnTo>
                    <a:pt x="44129" y="4740"/>
                  </a:lnTo>
                  <a:lnTo>
                    <a:pt x="42723" y="6137"/>
                  </a:lnTo>
                  <a:lnTo>
                    <a:pt x="38515" y="7689"/>
                  </a:lnTo>
                  <a:lnTo>
                    <a:pt x="33337" y="13670"/>
                  </a:lnTo>
                  <a:lnTo>
                    <a:pt x="7153" y="54253"/>
                  </a:lnTo>
                  <a:lnTo>
                    <a:pt x="2201" y="65784"/>
                  </a:lnTo>
                  <a:lnTo>
                    <a:pt x="0" y="77524"/>
                  </a:lnTo>
                  <a:lnTo>
                    <a:pt x="1668" y="86710"/>
                  </a:lnTo>
                  <a:lnTo>
                    <a:pt x="8185" y="97460"/>
                  </a:lnTo>
                  <a:lnTo>
                    <a:pt x="13574" y="102847"/>
                  </a:lnTo>
                  <a:lnTo>
                    <a:pt x="19275" y="105241"/>
                  </a:lnTo>
                  <a:lnTo>
                    <a:pt x="49381" y="106988"/>
                  </a:lnTo>
                  <a:lnTo>
                    <a:pt x="66860" y="102366"/>
                  </a:lnTo>
                  <a:lnTo>
                    <a:pt x="87536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7" name="SMARTInkShape-2602"/>
            <p:cNvSpPr/>
            <p:nvPr/>
          </p:nvSpPr>
          <p:spPr>
            <a:xfrm>
              <a:off x="7956373" y="1501429"/>
              <a:ext cx="35698" cy="284509"/>
            </a:xfrm>
            <a:custGeom>
              <a:avLst/>
              <a:gdLst/>
              <a:ahLst/>
              <a:cxnLst/>
              <a:rect l="0" t="0" r="0" b="0"/>
              <a:pathLst>
                <a:path w="35698" h="284509">
                  <a:moveTo>
                    <a:pt x="17837" y="7688"/>
                  </a:moveTo>
                  <a:lnTo>
                    <a:pt x="10149" y="7688"/>
                  </a:lnTo>
                  <a:lnTo>
                    <a:pt x="9735" y="6696"/>
                  </a:lnTo>
                  <a:lnTo>
                    <a:pt x="9017" y="0"/>
                  </a:lnTo>
                  <a:lnTo>
                    <a:pt x="7922" y="15055"/>
                  </a:lnTo>
                  <a:lnTo>
                    <a:pt x="1842" y="35344"/>
                  </a:lnTo>
                  <a:lnTo>
                    <a:pt x="142" y="79986"/>
                  </a:lnTo>
                  <a:lnTo>
                    <a:pt x="0" y="123887"/>
                  </a:lnTo>
                  <a:lnTo>
                    <a:pt x="2629" y="159515"/>
                  </a:lnTo>
                  <a:lnTo>
                    <a:pt x="9073" y="204144"/>
                  </a:lnTo>
                  <a:lnTo>
                    <a:pt x="21228" y="244050"/>
                  </a:lnTo>
                  <a:lnTo>
                    <a:pt x="35697" y="284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8" name="SMARTInkShape-2603"/>
            <p:cNvSpPr/>
            <p:nvPr/>
          </p:nvSpPr>
          <p:spPr>
            <a:xfrm>
              <a:off x="7902773" y="1616541"/>
              <a:ext cx="196454" cy="169397"/>
            </a:xfrm>
            <a:custGeom>
              <a:avLst/>
              <a:gdLst/>
              <a:ahLst/>
              <a:cxnLst/>
              <a:rect l="0" t="0" r="0" b="0"/>
              <a:pathLst>
                <a:path w="196454" h="169397">
                  <a:moveTo>
                    <a:pt x="0" y="106888"/>
                  </a:moveTo>
                  <a:lnTo>
                    <a:pt x="0" y="94460"/>
                  </a:lnTo>
                  <a:lnTo>
                    <a:pt x="4740" y="81157"/>
                  </a:lnTo>
                  <a:lnTo>
                    <a:pt x="21910" y="64648"/>
                  </a:lnTo>
                  <a:lnTo>
                    <a:pt x="63042" y="38022"/>
                  </a:lnTo>
                  <a:lnTo>
                    <a:pt x="107227" y="19915"/>
                  </a:lnTo>
                  <a:lnTo>
                    <a:pt x="140243" y="4307"/>
                  </a:lnTo>
                  <a:lnTo>
                    <a:pt x="174911" y="0"/>
                  </a:lnTo>
                  <a:lnTo>
                    <a:pt x="179603" y="5143"/>
                  </a:lnTo>
                  <a:lnTo>
                    <a:pt x="184004" y="13051"/>
                  </a:lnTo>
                  <a:lnTo>
                    <a:pt x="186481" y="24074"/>
                  </a:lnTo>
                  <a:lnTo>
                    <a:pt x="187432" y="62732"/>
                  </a:lnTo>
                  <a:lnTo>
                    <a:pt x="190151" y="91184"/>
                  </a:lnTo>
                  <a:lnTo>
                    <a:pt x="195899" y="133083"/>
                  </a:lnTo>
                  <a:lnTo>
                    <a:pt x="196453" y="169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9" name="SMARTInkShape-2604"/>
            <p:cNvSpPr/>
            <p:nvPr/>
          </p:nvSpPr>
          <p:spPr>
            <a:xfrm>
              <a:off x="8063507" y="1598414"/>
              <a:ext cx="26790" cy="26790"/>
            </a:xfrm>
            <a:custGeom>
              <a:avLst/>
              <a:gdLst/>
              <a:ahLst/>
              <a:cxnLst/>
              <a:rect l="0" t="0" r="0" b="0"/>
              <a:pathLst>
                <a:path w="26790" h="26790">
                  <a:moveTo>
                    <a:pt x="26789" y="26789"/>
                  </a:moveTo>
                  <a:lnTo>
                    <a:pt x="13488" y="13487"/>
                  </a:lnTo>
                  <a:lnTo>
                    <a:pt x="10955" y="8309"/>
                  </a:lnTo>
                  <a:lnTo>
                    <a:pt x="10280" y="5539"/>
                  </a:lnTo>
                  <a:lnTo>
                    <a:pt x="8838" y="36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0" name="SMARTInkShape-2605"/>
            <p:cNvSpPr/>
            <p:nvPr/>
          </p:nvSpPr>
          <p:spPr>
            <a:xfrm>
              <a:off x="8152804" y="1651992"/>
              <a:ext cx="70918" cy="131651"/>
            </a:xfrm>
            <a:custGeom>
              <a:avLst/>
              <a:gdLst/>
              <a:ahLst/>
              <a:cxnLst/>
              <a:rect l="0" t="0" r="0" b="0"/>
              <a:pathLst>
                <a:path w="70918" h="131651">
                  <a:moveTo>
                    <a:pt x="44648" y="0"/>
                  </a:moveTo>
                  <a:lnTo>
                    <a:pt x="43657" y="40139"/>
                  </a:lnTo>
                  <a:lnTo>
                    <a:pt x="30410" y="82556"/>
                  </a:lnTo>
                  <a:lnTo>
                    <a:pt x="26931" y="126198"/>
                  </a:lnTo>
                  <a:lnTo>
                    <a:pt x="27877" y="128780"/>
                  </a:lnTo>
                  <a:lnTo>
                    <a:pt x="29499" y="130502"/>
                  </a:lnTo>
                  <a:lnTo>
                    <a:pt x="31572" y="131650"/>
                  </a:lnTo>
                  <a:lnTo>
                    <a:pt x="33947" y="131423"/>
                  </a:lnTo>
                  <a:lnTo>
                    <a:pt x="44886" y="126575"/>
                  </a:lnTo>
                  <a:lnTo>
                    <a:pt x="47784" y="126055"/>
                  </a:lnTo>
                  <a:lnTo>
                    <a:pt x="56602" y="120583"/>
                  </a:lnTo>
                  <a:lnTo>
                    <a:pt x="65498" y="107938"/>
                  </a:lnTo>
                  <a:lnTo>
                    <a:pt x="69677" y="91623"/>
                  </a:lnTo>
                  <a:lnTo>
                    <a:pt x="70917" y="74221"/>
                  </a:lnTo>
                  <a:lnTo>
                    <a:pt x="68560" y="65068"/>
                  </a:lnTo>
                  <a:lnTo>
                    <a:pt x="59009" y="51691"/>
                  </a:lnTo>
                  <a:lnTo>
                    <a:pt x="43612" y="37805"/>
                  </a:lnTo>
                  <a:lnTo>
                    <a:pt x="18552" y="20689"/>
                  </a:lnTo>
                  <a:lnTo>
                    <a:pt x="12215" y="18125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1" name="SMARTInkShape-2606"/>
            <p:cNvSpPr/>
            <p:nvPr/>
          </p:nvSpPr>
          <p:spPr>
            <a:xfrm>
              <a:off x="8242101" y="1679359"/>
              <a:ext cx="232173" cy="124439"/>
            </a:xfrm>
            <a:custGeom>
              <a:avLst/>
              <a:gdLst/>
              <a:ahLst/>
              <a:cxnLst/>
              <a:rect l="0" t="0" r="0" b="0"/>
              <a:pathLst>
                <a:path w="232173" h="124439">
                  <a:moveTo>
                    <a:pt x="0" y="35141"/>
                  </a:moveTo>
                  <a:lnTo>
                    <a:pt x="4741" y="39881"/>
                  </a:lnTo>
                  <a:lnTo>
                    <a:pt x="7069" y="44855"/>
                  </a:lnTo>
                  <a:lnTo>
                    <a:pt x="7689" y="47570"/>
                  </a:lnTo>
                  <a:lnTo>
                    <a:pt x="13303" y="56132"/>
                  </a:lnTo>
                  <a:lnTo>
                    <a:pt x="37577" y="86279"/>
                  </a:lnTo>
                  <a:lnTo>
                    <a:pt x="53453" y="115341"/>
                  </a:lnTo>
                  <a:lnTo>
                    <a:pt x="54564" y="99275"/>
                  </a:lnTo>
                  <a:lnTo>
                    <a:pt x="60644" y="78935"/>
                  </a:lnTo>
                  <a:lnTo>
                    <a:pt x="66881" y="51068"/>
                  </a:lnTo>
                  <a:lnTo>
                    <a:pt x="79569" y="30379"/>
                  </a:lnTo>
                  <a:lnTo>
                    <a:pt x="95896" y="16422"/>
                  </a:lnTo>
                  <a:lnTo>
                    <a:pt x="119189" y="3809"/>
                  </a:lnTo>
                  <a:lnTo>
                    <a:pt x="148845" y="0"/>
                  </a:lnTo>
                  <a:lnTo>
                    <a:pt x="166693" y="4334"/>
                  </a:lnTo>
                  <a:lnTo>
                    <a:pt x="179808" y="11902"/>
                  </a:lnTo>
                  <a:lnTo>
                    <a:pt x="193128" y="30477"/>
                  </a:lnTo>
                  <a:lnTo>
                    <a:pt x="214293" y="70935"/>
                  </a:lnTo>
                  <a:lnTo>
                    <a:pt x="228201" y="100635"/>
                  </a:lnTo>
                  <a:lnTo>
                    <a:pt x="232172" y="124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57" name="SMARTInkShape-Group300"/>
          <p:cNvGrpSpPr/>
          <p:nvPr/>
        </p:nvGrpSpPr>
        <p:grpSpPr>
          <a:xfrm>
            <a:off x="5375672" y="2165015"/>
            <a:ext cx="2875359" cy="531752"/>
            <a:chOff x="5375672" y="2165015"/>
            <a:chExt cx="2875359" cy="531752"/>
          </a:xfrm>
        </p:grpSpPr>
        <p:sp>
          <p:nvSpPr>
            <p:cNvPr id="243" name="SMARTInkShape-2607"/>
            <p:cNvSpPr/>
            <p:nvPr/>
          </p:nvSpPr>
          <p:spPr>
            <a:xfrm>
              <a:off x="7340202" y="2178844"/>
              <a:ext cx="71439" cy="366118"/>
            </a:xfrm>
            <a:custGeom>
              <a:avLst/>
              <a:gdLst/>
              <a:ahLst/>
              <a:cxnLst/>
              <a:rect l="0" t="0" r="0" b="0"/>
              <a:pathLst>
                <a:path w="71439" h="366118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24089" y="40139"/>
                  </a:lnTo>
                  <a:lnTo>
                    <a:pt x="31833" y="64809"/>
                  </a:lnTo>
                  <a:lnTo>
                    <a:pt x="37598" y="105553"/>
                  </a:lnTo>
                  <a:lnTo>
                    <a:pt x="43257" y="147298"/>
                  </a:lnTo>
                  <a:lnTo>
                    <a:pt x="44374" y="187625"/>
                  </a:lnTo>
                  <a:lnTo>
                    <a:pt x="44567" y="221177"/>
                  </a:lnTo>
                  <a:lnTo>
                    <a:pt x="47279" y="265425"/>
                  </a:lnTo>
                  <a:lnTo>
                    <a:pt x="52334" y="303122"/>
                  </a:lnTo>
                  <a:lnTo>
                    <a:pt x="63128" y="345547"/>
                  </a:lnTo>
                  <a:lnTo>
                    <a:pt x="71438" y="366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4" name="SMARTInkShape-2608"/>
            <p:cNvSpPr/>
            <p:nvPr/>
          </p:nvSpPr>
          <p:spPr>
            <a:xfrm>
              <a:off x="7083408" y="2232422"/>
              <a:ext cx="145170" cy="325357"/>
            </a:xfrm>
            <a:custGeom>
              <a:avLst/>
              <a:gdLst/>
              <a:ahLst/>
              <a:cxnLst/>
              <a:rect l="0" t="0" r="0" b="0"/>
              <a:pathLst>
                <a:path w="145170" h="325357">
                  <a:moveTo>
                    <a:pt x="87130" y="223242"/>
                  </a:moveTo>
                  <a:lnTo>
                    <a:pt x="87130" y="218501"/>
                  </a:lnTo>
                  <a:lnTo>
                    <a:pt x="86139" y="217105"/>
                  </a:lnTo>
                  <a:lnTo>
                    <a:pt x="84485" y="216174"/>
                  </a:lnTo>
                  <a:lnTo>
                    <a:pt x="79442" y="214680"/>
                  </a:lnTo>
                  <a:lnTo>
                    <a:pt x="69087" y="214421"/>
                  </a:lnTo>
                  <a:lnTo>
                    <a:pt x="61583" y="217007"/>
                  </a:lnTo>
                  <a:lnTo>
                    <a:pt x="17295" y="248865"/>
                  </a:lnTo>
                  <a:lnTo>
                    <a:pt x="5144" y="265450"/>
                  </a:lnTo>
                  <a:lnTo>
                    <a:pt x="0" y="278192"/>
                  </a:lnTo>
                  <a:lnTo>
                    <a:pt x="1442" y="287682"/>
                  </a:lnTo>
                  <a:lnTo>
                    <a:pt x="5712" y="305204"/>
                  </a:lnTo>
                  <a:lnTo>
                    <a:pt x="8047" y="308641"/>
                  </a:lnTo>
                  <a:lnTo>
                    <a:pt x="26789" y="324324"/>
                  </a:lnTo>
                  <a:lnTo>
                    <a:pt x="31028" y="325356"/>
                  </a:lnTo>
                  <a:lnTo>
                    <a:pt x="41028" y="323858"/>
                  </a:lnTo>
                  <a:lnTo>
                    <a:pt x="72117" y="309424"/>
                  </a:lnTo>
                  <a:lnTo>
                    <a:pt x="100812" y="288111"/>
                  </a:lnTo>
                  <a:lnTo>
                    <a:pt x="124553" y="249166"/>
                  </a:lnTo>
                  <a:lnTo>
                    <a:pt x="133528" y="230795"/>
                  </a:lnTo>
                  <a:lnTo>
                    <a:pt x="139291" y="186663"/>
                  </a:lnTo>
                  <a:lnTo>
                    <a:pt x="145169" y="144469"/>
                  </a:lnTo>
                  <a:lnTo>
                    <a:pt x="143573" y="111818"/>
                  </a:lnTo>
                  <a:lnTo>
                    <a:pt x="131373" y="70189"/>
                  </a:lnTo>
                  <a:lnTo>
                    <a:pt x="124654" y="54015"/>
                  </a:lnTo>
                  <a:lnTo>
                    <a:pt x="91340" y="12343"/>
                  </a:lnTo>
                  <a:lnTo>
                    <a:pt x="871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5" name="SMARTInkShape-2609"/>
            <p:cNvSpPr/>
            <p:nvPr/>
          </p:nvSpPr>
          <p:spPr>
            <a:xfrm>
              <a:off x="6878158" y="2446892"/>
              <a:ext cx="148816" cy="124859"/>
            </a:xfrm>
            <a:custGeom>
              <a:avLst/>
              <a:gdLst/>
              <a:ahLst/>
              <a:cxnLst/>
              <a:rect l="0" t="0" r="0" b="0"/>
              <a:pathLst>
                <a:path w="148816" h="124859">
                  <a:moveTo>
                    <a:pt x="33419" y="89139"/>
                  </a:moveTo>
                  <a:lnTo>
                    <a:pt x="38160" y="84398"/>
                  </a:lnTo>
                  <a:lnTo>
                    <a:pt x="78007" y="71048"/>
                  </a:lnTo>
                  <a:lnTo>
                    <a:pt x="121927" y="53400"/>
                  </a:lnTo>
                  <a:lnTo>
                    <a:pt x="133280" y="46466"/>
                  </a:lnTo>
                  <a:lnTo>
                    <a:pt x="144257" y="32398"/>
                  </a:lnTo>
                  <a:lnTo>
                    <a:pt x="147950" y="21505"/>
                  </a:lnTo>
                  <a:lnTo>
                    <a:pt x="148815" y="15093"/>
                  </a:lnTo>
                  <a:lnTo>
                    <a:pt x="146553" y="8935"/>
                  </a:lnTo>
                  <a:lnTo>
                    <a:pt x="144560" y="5904"/>
                  </a:lnTo>
                  <a:lnTo>
                    <a:pt x="142241" y="3884"/>
                  </a:lnTo>
                  <a:lnTo>
                    <a:pt x="137016" y="1638"/>
                  </a:lnTo>
                  <a:lnTo>
                    <a:pt x="102519" y="0"/>
                  </a:lnTo>
                  <a:lnTo>
                    <a:pt x="69669" y="7002"/>
                  </a:lnTo>
                  <a:lnTo>
                    <a:pt x="49342" y="16075"/>
                  </a:lnTo>
                  <a:lnTo>
                    <a:pt x="13667" y="41710"/>
                  </a:lnTo>
                  <a:lnTo>
                    <a:pt x="5459" y="51854"/>
                  </a:lnTo>
                  <a:lnTo>
                    <a:pt x="1148" y="62977"/>
                  </a:lnTo>
                  <a:lnTo>
                    <a:pt x="0" y="68721"/>
                  </a:lnTo>
                  <a:lnTo>
                    <a:pt x="1369" y="77749"/>
                  </a:lnTo>
                  <a:lnTo>
                    <a:pt x="6277" y="86061"/>
                  </a:lnTo>
                  <a:lnTo>
                    <a:pt x="20196" y="100905"/>
                  </a:lnTo>
                  <a:lnTo>
                    <a:pt x="45322" y="115313"/>
                  </a:lnTo>
                  <a:lnTo>
                    <a:pt x="70019" y="122030"/>
                  </a:lnTo>
                  <a:lnTo>
                    <a:pt x="104857" y="124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6" name="SMARTInkShape-2610"/>
            <p:cNvSpPr/>
            <p:nvPr/>
          </p:nvSpPr>
          <p:spPr>
            <a:xfrm>
              <a:off x="6724054" y="2411549"/>
              <a:ext cx="151806" cy="160202"/>
            </a:xfrm>
            <a:custGeom>
              <a:avLst/>
              <a:gdLst/>
              <a:ahLst/>
              <a:cxnLst/>
              <a:rect l="0" t="0" r="0" b="0"/>
              <a:pathLst>
                <a:path w="151806" h="160202">
                  <a:moveTo>
                    <a:pt x="0" y="124482"/>
                  </a:moveTo>
                  <a:lnTo>
                    <a:pt x="0" y="119741"/>
                  </a:lnTo>
                  <a:lnTo>
                    <a:pt x="2646" y="114768"/>
                  </a:lnTo>
                  <a:lnTo>
                    <a:pt x="25732" y="89930"/>
                  </a:lnTo>
                  <a:lnTo>
                    <a:pt x="64441" y="63551"/>
                  </a:lnTo>
                  <a:lnTo>
                    <a:pt x="108906" y="32292"/>
                  </a:lnTo>
                  <a:lnTo>
                    <a:pt x="129608" y="11642"/>
                  </a:lnTo>
                  <a:lnTo>
                    <a:pt x="133375" y="1266"/>
                  </a:lnTo>
                  <a:lnTo>
                    <a:pt x="132573" y="666"/>
                  </a:lnTo>
                  <a:lnTo>
                    <a:pt x="129036" y="0"/>
                  </a:lnTo>
                  <a:lnTo>
                    <a:pt x="124157" y="2350"/>
                  </a:lnTo>
                  <a:lnTo>
                    <a:pt x="80113" y="28976"/>
                  </a:lnTo>
                  <a:lnTo>
                    <a:pt x="65079" y="44921"/>
                  </a:lnTo>
                  <a:lnTo>
                    <a:pt x="41822" y="85834"/>
                  </a:lnTo>
                  <a:lnTo>
                    <a:pt x="41077" y="97714"/>
                  </a:lnTo>
                  <a:lnTo>
                    <a:pt x="48684" y="121510"/>
                  </a:lnTo>
                  <a:lnTo>
                    <a:pt x="61609" y="139366"/>
                  </a:lnTo>
                  <a:lnTo>
                    <a:pt x="78006" y="152484"/>
                  </a:lnTo>
                  <a:lnTo>
                    <a:pt x="100172" y="157915"/>
                  </a:lnTo>
                  <a:lnTo>
                    <a:pt x="151805" y="160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7" name="SMARTInkShape-2611"/>
            <p:cNvSpPr/>
            <p:nvPr/>
          </p:nvSpPr>
          <p:spPr>
            <a:xfrm>
              <a:off x="6599080" y="2393735"/>
              <a:ext cx="178553" cy="186380"/>
            </a:xfrm>
            <a:custGeom>
              <a:avLst/>
              <a:gdLst/>
              <a:ahLst/>
              <a:cxnLst/>
              <a:rect l="0" t="0" r="0" b="0"/>
              <a:pathLst>
                <a:path w="178553" h="186380">
                  <a:moveTo>
                    <a:pt x="17818" y="70859"/>
                  </a:moveTo>
                  <a:lnTo>
                    <a:pt x="13078" y="75599"/>
                  </a:lnTo>
                  <a:lnTo>
                    <a:pt x="5390" y="92768"/>
                  </a:lnTo>
                  <a:lnTo>
                    <a:pt x="436" y="125483"/>
                  </a:lnTo>
                  <a:lnTo>
                    <a:pt x="0" y="157532"/>
                  </a:lnTo>
                  <a:lnTo>
                    <a:pt x="2623" y="166597"/>
                  </a:lnTo>
                  <a:lnTo>
                    <a:pt x="6104" y="173932"/>
                  </a:lnTo>
                  <a:lnTo>
                    <a:pt x="8780" y="186379"/>
                  </a:lnTo>
                  <a:lnTo>
                    <a:pt x="8888" y="144700"/>
                  </a:lnTo>
                  <a:lnTo>
                    <a:pt x="15956" y="105718"/>
                  </a:lnTo>
                  <a:lnTo>
                    <a:pt x="19912" y="82179"/>
                  </a:lnTo>
                  <a:lnTo>
                    <a:pt x="32976" y="44201"/>
                  </a:lnTo>
                  <a:lnTo>
                    <a:pt x="44662" y="20540"/>
                  </a:lnTo>
                  <a:lnTo>
                    <a:pt x="49592" y="12776"/>
                  </a:lnTo>
                  <a:lnTo>
                    <a:pt x="51783" y="6018"/>
                  </a:lnTo>
                  <a:lnTo>
                    <a:pt x="53360" y="3819"/>
                  </a:lnTo>
                  <a:lnTo>
                    <a:pt x="55403" y="2353"/>
                  </a:lnTo>
                  <a:lnTo>
                    <a:pt x="60319" y="724"/>
                  </a:lnTo>
                  <a:lnTo>
                    <a:pt x="65812" y="0"/>
                  </a:lnTo>
                  <a:lnTo>
                    <a:pt x="71560" y="2324"/>
                  </a:lnTo>
                  <a:lnTo>
                    <a:pt x="92242" y="20427"/>
                  </a:lnTo>
                  <a:lnTo>
                    <a:pt x="116044" y="62168"/>
                  </a:lnTo>
                  <a:lnTo>
                    <a:pt x="140971" y="104737"/>
                  </a:lnTo>
                  <a:lnTo>
                    <a:pt x="163561" y="148142"/>
                  </a:lnTo>
                  <a:lnTo>
                    <a:pt x="169418" y="170056"/>
                  </a:lnTo>
                  <a:lnTo>
                    <a:pt x="171470" y="172709"/>
                  </a:lnTo>
                  <a:lnTo>
                    <a:pt x="178552" y="178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8" name="SMARTInkShape-2612"/>
            <p:cNvSpPr/>
            <p:nvPr/>
          </p:nvSpPr>
          <p:spPr>
            <a:xfrm>
              <a:off x="5375672" y="2581842"/>
              <a:ext cx="901899" cy="114925"/>
            </a:xfrm>
            <a:custGeom>
              <a:avLst/>
              <a:gdLst/>
              <a:ahLst/>
              <a:cxnLst/>
              <a:rect l="0" t="0" r="0" b="0"/>
              <a:pathLst>
                <a:path w="901899" h="114925">
                  <a:moveTo>
                    <a:pt x="0" y="114924"/>
                  </a:moveTo>
                  <a:lnTo>
                    <a:pt x="39575" y="91571"/>
                  </a:lnTo>
                  <a:lnTo>
                    <a:pt x="80297" y="69640"/>
                  </a:lnTo>
                  <a:lnTo>
                    <a:pt x="119693" y="56433"/>
                  </a:lnTo>
                  <a:lnTo>
                    <a:pt x="143295" y="49141"/>
                  </a:lnTo>
                  <a:lnTo>
                    <a:pt x="168951" y="41303"/>
                  </a:lnTo>
                  <a:lnTo>
                    <a:pt x="195978" y="33101"/>
                  </a:lnTo>
                  <a:lnTo>
                    <a:pt x="225902" y="25648"/>
                  </a:lnTo>
                  <a:lnTo>
                    <a:pt x="257757" y="18696"/>
                  </a:lnTo>
                  <a:lnTo>
                    <a:pt x="290901" y="12076"/>
                  </a:lnTo>
                  <a:lnTo>
                    <a:pt x="325895" y="7663"/>
                  </a:lnTo>
                  <a:lnTo>
                    <a:pt x="362122" y="4721"/>
                  </a:lnTo>
                  <a:lnTo>
                    <a:pt x="399174" y="2760"/>
                  </a:lnTo>
                  <a:lnTo>
                    <a:pt x="437763" y="1452"/>
                  </a:lnTo>
                  <a:lnTo>
                    <a:pt x="477381" y="581"/>
                  </a:lnTo>
                  <a:lnTo>
                    <a:pt x="517684" y="0"/>
                  </a:lnTo>
                  <a:lnTo>
                    <a:pt x="559435" y="1597"/>
                  </a:lnTo>
                  <a:lnTo>
                    <a:pt x="602151" y="4646"/>
                  </a:lnTo>
                  <a:lnTo>
                    <a:pt x="645512" y="8663"/>
                  </a:lnTo>
                  <a:lnTo>
                    <a:pt x="685334" y="12333"/>
                  </a:lnTo>
                  <a:lnTo>
                    <a:pt x="722796" y="15772"/>
                  </a:lnTo>
                  <a:lnTo>
                    <a:pt x="758684" y="19057"/>
                  </a:lnTo>
                  <a:lnTo>
                    <a:pt x="790547" y="23231"/>
                  </a:lnTo>
                  <a:lnTo>
                    <a:pt x="901898" y="434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9" name="SMARTInkShape-2613"/>
            <p:cNvSpPr/>
            <p:nvPr/>
          </p:nvSpPr>
          <p:spPr>
            <a:xfrm>
              <a:off x="5938242" y="2170596"/>
              <a:ext cx="383977" cy="338647"/>
            </a:xfrm>
            <a:custGeom>
              <a:avLst/>
              <a:gdLst/>
              <a:ahLst/>
              <a:cxnLst/>
              <a:rect l="0" t="0" r="0" b="0"/>
              <a:pathLst>
                <a:path w="383977" h="338647">
                  <a:moveTo>
                    <a:pt x="0" y="195771"/>
                  </a:moveTo>
                  <a:lnTo>
                    <a:pt x="0" y="200512"/>
                  </a:lnTo>
                  <a:lnTo>
                    <a:pt x="7688" y="233931"/>
                  </a:lnTo>
                  <a:lnTo>
                    <a:pt x="11412" y="266746"/>
                  </a:lnTo>
                  <a:lnTo>
                    <a:pt x="28715" y="311061"/>
                  </a:lnTo>
                  <a:lnTo>
                    <a:pt x="32606" y="317457"/>
                  </a:lnTo>
                  <a:lnTo>
                    <a:pt x="34797" y="324651"/>
                  </a:lnTo>
                  <a:lnTo>
                    <a:pt x="35104" y="324355"/>
                  </a:lnTo>
                  <a:lnTo>
                    <a:pt x="35309" y="323166"/>
                  </a:lnTo>
                  <a:lnTo>
                    <a:pt x="36438" y="322373"/>
                  </a:lnTo>
                  <a:lnTo>
                    <a:pt x="40338" y="321492"/>
                  </a:lnTo>
                  <a:lnTo>
                    <a:pt x="41775" y="319272"/>
                  </a:lnTo>
                  <a:lnTo>
                    <a:pt x="44081" y="301453"/>
                  </a:lnTo>
                  <a:lnTo>
                    <a:pt x="45388" y="290366"/>
                  </a:lnTo>
                  <a:lnTo>
                    <a:pt x="51666" y="259142"/>
                  </a:lnTo>
                  <a:lnTo>
                    <a:pt x="57941" y="215565"/>
                  </a:lnTo>
                  <a:lnTo>
                    <a:pt x="61606" y="173149"/>
                  </a:lnTo>
                  <a:lnTo>
                    <a:pt x="62389" y="132440"/>
                  </a:lnTo>
                  <a:lnTo>
                    <a:pt x="62500" y="87923"/>
                  </a:lnTo>
                  <a:lnTo>
                    <a:pt x="62505" y="83346"/>
                  </a:lnTo>
                  <a:lnTo>
                    <a:pt x="65152" y="78667"/>
                  </a:lnTo>
                  <a:lnTo>
                    <a:pt x="67248" y="76029"/>
                  </a:lnTo>
                  <a:lnTo>
                    <a:pt x="72221" y="73100"/>
                  </a:lnTo>
                  <a:lnTo>
                    <a:pt x="74936" y="72318"/>
                  </a:lnTo>
                  <a:lnTo>
                    <a:pt x="77739" y="72789"/>
                  </a:lnTo>
                  <a:lnTo>
                    <a:pt x="86423" y="78193"/>
                  </a:lnTo>
                  <a:lnTo>
                    <a:pt x="95280" y="87070"/>
                  </a:lnTo>
                  <a:lnTo>
                    <a:pt x="116088" y="131659"/>
                  </a:lnTo>
                  <a:lnTo>
                    <a:pt x="137107" y="169947"/>
                  </a:lnTo>
                  <a:lnTo>
                    <a:pt x="154414" y="209017"/>
                  </a:lnTo>
                  <a:lnTo>
                    <a:pt x="182705" y="251238"/>
                  </a:lnTo>
                  <a:lnTo>
                    <a:pt x="189217" y="266406"/>
                  </a:lnTo>
                  <a:lnTo>
                    <a:pt x="191629" y="269650"/>
                  </a:lnTo>
                  <a:lnTo>
                    <a:pt x="196955" y="273255"/>
                  </a:lnTo>
                  <a:lnTo>
                    <a:pt x="203718" y="275569"/>
                  </a:lnTo>
                  <a:lnTo>
                    <a:pt x="204273" y="274766"/>
                  </a:lnTo>
                  <a:lnTo>
                    <a:pt x="205236" y="258919"/>
                  </a:lnTo>
                  <a:lnTo>
                    <a:pt x="205374" y="218454"/>
                  </a:lnTo>
                  <a:lnTo>
                    <a:pt x="202735" y="183385"/>
                  </a:lnTo>
                  <a:lnTo>
                    <a:pt x="197694" y="143274"/>
                  </a:lnTo>
                  <a:lnTo>
                    <a:pt x="195706" y="100551"/>
                  </a:lnTo>
                  <a:lnTo>
                    <a:pt x="191381" y="72638"/>
                  </a:lnTo>
                  <a:lnTo>
                    <a:pt x="195877" y="32487"/>
                  </a:lnTo>
                  <a:lnTo>
                    <a:pt x="197275" y="15320"/>
                  </a:lnTo>
                  <a:lnTo>
                    <a:pt x="201118" y="7091"/>
                  </a:lnTo>
                  <a:lnTo>
                    <a:pt x="203532" y="4500"/>
                  </a:lnTo>
                  <a:lnTo>
                    <a:pt x="208860" y="1621"/>
                  </a:lnTo>
                  <a:lnTo>
                    <a:pt x="217438" y="0"/>
                  </a:lnTo>
                  <a:lnTo>
                    <a:pt x="223308" y="2267"/>
                  </a:lnTo>
                  <a:lnTo>
                    <a:pt x="239902" y="11807"/>
                  </a:lnTo>
                  <a:lnTo>
                    <a:pt x="248175" y="22728"/>
                  </a:lnTo>
                  <a:lnTo>
                    <a:pt x="267727" y="64175"/>
                  </a:lnTo>
                  <a:lnTo>
                    <a:pt x="284505" y="102749"/>
                  </a:lnTo>
                  <a:lnTo>
                    <a:pt x="296406" y="136900"/>
                  </a:lnTo>
                  <a:lnTo>
                    <a:pt x="310956" y="172154"/>
                  </a:lnTo>
                  <a:lnTo>
                    <a:pt x="327834" y="212476"/>
                  </a:lnTo>
                  <a:lnTo>
                    <a:pt x="345404" y="251102"/>
                  </a:lnTo>
                  <a:lnTo>
                    <a:pt x="358436" y="287682"/>
                  </a:lnTo>
                  <a:lnTo>
                    <a:pt x="383976" y="338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0" name="SMARTInkShape-2614"/>
            <p:cNvSpPr/>
            <p:nvPr/>
          </p:nvSpPr>
          <p:spPr>
            <a:xfrm>
              <a:off x="5411393" y="2191558"/>
              <a:ext cx="330347" cy="288961"/>
            </a:xfrm>
            <a:custGeom>
              <a:avLst/>
              <a:gdLst/>
              <a:ahLst/>
              <a:cxnLst/>
              <a:rect l="0" t="0" r="0" b="0"/>
              <a:pathLst>
                <a:path w="330347" h="288961">
                  <a:moveTo>
                    <a:pt x="26787" y="5145"/>
                  </a:moveTo>
                  <a:lnTo>
                    <a:pt x="26787" y="405"/>
                  </a:lnTo>
                  <a:lnTo>
                    <a:pt x="25795" y="0"/>
                  </a:lnTo>
                  <a:lnTo>
                    <a:pt x="19098" y="4272"/>
                  </a:lnTo>
                  <a:lnTo>
                    <a:pt x="18408" y="7403"/>
                  </a:lnTo>
                  <a:lnTo>
                    <a:pt x="18225" y="9627"/>
                  </a:lnTo>
                  <a:lnTo>
                    <a:pt x="10200" y="38542"/>
                  </a:lnTo>
                  <a:lnTo>
                    <a:pt x="4299" y="78404"/>
                  </a:lnTo>
                  <a:lnTo>
                    <a:pt x="564" y="121471"/>
                  </a:lnTo>
                  <a:lnTo>
                    <a:pt x="109" y="156997"/>
                  </a:lnTo>
                  <a:lnTo>
                    <a:pt x="19" y="198815"/>
                  </a:lnTo>
                  <a:lnTo>
                    <a:pt x="0" y="241140"/>
                  </a:lnTo>
                  <a:lnTo>
                    <a:pt x="4738" y="260498"/>
                  </a:lnTo>
                  <a:lnTo>
                    <a:pt x="17777" y="286541"/>
                  </a:lnTo>
                  <a:lnTo>
                    <a:pt x="19788" y="287992"/>
                  </a:lnTo>
                  <a:lnTo>
                    <a:pt x="22121" y="288960"/>
                  </a:lnTo>
                  <a:lnTo>
                    <a:pt x="24667" y="288613"/>
                  </a:lnTo>
                  <a:lnTo>
                    <a:pt x="43547" y="278296"/>
                  </a:lnTo>
                  <a:lnTo>
                    <a:pt x="51763" y="270082"/>
                  </a:lnTo>
                  <a:lnTo>
                    <a:pt x="86733" y="226450"/>
                  </a:lnTo>
                  <a:lnTo>
                    <a:pt x="104075" y="186149"/>
                  </a:lnTo>
                  <a:lnTo>
                    <a:pt x="122935" y="148496"/>
                  </a:lnTo>
                  <a:lnTo>
                    <a:pt x="129051" y="128388"/>
                  </a:lnTo>
                  <a:lnTo>
                    <a:pt x="132493" y="92153"/>
                  </a:lnTo>
                  <a:lnTo>
                    <a:pt x="133815" y="48653"/>
                  </a:lnTo>
                  <a:lnTo>
                    <a:pt x="133886" y="40026"/>
                  </a:lnTo>
                  <a:lnTo>
                    <a:pt x="132912" y="37329"/>
                  </a:lnTo>
                  <a:lnTo>
                    <a:pt x="131272" y="35531"/>
                  </a:lnTo>
                  <a:lnTo>
                    <a:pt x="126249" y="32644"/>
                  </a:lnTo>
                  <a:lnTo>
                    <a:pt x="125837" y="33400"/>
                  </a:lnTo>
                  <a:lnTo>
                    <a:pt x="118897" y="72085"/>
                  </a:lnTo>
                  <a:lnTo>
                    <a:pt x="116454" y="112885"/>
                  </a:lnTo>
                  <a:lnTo>
                    <a:pt x="123199" y="157027"/>
                  </a:lnTo>
                  <a:lnTo>
                    <a:pt x="127121" y="181116"/>
                  </a:lnTo>
                  <a:lnTo>
                    <a:pt x="137335" y="207033"/>
                  </a:lnTo>
                  <a:lnTo>
                    <a:pt x="150713" y="225257"/>
                  </a:lnTo>
                  <a:lnTo>
                    <a:pt x="173011" y="242064"/>
                  </a:lnTo>
                  <a:lnTo>
                    <a:pt x="190608" y="250850"/>
                  </a:lnTo>
                  <a:lnTo>
                    <a:pt x="202452" y="253253"/>
                  </a:lnTo>
                  <a:lnTo>
                    <a:pt x="214332" y="251676"/>
                  </a:lnTo>
                  <a:lnTo>
                    <a:pt x="238126" y="242579"/>
                  </a:lnTo>
                  <a:lnTo>
                    <a:pt x="273841" y="212921"/>
                  </a:lnTo>
                  <a:lnTo>
                    <a:pt x="301872" y="172994"/>
                  </a:lnTo>
                  <a:lnTo>
                    <a:pt x="320846" y="132567"/>
                  </a:lnTo>
                  <a:lnTo>
                    <a:pt x="326151" y="118332"/>
                  </a:lnTo>
                  <a:lnTo>
                    <a:pt x="329838" y="76201"/>
                  </a:lnTo>
                  <a:lnTo>
                    <a:pt x="330346" y="40140"/>
                  </a:lnTo>
                  <a:lnTo>
                    <a:pt x="321466" y="14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1" name="SMARTInkShape-2615"/>
            <p:cNvSpPr/>
            <p:nvPr/>
          </p:nvSpPr>
          <p:spPr>
            <a:xfrm>
              <a:off x="5848945" y="2464594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2" name="SMARTInkShape-2616"/>
            <p:cNvSpPr/>
            <p:nvPr/>
          </p:nvSpPr>
          <p:spPr>
            <a:xfrm>
              <a:off x="7340202" y="2375720"/>
              <a:ext cx="204718" cy="115607"/>
            </a:xfrm>
            <a:custGeom>
              <a:avLst/>
              <a:gdLst/>
              <a:ahLst/>
              <a:cxnLst/>
              <a:rect l="0" t="0" r="0" b="0"/>
              <a:pathLst>
                <a:path w="204718" h="115607">
                  <a:moveTo>
                    <a:pt x="0" y="53155"/>
                  </a:moveTo>
                  <a:lnTo>
                    <a:pt x="0" y="48414"/>
                  </a:lnTo>
                  <a:lnTo>
                    <a:pt x="2647" y="43441"/>
                  </a:lnTo>
                  <a:lnTo>
                    <a:pt x="22361" y="23103"/>
                  </a:lnTo>
                  <a:lnTo>
                    <a:pt x="39147" y="13272"/>
                  </a:lnTo>
                  <a:lnTo>
                    <a:pt x="80591" y="2788"/>
                  </a:lnTo>
                  <a:lnTo>
                    <a:pt x="112748" y="0"/>
                  </a:lnTo>
                  <a:lnTo>
                    <a:pt x="116837" y="851"/>
                  </a:lnTo>
                  <a:lnTo>
                    <a:pt x="119564" y="2411"/>
                  </a:lnTo>
                  <a:lnTo>
                    <a:pt x="121381" y="4442"/>
                  </a:lnTo>
                  <a:lnTo>
                    <a:pt x="123401" y="9346"/>
                  </a:lnTo>
                  <a:lnTo>
                    <a:pt x="124988" y="50716"/>
                  </a:lnTo>
                  <a:lnTo>
                    <a:pt x="117325" y="81204"/>
                  </a:lnTo>
                  <a:lnTo>
                    <a:pt x="121195" y="96082"/>
                  </a:lnTo>
                  <a:lnTo>
                    <a:pt x="128625" y="108318"/>
                  </a:lnTo>
                  <a:lnTo>
                    <a:pt x="132383" y="110766"/>
                  </a:lnTo>
                  <a:lnTo>
                    <a:pt x="146160" y="114212"/>
                  </a:lnTo>
                  <a:lnTo>
                    <a:pt x="184967" y="115606"/>
                  </a:lnTo>
                  <a:lnTo>
                    <a:pt x="193994" y="112991"/>
                  </a:lnTo>
                  <a:lnTo>
                    <a:pt x="197791" y="110906"/>
                  </a:lnTo>
                  <a:lnTo>
                    <a:pt x="200322" y="107530"/>
                  </a:lnTo>
                  <a:lnTo>
                    <a:pt x="203884" y="94291"/>
                  </a:lnTo>
                  <a:lnTo>
                    <a:pt x="204717" y="86982"/>
                  </a:lnTo>
                  <a:lnTo>
                    <a:pt x="200445" y="72549"/>
                  </a:lnTo>
                  <a:lnTo>
                    <a:pt x="190113" y="57022"/>
                  </a:lnTo>
                  <a:lnTo>
                    <a:pt x="180465" y="47466"/>
                  </a:lnTo>
                  <a:lnTo>
                    <a:pt x="149463" y="30358"/>
                  </a:lnTo>
                  <a:lnTo>
                    <a:pt x="133946" y="26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3" name="SMARTInkShape-2617"/>
            <p:cNvSpPr/>
            <p:nvPr/>
          </p:nvSpPr>
          <p:spPr>
            <a:xfrm>
              <a:off x="7680074" y="2384226"/>
              <a:ext cx="178051" cy="133301"/>
            </a:xfrm>
            <a:custGeom>
              <a:avLst/>
              <a:gdLst/>
              <a:ahLst/>
              <a:cxnLst/>
              <a:rect l="0" t="0" r="0" b="0"/>
              <a:pathLst>
                <a:path w="178051" h="133301">
                  <a:moveTo>
                    <a:pt x="97683" y="0"/>
                  </a:moveTo>
                  <a:lnTo>
                    <a:pt x="97683" y="4741"/>
                  </a:lnTo>
                  <a:lnTo>
                    <a:pt x="96692" y="6137"/>
                  </a:lnTo>
                  <a:lnTo>
                    <a:pt x="95038" y="7068"/>
                  </a:lnTo>
                  <a:lnTo>
                    <a:pt x="92944" y="7689"/>
                  </a:lnTo>
                  <a:lnTo>
                    <a:pt x="81461" y="16806"/>
                  </a:lnTo>
                  <a:lnTo>
                    <a:pt x="40931" y="52034"/>
                  </a:lnTo>
                  <a:lnTo>
                    <a:pt x="25857" y="68886"/>
                  </a:lnTo>
                  <a:lnTo>
                    <a:pt x="3577" y="104021"/>
                  </a:lnTo>
                  <a:lnTo>
                    <a:pt x="0" y="126600"/>
                  </a:lnTo>
                  <a:lnTo>
                    <a:pt x="811" y="129048"/>
                  </a:lnTo>
                  <a:lnTo>
                    <a:pt x="2344" y="130681"/>
                  </a:lnTo>
                  <a:lnTo>
                    <a:pt x="4359" y="131769"/>
                  </a:lnTo>
                  <a:lnTo>
                    <a:pt x="16674" y="133300"/>
                  </a:lnTo>
                  <a:lnTo>
                    <a:pt x="32891" y="129014"/>
                  </a:lnTo>
                  <a:lnTo>
                    <a:pt x="50264" y="121460"/>
                  </a:lnTo>
                  <a:lnTo>
                    <a:pt x="59410" y="113183"/>
                  </a:lnTo>
                  <a:lnTo>
                    <a:pt x="84022" y="82758"/>
                  </a:lnTo>
                  <a:lnTo>
                    <a:pt x="95406" y="53004"/>
                  </a:lnTo>
                  <a:lnTo>
                    <a:pt x="97644" y="28331"/>
                  </a:lnTo>
                  <a:lnTo>
                    <a:pt x="97683" y="69602"/>
                  </a:lnTo>
                  <a:lnTo>
                    <a:pt x="97683" y="73191"/>
                  </a:lnTo>
                  <a:lnTo>
                    <a:pt x="100329" y="79824"/>
                  </a:lnTo>
                  <a:lnTo>
                    <a:pt x="114853" y="96907"/>
                  </a:lnTo>
                  <a:lnTo>
                    <a:pt x="122843" y="102601"/>
                  </a:lnTo>
                  <a:lnTo>
                    <a:pt x="147261" y="112694"/>
                  </a:lnTo>
                  <a:lnTo>
                    <a:pt x="178050" y="1160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4" name="SMARTInkShape-2618"/>
            <p:cNvSpPr/>
            <p:nvPr/>
          </p:nvSpPr>
          <p:spPr>
            <a:xfrm>
              <a:off x="7858802" y="2375297"/>
              <a:ext cx="124339" cy="107157"/>
            </a:xfrm>
            <a:custGeom>
              <a:avLst/>
              <a:gdLst/>
              <a:ahLst/>
              <a:cxnLst/>
              <a:rect l="0" t="0" r="0" b="0"/>
              <a:pathLst>
                <a:path w="124339" h="107157">
                  <a:moveTo>
                    <a:pt x="124338" y="0"/>
                  </a:moveTo>
                  <a:lnTo>
                    <a:pt x="84386" y="992"/>
                  </a:lnTo>
                  <a:lnTo>
                    <a:pt x="43898" y="18091"/>
                  </a:lnTo>
                  <a:lnTo>
                    <a:pt x="15188" y="33764"/>
                  </a:lnTo>
                  <a:lnTo>
                    <a:pt x="4465" y="47818"/>
                  </a:lnTo>
                  <a:lnTo>
                    <a:pt x="1607" y="55317"/>
                  </a:lnTo>
                  <a:lnTo>
                    <a:pt x="0" y="69858"/>
                  </a:lnTo>
                  <a:lnTo>
                    <a:pt x="1759" y="74353"/>
                  </a:lnTo>
                  <a:lnTo>
                    <a:pt x="19499" y="91873"/>
                  </a:lnTo>
                  <a:lnTo>
                    <a:pt x="38373" y="101084"/>
                  </a:lnTo>
                  <a:lnTo>
                    <a:pt x="80128" y="106356"/>
                  </a:lnTo>
                  <a:lnTo>
                    <a:pt x="124338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5" name="SMARTInkShape-2619"/>
            <p:cNvSpPr/>
            <p:nvPr/>
          </p:nvSpPr>
          <p:spPr>
            <a:xfrm>
              <a:off x="8126631" y="2165015"/>
              <a:ext cx="61893" cy="353158"/>
            </a:xfrm>
            <a:custGeom>
              <a:avLst/>
              <a:gdLst/>
              <a:ahLst/>
              <a:cxnLst/>
              <a:rect l="0" t="0" r="0" b="0"/>
              <a:pathLst>
                <a:path w="61893" h="353158">
                  <a:moveTo>
                    <a:pt x="44032" y="13829"/>
                  </a:moveTo>
                  <a:lnTo>
                    <a:pt x="44032" y="9088"/>
                  </a:lnTo>
                  <a:lnTo>
                    <a:pt x="43041" y="7692"/>
                  </a:lnTo>
                  <a:lnTo>
                    <a:pt x="41387" y="6761"/>
                  </a:lnTo>
                  <a:lnTo>
                    <a:pt x="39292" y="6140"/>
                  </a:lnTo>
                  <a:lnTo>
                    <a:pt x="37895" y="4734"/>
                  </a:lnTo>
                  <a:lnTo>
                    <a:pt x="35930" y="0"/>
                  </a:lnTo>
                  <a:lnTo>
                    <a:pt x="35655" y="641"/>
                  </a:lnTo>
                  <a:lnTo>
                    <a:pt x="35211" y="4058"/>
                  </a:lnTo>
                  <a:lnTo>
                    <a:pt x="28988" y="18991"/>
                  </a:lnTo>
                  <a:lnTo>
                    <a:pt x="16625" y="61251"/>
                  </a:lnTo>
                  <a:lnTo>
                    <a:pt x="10775" y="86088"/>
                  </a:lnTo>
                  <a:lnTo>
                    <a:pt x="2501" y="130023"/>
                  </a:lnTo>
                  <a:lnTo>
                    <a:pt x="0" y="168301"/>
                  </a:lnTo>
                  <a:lnTo>
                    <a:pt x="2212" y="199496"/>
                  </a:lnTo>
                  <a:lnTo>
                    <a:pt x="7109" y="236704"/>
                  </a:lnTo>
                  <a:lnTo>
                    <a:pt x="15205" y="272717"/>
                  </a:lnTo>
                  <a:lnTo>
                    <a:pt x="29273" y="312688"/>
                  </a:lnTo>
                  <a:lnTo>
                    <a:pt x="61892" y="353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6" name="SMARTInkShape-2620"/>
            <p:cNvSpPr/>
            <p:nvPr/>
          </p:nvSpPr>
          <p:spPr>
            <a:xfrm>
              <a:off x="8009929" y="2330727"/>
              <a:ext cx="241102" cy="17782"/>
            </a:xfrm>
            <a:custGeom>
              <a:avLst/>
              <a:gdLst/>
              <a:ahLst/>
              <a:cxnLst/>
              <a:rect l="0" t="0" r="0" b="0"/>
              <a:pathLst>
                <a:path w="241102" h="17782">
                  <a:moveTo>
                    <a:pt x="0" y="17781"/>
                  </a:moveTo>
                  <a:lnTo>
                    <a:pt x="0" y="13040"/>
                  </a:lnTo>
                  <a:lnTo>
                    <a:pt x="992" y="11644"/>
                  </a:lnTo>
                  <a:lnTo>
                    <a:pt x="2646" y="10713"/>
                  </a:lnTo>
                  <a:lnTo>
                    <a:pt x="4741" y="10092"/>
                  </a:lnTo>
                  <a:lnTo>
                    <a:pt x="16224" y="2959"/>
                  </a:lnTo>
                  <a:lnTo>
                    <a:pt x="56125" y="188"/>
                  </a:lnTo>
                  <a:lnTo>
                    <a:pt x="88950" y="0"/>
                  </a:lnTo>
                  <a:lnTo>
                    <a:pt x="129653" y="937"/>
                  </a:lnTo>
                  <a:lnTo>
                    <a:pt x="174126" y="7057"/>
                  </a:lnTo>
                  <a:lnTo>
                    <a:pt x="218611" y="14163"/>
                  </a:lnTo>
                  <a:lnTo>
                    <a:pt x="241101" y="17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69" name="SMARTInkShape-Group301"/>
          <p:cNvGrpSpPr/>
          <p:nvPr/>
        </p:nvGrpSpPr>
        <p:grpSpPr>
          <a:xfrm>
            <a:off x="4804171" y="2924395"/>
            <a:ext cx="3429001" cy="634321"/>
            <a:chOff x="4804171" y="2924395"/>
            <a:chExt cx="3429001" cy="634321"/>
          </a:xfrm>
        </p:grpSpPr>
        <p:sp>
          <p:nvSpPr>
            <p:cNvPr id="258" name="SMARTInkShape-2621"/>
            <p:cNvSpPr/>
            <p:nvPr/>
          </p:nvSpPr>
          <p:spPr>
            <a:xfrm>
              <a:off x="4804171" y="2924395"/>
              <a:ext cx="3429001" cy="308153"/>
            </a:xfrm>
            <a:custGeom>
              <a:avLst/>
              <a:gdLst/>
              <a:ahLst/>
              <a:cxnLst/>
              <a:rect l="0" t="0" r="0" b="0"/>
              <a:pathLst>
                <a:path w="3429001" h="308153">
                  <a:moveTo>
                    <a:pt x="0" y="308152"/>
                  </a:moveTo>
                  <a:lnTo>
                    <a:pt x="42811" y="305506"/>
                  </a:lnTo>
                  <a:lnTo>
                    <a:pt x="85115" y="301084"/>
                  </a:lnTo>
                  <a:lnTo>
                    <a:pt x="118197" y="299057"/>
                  </a:lnTo>
                  <a:lnTo>
                    <a:pt x="152743" y="294850"/>
                  </a:lnTo>
                  <a:lnTo>
                    <a:pt x="190587" y="289672"/>
                  </a:lnTo>
                  <a:lnTo>
                    <a:pt x="231550" y="285056"/>
                  </a:lnTo>
                  <a:lnTo>
                    <a:pt x="253585" y="283825"/>
                  </a:lnTo>
                  <a:lnTo>
                    <a:pt x="276213" y="283004"/>
                  </a:lnTo>
                  <a:lnTo>
                    <a:pt x="299236" y="281465"/>
                  </a:lnTo>
                  <a:lnTo>
                    <a:pt x="322522" y="279446"/>
                  </a:lnTo>
                  <a:lnTo>
                    <a:pt x="345984" y="277108"/>
                  </a:lnTo>
                  <a:lnTo>
                    <a:pt x="369563" y="274558"/>
                  </a:lnTo>
                  <a:lnTo>
                    <a:pt x="393219" y="271865"/>
                  </a:lnTo>
                  <a:lnTo>
                    <a:pt x="416928" y="269078"/>
                  </a:lnTo>
                  <a:lnTo>
                    <a:pt x="441663" y="265235"/>
                  </a:lnTo>
                  <a:lnTo>
                    <a:pt x="467083" y="260689"/>
                  </a:lnTo>
                  <a:lnTo>
                    <a:pt x="492958" y="255674"/>
                  </a:lnTo>
                  <a:lnTo>
                    <a:pt x="519140" y="251338"/>
                  </a:lnTo>
                  <a:lnTo>
                    <a:pt x="545523" y="247456"/>
                  </a:lnTo>
                  <a:lnTo>
                    <a:pt x="572042" y="243875"/>
                  </a:lnTo>
                  <a:lnTo>
                    <a:pt x="598651" y="240496"/>
                  </a:lnTo>
                  <a:lnTo>
                    <a:pt x="625320" y="237251"/>
                  </a:lnTo>
                  <a:lnTo>
                    <a:pt x="652028" y="234096"/>
                  </a:lnTo>
                  <a:lnTo>
                    <a:pt x="679756" y="230008"/>
                  </a:lnTo>
                  <a:lnTo>
                    <a:pt x="708163" y="225298"/>
                  </a:lnTo>
                  <a:lnTo>
                    <a:pt x="737023" y="220174"/>
                  </a:lnTo>
                  <a:lnTo>
                    <a:pt x="766185" y="215765"/>
                  </a:lnTo>
                  <a:lnTo>
                    <a:pt x="795548" y="211834"/>
                  </a:lnTo>
                  <a:lnTo>
                    <a:pt x="825045" y="208221"/>
                  </a:lnTo>
                  <a:lnTo>
                    <a:pt x="854632" y="203828"/>
                  </a:lnTo>
                  <a:lnTo>
                    <a:pt x="884278" y="198915"/>
                  </a:lnTo>
                  <a:lnTo>
                    <a:pt x="913964" y="193656"/>
                  </a:lnTo>
                  <a:lnTo>
                    <a:pt x="943677" y="188165"/>
                  </a:lnTo>
                  <a:lnTo>
                    <a:pt x="973407" y="182520"/>
                  </a:lnTo>
                  <a:lnTo>
                    <a:pt x="1003149" y="176772"/>
                  </a:lnTo>
                  <a:lnTo>
                    <a:pt x="1032899" y="170956"/>
                  </a:lnTo>
                  <a:lnTo>
                    <a:pt x="1062654" y="165094"/>
                  </a:lnTo>
                  <a:lnTo>
                    <a:pt x="1092413" y="159202"/>
                  </a:lnTo>
                  <a:lnTo>
                    <a:pt x="1123166" y="153289"/>
                  </a:lnTo>
                  <a:lnTo>
                    <a:pt x="1154582" y="147363"/>
                  </a:lnTo>
                  <a:lnTo>
                    <a:pt x="1186440" y="141428"/>
                  </a:lnTo>
                  <a:lnTo>
                    <a:pt x="1219585" y="135487"/>
                  </a:lnTo>
                  <a:lnTo>
                    <a:pt x="1253588" y="129542"/>
                  </a:lnTo>
                  <a:lnTo>
                    <a:pt x="1288164" y="123594"/>
                  </a:lnTo>
                  <a:lnTo>
                    <a:pt x="1323120" y="117645"/>
                  </a:lnTo>
                  <a:lnTo>
                    <a:pt x="1358330" y="111694"/>
                  </a:lnTo>
                  <a:lnTo>
                    <a:pt x="1393710" y="105743"/>
                  </a:lnTo>
                  <a:lnTo>
                    <a:pt x="1429203" y="99790"/>
                  </a:lnTo>
                  <a:lnTo>
                    <a:pt x="1464771" y="93838"/>
                  </a:lnTo>
                  <a:lnTo>
                    <a:pt x="1500389" y="87885"/>
                  </a:lnTo>
                  <a:lnTo>
                    <a:pt x="1536041" y="81932"/>
                  </a:lnTo>
                  <a:lnTo>
                    <a:pt x="1571715" y="75979"/>
                  </a:lnTo>
                  <a:lnTo>
                    <a:pt x="1607404" y="70026"/>
                  </a:lnTo>
                  <a:lnTo>
                    <a:pt x="1643103" y="64074"/>
                  </a:lnTo>
                  <a:lnTo>
                    <a:pt x="1678808" y="58120"/>
                  </a:lnTo>
                  <a:lnTo>
                    <a:pt x="1714519" y="52168"/>
                  </a:lnTo>
                  <a:lnTo>
                    <a:pt x="1751223" y="47207"/>
                  </a:lnTo>
                  <a:lnTo>
                    <a:pt x="1788592" y="42907"/>
                  </a:lnTo>
                  <a:lnTo>
                    <a:pt x="1826403" y="39049"/>
                  </a:lnTo>
                  <a:lnTo>
                    <a:pt x="1863516" y="35484"/>
                  </a:lnTo>
                  <a:lnTo>
                    <a:pt x="1900165" y="32115"/>
                  </a:lnTo>
                  <a:lnTo>
                    <a:pt x="1936504" y="28877"/>
                  </a:lnTo>
                  <a:lnTo>
                    <a:pt x="1973627" y="24734"/>
                  </a:lnTo>
                  <a:lnTo>
                    <a:pt x="2011275" y="19988"/>
                  </a:lnTo>
                  <a:lnTo>
                    <a:pt x="2049272" y="14840"/>
                  </a:lnTo>
                  <a:lnTo>
                    <a:pt x="2088494" y="11407"/>
                  </a:lnTo>
                  <a:lnTo>
                    <a:pt x="2128533" y="9119"/>
                  </a:lnTo>
                  <a:lnTo>
                    <a:pt x="2169116" y="7593"/>
                  </a:lnTo>
                  <a:lnTo>
                    <a:pt x="2210062" y="5584"/>
                  </a:lnTo>
                  <a:lnTo>
                    <a:pt x="2251250" y="3252"/>
                  </a:lnTo>
                  <a:lnTo>
                    <a:pt x="2292600" y="706"/>
                  </a:lnTo>
                  <a:lnTo>
                    <a:pt x="2334056" y="0"/>
                  </a:lnTo>
                  <a:lnTo>
                    <a:pt x="2375585" y="522"/>
                  </a:lnTo>
                  <a:lnTo>
                    <a:pt x="2417160" y="1862"/>
                  </a:lnTo>
                  <a:lnTo>
                    <a:pt x="2458768" y="3748"/>
                  </a:lnTo>
                  <a:lnTo>
                    <a:pt x="2500398" y="5997"/>
                  </a:lnTo>
                  <a:lnTo>
                    <a:pt x="2542042" y="8489"/>
                  </a:lnTo>
                  <a:lnTo>
                    <a:pt x="2583695" y="11142"/>
                  </a:lnTo>
                  <a:lnTo>
                    <a:pt x="2625353" y="13903"/>
                  </a:lnTo>
                  <a:lnTo>
                    <a:pt x="2667017" y="16736"/>
                  </a:lnTo>
                  <a:lnTo>
                    <a:pt x="2707691" y="21601"/>
                  </a:lnTo>
                  <a:lnTo>
                    <a:pt x="2747706" y="27821"/>
                  </a:lnTo>
                  <a:lnTo>
                    <a:pt x="2787281" y="34944"/>
                  </a:lnTo>
                  <a:lnTo>
                    <a:pt x="2827554" y="42670"/>
                  </a:lnTo>
                  <a:lnTo>
                    <a:pt x="2868295" y="50796"/>
                  </a:lnTo>
                  <a:lnTo>
                    <a:pt x="2909345" y="59191"/>
                  </a:lnTo>
                  <a:lnTo>
                    <a:pt x="2949611" y="67764"/>
                  </a:lnTo>
                  <a:lnTo>
                    <a:pt x="2989353" y="76455"/>
                  </a:lnTo>
                  <a:lnTo>
                    <a:pt x="3028745" y="85227"/>
                  </a:lnTo>
                  <a:lnTo>
                    <a:pt x="3067906" y="95043"/>
                  </a:lnTo>
                  <a:lnTo>
                    <a:pt x="3106911" y="105556"/>
                  </a:lnTo>
                  <a:lnTo>
                    <a:pt x="3145814" y="116533"/>
                  </a:lnTo>
                  <a:lnTo>
                    <a:pt x="3182662" y="128812"/>
                  </a:lnTo>
                  <a:lnTo>
                    <a:pt x="3218142" y="141959"/>
                  </a:lnTo>
                  <a:lnTo>
                    <a:pt x="3252709" y="155685"/>
                  </a:lnTo>
                  <a:lnTo>
                    <a:pt x="3287660" y="170788"/>
                  </a:lnTo>
                  <a:lnTo>
                    <a:pt x="3322867" y="186811"/>
                  </a:lnTo>
                  <a:lnTo>
                    <a:pt x="3358246" y="203445"/>
                  </a:lnTo>
                  <a:lnTo>
                    <a:pt x="3429000" y="2367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9" name="SMARTInkShape-2622"/>
            <p:cNvSpPr/>
            <p:nvPr/>
          </p:nvSpPr>
          <p:spPr>
            <a:xfrm>
              <a:off x="4885896" y="3272050"/>
              <a:ext cx="248675" cy="286666"/>
            </a:xfrm>
            <a:custGeom>
              <a:avLst/>
              <a:gdLst/>
              <a:ahLst/>
              <a:cxnLst/>
              <a:rect l="0" t="0" r="0" b="0"/>
              <a:pathLst>
                <a:path w="248675" h="286666">
                  <a:moveTo>
                    <a:pt x="248674" y="5145"/>
                  </a:moveTo>
                  <a:lnTo>
                    <a:pt x="243934" y="405"/>
                  </a:lnTo>
                  <a:lnTo>
                    <a:pt x="240553" y="0"/>
                  </a:lnTo>
                  <a:lnTo>
                    <a:pt x="198434" y="10049"/>
                  </a:lnTo>
                  <a:lnTo>
                    <a:pt x="164004" y="24458"/>
                  </a:lnTo>
                  <a:lnTo>
                    <a:pt x="125030" y="41295"/>
                  </a:lnTo>
                  <a:lnTo>
                    <a:pt x="88346" y="58851"/>
                  </a:lnTo>
                  <a:lnTo>
                    <a:pt x="52342" y="76620"/>
                  </a:lnTo>
                  <a:lnTo>
                    <a:pt x="14101" y="100403"/>
                  </a:lnTo>
                  <a:lnTo>
                    <a:pt x="5513" y="109659"/>
                  </a:lnTo>
                  <a:lnTo>
                    <a:pt x="1696" y="117080"/>
                  </a:lnTo>
                  <a:lnTo>
                    <a:pt x="0" y="123685"/>
                  </a:lnTo>
                  <a:lnTo>
                    <a:pt x="1531" y="126836"/>
                  </a:lnTo>
                  <a:lnTo>
                    <a:pt x="8526" y="132982"/>
                  </a:lnTo>
                  <a:lnTo>
                    <a:pt x="28361" y="142021"/>
                  </a:lnTo>
                  <a:lnTo>
                    <a:pt x="62721" y="147827"/>
                  </a:lnTo>
                  <a:lnTo>
                    <a:pt x="96232" y="154798"/>
                  </a:lnTo>
                  <a:lnTo>
                    <a:pt x="136147" y="163147"/>
                  </a:lnTo>
                  <a:lnTo>
                    <a:pt x="172558" y="171905"/>
                  </a:lnTo>
                  <a:lnTo>
                    <a:pt x="201647" y="181776"/>
                  </a:lnTo>
                  <a:lnTo>
                    <a:pt x="231322" y="203337"/>
                  </a:lnTo>
                  <a:lnTo>
                    <a:pt x="236001" y="212624"/>
                  </a:lnTo>
                  <a:lnTo>
                    <a:pt x="237250" y="217878"/>
                  </a:lnTo>
                  <a:lnTo>
                    <a:pt x="237089" y="222374"/>
                  </a:lnTo>
                  <a:lnTo>
                    <a:pt x="234264" y="230014"/>
                  </a:lnTo>
                  <a:lnTo>
                    <a:pt x="216245" y="250132"/>
                  </a:lnTo>
                  <a:lnTo>
                    <a:pt x="192433" y="266360"/>
                  </a:lnTo>
                  <a:lnTo>
                    <a:pt x="161675" y="276901"/>
                  </a:lnTo>
                  <a:lnTo>
                    <a:pt x="121467" y="283610"/>
                  </a:lnTo>
                  <a:lnTo>
                    <a:pt x="99864" y="286665"/>
                  </a:lnTo>
                  <a:lnTo>
                    <a:pt x="61742" y="283188"/>
                  </a:lnTo>
                  <a:lnTo>
                    <a:pt x="45538" y="281516"/>
                  </a:lnTo>
                  <a:lnTo>
                    <a:pt x="25432" y="2730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0" name="SMARTInkShape-2623"/>
            <p:cNvSpPr/>
            <p:nvPr/>
          </p:nvSpPr>
          <p:spPr>
            <a:xfrm>
              <a:off x="5080992" y="3309025"/>
              <a:ext cx="223243" cy="204026"/>
            </a:xfrm>
            <a:custGeom>
              <a:avLst/>
              <a:gdLst/>
              <a:ahLst/>
              <a:cxnLst/>
              <a:rect l="0" t="0" r="0" b="0"/>
              <a:pathLst>
                <a:path w="223243" h="204026">
                  <a:moveTo>
                    <a:pt x="0" y="93186"/>
                  </a:moveTo>
                  <a:lnTo>
                    <a:pt x="4740" y="93186"/>
                  </a:lnTo>
                  <a:lnTo>
                    <a:pt x="9713" y="95832"/>
                  </a:lnTo>
                  <a:lnTo>
                    <a:pt x="12428" y="97926"/>
                  </a:lnTo>
                  <a:lnTo>
                    <a:pt x="20737" y="100253"/>
                  </a:lnTo>
                  <a:lnTo>
                    <a:pt x="46763" y="104597"/>
                  </a:lnTo>
                  <a:lnTo>
                    <a:pt x="64138" y="109771"/>
                  </a:lnTo>
                  <a:lnTo>
                    <a:pt x="105135" y="98505"/>
                  </a:lnTo>
                  <a:lnTo>
                    <a:pt x="148892" y="77105"/>
                  </a:lnTo>
                  <a:lnTo>
                    <a:pt x="191690" y="50556"/>
                  </a:lnTo>
                  <a:lnTo>
                    <a:pt x="200289" y="42489"/>
                  </a:lnTo>
                  <a:lnTo>
                    <a:pt x="209717" y="27783"/>
                  </a:lnTo>
                  <a:lnTo>
                    <a:pt x="212951" y="16701"/>
                  </a:lnTo>
                  <a:lnTo>
                    <a:pt x="213707" y="10245"/>
                  </a:lnTo>
                  <a:lnTo>
                    <a:pt x="211398" y="4068"/>
                  </a:lnTo>
                  <a:lnTo>
                    <a:pt x="209393" y="1032"/>
                  </a:lnTo>
                  <a:lnTo>
                    <a:pt x="207065" y="0"/>
                  </a:lnTo>
                  <a:lnTo>
                    <a:pt x="204519" y="304"/>
                  </a:lnTo>
                  <a:lnTo>
                    <a:pt x="198053" y="2296"/>
                  </a:lnTo>
                  <a:lnTo>
                    <a:pt x="188565" y="3181"/>
                  </a:lnTo>
                  <a:lnTo>
                    <a:pt x="177734" y="8866"/>
                  </a:lnTo>
                  <a:lnTo>
                    <a:pt x="140153" y="40045"/>
                  </a:lnTo>
                  <a:lnTo>
                    <a:pt x="120571" y="57597"/>
                  </a:lnTo>
                  <a:lnTo>
                    <a:pt x="91552" y="95843"/>
                  </a:lnTo>
                  <a:lnTo>
                    <a:pt x="75703" y="137192"/>
                  </a:lnTo>
                  <a:lnTo>
                    <a:pt x="73334" y="151108"/>
                  </a:lnTo>
                  <a:lnTo>
                    <a:pt x="74926" y="163908"/>
                  </a:lnTo>
                  <a:lnTo>
                    <a:pt x="84032" y="188294"/>
                  </a:lnTo>
                  <a:lnTo>
                    <a:pt x="88764" y="192310"/>
                  </a:lnTo>
                  <a:lnTo>
                    <a:pt x="126121" y="204025"/>
                  </a:lnTo>
                  <a:lnTo>
                    <a:pt x="167090" y="202098"/>
                  </a:lnTo>
                  <a:lnTo>
                    <a:pt x="209233" y="200573"/>
                  </a:lnTo>
                  <a:lnTo>
                    <a:pt x="223242" y="2003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1" name="SMARTInkShape-2624"/>
            <p:cNvSpPr/>
            <p:nvPr/>
          </p:nvSpPr>
          <p:spPr>
            <a:xfrm>
              <a:off x="5381195" y="3330773"/>
              <a:ext cx="155212" cy="150360"/>
            </a:xfrm>
            <a:custGeom>
              <a:avLst/>
              <a:gdLst/>
              <a:ahLst/>
              <a:cxnLst/>
              <a:rect l="0" t="0" r="0" b="0"/>
              <a:pathLst>
                <a:path w="155212" h="150360">
                  <a:moveTo>
                    <a:pt x="128422" y="0"/>
                  </a:moveTo>
                  <a:lnTo>
                    <a:pt x="105479" y="993"/>
                  </a:lnTo>
                  <a:lnTo>
                    <a:pt x="65790" y="18092"/>
                  </a:lnTo>
                  <a:lnTo>
                    <a:pt x="48018" y="29504"/>
                  </a:lnTo>
                  <a:lnTo>
                    <a:pt x="24235" y="51138"/>
                  </a:lnTo>
                  <a:lnTo>
                    <a:pt x="952" y="94056"/>
                  </a:lnTo>
                  <a:lnTo>
                    <a:pt x="0" y="106626"/>
                  </a:lnTo>
                  <a:lnTo>
                    <a:pt x="7473" y="130864"/>
                  </a:lnTo>
                  <a:lnTo>
                    <a:pt x="15635" y="144056"/>
                  </a:lnTo>
                  <a:lnTo>
                    <a:pt x="19497" y="146640"/>
                  </a:lnTo>
                  <a:lnTo>
                    <a:pt x="29079" y="149510"/>
                  </a:lnTo>
                  <a:lnTo>
                    <a:pt x="65657" y="150359"/>
                  </a:lnTo>
                  <a:lnTo>
                    <a:pt x="108454" y="144647"/>
                  </a:lnTo>
                  <a:lnTo>
                    <a:pt x="155211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2" name="SMARTInkShape-2625"/>
            <p:cNvSpPr/>
            <p:nvPr/>
          </p:nvSpPr>
          <p:spPr>
            <a:xfrm>
              <a:off x="5681175" y="3196937"/>
              <a:ext cx="60615" cy="285642"/>
            </a:xfrm>
            <a:custGeom>
              <a:avLst/>
              <a:gdLst/>
              <a:ahLst/>
              <a:cxnLst/>
              <a:rect l="0" t="0" r="0" b="0"/>
              <a:pathLst>
                <a:path w="60615" h="285642">
                  <a:moveTo>
                    <a:pt x="33825" y="8821"/>
                  </a:moveTo>
                  <a:lnTo>
                    <a:pt x="33825" y="1132"/>
                  </a:lnTo>
                  <a:lnTo>
                    <a:pt x="32833" y="718"/>
                  </a:lnTo>
                  <a:lnTo>
                    <a:pt x="26137" y="0"/>
                  </a:lnTo>
                  <a:lnTo>
                    <a:pt x="25723" y="956"/>
                  </a:lnTo>
                  <a:lnTo>
                    <a:pt x="25263" y="4664"/>
                  </a:lnTo>
                  <a:lnTo>
                    <a:pt x="22412" y="9619"/>
                  </a:lnTo>
                  <a:lnTo>
                    <a:pt x="20263" y="12330"/>
                  </a:lnTo>
                  <a:lnTo>
                    <a:pt x="17876" y="20632"/>
                  </a:lnTo>
                  <a:lnTo>
                    <a:pt x="13487" y="63436"/>
                  </a:lnTo>
                  <a:lnTo>
                    <a:pt x="8309" y="103063"/>
                  </a:lnTo>
                  <a:lnTo>
                    <a:pt x="1150" y="141979"/>
                  </a:lnTo>
                  <a:lnTo>
                    <a:pt x="0" y="169322"/>
                  </a:lnTo>
                  <a:lnTo>
                    <a:pt x="5352" y="205228"/>
                  </a:lnTo>
                  <a:lnTo>
                    <a:pt x="9183" y="229403"/>
                  </a:lnTo>
                  <a:lnTo>
                    <a:pt x="16602" y="246488"/>
                  </a:lnTo>
                  <a:lnTo>
                    <a:pt x="32737" y="265891"/>
                  </a:lnTo>
                  <a:lnTo>
                    <a:pt x="60614" y="2856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3" name="SMARTInkShape-2626"/>
            <p:cNvSpPr/>
            <p:nvPr/>
          </p:nvSpPr>
          <p:spPr>
            <a:xfrm>
              <a:off x="5536406" y="3313469"/>
              <a:ext cx="347214" cy="142321"/>
            </a:xfrm>
            <a:custGeom>
              <a:avLst/>
              <a:gdLst/>
              <a:ahLst/>
              <a:cxnLst/>
              <a:rect l="0" t="0" r="0" b="0"/>
              <a:pathLst>
                <a:path w="347214" h="142321">
                  <a:moveTo>
                    <a:pt x="0" y="61952"/>
                  </a:moveTo>
                  <a:lnTo>
                    <a:pt x="0" y="57212"/>
                  </a:lnTo>
                  <a:lnTo>
                    <a:pt x="5292" y="52239"/>
                  </a:lnTo>
                  <a:lnTo>
                    <a:pt x="41475" y="32449"/>
                  </a:lnTo>
                  <a:lnTo>
                    <a:pt x="84480" y="15555"/>
                  </a:lnTo>
                  <a:lnTo>
                    <a:pt x="124140" y="5762"/>
                  </a:lnTo>
                  <a:lnTo>
                    <a:pt x="167310" y="1317"/>
                  </a:lnTo>
                  <a:lnTo>
                    <a:pt x="211521" y="0"/>
                  </a:lnTo>
                  <a:lnTo>
                    <a:pt x="251298" y="4350"/>
                  </a:lnTo>
                  <a:lnTo>
                    <a:pt x="292174" y="9564"/>
                  </a:lnTo>
                  <a:lnTo>
                    <a:pt x="326700" y="28387"/>
                  </a:lnTo>
                  <a:lnTo>
                    <a:pt x="336361" y="37444"/>
                  </a:lnTo>
                  <a:lnTo>
                    <a:pt x="342970" y="48083"/>
                  </a:lnTo>
                  <a:lnTo>
                    <a:pt x="347213" y="71083"/>
                  </a:lnTo>
                  <a:lnTo>
                    <a:pt x="346801" y="81885"/>
                  </a:lnTo>
                  <a:lnTo>
                    <a:pt x="331989" y="121855"/>
                  </a:lnTo>
                  <a:lnTo>
                    <a:pt x="321469" y="142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4" name="SMARTInkShape-2627"/>
            <p:cNvSpPr/>
            <p:nvPr/>
          </p:nvSpPr>
          <p:spPr>
            <a:xfrm>
              <a:off x="5902523" y="3241476"/>
              <a:ext cx="17860" cy="17861"/>
            </a:xfrm>
            <a:custGeom>
              <a:avLst/>
              <a:gdLst/>
              <a:ahLst/>
              <a:cxnLst/>
              <a:rect l="0" t="0" r="0" b="0"/>
              <a:pathLst>
                <a:path w="17860" h="17861">
                  <a:moveTo>
                    <a:pt x="17859" y="17860"/>
                  </a:moveTo>
                  <a:lnTo>
                    <a:pt x="13119" y="17860"/>
                  </a:lnTo>
                  <a:lnTo>
                    <a:pt x="11723" y="16867"/>
                  </a:lnTo>
                  <a:lnTo>
                    <a:pt x="10792" y="15214"/>
                  </a:lnTo>
                  <a:lnTo>
                    <a:pt x="10172" y="13119"/>
                  </a:lnTo>
                  <a:lnTo>
                    <a:pt x="8765" y="11723"/>
                  </a:lnTo>
                  <a:lnTo>
                    <a:pt x="4557" y="10172"/>
                  </a:lnTo>
                  <a:lnTo>
                    <a:pt x="3038" y="876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5" name="SMARTInkShape-2628"/>
            <p:cNvSpPr/>
            <p:nvPr/>
          </p:nvSpPr>
          <p:spPr>
            <a:xfrm>
              <a:off x="5992230" y="3312914"/>
              <a:ext cx="106406" cy="123808"/>
            </a:xfrm>
            <a:custGeom>
              <a:avLst/>
              <a:gdLst/>
              <a:ahLst/>
              <a:cxnLst/>
              <a:rect l="0" t="0" r="0" b="0"/>
              <a:pathLst>
                <a:path w="106406" h="123808">
                  <a:moveTo>
                    <a:pt x="26379" y="0"/>
                  </a:moveTo>
                  <a:lnTo>
                    <a:pt x="26379" y="12429"/>
                  </a:lnTo>
                  <a:lnTo>
                    <a:pt x="12140" y="54141"/>
                  </a:lnTo>
                  <a:lnTo>
                    <a:pt x="1664" y="95439"/>
                  </a:lnTo>
                  <a:lnTo>
                    <a:pt x="0" y="109582"/>
                  </a:lnTo>
                  <a:lnTo>
                    <a:pt x="2418" y="115841"/>
                  </a:lnTo>
                  <a:lnTo>
                    <a:pt x="4452" y="118899"/>
                  </a:lnTo>
                  <a:lnTo>
                    <a:pt x="7793" y="120938"/>
                  </a:lnTo>
                  <a:lnTo>
                    <a:pt x="21975" y="123807"/>
                  </a:lnTo>
                  <a:lnTo>
                    <a:pt x="38745" y="123665"/>
                  </a:lnTo>
                  <a:lnTo>
                    <a:pt x="80181" y="108760"/>
                  </a:lnTo>
                  <a:lnTo>
                    <a:pt x="97993" y="94954"/>
                  </a:lnTo>
                  <a:lnTo>
                    <a:pt x="102857" y="87511"/>
                  </a:lnTo>
                  <a:lnTo>
                    <a:pt x="105978" y="67520"/>
                  </a:lnTo>
                  <a:lnTo>
                    <a:pt x="106405" y="56137"/>
                  </a:lnTo>
                  <a:lnTo>
                    <a:pt x="101303" y="44462"/>
                  </a:lnTo>
                  <a:lnTo>
                    <a:pt x="92421" y="33651"/>
                  </a:lnTo>
                  <a:lnTo>
                    <a:pt x="531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6" name="SMARTInkShape-2629"/>
            <p:cNvSpPr/>
            <p:nvPr/>
          </p:nvSpPr>
          <p:spPr>
            <a:xfrm>
              <a:off x="6090046" y="3270453"/>
              <a:ext cx="241103" cy="174598"/>
            </a:xfrm>
            <a:custGeom>
              <a:avLst/>
              <a:gdLst/>
              <a:ahLst/>
              <a:cxnLst/>
              <a:rect l="0" t="0" r="0" b="0"/>
              <a:pathLst>
                <a:path w="241103" h="174598">
                  <a:moveTo>
                    <a:pt x="0" y="60320"/>
                  </a:moveTo>
                  <a:lnTo>
                    <a:pt x="42241" y="102560"/>
                  </a:lnTo>
                  <a:lnTo>
                    <a:pt x="65012" y="137761"/>
                  </a:lnTo>
                  <a:lnTo>
                    <a:pt x="69533" y="150845"/>
                  </a:lnTo>
                  <a:lnTo>
                    <a:pt x="71388" y="174597"/>
                  </a:lnTo>
                  <a:lnTo>
                    <a:pt x="71424" y="171130"/>
                  </a:lnTo>
                  <a:lnTo>
                    <a:pt x="68786" y="166455"/>
                  </a:lnTo>
                  <a:lnTo>
                    <a:pt x="66694" y="163818"/>
                  </a:lnTo>
                  <a:lnTo>
                    <a:pt x="64369" y="155598"/>
                  </a:lnTo>
                  <a:lnTo>
                    <a:pt x="62617" y="111962"/>
                  </a:lnTo>
                  <a:lnTo>
                    <a:pt x="65169" y="76062"/>
                  </a:lnTo>
                  <a:lnTo>
                    <a:pt x="74940" y="46783"/>
                  </a:lnTo>
                  <a:lnTo>
                    <a:pt x="87417" y="28027"/>
                  </a:lnTo>
                  <a:lnTo>
                    <a:pt x="107961" y="8889"/>
                  </a:lnTo>
                  <a:lnTo>
                    <a:pt x="119420" y="2735"/>
                  </a:lnTo>
                  <a:lnTo>
                    <a:pt x="131128" y="0"/>
                  </a:lnTo>
                  <a:lnTo>
                    <a:pt x="142946" y="1431"/>
                  </a:lnTo>
                  <a:lnTo>
                    <a:pt x="171659" y="13172"/>
                  </a:lnTo>
                  <a:lnTo>
                    <a:pt x="206965" y="44215"/>
                  </a:lnTo>
                  <a:lnTo>
                    <a:pt x="211047" y="53493"/>
                  </a:lnTo>
                  <a:lnTo>
                    <a:pt x="221810" y="93185"/>
                  </a:lnTo>
                  <a:lnTo>
                    <a:pt x="225700" y="122844"/>
                  </a:lnTo>
                  <a:lnTo>
                    <a:pt x="230893" y="141903"/>
                  </a:lnTo>
                  <a:lnTo>
                    <a:pt x="232060" y="156628"/>
                  </a:lnTo>
                  <a:lnTo>
                    <a:pt x="241102" y="1674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7" name="SMARTInkShape-2630"/>
            <p:cNvSpPr/>
            <p:nvPr/>
          </p:nvSpPr>
          <p:spPr>
            <a:xfrm>
              <a:off x="6465093" y="3134320"/>
              <a:ext cx="247577" cy="284232"/>
            </a:xfrm>
            <a:custGeom>
              <a:avLst/>
              <a:gdLst/>
              <a:ahLst/>
              <a:cxnLst/>
              <a:rect l="0" t="0" r="0" b="0"/>
              <a:pathLst>
                <a:path w="247577" h="284232">
                  <a:moveTo>
                    <a:pt x="116086" y="0"/>
                  </a:moveTo>
                  <a:lnTo>
                    <a:pt x="108398" y="0"/>
                  </a:lnTo>
                  <a:lnTo>
                    <a:pt x="67039" y="24908"/>
                  </a:lnTo>
                  <a:lnTo>
                    <a:pt x="35691" y="46397"/>
                  </a:lnTo>
                  <a:lnTo>
                    <a:pt x="24686" y="60932"/>
                  </a:lnTo>
                  <a:lnTo>
                    <a:pt x="23403" y="65426"/>
                  </a:lnTo>
                  <a:lnTo>
                    <a:pt x="23539" y="69414"/>
                  </a:lnTo>
                  <a:lnTo>
                    <a:pt x="30888" y="87685"/>
                  </a:lnTo>
                  <a:lnTo>
                    <a:pt x="41509" y="96187"/>
                  </a:lnTo>
                  <a:lnTo>
                    <a:pt x="83114" y="118978"/>
                  </a:lnTo>
                  <a:lnTo>
                    <a:pt x="120648" y="131054"/>
                  </a:lnTo>
                  <a:lnTo>
                    <a:pt x="156354" y="146759"/>
                  </a:lnTo>
                  <a:lnTo>
                    <a:pt x="195588" y="172489"/>
                  </a:lnTo>
                  <a:lnTo>
                    <a:pt x="237596" y="213776"/>
                  </a:lnTo>
                  <a:lnTo>
                    <a:pt x="244505" y="225981"/>
                  </a:lnTo>
                  <a:lnTo>
                    <a:pt x="247576" y="238019"/>
                  </a:lnTo>
                  <a:lnTo>
                    <a:pt x="246294" y="247338"/>
                  </a:lnTo>
                  <a:lnTo>
                    <a:pt x="241425" y="255780"/>
                  </a:lnTo>
                  <a:lnTo>
                    <a:pt x="232647" y="266146"/>
                  </a:lnTo>
                  <a:lnTo>
                    <a:pt x="219485" y="272076"/>
                  </a:lnTo>
                  <a:lnTo>
                    <a:pt x="182041" y="280624"/>
                  </a:lnTo>
                  <a:lnTo>
                    <a:pt x="148086" y="284231"/>
                  </a:lnTo>
                  <a:lnTo>
                    <a:pt x="112891" y="280560"/>
                  </a:lnTo>
                  <a:lnTo>
                    <a:pt x="71579" y="276567"/>
                  </a:lnTo>
                  <a:lnTo>
                    <a:pt x="31521" y="267253"/>
                  </a:lnTo>
                  <a:lnTo>
                    <a:pt x="12978" y="258773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8" name="SMARTInkShape-2631"/>
            <p:cNvSpPr/>
            <p:nvPr/>
          </p:nvSpPr>
          <p:spPr>
            <a:xfrm>
              <a:off x="6509741" y="3118626"/>
              <a:ext cx="357189" cy="42484"/>
            </a:xfrm>
            <a:custGeom>
              <a:avLst/>
              <a:gdLst/>
              <a:ahLst/>
              <a:cxnLst/>
              <a:rect l="0" t="0" r="0" b="0"/>
              <a:pathLst>
                <a:path w="357189" h="42484">
                  <a:moveTo>
                    <a:pt x="0" y="42483"/>
                  </a:moveTo>
                  <a:lnTo>
                    <a:pt x="4741" y="42483"/>
                  </a:lnTo>
                  <a:lnTo>
                    <a:pt x="9715" y="39837"/>
                  </a:lnTo>
                  <a:lnTo>
                    <a:pt x="17216" y="35354"/>
                  </a:lnTo>
                  <a:lnTo>
                    <a:pt x="54670" y="21492"/>
                  </a:lnTo>
                  <a:lnTo>
                    <a:pt x="96643" y="9710"/>
                  </a:lnTo>
                  <a:lnTo>
                    <a:pt x="132375" y="1794"/>
                  </a:lnTo>
                  <a:lnTo>
                    <a:pt x="174931" y="0"/>
                  </a:lnTo>
                  <a:lnTo>
                    <a:pt x="207724" y="3097"/>
                  </a:lnTo>
                  <a:lnTo>
                    <a:pt x="242143" y="7780"/>
                  </a:lnTo>
                  <a:lnTo>
                    <a:pt x="275300" y="12177"/>
                  </a:lnTo>
                  <a:lnTo>
                    <a:pt x="315286" y="15644"/>
                  </a:lnTo>
                  <a:lnTo>
                    <a:pt x="357188" y="246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75" name="SMARTInkShape-Group302"/>
          <p:cNvGrpSpPr/>
          <p:nvPr/>
        </p:nvGrpSpPr>
        <p:grpSpPr>
          <a:xfrm>
            <a:off x="5318703" y="3696890"/>
            <a:ext cx="1137462" cy="419697"/>
            <a:chOff x="5318703" y="3696890"/>
            <a:chExt cx="1137462" cy="419697"/>
          </a:xfrm>
        </p:grpSpPr>
        <p:sp>
          <p:nvSpPr>
            <p:cNvPr id="270" name="SMARTInkShape-2632"/>
            <p:cNvSpPr/>
            <p:nvPr/>
          </p:nvSpPr>
          <p:spPr>
            <a:xfrm>
              <a:off x="5318703" y="3894171"/>
              <a:ext cx="190915" cy="222416"/>
            </a:xfrm>
            <a:custGeom>
              <a:avLst/>
              <a:gdLst/>
              <a:ahLst/>
              <a:cxnLst/>
              <a:rect l="0" t="0" r="0" b="0"/>
              <a:pathLst>
                <a:path w="190915" h="222416">
                  <a:moveTo>
                    <a:pt x="190914" y="8102"/>
                  </a:moveTo>
                  <a:lnTo>
                    <a:pt x="186174" y="8102"/>
                  </a:lnTo>
                  <a:lnTo>
                    <a:pt x="181200" y="5456"/>
                  </a:lnTo>
                  <a:lnTo>
                    <a:pt x="175683" y="1965"/>
                  </a:lnTo>
                  <a:lnTo>
                    <a:pt x="166006" y="0"/>
                  </a:lnTo>
                  <a:lnTo>
                    <a:pt x="150019" y="410"/>
                  </a:lnTo>
                  <a:lnTo>
                    <a:pt x="109866" y="11634"/>
                  </a:lnTo>
                  <a:lnTo>
                    <a:pt x="72876" y="28681"/>
                  </a:lnTo>
                  <a:lnTo>
                    <a:pt x="57093" y="40068"/>
                  </a:lnTo>
                  <a:lnTo>
                    <a:pt x="19537" y="82787"/>
                  </a:lnTo>
                  <a:lnTo>
                    <a:pt x="972" y="119875"/>
                  </a:lnTo>
                  <a:lnTo>
                    <a:pt x="0" y="135170"/>
                  </a:lnTo>
                  <a:lnTo>
                    <a:pt x="7461" y="164502"/>
                  </a:lnTo>
                  <a:lnTo>
                    <a:pt x="20361" y="183317"/>
                  </a:lnTo>
                  <a:lnTo>
                    <a:pt x="41492" y="196719"/>
                  </a:lnTo>
                  <a:lnTo>
                    <a:pt x="82428" y="210136"/>
                  </a:lnTo>
                  <a:lnTo>
                    <a:pt x="118972" y="218336"/>
                  </a:lnTo>
                  <a:lnTo>
                    <a:pt x="160668" y="221206"/>
                  </a:lnTo>
                  <a:lnTo>
                    <a:pt x="181985" y="2224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1" name="SMARTInkShape-2633"/>
            <p:cNvSpPr/>
            <p:nvPr/>
          </p:nvSpPr>
          <p:spPr>
            <a:xfrm>
              <a:off x="5554268" y="3705820"/>
              <a:ext cx="142873" cy="373115"/>
            </a:xfrm>
            <a:custGeom>
              <a:avLst/>
              <a:gdLst/>
              <a:ahLst/>
              <a:cxnLst/>
              <a:rect l="0" t="0" r="0" b="0"/>
              <a:pathLst>
                <a:path w="142873" h="373115">
                  <a:moveTo>
                    <a:pt x="44646" y="0"/>
                  </a:moveTo>
                  <a:lnTo>
                    <a:pt x="36958" y="0"/>
                  </a:lnTo>
                  <a:lnTo>
                    <a:pt x="31343" y="4741"/>
                  </a:lnTo>
                  <a:lnTo>
                    <a:pt x="28811" y="12360"/>
                  </a:lnTo>
                  <a:lnTo>
                    <a:pt x="26906" y="55543"/>
                  </a:lnTo>
                  <a:lnTo>
                    <a:pt x="26810" y="90677"/>
                  </a:lnTo>
                  <a:lnTo>
                    <a:pt x="26791" y="134806"/>
                  </a:lnTo>
                  <a:lnTo>
                    <a:pt x="26787" y="169919"/>
                  </a:lnTo>
                  <a:lnTo>
                    <a:pt x="26786" y="212599"/>
                  </a:lnTo>
                  <a:lnTo>
                    <a:pt x="20649" y="255829"/>
                  </a:lnTo>
                  <a:lnTo>
                    <a:pt x="15763" y="294061"/>
                  </a:lnTo>
                  <a:lnTo>
                    <a:pt x="6881" y="338490"/>
                  </a:lnTo>
                  <a:lnTo>
                    <a:pt x="1357" y="358235"/>
                  </a:lnTo>
                  <a:lnTo>
                    <a:pt x="117" y="373114"/>
                  </a:lnTo>
                  <a:lnTo>
                    <a:pt x="0" y="349265"/>
                  </a:lnTo>
                  <a:lnTo>
                    <a:pt x="9093" y="309447"/>
                  </a:lnTo>
                  <a:lnTo>
                    <a:pt x="21123" y="283081"/>
                  </a:lnTo>
                  <a:lnTo>
                    <a:pt x="46794" y="241651"/>
                  </a:lnTo>
                  <a:lnTo>
                    <a:pt x="73485" y="208077"/>
                  </a:lnTo>
                  <a:lnTo>
                    <a:pt x="84253" y="201619"/>
                  </a:lnTo>
                  <a:lnTo>
                    <a:pt x="108487" y="197133"/>
                  </a:lnTo>
                  <a:lnTo>
                    <a:pt x="118573" y="196655"/>
                  </a:lnTo>
                  <a:lnTo>
                    <a:pt x="124796" y="199189"/>
                  </a:lnTo>
                  <a:lnTo>
                    <a:pt x="136876" y="208900"/>
                  </a:lnTo>
                  <a:lnTo>
                    <a:pt x="140208" y="214553"/>
                  </a:lnTo>
                  <a:lnTo>
                    <a:pt x="142082" y="225959"/>
                  </a:lnTo>
                  <a:lnTo>
                    <a:pt x="142826" y="265073"/>
                  </a:lnTo>
                  <a:lnTo>
                    <a:pt x="141870" y="288758"/>
                  </a:lnTo>
                  <a:lnTo>
                    <a:pt x="134310" y="331612"/>
                  </a:lnTo>
                  <a:lnTo>
                    <a:pt x="136752" y="338545"/>
                  </a:lnTo>
                  <a:lnTo>
                    <a:pt x="142872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2" name="SMARTInkShape-2634"/>
            <p:cNvSpPr/>
            <p:nvPr/>
          </p:nvSpPr>
          <p:spPr>
            <a:xfrm>
              <a:off x="5750728" y="3866554"/>
              <a:ext cx="116077" cy="151641"/>
            </a:xfrm>
            <a:custGeom>
              <a:avLst/>
              <a:gdLst/>
              <a:ahLst/>
              <a:cxnLst/>
              <a:rect l="0" t="0" r="0" b="0"/>
              <a:pathLst>
                <a:path w="116077" h="151641">
                  <a:moveTo>
                    <a:pt x="8920" y="35719"/>
                  </a:moveTo>
                  <a:lnTo>
                    <a:pt x="1232" y="35719"/>
                  </a:lnTo>
                  <a:lnTo>
                    <a:pt x="819" y="36712"/>
                  </a:lnTo>
                  <a:lnTo>
                    <a:pt x="0" y="77959"/>
                  </a:lnTo>
                  <a:lnTo>
                    <a:pt x="11015" y="117971"/>
                  </a:lnTo>
                  <a:lnTo>
                    <a:pt x="18470" y="131858"/>
                  </a:lnTo>
                  <a:lnTo>
                    <a:pt x="25070" y="138971"/>
                  </a:lnTo>
                  <a:lnTo>
                    <a:pt x="38951" y="147562"/>
                  </a:lnTo>
                  <a:lnTo>
                    <a:pt x="53033" y="150967"/>
                  </a:lnTo>
                  <a:lnTo>
                    <a:pt x="65369" y="151640"/>
                  </a:lnTo>
                  <a:lnTo>
                    <a:pt x="71381" y="149086"/>
                  </a:lnTo>
                  <a:lnTo>
                    <a:pt x="74373" y="147016"/>
                  </a:lnTo>
                  <a:lnTo>
                    <a:pt x="101193" y="108690"/>
                  </a:lnTo>
                  <a:lnTo>
                    <a:pt x="112936" y="68377"/>
                  </a:lnTo>
                  <a:lnTo>
                    <a:pt x="115954" y="25574"/>
                  </a:lnTo>
                  <a:lnTo>
                    <a:pt x="11607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3" name="SMARTInkShape-2635"/>
            <p:cNvSpPr/>
            <p:nvPr/>
          </p:nvSpPr>
          <p:spPr>
            <a:xfrm>
              <a:off x="5920382" y="3857780"/>
              <a:ext cx="196455" cy="160580"/>
            </a:xfrm>
            <a:custGeom>
              <a:avLst/>
              <a:gdLst/>
              <a:ahLst/>
              <a:cxnLst/>
              <a:rect l="0" t="0" r="0" b="0"/>
              <a:pathLst>
                <a:path w="196455" h="160580">
                  <a:moveTo>
                    <a:pt x="0" y="115931"/>
                  </a:moveTo>
                  <a:lnTo>
                    <a:pt x="0" y="142575"/>
                  </a:lnTo>
                  <a:lnTo>
                    <a:pt x="0" y="137936"/>
                  </a:lnTo>
                  <a:lnTo>
                    <a:pt x="2646" y="132987"/>
                  </a:lnTo>
                  <a:lnTo>
                    <a:pt x="4740" y="130278"/>
                  </a:lnTo>
                  <a:lnTo>
                    <a:pt x="7068" y="121977"/>
                  </a:lnTo>
                  <a:lnTo>
                    <a:pt x="11413" y="95956"/>
                  </a:lnTo>
                  <a:lnTo>
                    <a:pt x="27007" y="64813"/>
                  </a:lnTo>
                  <a:lnTo>
                    <a:pt x="55327" y="33972"/>
                  </a:lnTo>
                  <a:lnTo>
                    <a:pt x="99563" y="5834"/>
                  </a:lnTo>
                  <a:lnTo>
                    <a:pt x="109073" y="2507"/>
                  </a:lnTo>
                  <a:lnTo>
                    <a:pt x="136512" y="0"/>
                  </a:lnTo>
                  <a:lnTo>
                    <a:pt x="142693" y="2560"/>
                  </a:lnTo>
                  <a:lnTo>
                    <a:pt x="145731" y="4631"/>
                  </a:lnTo>
                  <a:lnTo>
                    <a:pt x="149105" y="9579"/>
                  </a:lnTo>
                  <a:lnTo>
                    <a:pt x="151005" y="17943"/>
                  </a:lnTo>
                  <a:lnTo>
                    <a:pt x="151648" y="29658"/>
                  </a:lnTo>
                  <a:lnTo>
                    <a:pt x="140775" y="68871"/>
                  </a:lnTo>
                  <a:lnTo>
                    <a:pt x="136980" y="77156"/>
                  </a:lnTo>
                  <a:lnTo>
                    <a:pt x="134123" y="116100"/>
                  </a:lnTo>
                  <a:lnTo>
                    <a:pt x="135017" y="126920"/>
                  </a:lnTo>
                  <a:lnTo>
                    <a:pt x="138721" y="135036"/>
                  </a:lnTo>
                  <a:lnTo>
                    <a:pt x="146385" y="145183"/>
                  </a:lnTo>
                  <a:lnTo>
                    <a:pt x="159680" y="154474"/>
                  </a:lnTo>
                  <a:lnTo>
                    <a:pt x="171447" y="158771"/>
                  </a:lnTo>
                  <a:lnTo>
                    <a:pt x="196454" y="160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4" name="SMARTInkShape-2636"/>
            <p:cNvSpPr/>
            <p:nvPr/>
          </p:nvSpPr>
          <p:spPr>
            <a:xfrm>
              <a:off x="6197203" y="3696890"/>
              <a:ext cx="258962" cy="366118"/>
            </a:xfrm>
            <a:custGeom>
              <a:avLst/>
              <a:gdLst/>
              <a:ahLst/>
              <a:cxnLst/>
              <a:rect l="0" t="0" r="0" b="0"/>
              <a:pathLst>
                <a:path w="258962" h="366118">
                  <a:moveTo>
                    <a:pt x="0" y="0"/>
                  </a:moveTo>
                  <a:lnTo>
                    <a:pt x="0" y="40140"/>
                  </a:lnTo>
                  <a:lnTo>
                    <a:pt x="0" y="80950"/>
                  </a:lnTo>
                  <a:lnTo>
                    <a:pt x="0" y="117193"/>
                  </a:lnTo>
                  <a:lnTo>
                    <a:pt x="0" y="161542"/>
                  </a:lnTo>
                  <a:lnTo>
                    <a:pt x="0" y="203778"/>
                  </a:lnTo>
                  <a:lnTo>
                    <a:pt x="6136" y="241777"/>
                  </a:lnTo>
                  <a:lnTo>
                    <a:pt x="8378" y="281180"/>
                  </a:lnTo>
                  <a:lnTo>
                    <a:pt x="14994" y="321051"/>
                  </a:lnTo>
                  <a:lnTo>
                    <a:pt x="17482" y="349024"/>
                  </a:lnTo>
                  <a:lnTo>
                    <a:pt x="18600" y="351745"/>
                  </a:lnTo>
                  <a:lnTo>
                    <a:pt x="20337" y="353559"/>
                  </a:lnTo>
                  <a:lnTo>
                    <a:pt x="25515" y="356471"/>
                  </a:lnTo>
                  <a:lnTo>
                    <a:pt x="31152" y="356975"/>
                  </a:lnTo>
                  <a:lnTo>
                    <a:pt x="32674" y="355062"/>
                  </a:lnTo>
                  <a:lnTo>
                    <a:pt x="37762" y="340378"/>
                  </a:lnTo>
                  <a:lnTo>
                    <a:pt x="40058" y="337052"/>
                  </a:lnTo>
                  <a:lnTo>
                    <a:pt x="43741" y="311318"/>
                  </a:lnTo>
                  <a:lnTo>
                    <a:pt x="45372" y="292224"/>
                  </a:lnTo>
                  <a:lnTo>
                    <a:pt x="53719" y="249894"/>
                  </a:lnTo>
                  <a:lnTo>
                    <a:pt x="64551" y="205549"/>
                  </a:lnTo>
                  <a:lnTo>
                    <a:pt x="72043" y="190219"/>
                  </a:lnTo>
                  <a:lnTo>
                    <a:pt x="83463" y="176150"/>
                  </a:lnTo>
                  <a:lnTo>
                    <a:pt x="89349" y="172547"/>
                  </a:lnTo>
                  <a:lnTo>
                    <a:pt x="101213" y="170234"/>
                  </a:lnTo>
                  <a:lnTo>
                    <a:pt x="114876" y="174574"/>
                  </a:lnTo>
                  <a:lnTo>
                    <a:pt x="130142" y="184928"/>
                  </a:lnTo>
                  <a:lnTo>
                    <a:pt x="167178" y="225544"/>
                  </a:lnTo>
                  <a:lnTo>
                    <a:pt x="196517" y="268194"/>
                  </a:lnTo>
                  <a:lnTo>
                    <a:pt x="220278" y="303670"/>
                  </a:lnTo>
                  <a:lnTo>
                    <a:pt x="242869" y="339898"/>
                  </a:lnTo>
                  <a:lnTo>
                    <a:pt x="258961" y="366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90" name="SMARTInkShape-Group303"/>
          <p:cNvGrpSpPr/>
          <p:nvPr/>
        </p:nvGrpSpPr>
        <p:grpSpPr>
          <a:xfrm>
            <a:off x="6029815" y="3652242"/>
            <a:ext cx="1818808" cy="1044774"/>
            <a:chOff x="6029815" y="3652242"/>
            <a:chExt cx="1818808" cy="1044774"/>
          </a:xfrm>
        </p:grpSpPr>
        <p:sp>
          <p:nvSpPr>
            <p:cNvPr id="276" name="SMARTInkShape-2637"/>
            <p:cNvSpPr/>
            <p:nvPr/>
          </p:nvSpPr>
          <p:spPr>
            <a:xfrm>
              <a:off x="6616898" y="3809112"/>
              <a:ext cx="142876" cy="218178"/>
            </a:xfrm>
            <a:custGeom>
              <a:avLst/>
              <a:gdLst/>
              <a:ahLst/>
              <a:cxnLst/>
              <a:rect l="0" t="0" r="0" b="0"/>
              <a:pathLst>
                <a:path w="142876" h="218178">
                  <a:moveTo>
                    <a:pt x="8929" y="39583"/>
                  </a:moveTo>
                  <a:lnTo>
                    <a:pt x="8929" y="78876"/>
                  </a:lnTo>
                  <a:lnTo>
                    <a:pt x="7938" y="104597"/>
                  </a:lnTo>
                  <a:lnTo>
                    <a:pt x="828" y="146882"/>
                  </a:lnTo>
                  <a:lnTo>
                    <a:pt x="48" y="191222"/>
                  </a:lnTo>
                  <a:lnTo>
                    <a:pt x="0" y="216623"/>
                  </a:lnTo>
                  <a:lnTo>
                    <a:pt x="0" y="212976"/>
                  </a:lnTo>
                  <a:lnTo>
                    <a:pt x="2646" y="208259"/>
                  </a:lnTo>
                  <a:lnTo>
                    <a:pt x="4740" y="205612"/>
                  </a:lnTo>
                  <a:lnTo>
                    <a:pt x="7067" y="197379"/>
                  </a:lnTo>
                  <a:lnTo>
                    <a:pt x="11024" y="181587"/>
                  </a:lnTo>
                  <a:lnTo>
                    <a:pt x="26972" y="144017"/>
                  </a:lnTo>
                  <a:lnTo>
                    <a:pt x="44664" y="99990"/>
                  </a:lnTo>
                  <a:lnTo>
                    <a:pt x="60525" y="64295"/>
                  </a:lnTo>
                  <a:lnTo>
                    <a:pt x="91906" y="20546"/>
                  </a:lnTo>
                  <a:lnTo>
                    <a:pt x="110101" y="1046"/>
                  </a:lnTo>
                  <a:lnTo>
                    <a:pt x="112096" y="0"/>
                  </a:lnTo>
                  <a:lnTo>
                    <a:pt x="113425" y="297"/>
                  </a:lnTo>
                  <a:lnTo>
                    <a:pt x="114312" y="1486"/>
                  </a:lnTo>
                  <a:lnTo>
                    <a:pt x="117943" y="2807"/>
                  </a:lnTo>
                  <a:lnTo>
                    <a:pt x="120301" y="3160"/>
                  </a:lnTo>
                  <a:lnTo>
                    <a:pt x="121873" y="5379"/>
                  </a:lnTo>
                  <a:lnTo>
                    <a:pt x="124394" y="20553"/>
                  </a:lnTo>
                  <a:lnTo>
                    <a:pt x="130079" y="61992"/>
                  </a:lnTo>
                  <a:lnTo>
                    <a:pt x="125878" y="102886"/>
                  </a:lnTo>
                  <a:lnTo>
                    <a:pt x="125129" y="139776"/>
                  </a:lnTo>
                  <a:lnTo>
                    <a:pt x="126023" y="174596"/>
                  </a:lnTo>
                  <a:lnTo>
                    <a:pt x="132087" y="193069"/>
                  </a:lnTo>
                  <a:lnTo>
                    <a:pt x="132706" y="198462"/>
                  </a:lnTo>
                  <a:lnTo>
                    <a:pt x="134112" y="202056"/>
                  </a:lnTo>
                  <a:lnTo>
                    <a:pt x="136040" y="204453"/>
                  </a:lnTo>
                  <a:lnTo>
                    <a:pt x="138318" y="206051"/>
                  </a:lnTo>
                  <a:lnTo>
                    <a:pt x="139838" y="208108"/>
                  </a:lnTo>
                  <a:lnTo>
                    <a:pt x="142875" y="2181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7" name="SMARTInkShape-2638"/>
            <p:cNvSpPr/>
            <p:nvPr/>
          </p:nvSpPr>
          <p:spPr>
            <a:xfrm>
              <a:off x="6822280" y="3843826"/>
              <a:ext cx="98228" cy="156675"/>
            </a:xfrm>
            <a:custGeom>
              <a:avLst/>
              <a:gdLst/>
              <a:ahLst/>
              <a:cxnLst/>
              <a:rect l="0" t="0" r="0" b="0"/>
              <a:pathLst>
                <a:path w="98228" h="156675">
                  <a:moveTo>
                    <a:pt x="0" y="67377"/>
                  </a:moveTo>
                  <a:lnTo>
                    <a:pt x="20738" y="49286"/>
                  </a:lnTo>
                  <a:lnTo>
                    <a:pt x="64138" y="19748"/>
                  </a:lnTo>
                  <a:lnTo>
                    <a:pt x="70840" y="16443"/>
                  </a:lnTo>
                  <a:lnTo>
                    <a:pt x="77125" y="13982"/>
                  </a:lnTo>
                  <a:lnTo>
                    <a:pt x="87499" y="6265"/>
                  </a:lnTo>
                  <a:lnTo>
                    <a:pt x="88498" y="2844"/>
                  </a:lnTo>
                  <a:lnTo>
                    <a:pt x="88942" y="0"/>
                  </a:lnTo>
                  <a:lnTo>
                    <a:pt x="89252" y="4032"/>
                  </a:lnTo>
                  <a:lnTo>
                    <a:pt x="83151" y="11833"/>
                  </a:lnTo>
                  <a:lnTo>
                    <a:pt x="73484" y="34907"/>
                  </a:lnTo>
                  <a:lnTo>
                    <a:pt x="66201" y="46732"/>
                  </a:lnTo>
                  <a:lnTo>
                    <a:pt x="54965" y="91313"/>
                  </a:lnTo>
                  <a:lnTo>
                    <a:pt x="58730" y="109086"/>
                  </a:lnTo>
                  <a:lnTo>
                    <a:pt x="74606" y="137083"/>
                  </a:lnTo>
                  <a:lnTo>
                    <a:pt x="80453" y="143005"/>
                  </a:lnTo>
                  <a:lnTo>
                    <a:pt x="98227" y="1566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8" name="SMARTInkShape-2639"/>
            <p:cNvSpPr/>
            <p:nvPr/>
          </p:nvSpPr>
          <p:spPr>
            <a:xfrm>
              <a:off x="6983015" y="3857747"/>
              <a:ext cx="123207" cy="124894"/>
            </a:xfrm>
            <a:custGeom>
              <a:avLst/>
              <a:gdLst/>
              <a:ahLst/>
              <a:cxnLst/>
              <a:rect l="0" t="0" r="0" b="0"/>
              <a:pathLst>
                <a:path w="123207" h="124894">
                  <a:moveTo>
                    <a:pt x="0" y="71315"/>
                  </a:moveTo>
                  <a:lnTo>
                    <a:pt x="0" y="63627"/>
                  </a:lnTo>
                  <a:lnTo>
                    <a:pt x="992" y="63213"/>
                  </a:lnTo>
                  <a:lnTo>
                    <a:pt x="12359" y="59904"/>
                  </a:lnTo>
                  <a:lnTo>
                    <a:pt x="22361" y="56321"/>
                  </a:lnTo>
                  <a:lnTo>
                    <a:pt x="50802" y="49093"/>
                  </a:lnTo>
                  <a:lnTo>
                    <a:pt x="91294" y="29563"/>
                  </a:lnTo>
                  <a:lnTo>
                    <a:pt x="115855" y="11449"/>
                  </a:lnTo>
                  <a:lnTo>
                    <a:pt x="118909" y="10568"/>
                  </a:lnTo>
                  <a:lnTo>
                    <a:pt x="120944" y="8989"/>
                  </a:lnTo>
                  <a:lnTo>
                    <a:pt x="123206" y="4589"/>
                  </a:lnTo>
                  <a:lnTo>
                    <a:pt x="122817" y="3019"/>
                  </a:lnTo>
                  <a:lnTo>
                    <a:pt x="121565" y="1972"/>
                  </a:lnTo>
                  <a:lnTo>
                    <a:pt x="117529" y="809"/>
                  </a:lnTo>
                  <a:lnTo>
                    <a:pt x="99237" y="0"/>
                  </a:lnTo>
                  <a:lnTo>
                    <a:pt x="77002" y="7031"/>
                  </a:lnTo>
                  <a:lnTo>
                    <a:pt x="41638" y="24788"/>
                  </a:lnTo>
                  <a:lnTo>
                    <a:pt x="24794" y="39780"/>
                  </a:lnTo>
                  <a:lnTo>
                    <a:pt x="4316" y="68261"/>
                  </a:lnTo>
                  <a:lnTo>
                    <a:pt x="1918" y="78557"/>
                  </a:lnTo>
                  <a:lnTo>
                    <a:pt x="3499" y="89747"/>
                  </a:lnTo>
                  <a:lnTo>
                    <a:pt x="9967" y="104558"/>
                  </a:lnTo>
                  <a:lnTo>
                    <a:pt x="12598" y="108360"/>
                  </a:lnTo>
                  <a:lnTo>
                    <a:pt x="16336" y="110894"/>
                  </a:lnTo>
                  <a:lnTo>
                    <a:pt x="62508" y="1248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9" name="SMARTInkShape-2640"/>
            <p:cNvSpPr/>
            <p:nvPr/>
          </p:nvSpPr>
          <p:spPr>
            <a:xfrm>
              <a:off x="7162141" y="3705820"/>
              <a:ext cx="95919" cy="299398"/>
            </a:xfrm>
            <a:custGeom>
              <a:avLst/>
              <a:gdLst/>
              <a:ahLst/>
              <a:cxnLst/>
              <a:rect l="0" t="0" r="0" b="0"/>
              <a:pathLst>
                <a:path w="95919" h="299398">
                  <a:moveTo>
                    <a:pt x="70905" y="223242"/>
                  </a:moveTo>
                  <a:lnTo>
                    <a:pt x="70905" y="215554"/>
                  </a:lnTo>
                  <a:lnTo>
                    <a:pt x="69914" y="215140"/>
                  </a:lnTo>
                  <a:lnTo>
                    <a:pt x="63217" y="214422"/>
                  </a:lnTo>
                  <a:lnTo>
                    <a:pt x="31945" y="239223"/>
                  </a:lnTo>
                  <a:lnTo>
                    <a:pt x="5528" y="275244"/>
                  </a:lnTo>
                  <a:lnTo>
                    <a:pt x="0" y="292517"/>
                  </a:lnTo>
                  <a:lnTo>
                    <a:pt x="2351" y="296364"/>
                  </a:lnTo>
                  <a:lnTo>
                    <a:pt x="4367" y="298779"/>
                  </a:lnTo>
                  <a:lnTo>
                    <a:pt x="6702" y="299397"/>
                  </a:lnTo>
                  <a:lnTo>
                    <a:pt x="9252" y="298817"/>
                  </a:lnTo>
                  <a:lnTo>
                    <a:pt x="14731" y="296519"/>
                  </a:lnTo>
                  <a:lnTo>
                    <a:pt x="20473" y="295497"/>
                  </a:lnTo>
                  <a:lnTo>
                    <a:pt x="39372" y="280583"/>
                  </a:lnTo>
                  <a:lnTo>
                    <a:pt x="59569" y="258528"/>
                  </a:lnTo>
                  <a:lnTo>
                    <a:pt x="76542" y="222010"/>
                  </a:lnTo>
                  <a:lnTo>
                    <a:pt x="88702" y="184634"/>
                  </a:lnTo>
                  <a:lnTo>
                    <a:pt x="95918" y="144068"/>
                  </a:lnTo>
                  <a:lnTo>
                    <a:pt x="91206" y="107392"/>
                  </a:lnTo>
                  <a:lnTo>
                    <a:pt x="86601" y="71484"/>
                  </a:lnTo>
                  <a:lnTo>
                    <a:pt x="80858" y="54591"/>
                  </a:lnTo>
                  <a:lnTo>
                    <a:pt x="56187" y="11809"/>
                  </a:lnTo>
                  <a:lnTo>
                    <a:pt x="55140" y="7873"/>
                  </a:lnTo>
                  <a:lnTo>
                    <a:pt x="53450" y="5249"/>
                  </a:lnTo>
                  <a:lnTo>
                    <a:pt x="51331" y="3499"/>
                  </a:lnTo>
                  <a:lnTo>
                    <a:pt x="441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0" name="SMARTInkShape-2641"/>
            <p:cNvSpPr/>
            <p:nvPr/>
          </p:nvSpPr>
          <p:spPr>
            <a:xfrm>
              <a:off x="7349132" y="3741539"/>
              <a:ext cx="106446" cy="240565"/>
            </a:xfrm>
            <a:custGeom>
              <a:avLst/>
              <a:gdLst/>
              <a:ahLst/>
              <a:cxnLst/>
              <a:rect l="0" t="0" r="0" b="0"/>
              <a:pathLst>
                <a:path w="106446" h="240565">
                  <a:moveTo>
                    <a:pt x="53578" y="0"/>
                  </a:moveTo>
                  <a:lnTo>
                    <a:pt x="53578" y="7688"/>
                  </a:lnTo>
                  <a:lnTo>
                    <a:pt x="15194" y="47310"/>
                  </a:lnTo>
                  <a:lnTo>
                    <a:pt x="6753" y="56745"/>
                  </a:lnTo>
                  <a:lnTo>
                    <a:pt x="3001" y="64246"/>
                  </a:lnTo>
                  <a:lnTo>
                    <a:pt x="889" y="78788"/>
                  </a:lnTo>
                  <a:lnTo>
                    <a:pt x="5004" y="95664"/>
                  </a:lnTo>
                  <a:lnTo>
                    <a:pt x="41132" y="138693"/>
                  </a:lnTo>
                  <a:lnTo>
                    <a:pt x="85032" y="183200"/>
                  </a:lnTo>
                  <a:lnTo>
                    <a:pt x="101757" y="207101"/>
                  </a:lnTo>
                  <a:lnTo>
                    <a:pt x="105556" y="219010"/>
                  </a:lnTo>
                  <a:lnTo>
                    <a:pt x="106445" y="225661"/>
                  </a:lnTo>
                  <a:lnTo>
                    <a:pt x="104698" y="228823"/>
                  </a:lnTo>
                  <a:lnTo>
                    <a:pt x="97465" y="234983"/>
                  </a:lnTo>
                  <a:lnTo>
                    <a:pt x="87636" y="238382"/>
                  </a:lnTo>
                  <a:lnTo>
                    <a:pt x="65157" y="240564"/>
                  </a:lnTo>
                  <a:lnTo>
                    <a:pt x="35472" y="233866"/>
                  </a:lnTo>
                  <a:lnTo>
                    <a:pt x="12116" y="222989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1" name="SMARTInkShape-2642"/>
            <p:cNvSpPr/>
            <p:nvPr/>
          </p:nvSpPr>
          <p:spPr>
            <a:xfrm>
              <a:off x="7592156" y="3652242"/>
              <a:ext cx="51657" cy="339329"/>
            </a:xfrm>
            <a:custGeom>
              <a:avLst/>
              <a:gdLst/>
              <a:ahLst/>
              <a:cxnLst/>
              <a:rect l="0" t="0" r="0" b="0"/>
              <a:pathLst>
                <a:path w="51657" h="339329">
                  <a:moveTo>
                    <a:pt x="51656" y="0"/>
                  </a:moveTo>
                  <a:lnTo>
                    <a:pt x="51656" y="39217"/>
                  </a:lnTo>
                  <a:lnTo>
                    <a:pt x="49011" y="63545"/>
                  </a:lnTo>
                  <a:lnTo>
                    <a:pt x="36426" y="107293"/>
                  </a:lnTo>
                  <a:lnTo>
                    <a:pt x="24798" y="145548"/>
                  </a:lnTo>
                  <a:lnTo>
                    <a:pt x="12946" y="186287"/>
                  </a:lnTo>
                  <a:lnTo>
                    <a:pt x="7189" y="222998"/>
                  </a:lnTo>
                  <a:lnTo>
                    <a:pt x="171" y="258913"/>
                  </a:lnTo>
                  <a:lnTo>
                    <a:pt x="0" y="275807"/>
                  </a:lnTo>
                  <a:lnTo>
                    <a:pt x="8246" y="315165"/>
                  </a:lnTo>
                  <a:lnTo>
                    <a:pt x="24867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2" name="SMARTInkShape-2643"/>
            <p:cNvSpPr/>
            <p:nvPr/>
          </p:nvSpPr>
          <p:spPr>
            <a:xfrm>
              <a:off x="7474148" y="3807904"/>
              <a:ext cx="374475" cy="164292"/>
            </a:xfrm>
            <a:custGeom>
              <a:avLst/>
              <a:gdLst/>
              <a:ahLst/>
              <a:cxnLst/>
              <a:rect l="0" t="0" r="0" b="0"/>
              <a:pathLst>
                <a:path w="374475" h="164292">
                  <a:moveTo>
                    <a:pt x="0" y="14002"/>
                  </a:moveTo>
                  <a:lnTo>
                    <a:pt x="14258" y="7865"/>
                  </a:lnTo>
                  <a:lnTo>
                    <a:pt x="56945" y="4326"/>
                  </a:lnTo>
                  <a:lnTo>
                    <a:pt x="95035" y="0"/>
                  </a:lnTo>
                  <a:lnTo>
                    <a:pt x="137740" y="4121"/>
                  </a:lnTo>
                  <a:lnTo>
                    <a:pt x="181813" y="11625"/>
                  </a:lnTo>
                  <a:lnTo>
                    <a:pt x="225299" y="20133"/>
                  </a:lnTo>
                  <a:lnTo>
                    <a:pt x="261776" y="27945"/>
                  </a:lnTo>
                  <a:lnTo>
                    <a:pt x="285040" y="31694"/>
                  </a:lnTo>
                  <a:lnTo>
                    <a:pt x="294695" y="36086"/>
                  </a:lnTo>
                  <a:lnTo>
                    <a:pt x="296675" y="38646"/>
                  </a:lnTo>
                  <a:lnTo>
                    <a:pt x="297002" y="41346"/>
                  </a:lnTo>
                  <a:lnTo>
                    <a:pt x="294720" y="46991"/>
                  </a:lnTo>
                  <a:lnTo>
                    <a:pt x="290398" y="52807"/>
                  </a:lnTo>
                  <a:lnTo>
                    <a:pt x="249749" y="76514"/>
                  </a:lnTo>
                  <a:lnTo>
                    <a:pt x="232088" y="88086"/>
                  </a:lnTo>
                  <a:lnTo>
                    <a:pt x="213084" y="105034"/>
                  </a:lnTo>
                  <a:lnTo>
                    <a:pt x="208806" y="114323"/>
                  </a:lnTo>
                  <a:lnTo>
                    <a:pt x="207665" y="119578"/>
                  </a:lnTo>
                  <a:lnTo>
                    <a:pt x="207895" y="124074"/>
                  </a:lnTo>
                  <a:lnTo>
                    <a:pt x="218012" y="146334"/>
                  </a:lnTo>
                  <a:lnTo>
                    <a:pt x="221740" y="149849"/>
                  </a:lnTo>
                  <a:lnTo>
                    <a:pt x="252381" y="160692"/>
                  </a:lnTo>
                  <a:lnTo>
                    <a:pt x="277517" y="164291"/>
                  </a:lnTo>
                  <a:lnTo>
                    <a:pt x="311685" y="158378"/>
                  </a:lnTo>
                  <a:lnTo>
                    <a:pt x="344776" y="144776"/>
                  </a:lnTo>
                  <a:lnTo>
                    <a:pt x="354318" y="136285"/>
                  </a:lnTo>
                  <a:lnTo>
                    <a:pt x="368527" y="114665"/>
                  </a:lnTo>
                  <a:lnTo>
                    <a:pt x="373115" y="97186"/>
                  </a:lnTo>
                  <a:lnTo>
                    <a:pt x="374474" y="79439"/>
                  </a:lnTo>
                  <a:lnTo>
                    <a:pt x="370137" y="61613"/>
                  </a:lnTo>
                  <a:lnTo>
                    <a:pt x="357828" y="43764"/>
                  </a:lnTo>
                  <a:lnTo>
                    <a:pt x="321468" y="140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3" name="SMARTInkShape-2644"/>
            <p:cNvSpPr/>
            <p:nvPr/>
          </p:nvSpPr>
          <p:spPr>
            <a:xfrm>
              <a:off x="6029815" y="4330898"/>
              <a:ext cx="131670" cy="132575"/>
            </a:xfrm>
            <a:custGeom>
              <a:avLst/>
              <a:gdLst/>
              <a:ahLst/>
              <a:cxnLst/>
              <a:rect l="0" t="0" r="0" b="0"/>
              <a:pathLst>
                <a:path w="131670" h="132575">
                  <a:moveTo>
                    <a:pt x="104880" y="0"/>
                  </a:moveTo>
                  <a:lnTo>
                    <a:pt x="92452" y="0"/>
                  </a:lnTo>
                  <a:lnTo>
                    <a:pt x="79149" y="4741"/>
                  </a:lnTo>
                  <a:lnTo>
                    <a:pt x="36002" y="34552"/>
                  </a:lnTo>
                  <a:lnTo>
                    <a:pt x="9244" y="62747"/>
                  </a:lnTo>
                  <a:lnTo>
                    <a:pt x="2844" y="74520"/>
                  </a:lnTo>
                  <a:lnTo>
                    <a:pt x="0" y="86368"/>
                  </a:lnTo>
                  <a:lnTo>
                    <a:pt x="1381" y="98247"/>
                  </a:lnTo>
                  <a:lnTo>
                    <a:pt x="5302" y="109150"/>
                  </a:lnTo>
                  <a:lnTo>
                    <a:pt x="10353" y="117303"/>
                  </a:lnTo>
                  <a:lnTo>
                    <a:pt x="23514" y="127471"/>
                  </a:lnTo>
                  <a:lnTo>
                    <a:pt x="44722" y="132027"/>
                  </a:lnTo>
                  <a:lnTo>
                    <a:pt x="78555" y="132574"/>
                  </a:lnTo>
                  <a:lnTo>
                    <a:pt x="131669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4" name="SMARTInkShape-2645"/>
            <p:cNvSpPr/>
            <p:nvPr/>
          </p:nvSpPr>
          <p:spPr>
            <a:xfrm>
              <a:off x="6250935" y="4179093"/>
              <a:ext cx="44495" cy="312540"/>
            </a:xfrm>
            <a:custGeom>
              <a:avLst/>
              <a:gdLst/>
              <a:ahLst/>
              <a:cxnLst/>
              <a:rect l="0" t="0" r="0" b="0"/>
              <a:pathLst>
                <a:path w="44495" h="312540">
                  <a:moveTo>
                    <a:pt x="44494" y="0"/>
                  </a:moveTo>
                  <a:lnTo>
                    <a:pt x="39754" y="0"/>
                  </a:lnTo>
                  <a:lnTo>
                    <a:pt x="38357" y="993"/>
                  </a:lnTo>
                  <a:lnTo>
                    <a:pt x="37427" y="2646"/>
                  </a:lnTo>
                  <a:lnTo>
                    <a:pt x="36806" y="4741"/>
                  </a:lnTo>
                  <a:lnTo>
                    <a:pt x="14606" y="46981"/>
                  </a:lnTo>
                  <a:lnTo>
                    <a:pt x="2476" y="89605"/>
                  </a:lnTo>
                  <a:lnTo>
                    <a:pt x="366" y="129817"/>
                  </a:lnTo>
                  <a:lnTo>
                    <a:pt x="0" y="164252"/>
                  </a:lnTo>
                  <a:lnTo>
                    <a:pt x="868" y="204314"/>
                  </a:lnTo>
                  <a:lnTo>
                    <a:pt x="9566" y="240891"/>
                  </a:lnTo>
                  <a:lnTo>
                    <a:pt x="17626" y="283738"/>
                  </a:lnTo>
                  <a:lnTo>
                    <a:pt x="26635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5" name="SMARTInkShape-2646"/>
            <p:cNvSpPr/>
            <p:nvPr/>
          </p:nvSpPr>
          <p:spPr>
            <a:xfrm>
              <a:off x="6170414" y="4305442"/>
              <a:ext cx="232095" cy="123684"/>
            </a:xfrm>
            <a:custGeom>
              <a:avLst/>
              <a:gdLst/>
              <a:ahLst/>
              <a:cxnLst/>
              <a:rect l="0" t="0" r="0" b="0"/>
              <a:pathLst>
                <a:path w="232095" h="123684">
                  <a:moveTo>
                    <a:pt x="0" y="34386"/>
                  </a:moveTo>
                  <a:lnTo>
                    <a:pt x="7688" y="26698"/>
                  </a:lnTo>
                  <a:lnTo>
                    <a:pt x="50356" y="7413"/>
                  </a:lnTo>
                  <a:lnTo>
                    <a:pt x="88660" y="395"/>
                  </a:lnTo>
                  <a:lnTo>
                    <a:pt x="131026" y="0"/>
                  </a:lnTo>
                  <a:lnTo>
                    <a:pt x="169087" y="5802"/>
                  </a:lnTo>
                  <a:lnTo>
                    <a:pt x="193635" y="9711"/>
                  </a:lnTo>
                  <a:lnTo>
                    <a:pt x="200527" y="11983"/>
                  </a:lnTo>
                  <a:lnTo>
                    <a:pt x="210832" y="19799"/>
                  </a:lnTo>
                  <a:lnTo>
                    <a:pt x="225531" y="36245"/>
                  </a:lnTo>
                  <a:lnTo>
                    <a:pt x="229220" y="45465"/>
                  </a:lnTo>
                  <a:lnTo>
                    <a:pt x="232094" y="89882"/>
                  </a:lnTo>
                  <a:lnTo>
                    <a:pt x="231144" y="100723"/>
                  </a:lnTo>
                  <a:lnTo>
                    <a:pt x="223242" y="1236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6" name="SMARTInkShape-2647"/>
            <p:cNvSpPr/>
            <p:nvPr/>
          </p:nvSpPr>
          <p:spPr>
            <a:xfrm>
              <a:off x="6393656" y="4205882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7" name="SMARTInkShape-2648"/>
            <p:cNvSpPr/>
            <p:nvPr/>
          </p:nvSpPr>
          <p:spPr>
            <a:xfrm>
              <a:off x="6429375" y="4279102"/>
              <a:ext cx="312539" cy="149396"/>
            </a:xfrm>
            <a:custGeom>
              <a:avLst/>
              <a:gdLst/>
              <a:ahLst/>
              <a:cxnLst/>
              <a:rect l="0" t="0" r="0" b="0"/>
              <a:pathLst>
                <a:path w="312539" h="149396">
                  <a:moveTo>
                    <a:pt x="0" y="105374"/>
                  </a:moveTo>
                  <a:lnTo>
                    <a:pt x="4740" y="105374"/>
                  </a:lnTo>
                  <a:lnTo>
                    <a:pt x="6136" y="106367"/>
                  </a:lnTo>
                  <a:lnTo>
                    <a:pt x="7067" y="108020"/>
                  </a:lnTo>
                  <a:lnTo>
                    <a:pt x="7688" y="110115"/>
                  </a:lnTo>
                  <a:lnTo>
                    <a:pt x="25079" y="135427"/>
                  </a:lnTo>
                  <a:lnTo>
                    <a:pt x="38960" y="145257"/>
                  </a:lnTo>
                  <a:lnTo>
                    <a:pt x="46419" y="147905"/>
                  </a:lnTo>
                  <a:lnTo>
                    <a:pt x="60937" y="149395"/>
                  </a:lnTo>
                  <a:lnTo>
                    <a:pt x="69416" y="147098"/>
                  </a:lnTo>
                  <a:lnTo>
                    <a:pt x="82414" y="137581"/>
                  </a:lnTo>
                  <a:lnTo>
                    <a:pt x="103273" y="117002"/>
                  </a:lnTo>
                  <a:lnTo>
                    <a:pt x="127957" y="72505"/>
                  </a:lnTo>
                  <a:lnTo>
                    <a:pt x="142253" y="27884"/>
                  </a:lnTo>
                  <a:lnTo>
                    <a:pt x="142839" y="25175"/>
                  </a:lnTo>
                  <a:lnTo>
                    <a:pt x="142865" y="29797"/>
                  </a:lnTo>
                  <a:lnTo>
                    <a:pt x="143860" y="31177"/>
                  </a:lnTo>
                  <a:lnTo>
                    <a:pt x="158106" y="40823"/>
                  </a:lnTo>
                  <a:lnTo>
                    <a:pt x="186324" y="63739"/>
                  </a:lnTo>
                  <a:lnTo>
                    <a:pt x="220421" y="73877"/>
                  </a:lnTo>
                  <a:lnTo>
                    <a:pt x="232241" y="73847"/>
                  </a:lnTo>
                  <a:lnTo>
                    <a:pt x="265250" y="67378"/>
                  </a:lnTo>
                  <a:lnTo>
                    <a:pt x="269108" y="65160"/>
                  </a:lnTo>
                  <a:lnTo>
                    <a:pt x="276038" y="54759"/>
                  </a:lnTo>
                  <a:lnTo>
                    <a:pt x="289615" y="29549"/>
                  </a:lnTo>
                  <a:lnTo>
                    <a:pt x="289318" y="26051"/>
                  </a:lnTo>
                  <a:lnTo>
                    <a:pt x="286807" y="16387"/>
                  </a:lnTo>
                  <a:lnTo>
                    <a:pt x="286455" y="13308"/>
                  </a:lnTo>
                  <a:lnTo>
                    <a:pt x="283418" y="7240"/>
                  </a:lnTo>
                  <a:lnTo>
                    <a:pt x="281218" y="4233"/>
                  </a:lnTo>
                  <a:lnTo>
                    <a:pt x="273483" y="891"/>
                  </a:lnTo>
                  <a:lnTo>
                    <a:pt x="268643" y="0"/>
                  </a:lnTo>
                  <a:lnTo>
                    <a:pt x="264423" y="398"/>
                  </a:lnTo>
                  <a:lnTo>
                    <a:pt x="242641" y="10804"/>
                  </a:lnTo>
                  <a:lnTo>
                    <a:pt x="211416" y="31992"/>
                  </a:lnTo>
                  <a:lnTo>
                    <a:pt x="203765" y="41671"/>
                  </a:lnTo>
                  <a:lnTo>
                    <a:pt x="199703" y="52588"/>
                  </a:lnTo>
                  <a:lnTo>
                    <a:pt x="196643" y="93514"/>
                  </a:lnTo>
                  <a:lnTo>
                    <a:pt x="199183" y="102749"/>
                  </a:lnTo>
                  <a:lnTo>
                    <a:pt x="208838" y="116172"/>
                  </a:lnTo>
                  <a:lnTo>
                    <a:pt x="219816" y="126048"/>
                  </a:lnTo>
                  <a:lnTo>
                    <a:pt x="242732" y="136194"/>
                  </a:lnTo>
                  <a:lnTo>
                    <a:pt x="259686" y="138916"/>
                  </a:lnTo>
                  <a:lnTo>
                    <a:pt x="304295" y="132863"/>
                  </a:lnTo>
                  <a:lnTo>
                    <a:pt x="312538" y="132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8" name="SMARTInkShape-2649"/>
            <p:cNvSpPr/>
            <p:nvPr/>
          </p:nvSpPr>
          <p:spPr>
            <a:xfrm>
              <a:off x="6814200" y="4152304"/>
              <a:ext cx="43800" cy="267892"/>
            </a:xfrm>
            <a:custGeom>
              <a:avLst/>
              <a:gdLst/>
              <a:ahLst/>
              <a:cxnLst/>
              <a:rect l="0" t="0" r="0" b="0"/>
              <a:pathLst>
                <a:path w="43800" h="267892">
                  <a:moveTo>
                    <a:pt x="25940" y="0"/>
                  </a:moveTo>
                  <a:lnTo>
                    <a:pt x="21201" y="0"/>
                  </a:lnTo>
                  <a:lnTo>
                    <a:pt x="19804" y="993"/>
                  </a:lnTo>
                  <a:lnTo>
                    <a:pt x="18873" y="2646"/>
                  </a:lnTo>
                  <a:lnTo>
                    <a:pt x="9355" y="42241"/>
                  </a:lnTo>
                  <a:lnTo>
                    <a:pt x="5603" y="81226"/>
                  </a:lnTo>
                  <a:lnTo>
                    <a:pt x="0" y="125129"/>
                  </a:lnTo>
                  <a:lnTo>
                    <a:pt x="1965" y="163403"/>
                  </a:lnTo>
                  <a:lnTo>
                    <a:pt x="7276" y="207351"/>
                  </a:lnTo>
                  <a:lnTo>
                    <a:pt x="8835" y="230771"/>
                  </a:lnTo>
                  <a:lnTo>
                    <a:pt x="20478" y="256780"/>
                  </a:lnTo>
                  <a:lnTo>
                    <a:pt x="26158" y="262953"/>
                  </a:lnTo>
                  <a:lnTo>
                    <a:pt x="31991" y="265696"/>
                  </a:lnTo>
                  <a:lnTo>
                    <a:pt x="43799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9" name="SMARTInkShape-2650"/>
            <p:cNvSpPr/>
            <p:nvPr/>
          </p:nvSpPr>
          <p:spPr>
            <a:xfrm>
              <a:off x="6911978" y="4321968"/>
              <a:ext cx="142471" cy="375048"/>
            </a:xfrm>
            <a:custGeom>
              <a:avLst/>
              <a:gdLst/>
              <a:ahLst/>
              <a:cxnLst/>
              <a:rect l="0" t="0" r="0" b="0"/>
              <a:pathLst>
                <a:path w="142471" h="375048">
                  <a:moveTo>
                    <a:pt x="17459" y="0"/>
                  </a:moveTo>
                  <a:lnTo>
                    <a:pt x="12719" y="4741"/>
                  </a:lnTo>
                  <a:lnTo>
                    <a:pt x="10392" y="9714"/>
                  </a:lnTo>
                  <a:lnTo>
                    <a:pt x="0" y="52012"/>
                  </a:lnTo>
                  <a:lnTo>
                    <a:pt x="2424" y="60489"/>
                  </a:lnTo>
                  <a:lnTo>
                    <a:pt x="14854" y="77125"/>
                  </a:lnTo>
                  <a:lnTo>
                    <a:pt x="23523" y="85250"/>
                  </a:lnTo>
                  <a:lnTo>
                    <a:pt x="29414" y="87499"/>
                  </a:lnTo>
                  <a:lnTo>
                    <a:pt x="43049" y="88764"/>
                  </a:lnTo>
                  <a:lnTo>
                    <a:pt x="59658" y="84399"/>
                  </a:lnTo>
                  <a:lnTo>
                    <a:pt x="94896" y="68293"/>
                  </a:lnTo>
                  <a:lnTo>
                    <a:pt x="104130" y="59787"/>
                  </a:lnTo>
                  <a:lnTo>
                    <a:pt x="112534" y="50385"/>
                  </a:lnTo>
                  <a:lnTo>
                    <a:pt x="135126" y="33106"/>
                  </a:lnTo>
                  <a:lnTo>
                    <a:pt x="139209" y="26951"/>
                  </a:lnTo>
                  <a:lnTo>
                    <a:pt x="142419" y="18017"/>
                  </a:lnTo>
                  <a:lnTo>
                    <a:pt x="142470" y="35042"/>
                  </a:lnTo>
                  <a:lnTo>
                    <a:pt x="139826" y="43026"/>
                  </a:lnTo>
                  <a:lnTo>
                    <a:pt x="121483" y="85507"/>
                  </a:lnTo>
                  <a:lnTo>
                    <a:pt x="106735" y="125693"/>
                  </a:lnTo>
                  <a:lnTo>
                    <a:pt x="94846" y="165609"/>
                  </a:lnTo>
                  <a:lnTo>
                    <a:pt x="82943" y="205575"/>
                  </a:lnTo>
                  <a:lnTo>
                    <a:pt x="74013" y="239064"/>
                  </a:lnTo>
                  <a:lnTo>
                    <a:pt x="65084" y="274122"/>
                  </a:lnTo>
                  <a:lnTo>
                    <a:pt x="57146" y="309645"/>
                  </a:lnTo>
                  <a:lnTo>
                    <a:pt x="51316" y="351913"/>
                  </a:lnTo>
                  <a:lnTo>
                    <a:pt x="44248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291" name="SMARTInkShape-2651"/>
          <p:cNvSpPr/>
          <p:nvPr/>
        </p:nvSpPr>
        <p:spPr>
          <a:xfrm>
            <a:off x="5752759" y="4308140"/>
            <a:ext cx="203343" cy="174564"/>
          </a:xfrm>
          <a:custGeom>
            <a:avLst/>
            <a:gdLst/>
            <a:ahLst/>
            <a:cxnLst/>
            <a:rect l="0" t="0" r="0" b="0"/>
            <a:pathLst>
              <a:path w="203343" h="174564">
                <a:moveTo>
                  <a:pt x="185483" y="13828"/>
                </a:moveTo>
                <a:lnTo>
                  <a:pt x="180743" y="9088"/>
                </a:lnTo>
                <a:lnTo>
                  <a:pt x="175769" y="6761"/>
                </a:lnTo>
                <a:lnTo>
                  <a:pt x="142165" y="0"/>
                </a:lnTo>
                <a:lnTo>
                  <a:pt x="103920" y="8798"/>
                </a:lnTo>
                <a:lnTo>
                  <a:pt x="70153" y="27093"/>
                </a:lnTo>
                <a:lnTo>
                  <a:pt x="25884" y="61573"/>
                </a:lnTo>
                <a:lnTo>
                  <a:pt x="4847" y="91235"/>
                </a:lnTo>
                <a:lnTo>
                  <a:pt x="0" y="109083"/>
                </a:lnTo>
                <a:lnTo>
                  <a:pt x="312" y="113050"/>
                </a:lnTo>
                <a:lnTo>
                  <a:pt x="1513" y="115694"/>
                </a:lnTo>
                <a:lnTo>
                  <a:pt x="10568" y="124681"/>
                </a:lnTo>
                <a:lnTo>
                  <a:pt x="14303" y="125433"/>
                </a:lnTo>
                <a:lnTo>
                  <a:pt x="23744" y="123623"/>
                </a:lnTo>
                <a:lnTo>
                  <a:pt x="45974" y="113385"/>
                </a:lnTo>
                <a:lnTo>
                  <a:pt x="87474" y="81884"/>
                </a:lnTo>
                <a:lnTo>
                  <a:pt x="129097" y="47662"/>
                </a:lnTo>
                <a:lnTo>
                  <a:pt x="136611" y="38787"/>
                </a:lnTo>
                <a:lnTo>
                  <a:pt x="149595" y="31770"/>
                </a:lnTo>
                <a:lnTo>
                  <a:pt x="149714" y="41193"/>
                </a:lnTo>
                <a:lnTo>
                  <a:pt x="147095" y="48480"/>
                </a:lnTo>
                <a:lnTo>
                  <a:pt x="145009" y="51812"/>
                </a:lnTo>
                <a:lnTo>
                  <a:pt x="142071" y="65983"/>
                </a:lnTo>
                <a:lnTo>
                  <a:pt x="140943" y="107973"/>
                </a:lnTo>
                <a:lnTo>
                  <a:pt x="145607" y="126611"/>
                </a:lnTo>
                <a:lnTo>
                  <a:pt x="161828" y="154940"/>
                </a:lnTo>
                <a:lnTo>
                  <a:pt x="165744" y="158505"/>
                </a:lnTo>
                <a:lnTo>
                  <a:pt x="193867" y="172284"/>
                </a:lnTo>
                <a:lnTo>
                  <a:pt x="203342" y="17456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296" name="SMARTInkShape-Group305"/>
          <p:cNvGrpSpPr/>
          <p:nvPr/>
        </p:nvGrpSpPr>
        <p:grpSpPr>
          <a:xfrm>
            <a:off x="7208557" y="4179093"/>
            <a:ext cx="872810" cy="357189"/>
            <a:chOff x="7208557" y="4179093"/>
            <a:chExt cx="872810" cy="357189"/>
          </a:xfrm>
        </p:grpSpPr>
        <p:sp>
          <p:nvSpPr>
            <p:cNvPr id="292" name="SMARTInkShape-2652"/>
            <p:cNvSpPr/>
            <p:nvPr/>
          </p:nvSpPr>
          <p:spPr>
            <a:xfrm>
              <a:off x="7208557" y="4331062"/>
              <a:ext cx="292381" cy="187360"/>
            </a:xfrm>
            <a:custGeom>
              <a:avLst/>
              <a:gdLst/>
              <a:ahLst/>
              <a:cxnLst/>
              <a:rect l="0" t="0" r="0" b="0"/>
              <a:pathLst>
                <a:path w="292381" h="187360">
                  <a:moveTo>
                    <a:pt x="194153" y="8766"/>
                  </a:moveTo>
                  <a:lnTo>
                    <a:pt x="177373" y="1699"/>
                  </a:lnTo>
                  <a:lnTo>
                    <a:pt x="139102" y="0"/>
                  </a:lnTo>
                  <a:lnTo>
                    <a:pt x="113350" y="2530"/>
                  </a:lnTo>
                  <a:lnTo>
                    <a:pt x="70072" y="16066"/>
                  </a:lnTo>
                  <a:lnTo>
                    <a:pt x="49461" y="31875"/>
                  </a:lnTo>
                  <a:lnTo>
                    <a:pt x="13677" y="73535"/>
                  </a:lnTo>
                  <a:lnTo>
                    <a:pt x="2875" y="91897"/>
                  </a:lnTo>
                  <a:lnTo>
                    <a:pt x="0" y="103922"/>
                  </a:lnTo>
                  <a:lnTo>
                    <a:pt x="1369" y="115880"/>
                  </a:lnTo>
                  <a:lnTo>
                    <a:pt x="3123" y="121847"/>
                  </a:lnTo>
                  <a:lnTo>
                    <a:pt x="10363" y="131123"/>
                  </a:lnTo>
                  <a:lnTo>
                    <a:pt x="21187" y="138553"/>
                  </a:lnTo>
                  <a:lnTo>
                    <a:pt x="43024" y="147322"/>
                  </a:lnTo>
                  <a:lnTo>
                    <a:pt x="79529" y="151072"/>
                  </a:lnTo>
                  <a:lnTo>
                    <a:pt x="113083" y="144399"/>
                  </a:lnTo>
                  <a:lnTo>
                    <a:pt x="133532" y="135385"/>
                  </a:lnTo>
                  <a:lnTo>
                    <a:pt x="151167" y="120586"/>
                  </a:lnTo>
                  <a:lnTo>
                    <a:pt x="159504" y="109396"/>
                  </a:lnTo>
                  <a:lnTo>
                    <a:pt x="163871" y="95162"/>
                  </a:lnTo>
                  <a:lnTo>
                    <a:pt x="166804" y="80899"/>
                  </a:lnTo>
                  <a:lnTo>
                    <a:pt x="171415" y="71252"/>
                  </a:lnTo>
                  <a:lnTo>
                    <a:pt x="172049" y="66298"/>
                  </a:lnTo>
                  <a:lnTo>
                    <a:pt x="167385" y="27187"/>
                  </a:lnTo>
                  <a:lnTo>
                    <a:pt x="167365" y="47631"/>
                  </a:lnTo>
                  <a:lnTo>
                    <a:pt x="185456" y="89372"/>
                  </a:lnTo>
                  <a:lnTo>
                    <a:pt x="196869" y="107064"/>
                  </a:lnTo>
                  <a:lnTo>
                    <a:pt x="240724" y="148669"/>
                  </a:lnTo>
                  <a:lnTo>
                    <a:pt x="284207" y="182215"/>
                  </a:lnTo>
                  <a:lnTo>
                    <a:pt x="292380" y="1873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3" name="SMARTInkShape-2653"/>
            <p:cNvSpPr/>
            <p:nvPr/>
          </p:nvSpPr>
          <p:spPr>
            <a:xfrm>
              <a:off x="7527926" y="4331007"/>
              <a:ext cx="169465" cy="141589"/>
            </a:xfrm>
            <a:custGeom>
              <a:avLst/>
              <a:gdLst/>
              <a:ahLst/>
              <a:cxnLst/>
              <a:rect l="0" t="0" r="0" b="0"/>
              <a:pathLst>
                <a:path w="169465" h="141589">
                  <a:moveTo>
                    <a:pt x="115886" y="8821"/>
                  </a:moveTo>
                  <a:lnTo>
                    <a:pt x="115886" y="4080"/>
                  </a:lnTo>
                  <a:lnTo>
                    <a:pt x="114894" y="2684"/>
                  </a:lnTo>
                  <a:lnTo>
                    <a:pt x="113241" y="1754"/>
                  </a:lnTo>
                  <a:lnTo>
                    <a:pt x="103458" y="259"/>
                  </a:lnTo>
                  <a:lnTo>
                    <a:pt x="94895" y="0"/>
                  </a:lnTo>
                  <a:lnTo>
                    <a:pt x="81334" y="4664"/>
                  </a:lnTo>
                  <a:lnTo>
                    <a:pt x="65111" y="16121"/>
                  </a:lnTo>
                  <a:lnTo>
                    <a:pt x="20513" y="51903"/>
                  </a:lnTo>
                  <a:lnTo>
                    <a:pt x="7481" y="68770"/>
                  </a:lnTo>
                  <a:lnTo>
                    <a:pt x="2076" y="86335"/>
                  </a:lnTo>
                  <a:lnTo>
                    <a:pt x="0" y="109512"/>
                  </a:lnTo>
                  <a:lnTo>
                    <a:pt x="2535" y="115750"/>
                  </a:lnTo>
                  <a:lnTo>
                    <a:pt x="4599" y="118802"/>
                  </a:lnTo>
                  <a:lnTo>
                    <a:pt x="16986" y="127839"/>
                  </a:lnTo>
                  <a:lnTo>
                    <a:pt x="37966" y="136800"/>
                  </a:lnTo>
                  <a:lnTo>
                    <a:pt x="77857" y="141588"/>
                  </a:lnTo>
                  <a:lnTo>
                    <a:pt x="118076" y="139888"/>
                  </a:lnTo>
                  <a:lnTo>
                    <a:pt x="159463" y="134633"/>
                  </a:lnTo>
                  <a:lnTo>
                    <a:pt x="169464" y="133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4" name="SMARTInkShape-2654"/>
            <p:cNvSpPr/>
            <p:nvPr/>
          </p:nvSpPr>
          <p:spPr>
            <a:xfrm>
              <a:off x="7831368" y="4179093"/>
              <a:ext cx="151773" cy="357189"/>
            </a:xfrm>
            <a:custGeom>
              <a:avLst/>
              <a:gdLst/>
              <a:ahLst/>
              <a:cxnLst/>
              <a:rect l="0" t="0" r="0" b="0"/>
              <a:pathLst>
                <a:path w="151773" h="357189">
                  <a:moveTo>
                    <a:pt x="17827" y="0"/>
                  </a:moveTo>
                  <a:lnTo>
                    <a:pt x="13087" y="0"/>
                  </a:lnTo>
                  <a:lnTo>
                    <a:pt x="11690" y="993"/>
                  </a:lnTo>
                  <a:lnTo>
                    <a:pt x="10760" y="2646"/>
                  </a:lnTo>
                  <a:lnTo>
                    <a:pt x="9449" y="12360"/>
                  </a:lnTo>
                  <a:lnTo>
                    <a:pt x="8946" y="52018"/>
                  </a:lnTo>
                  <a:lnTo>
                    <a:pt x="6266" y="73621"/>
                  </a:lnTo>
                  <a:lnTo>
                    <a:pt x="797" y="116374"/>
                  </a:lnTo>
                  <a:lnTo>
                    <a:pt x="131" y="154508"/>
                  </a:lnTo>
                  <a:lnTo>
                    <a:pt x="0" y="195224"/>
                  </a:lnTo>
                  <a:lnTo>
                    <a:pt x="2618" y="233872"/>
                  </a:lnTo>
                  <a:lnTo>
                    <a:pt x="15200" y="270908"/>
                  </a:lnTo>
                  <a:lnTo>
                    <a:pt x="24876" y="293590"/>
                  </a:lnTo>
                  <a:lnTo>
                    <a:pt x="51735" y="324011"/>
                  </a:lnTo>
                  <a:lnTo>
                    <a:pt x="91689" y="344982"/>
                  </a:lnTo>
                  <a:lnTo>
                    <a:pt x="109937" y="353131"/>
                  </a:lnTo>
                  <a:lnTo>
                    <a:pt x="151772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5" name="SMARTInkShape-2655"/>
            <p:cNvSpPr/>
            <p:nvPr/>
          </p:nvSpPr>
          <p:spPr>
            <a:xfrm>
              <a:off x="7715249" y="4277429"/>
              <a:ext cx="366118" cy="89189"/>
            </a:xfrm>
            <a:custGeom>
              <a:avLst/>
              <a:gdLst/>
              <a:ahLst/>
              <a:cxnLst/>
              <a:rect l="0" t="0" r="0" b="0"/>
              <a:pathLst>
                <a:path w="366118" h="89189">
                  <a:moveTo>
                    <a:pt x="0" y="8821"/>
                  </a:moveTo>
                  <a:lnTo>
                    <a:pt x="0" y="1133"/>
                  </a:lnTo>
                  <a:lnTo>
                    <a:pt x="992" y="719"/>
                  </a:lnTo>
                  <a:lnTo>
                    <a:pt x="17170" y="0"/>
                  </a:lnTo>
                  <a:lnTo>
                    <a:pt x="57309" y="6973"/>
                  </a:lnTo>
                  <a:lnTo>
                    <a:pt x="93049" y="10919"/>
                  </a:lnTo>
                  <a:lnTo>
                    <a:pt x="121723" y="16699"/>
                  </a:lnTo>
                  <a:lnTo>
                    <a:pt x="154310" y="25882"/>
                  </a:lnTo>
                  <a:lnTo>
                    <a:pt x="185991" y="33932"/>
                  </a:lnTo>
                  <a:lnTo>
                    <a:pt x="216608" y="40817"/>
                  </a:lnTo>
                  <a:lnTo>
                    <a:pt x="260744" y="51264"/>
                  </a:lnTo>
                  <a:lnTo>
                    <a:pt x="301382" y="66486"/>
                  </a:lnTo>
                  <a:lnTo>
                    <a:pt x="344291" y="81579"/>
                  </a:lnTo>
                  <a:lnTo>
                    <a:pt x="366117" y="89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10" name="SMARTInkShape-Group306"/>
          <p:cNvGrpSpPr/>
          <p:nvPr/>
        </p:nvGrpSpPr>
        <p:grpSpPr>
          <a:xfrm>
            <a:off x="5657861" y="4938117"/>
            <a:ext cx="2057389" cy="615861"/>
            <a:chOff x="5657861" y="4938117"/>
            <a:chExt cx="2057389" cy="615861"/>
          </a:xfrm>
        </p:grpSpPr>
        <p:sp>
          <p:nvSpPr>
            <p:cNvPr id="297" name="SMARTInkShape-2656"/>
            <p:cNvSpPr/>
            <p:nvPr/>
          </p:nvSpPr>
          <p:spPr>
            <a:xfrm>
              <a:off x="5657861" y="5020202"/>
              <a:ext cx="173226" cy="257244"/>
            </a:xfrm>
            <a:custGeom>
              <a:avLst/>
              <a:gdLst/>
              <a:ahLst/>
              <a:cxnLst/>
              <a:rect l="0" t="0" r="0" b="0"/>
              <a:pathLst>
                <a:path w="173226" h="257244">
                  <a:moveTo>
                    <a:pt x="119646" y="25071"/>
                  </a:moveTo>
                  <a:lnTo>
                    <a:pt x="114906" y="20331"/>
                  </a:lnTo>
                  <a:lnTo>
                    <a:pt x="112579" y="15357"/>
                  </a:lnTo>
                  <a:lnTo>
                    <a:pt x="111959" y="12643"/>
                  </a:lnTo>
                  <a:lnTo>
                    <a:pt x="106344" y="4081"/>
                  </a:lnTo>
                  <a:lnTo>
                    <a:pt x="101167" y="859"/>
                  </a:lnTo>
                  <a:lnTo>
                    <a:pt x="98397" y="0"/>
                  </a:lnTo>
                  <a:lnTo>
                    <a:pt x="90028" y="1692"/>
                  </a:lnTo>
                  <a:lnTo>
                    <a:pt x="76805" y="8222"/>
                  </a:lnTo>
                  <a:lnTo>
                    <a:pt x="67864" y="13614"/>
                  </a:lnTo>
                  <a:lnTo>
                    <a:pt x="40516" y="27806"/>
                  </a:lnTo>
                  <a:lnTo>
                    <a:pt x="28914" y="39185"/>
                  </a:lnTo>
                  <a:lnTo>
                    <a:pt x="10109" y="79332"/>
                  </a:lnTo>
                  <a:lnTo>
                    <a:pt x="760" y="100900"/>
                  </a:lnTo>
                  <a:lnTo>
                    <a:pt x="0" y="118965"/>
                  </a:lnTo>
                  <a:lnTo>
                    <a:pt x="7598" y="153420"/>
                  </a:lnTo>
                  <a:lnTo>
                    <a:pt x="20521" y="177863"/>
                  </a:lnTo>
                  <a:lnTo>
                    <a:pt x="49796" y="205660"/>
                  </a:lnTo>
                  <a:lnTo>
                    <a:pt x="89533" y="230260"/>
                  </a:lnTo>
                  <a:lnTo>
                    <a:pt x="124945" y="245610"/>
                  </a:lnTo>
                  <a:lnTo>
                    <a:pt x="173225" y="257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8" name="SMARTInkShape-2657"/>
            <p:cNvSpPr/>
            <p:nvPr/>
          </p:nvSpPr>
          <p:spPr>
            <a:xfrm>
              <a:off x="6840140" y="5063133"/>
              <a:ext cx="123134" cy="232173"/>
            </a:xfrm>
            <a:custGeom>
              <a:avLst/>
              <a:gdLst/>
              <a:ahLst/>
              <a:cxnLst/>
              <a:rect l="0" t="0" r="0" b="0"/>
              <a:pathLst>
                <a:path w="123134" h="232173">
                  <a:moveTo>
                    <a:pt x="0" y="35719"/>
                  </a:moveTo>
                  <a:lnTo>
                    <a:pt x="0" y="28030"/>
                  </a:lnTo>
                  <a:lnTo>
                    <a:pt x="7689" y="19209"/>
                  </a:lnTo>
                  <a:lnTo>
                    <a:pt x="8562" y="13518"/>
                  </a:lnTo>
                  <a:lnTo>
                    <a:pt x="9677" y="11989"/>
                  </a:lnTo>
                  <a:lnTo>
                    <a:pt x="11413" y="10969"/>
                  </a:lnTo>
                  <a:lnTo>
                    <a:pt x="13562" y="10289"/>
                  </a:lnTo>
                  <a:lnTo>
                    <a:pt x="14994" y="8844"/>
                  </a:lnTo>
                  <a:lnTo>
                    <a:pt x="17858" y="7"/>
                  </a:lnTo>
                  <a:lnTo>
                    <a:pt x="17859" y="0"/>
                  </a:lnTo>
                  <a:lnTo>
                    <a:pt x="26421" y="0"/>
                  </a:lnTo>
                  <a:lnTo>
                    <a:pt x="36854" y="9094"/>
                  </a:lnTo>
                  <a:lnTo>
                    <a:pt x="69979" y="29888"/>
                  </a:lnTo>
                  <a:lnTo>
                    <a:pt x="78396" y="38419"/>
                  </a:lnTo>
                  <a:lnTo>
                    <a:pt x="86436" y="47833"/>
                  </a:lnTo>
                  <a:lnTo>
                    <a:pt x="105122" y="64607"/>
                  </a:lnTo>
                  <a:lnTo>
                    <a:pt x="122192" y="88697"/>
                  </a:lnTo>
                  <a:lnTo>
                    <a:pt x="123133" y="91873"/>
                  </a:lnTo>
                  <a:lnTo>
                    <a:pt x="122768" y="94983"/>
                  </a:lnTo>
                  <a:lnTo>
                    <a:pt x="113918" y="116070"/>
                  </a:lnTo>
                  <a:lnTo>
                    <a:pt x="111664" y="119051"/>
                  </a:lnTo>
                  <a:lnTo>
                    <a:pt x="106514" y="122364"/>
                  </a:lnTo>
                  <a:lnTo>
                    <a:pt x="74225" y="133014"/>
                  </a:lnTo>
                  <a:lnTo>
                    <a:pt x="42386" y="134855"/>
                  </a:lnTo>
                  <a:lnTo>
                    <a:pt x="30860" y="141050"/>
                  </a:lnTo>
                  <a:lnTo>
                    <a:pt x="19768" y="150192"/>
                  </a:lnTo>
                  <a:lnTo>
                    <a:pt x="18707" y="153733"/>
                  </a:lnTo>
                  <a:lnTo>
                    <a:pt x="17910" y="165065"/>
                  </a:lnTo>
                  <a:lnTo>
                    <a:pt x="20527" y="170265"/>
                  </a:lnTo>
                  <a:lnTo>
                    <a:pt x="22614" y="173041"/>
                  </a:lnTo>
                  <a:lnTo>
                    <a:pt x="43020" y="190221"/>
                  </a:lnTo>
                  <a:lnTo>
                    <a:pt x="56234" y="207127"/>
                  </a:lnTo>
                  <a:lnTo>
                    <a:pt x="62365" y="211119"/>
                  </a:lnTo>
                  <a:lnTo>
                    <a:pt x="65389" y="212183"/>
                  </a:lnTo>
                  <a:lnTo>
                    <a:pt x="67405" y="213885"/>
                  </a:lnTo>
                  <a:lnTo>
                    <a:pt x="69646" y="218422"/>
                  </a:lnTo>
                  <a:lnTo>
                    <a:pt x="71280" y="230507"/>
                  </a:lnTo>
                  <a:lnTo>
                    <a:pt x="70341" y="231063"/>
                  </a:lnTo>
                  <a:lnTo>
                    <a:pt x="29756" y="232169"/>
                  </a:lnTo>
                  <a:lnTo>
                    <a:pt x="17859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9" name="SMARTInkShape-2658"/>
            <p:cNvSpPr/>
            <p:nvPr/>
          </p:nvSpPr>
          <p:spPr>
            <a:xfrm>
              <a:off x="6599038" y="5250702"/>
              <a:ext cx="106358" cy="303276"/>
            </a:xfrm>
            <a:custGeom>
              <a:avLst/>
              <a:gdLst/>
              <a:ahLst/>
              <a:cxnLst/>
              <a:rect l="0" t="0" r="0" b="0"/>
              <a:pathLst>
                <a:path w="106358" h="303276">
                  <a:moveTo>
                    <a:pt x="80367" y="35673"/>
                  </a:moveTo>
                  <a:lnTo>
                    <a:pt x="80367" y="23244"/>
                  </a:lnTo>
                  <a:lnTo>
                    <a:pt x="77723" y="17581"/>
                  </a:lnTo>
                  <a:lnTo>
                    <a:pt x="74231" y="11757"/>
                  </a:lnTo>
                  <a:lnTo>
                    <a:pt x="72680" y="5861"/>
                  </a:lnTo>
                  <a:lnTo>
                    <a:pt x="70281" y="3892"/>
                  </a:lnTo>
                  <a:lnTo>
                    <a:pt x="58418" y="1121"/>
                  </a:lnTo>
                  <a:lnTo>
                    <a:pt x="32815" y="0"/>
                  </a:lnTo>
                  <a:lnTo>
                    <a:pt x="30807" y="976"/>
                  </a:lnTo>
                  <a:lnTo>
                    <a:pt x="29468" y="2620"/>
                  </a:lnTo>
                  <a:lnTo>
                    <a:pt x="28575" y="4707"/>
                  </a:lnTo>
                  <a:lnTo>
                    <a:pt x="26988" y="6101"/>
                  </a:lnTo>
                  <a:lnTo>
                    <a:pt x="22578" y="7646"/>
                  </a:lnTo>
                  <a:lnTo>
                    <a:pt x="21998" y="9051"/>
                  </a:lnTo>
                  <a:lnTo>
                    <a:pt x="22604" y="10979"/>
                  </a:lnTo>
                  <a:lnTo>
                    <a:pt x="23999" y="13257"/>
                  </a:lnTo>
                  <a:lnTo>
                    <a:pt x="25921" y="14776"/>
                  </a:lnTo>
                  <a:lnTo>
                    <a:pt x="51841" y="24703"/>
                  </a:lnTo>
                  <a:lnTo>
                    <a:pt x="82001" y="34313"/>
                  </a:lnTo>
                  <a:lnTo>
                    <a:pt x="88700" y="40360"/>
                  </a:lnTo>
                  <a:lnTo>
                    <a:pt x="103110" y="59918"/>
                  </a:lnTo>
                  <a:lnTo>
                    <a:pt x="106357" y="80995"/>
                  </a:lnTo>
                  <a:lnTo>
                    <a:pt x="106060" y="117305"/>
                  </a:lnTo>
                  <a:lnTo>
                    <a:pt x="94714" y="160855"/>
                  </a:lnTo>
                  <a:lnTo>
                    <a:pt x="84718" y="205359"/>
                  </a:lnTo>
                  <a:lnTo>
                    <a:pt x="66057" y="243851"/>
                  </a:lnTo>
                  <a:lnTo>
                    <a:pt x="50677" y="276590"/>
                  </a:lnTo>
                  <a:lnTo>
                    <a:pt x="32574" y="296178"/>
                  </a:lnTo>
                  <a:lnTo>
                    <a:pt x="25061" y="300280"/>
                  </a:lnTo>
                  <a:lnTo>
                    <a:pt x="12153" y="302914"/>
                  </a:lnTo>
                  <a:lnTo>
                    <a:pt x="6063" y="303275"/>
                  </a:lnTo>
                  <a:lnTo>
                    <a:pt x="4043" y="302379"/>
                  </a:lnTo>
                  <a:lnTo>
                    <a:pt x="2695" y="300790"/>
                  </a:lnTo>
                  <a:lnTo>
                    <a:pt x="0" y="2946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0" name="SMARTInkShape-2659"/>
            <p:cNvSpPr/>
            <p:nvPr/>
          </p:nvSpPr>
          <p:spPr>
            <a:xfrm>
              <a:off x="6438304" y="5197078"/>
              <a:ext cx="133946" cy="133946"/>
            </a:xfrm>
            <a:custGeom>
              <a:avLst/>
              <a:gdLst/>
              <a:ahLst/>
              <a:cxnLst/>
              <a:rect l="0" t="0" r="0" b="0"/>
              <a:pathLst>
                <a:path w="133946" h="133946">
                  <a:moveTo>
                    <a:pt x="0" y="0"/>
                  </a:moveTo>
                  <a:lnTo>
                    <a:pt x="0" y="39147"/>
                  </a:lnTo>
                  <a:lnTo>
                    <a:pt x="0" y="81597"/>
                  </a:lnTo>
                  <a:lnTo>
                    <a:pt x="0" y="97659"/>
                  </a:lnTo>
                  <a:lnTo>
                    <a:pt x="0" y="93317"/>
                  </a:lnTo>
                  <a:lnTo>
                    <a:pt x="2646" y="88438"/>
                  </a:lnTo>
                  <a:lnTo>
                    <a:pt x="29812" y="47087"/>
                  </a:lnTo>
                  <a:lnTo>
                    <a:pt x="38710" y="34347"/>
                  </a:lnTo>
                  <a:lnTo>
                    <a:pt x="63293" y="18070"/>
                  </a:lnTo>
                  <a:lnTo>
                    <a:pt x="91797" y="1776"/>
                  </a:lnTo>
                  <a:lnTo>
                    <a:pt x="101063" y="526"/>
                  </a:lnTo>
                  <a:lnTo>
                    <a:pt x="107094" y="2879"/>
                  </a:lnTo>
                  <a:lnTo>
                    <a:pt x="110092" y="4896"/>
                  </a:lnTo>
                  <a:lnTo>
                    <a:pt x="112091" y="7233"/>
                  </a:lnTo>
                  <a:lnTo>
                    <a:pt x="114310" y="12475"/>
                  </a:lnTo>
                  <a:lnTo>
                    <a:pt x="116066" y="55679"/>
                  </a:lnTo>
                  <a:lnTo>
                    <a:pt x="115091" y="77483"/>
                  </a:lnTo>
                  <a:lnTo>
                    <a:pt x="111345" y="87684"/>
                  </a:lnTo>
                  <a:lnTo>
                    <a:pt x="110941" y="92191"/>
                  </a:lnTo>
                  <a:lnTo>
                    <a:pt x="116496" y="118978"/>
                  </a:lnTo>
                  <a:lnTo>
                    <a:pt x="123699" y="131778"/>
                  </a:lnTo>
                  <a:lnTo>
                    <a:pt x="125129" y="132501"/>
                  </a:lnTo>
                  <a:lnTo>
                    <a:pt x="133945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1" name="SMARTInkShape-2660"/>
            <p:cNvSpPr/>
            <p:nvPr/>
          </p:nvSpPr>
          <p:spPr>
            <a:xfrm>
              <a:off x="6402618" y="5019103"/>
              <a:ext cx="8898" cy="35101"/>
            </a:xfrm>
            <a:custGeom>
              <a:avLst/>
              <a:gdLst/>
              <a:ahLst/>
              <a:cxnLst/>
              <a:rect l="0" t="0" r="0" b="0"/>
              <a:pathLst>
                <a:path w="8898" h="35101">
                  <a:moveTo>
                    <a:pt x="8897" y="35100"/>
                  </a:moveTo>
                  <a:lnTo>
                    <a:pt x="8897" y="30360"/>
                  </a:lnTo>
                  <a:lnTo>
                    <a:pt x="76" y="0"/>
                  </a:lnTo>
                  <a:lnTo>
                    <a:pt x="0" y="4304"/>
                  </a:lnTo>
                  <a:lnTo>
                    <a:pt x="981" y="5640"/>
                  </a:lnTo>
                  <a:lnTo>
                    <a:pt x="8897" y="83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2" name="SMARTInkShape-2661"/>
            <p:cNvSpPr/>
            <p:nvPr/>
          </p:nvSpPr>
          <p:spPr>
            <a:xfrm>
              <a:off x="6357937" y="5179219"/>
              <a:ext cx="17860" cy="71438"/>
            </a:xfrm>
            <a:custGeom>
              <a:avLst/>
              <a:gdLst/>
              <a:ahLst/>
              <a:cxnLst/>
              <a:rect l="0" t="0" r="0" b="0"/>
              <a:pathLst>
                <a:path w="17860" h="71438">
                  <a:moveTo>
                    <a:pt x="0" y="0"/>
                  </a:moveTo>
                  <a:lnTo>
                    <a:pt x="0" y="43113"/>
                  </a:lnTo>
                  <a:lnTo>
                    <a:pt x="2646" y="51572"/>
                  </a:lnTo>
                  <a:lnTo>
                    <a:pt x="6137" y="58639"/>
                  </a:lnTo>
                  <a:lnTo>
                    <a:pt x="7688" y="65088"/>
                  </a:lnTo>
                  <a:lnTo>
                    <a:pt x="9095" y="67204"/>
                  </a:lnTo>
                  <a:lnTo>
                    <a:pt x="11023" y="68615"/>
                  </a:lnTo>
                  <a:lnTo>
                    <a:pt x="17859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3" name="SMARTInkShape-2662"/>
            <p:cNvSpPr/>
            <p:nvPr/>
          </p:nvSpPr>
          <p:spPr>
            <a:xfrm>
              <a:off x="6259711" y="5161359"/>
              <a:ext cx="88622" cy="195882"/>
            </a:xfrm>
            <a:custGeom>
              <a:avLst/>
              <a:gdLst/>
              <a:ahLst/>
              <a:cxnLst/>
              <a:rect l="0" t="0" r="0" b="0"/>
              <a:pathLst>
                <a:path w="88622" h="195882">
                  <a:moveTo>
                    <a:pt x="8929" y="0"/>
                  </a:moveTo>
                  <a:lnTo>
                    <a:pt x="13669" y="0"/>
                  </a:lnTo>
                  <a:lnTo>
                    <a:pt x="18643" y="2646"/>
                  </a:lnTo>
                  <a:lnTo>
                    <a:pt x="25179" y="7688"/>
                  </a:lnTo>
                  <a:lnTo>
                    <a:pt x="31052" y="8562"/>
                  </a:lnTo>
                  <a:lnTo>
                    <a:pt x="32607" y="9676"/>
                  </a:lnTo>
                  <a:lnTo>
                    <a:pt x="33644" y="11412"/>
                  </a:lnTo>
                  <a:lnTo>
                    <a:pt x="34336" y="13561"/>
                  </a:lnTo>
                  <a:lnTo>
                    <a:pt x="33804" y="14994"/>
                  </a:lnTo>
                  <a:lnTo>
                    <a:pt x="32458" y="15949"/>
                  </a:lnTo>
                  <a:lnTo>
                    <a:pt x="30569" y="16586"/>
                  </a:lnTo>
                  <a:lnTo>
                    <a:pt x="14692" y="30176"/>
                  </a:lnTo>
                  <a:lnTo>
                    <a:pt x="5896" y="43557"/>
                  </a:lnTo>
                  <a:lnTo>
                    <a:pt x="1747" y="60090"/>
                  </a:lnTo>
                  <a:lnTo>
                    <a:pt x="3422" y="71686"/>
                  </a:lnTo>
                  <a:lnTo>
                    <a:pt x="12589" y="92016"/>
                  </a:lnTo>
                  <a:lnTo>
                    <a:pt x="39177" y="133312"/>
                  </a:lnTo>
                  <a:lnTo>
                    <a:pt x="77749" y="175737"/>
                  </a:lnTo>
                  <a:lnTo>
                    <a:pt x="84164" y="183277"/>
                  </a:lnTo>
                  <a:lnTo>
                    <a:pt x="88621" y="194522"/>
                  </a:lnTo>
                  <a:lnTo>
                    <a:pt x="87854" y="195166"/>
                  </a:lnTo>
                  <a:lnTo>
                    <a:pt x="84356" y="195881"/>
                  </a:lnTo>
                  <a:lnTo>
                    <a:pt x="44339" y="178339"/>
                  </a:lnTo>
                  <a:lnTo>
                    <a:pt x="33597" y="171536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4" name="SMARTInkShape-2663"/>
            <p:cNvSpPr/>
            <p:nvPr/>
          </p:nvSpPr>
          <p:spPr>
            <a:xfrm>
              <a:off x="6045953" y="5170289"/>
              <a:ext cx="113613" cy="155671"/>
            </a:xfrm>
            <a:custGeom>
              <a:avLst/>
              <a:gdLst/>
              <a:ahLst/>
              <a:cxnLst/>
              <a:rect l="0" t="0" r="0" b="0"/>
              <a:pathLst>
                <a:path w="113613" h="155671">
                  <a:moveTo>
                    <a:pt x="79812" y="26789"/>
                  </a:moveTo>
                  <a:lnTo>
                    <a:pt x="58822" y="26789"/>
                  </a:lnTo>
                  <a:lnTo>
                    <a:pt x="52954" y="29434"/>
                  </a:lnTo>
                  <a:lnTo>
                    <a:pt x="27443" y="52520"/>
                  </a:lnTo>
                  <a:lnTo>
                    <a:pt x="5766" y="86488"/>
                  </a:lnTo>
                  <a:lnTo>
                    <a:pt x="1318" y="104229"/>
                  </a:lnTo>
                  <a:lnTo>
                    <a:pt x="0" y="122053"/>
                  </a:lnTo>
                  <a:lnTo>
                    <a:pt x="2338" y="131305"/>
                  </a:lnTo>
                  <a:lnTo>
                    <a:pt x="4351" y="135162"/>
                  </a:lnTo>
                  <a:lnTo>
                    <a:pt x="11878" y="142093"/>
                  </a:lnTo>
                  <a:lnTo>
                    <a:pt x="32879" y="154626"/>
                  </a:lnTo>
                  <a:lnTo>
                    <a:pt x="38602" y="155670"/>
                  </a:lnTo>
                  <a:lnTo>
                    <a:pt x="67967" y="152510"/>
                  </a:lnTo>
                  <a:lnTo>
                    <a:pt x="79839" y="146826"/>
                  </a:lnTo>
                  <a:lnTo>
                    <a:pt x="90739" y="137686"/>
                  </a:lnTo>
                  <a:lnTo>
                    <a:pt x="109057" y="109841"/>
                  </a:lnTo>
                  <a:lnTo>
                    <a:pt x="113612" y="92187"/>
                  </a:lnTo>
                  <a:lnTo>
                    <a:pt x="112033" y="80329"/>
                  </a:lnTo>
                  <a:lnTo>
                    <a:pt x="94490" y="38692"/>
                  </a:lnTo>
                  <a:lnTo>
                    <a:pt x="69130" y="7717"/>
                  </a:lnTo>
                  <a:lnTo>
                    <a:pt x="62496" y="3429"/>
                  </a:lnTo>
                  <a:lnTo>
                    <a:pt x="5302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5" name="SMARTInkShape-2664"/>
            <p:cNvSpPr/>
            <p:nvPr/>
          </p:nvSpPr>
          <p:spPr>
            <a:xfrm>
              <a:off x="5920451" y="4938117"/>
              <a:ext cx="71370" cy="375048"/>
            </a:xfrm>
            <a:custGeom>
              <a:avLst/>
              <a:gdLst/>
              <a:ahLst/>
              <a:cxnLst/>
              <a:rect l="0" t="0" r="0" b="0"/>
              <a:pathLst>
                <a:path w="71370" h="375048">
                  <a:moveTo>
                    <a:pt x="71369" y="0"/>
                  </a:moveTo>
                  <a:lnTo>
                    <a:pt x="70377" y="9113"/>
                  </a:lnTo>
                  <a:lnTo>
                    <a:pt x="63248" y="28497"/>
                  </a:lnTo>
                  <a:lnTo>
                    <a:pt x="42690" y="64104"/>
                  </a:lnTo>
                  <a:lnTo>
                    <a:pt x="29912" y="104679"/>
                  </a:lnTo>
                  <a:lnTo>
                    <a:pt x="17833" y="145032"/>
                  </a:lnTo>
                  <a:lnTo>
                    <a:pt x="8874" y="179232"/>
                  </a:lnTo>
                  <a:lnTo>
                    <a:pt x="1698" y="221605"/>
                  </a:lnTo>
                  <a:lnTo>
                    <a:pt x="280" y="264775"/>
                  </a:lnTo>
                  <a:lnTo>
                    <a:pt x="0" y="302994"/>
                  </a:lnTo>
                  <a:lnTo>
                    <a:pt x="933" y="341048"/>
                  </a:lnTo>
                  <a:lnTo>
                    <a:pt x="7063" y="358799"/>
                  </a:lnTo>
                  <a:lnTo>
                    <a:pt x="12361" y="367164"/>
                  </a:lnTo>
                  <a:lnTo>
                    <a:pt x="18024" y="371543"/>
                  </a:lnTo>
                  <a:lnTo>
                    <a:pt x="26789" y="374009"/>
                  </a:lnTo>
                  <a:lnTo>
                    <a:pt x="35650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6" name="SMARTInkShape-2665"/>
            <p:cNvSpPr/>
            <p:nvPr/>
          </p:nvSpPr>
          <p:spPr>
            <a:xfrm>
              <a:off x="7010477" y="5152430"/>
              <a:ext cx="93147" cy="222554"/>
            </a:xfrm>
            <a:custGeom>
              <a:avLst/>
              <a:gdLst/>
              <a:ahLst/>
              <a:cxnLst/>
              <a:rect l="0" t="0" r="0" b="0"/>
              <a:pathLst>
                <a:path w="93147" h="222554">
                  <a:moveTo>
                    <a:pt x="79694" y="0"/>
                  </a:moveTo>
                  <a:lnTo>
                    <a:pt x="87383" y="0"/>
                  </a:lnTo>
                  <a:lnTo>
                    <a:pt x="83516" y="4739"/>
                  </a:lnTo>
                  <a:lnTo>
                    <a:pt x="78747" y="7067"/>
                  </a:lnTo>
                  <a:lnTo>
                    <a:pt x="76087" y="7688"/>
                  </a:lnTo>
                  <a:lnTo>
                    <a:pt x="70484" y="13669"/>
                  </a:lnTo>
                  <a:lnTo>
                    <a:pt x="37847" y="56739"/>
                  </a:lnTo>
                  <a:lnTo>
                    <a:pt x="10819" y="91084"/>
                  </a:lnTo>
                  <a:lnTo>
                    <a:pt x="4435" y="107950"/>
                  </a:lnTo>
                  <a:lnTo>
                    <a:pt x="0" y="145772"/>
                  </a:lnTo>
                  <a:lnTo>
                    <a:pt x="519" y="169530"/>
                  </a:lnTo>
                  <a:lnTo>
                    <a:pt x="4156" y="183164"/>
                  </a:lnTo>
                  <a:lnTo>
                    <a:pt x="16523" y="201996"/>
                  </a:lnTo>
                  <a:lnTo>
                    <a:pt x="32754" y="215402"/>
                  </a:lnTo>
                  <a:lnTo>
                    <a:pt x="44279" y="219758"/>
                  </a:lnTo>
                  <a:lnTo>
                    <a:pt x="63108" y="222553"/>
                  </a:lnTo>
                  <a:lnTo>
                    <a:pt x="77977" y="218298"/>
                  </a:lnTo>
                  <a:lnTo>
                    <a:pt x="81526" y="215977"/>
                  </a:lnTo>
                  <a:lnTo>
                    <a:pt x="92430" y="202233"/>
                  </a:lnTo>
                  <a:lnTo>
                    <a:pt x="93146" y="199313"/>
                  </a:lnTo>
                  <a:lnTo>
                    <a:pt x="92631" y="196375"/>
                  </a:lnTo>
                  <a:lnTo>
                    <a:pt x="87166" y="187500"/>
                  </a:lnTo>
                  <a:lnTo>
                    <a:pt x="67703" y="158998"/>
                  </a:lnTo>
                  <a:lnTo>
                    <a:pt x="59151" y="155001"/>
                  </a:lnTo>
                  <a:lnTo>
                    <a:pt x="42233" y="152436"/>
                  </a:lnTo>
                  <a:lnTo>
                    <a:pt x="39838" y="151233"/>
                  </a:lnTo>
                  <a:lnTo>
                    <a:pt x="38240" y="149439"/>
                  </a:lnTo>
                  <a:lnTo>
                    <a:pt x="37175" y="147251"/>
                  </a:lnTo>
                  <a:lnTo>
                    <a:pt x="35474" y="145792"/>
                  </a:lnTo>
                  <a:lnTo>
                    <a:pt x="2611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7" name="SMARTInkShape-2666"/>
            <p:cNvSpPr/>
            <p:nvPr/>
          </p:nvSpPr>
          <p:spPr>
            <a:xfrm>
              <a:off x="7179468" y="5304234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0" y="0"/>
                  </a:moveTo>
                  <a:lnTo>
                    <a:pt x="4741" y="0"/>
                  </a:lnTo>
                  <a:lnTo>
                    <a:pt x="9713" y="2646"/>
                  </a:lnTo>
                  <a:lnTo>
                    <a:pt x="12429" y="4740"/>
                  </a:lnTo>
                  <a:lnTo>
                    <a:pt x="20737" y="7068"/>
                  </a:lnTo>
                  <a:lnTo>
                    <a:pt x="36571" y="11023"/>
                  </a:lnTo>
                  <a:lnTo>
                    <a:pt x="72700" y="25148"/>
                  </a:lnTo>
                  <a:lnTo>
                    <a:pt x="89297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8" name="SMARTInkShape-2667"/>
            <p:cNvSpPr/>
            <p:nvPr/>
          </p:nvSpPr>
          <p:spPr>
            <a:xfrm>
              <a:off x="7291459" y="5250675"/>
              <a:ext cx="182533" cy="160717"/>
            </a:xfrm>
            <a:custGeom>
              <a:avLst/>
              <a:gdLst/>
              <a:ahLst/>
              <a:cxnLst/>
              <a:rect l="0" t="0" r="0" b="0"/>
              <a:pathLst>
                <a:path w="182533" h="160717">
                  <a:moveTo>
                    <a:pt x="48743" y="35700"/>
                  </a:moveTo>
                  <a:lnTo>
                    <a:pt x="90425" y="35700"/>
                  </a:lnTo>
                  <a:lnTo>
                    <a:pt x="96373" y="35700"/>
                  </a:lnTo>
                  <a:lnTo>
                    <a:pt x="121917" y="28012"/>
                  </a:lnTo>
                  <a:lnTo>
                    <a:pt x="124315" y="26605"/>
                  </a:lnTo>
                  <a:lnTo>
                    <a:pt x="125914" y="24676"/>
                  </a:lnTo>
                  <a:lnTo>
                    <a:pt x="126980" y="22397"/>
                  </a:lnTo>
                  <a:lnTo>
                    <a:pt x="128683" y="20878"/>
                  </a:lnTo>
                  <a:lnTo>
                    <a:pt x="133220" y="19191"/>
                  </a:lnTo>
                  <a:lnTo>
                    <a:pt x="133834" y="17748"/>
                  </a:lnTo>
                  <a:lnTo>
                    <a:pt x="133251" y="15794"/>
                  </a:lnTo>
                  <a:lnTo>
                    <a:pt x="130952" y="10977"/>
                  </a:lnTo>
                  <a:lnTo>
                    <a:pt x="129929" y="5530"/>
                  </a:lnTo>
                  <a:lnTo>
                    <a:pt x="128664" y="3680"/>
                  </a:lnTo>
                  <a:lnTo>
                    <a:pt x="126829" y="2447"/>
                  </a:lnTo>
                  <a:lnTo>
                    <a:pt x="119505" y="711"/>
                  </a:lnTo>
                  <a:lnTo>
                    <a:pt x="75283" y="0"/>
                  </a:lnTo>
                  <a:lnTo>
                    <a:pt x="63515" y="982"/>
                  </a:lnTo>
                  <a:lnTo>
                    <a:pt x="51671" y="4725"/>
                  </a:lnTo>
                  <a:lnTo>
                    <a:pt x="42438" y="12342"/>
                  </a:lnTo>
                  <a:lnTo>
                    <a:pt x="34035" y="21350"/>
                  </a:lnTo>
                  <a:lnTo>
                    <a:pt x="19141" y="32992"/>
                  </a:lnTo>
                  <a:lnTo>
                    <a:pt x="11444" y="43095"/>
                  </a:lnTo>
                  <a:lnTo>
                    <a:pt x="7361" y="54200"/>
                  </a:lnTo>
                  <a:lnTo>
                    <a:pt x="0" y="77498"/>
                  </a:lnTo>
                  <a:lnTo>
                    <a:pt x="373" y="83409"/>
                  </a:lnTo>
                  <a:lnTo>
                    <a:pt x="6079" y="95268"/>
                  </a:lnTo>
                  <a:lnTo>
                    <a:pt x="24844" y="118524"/>
                  </a:lnTo>
                  <a:lnTo>
                    <a:pt x="30845" y="122120"/>
                  </a:lnTo>
                  <a:lnTo>
                    <a:pt x="33835" y="123079"/>
                  </a:lnTo>
                  <a:lnTo>
                    <a:pt x="36820" y="122726"/>
                  </a:lnTo>
                  <a:lnTo>
                    <a:pt x="60833" y="109653"/>
                  </a:lnTo>
                  <a:lnTo>
                    <a:pt x="99759" y="86283"/>
                  </a:lnTo>
                  <a:lnTo>
                    <a:pt x="117328" y="82107"/>
                  </a:lnTo>
                  <a:lnTo>
                    <a:pt x="158357" y="80394"/>
                  </a:lnTo>
                  <a:lnTo>
                    <a:pt x="164599" y="83015"/>
                  </a:lnTo>
                  <a:lnTo>
                    <a:pt x="170680" y="86495"/>
                  </a:lnTo>
                  <a:lnTo>
                    <a:pt x="176691" y="88041"/>
                  </a:lnTo>
                  <a:lnTo>
                    <a:pt x="178690" y="90437"/>
                  </a:lnTo>
                  <a:lnTo>
                    <a:pt x="181504" y="102299"/>
                  </a:lnTo>
                  <a:lnTo>
                    <a:pt x="182532" y="118798"/>
                  </a:lnTo>
                  <a:lnTo>
                    <a:pt x="179974" y="124887"/>
                  </a:lnTo>
                  <a:lnTo>
                    <a:pt x="176522" y="130902"/>
                  </a:lnTo>
                  <a:lnTo>
                    <a:pt x="174305" y="142847"/>
                  </a:lnTo>
                  <a:lnTo>
                    <a:pt x="174123" y="145827"/>
                  </a:lnTo>
                  <a:lnTo>
                    <a:pt x="171275" y="151783"/>
                  </a:lnTo>
                  <a:lnTo>
                    <a:pt x="164829" y="1607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9" name="SMARTInkShape-2668"/>
            <p:cNvSpPr/>
            <p:nvPr/>
          </p:nvSpPr>
          <p:spPr>
            <a:xfrm>
              <a:off x="7520602" y="5179219"/>
              <a:ext cx="194648" cy="320789"/>
            </a:xfrm>
            <a:custGeom>
              <a:avLst/>
              <a:gdLst/>
              <a:ahLst/>
              <a:cxnLst/>
              <a:rect l="0" t="0" r="0" b="0"/>
              <a:pathLst>
                <a:path w="194648" h="320789">
                  <a:moveTo>
                    <a:pt x="69632" y="187523"/>
                  </a:moveTo>
                  <a:lnTo>
                    <a:pt x="86217" y="170937"/>
                  </a:lnTo>
                  <a:lnTo>
                    <a:pt x="86642" y="171505"/>
                  </a:lnTo>
                  <a:lnTo>
                    <a:pt x="87114" y="174781"/>
                  </a:lnTo>
                  <a:lnTo>
                    <a:pt x="86248" y="176052"/>
                  </a:lnTo>
                  <a:lnTo>
                    <a:pt x="84678" y="176899"/>
                  </a:lnTo>
                  <a:lnTo>
                    <a:pt x="72238" y="179362"/>
                  </a:lnTo>
                  <a:lnTo>
                    <a:pt x="31570" y="211597"/>
                  </a:lnTo>
                  <a:lnTo>
                    <a:pt x="20100" y="228170"/>
                  </a:lnTo>
                  <a:lnTo>
                    <a:pt x="2257" y="270123"/>
                  </a:lnTo>
                  <a:lnTo>
                    <a:pt x="0" y="282443"/>
                  </a:lnTo>
                  <a:lnTo>
                    <a:pt x="1643" y="294532"/>
                  </a:lnTo>
                  <a:lnTo>
                    <a:pt x="8147" y="309849"/>
                  </a:lnTo>
                  <a:lnTo>
                    <a:pt x="13533" y="316304"/>
                  </a:lnTo>
                  <a:lnTo>
                    <a:pt x="19232" y="319173"/>
                  </a:lnTo>
                  <a:lnTo>
                    <a:pt x="32760" y="320788"/>
                  </a:lnTo>
                  <a:lnTo>
                    <a:pt x="43653" y="315875"/>
                  </a:lnTo>
                  <a:lnTo>
                    <a:pt x="84562" y="287158"/>
                  </a:lnTo>
                  <a:lnTo>
                    <a:pt x="114287" y="249040"/>
                  </a:lnTo>
                  <a:lnTo>
                    <a:pt x="143055" y="205252"/>
                  </a:lnTo>
                  <a:lnTo>
                    <a:pt x="166123" y="160717"/>
                  </a:lnTo>
                  <a:lnTo>
                    <a:pt x="185097" y="116084"/>
                  </a:lnTo>
                  <a:lnTo>
                    <a:pt x="191818" y="89296"/>
                  </a:lnTo>
                  <a:lnTo>
                    <a:pt x="194275" y="49792"/>
                  </a:lnTo>
                  <a:lnTo>
                    <a:pt x="194615" y="6903"/>
                  </a:lnTo>
                  <a:lnTo>
                    <a:pt x="1946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311" name="SMARTInkShape-2669"/>
          <p:cNvSpPr/>
          <p:nvPr/>
        </p:nvSpPr>
        <p:spPr>
          <a:xfrm>
            <a:off x="3011113" y="1125189"/>
            <a:ext cx="453606" cy="491085"/>
          </a:xfrm>
          <a:custGeom>
            <a:avLst/>
            <a:gdLst/>
            <a:ahLst/>
            <a:cxnLst/>
            <a:rect l="0" t="0" r="0" b="0"/>
            <a:pathLst>
              <a:path w="453606" h="491085">
                <a:moveTo>
                  <a:pt x="453605" y="8881"/>
                </a:moveTo>
                <a:lnTo>
                  <a:pt x="448865" y="8881"/>
                </a:lnTo>
                <a:lnTo>
                  <a:pt x="443892" y="6235"/>
                </a:lnTo>
                <a:lnTo>
                  <a:pt x="441177" y="4141"/>
                </a:lnTo>
                <a:lnTo>
                  <a:pt x="432868" y="1814"/>
                </a:lnTo>
                <a:lnTo>
                  <a:pt x="397480" y="197"/>
                </a:lnTo>
                <a:lnTo>
                  <a:pt x="354288" y="0"/>
                </a:lnTo>
                <a:lnTo>
                  <a:pt x="316691" y="2612"/>
                </a:lnTo>
                <a:lnTo>
                  <a:pt x="276778" y="9670"/>
                </a:lnTo>
                <a:lnTo>
                  <a:pt x="237171" y="20690"/>
                </a:lnTo>
                <a:lnTo>
                  <a:pt x="194016" y="36523"/>
                </a:lnTo>
                <a:lnTo>
                  <a:pt x="152456" y="56428"/>
                </a:lnTo>
                <a:lnTo>
                  <a:pt x="112360" y="81178"/>
                </a:lnTo>
                <a:lnTo>
                  <a:pt x="74352" y="107362"/>
                </a:lnTo>
                <a:lnTo>
                  <a:pt x="34843" y="147617"/>
                </a:lnTo>
                <a:lnTo>
                  <a:pt x="12138" y="182059"/>
                </a:lnTo>
                <a:lnTo>
                  <a:pt x="2324" y="212659"/>
                </a:lnTo>
                <a:lnTo>
                  <a:pt x="0" y="255803"/>
                </a:lnTo>
                <a:lnTo>
                  <a:pt x="8066" y="294017"/>
                </a:lnTo>
                <a:lnTo>
                  <a:pt x="15479" y="312218"/>
                </a:lnTo>
                <a:lnTo>
                  <a:pt x="37379" y="339199"/>
                </a:lnTo>
                <a:lnTo>
                  <a:pt x="79832" y="372336"/>
                </a:lnTo>
                <a:lnTo>
                  <a:pt x="117301" y="392069"/>
                </a:lnTo>
                <a:lnTo>
                  <a:pt x="159822" y="410484"/>
                </a:lnTo>
                <a:lnTo>
                  <a:pt x="190082" y="422520"/>
                </a:lnTo>
                <a:lnTo>
                  <a:pt x="223374" y="434484"/>
                </a:lnTo>
                <a:lnTo>
                  <a:pt x="258015" y="446415"/>
                </a:lnTo>
                <a:lnTo>
                  <a:pt x="293255" y="457341"/>
                </a:lnTo>
                <a:lnTo>
                  <a:pt x="328760" y="465504"/>
                </a:lnTo>
                <a:lnTo>
                  <a:pt x="361739" y="472439"/>
                </a:lnTo>
                <a:lnTo>
                  <a:pt x="435746" y="49108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312" name="SMARTInkShape-2670"/>
          <p:cNvSpPr/>
          <p:nvPr/>
        </p:nvSpPr>
        <p:spPr>
          <a:xfrm>
            <a:off x="3198035" y="3937992"/>
            <a:ext cx="364911" cy="366118"/>
          </a:xfrm>
          <a:custGeom>
            <a:avLst/>
            <a:gdLst/>
            <a:ahLst/>
            <a:cxnLst/>
            <a:rect l="0" t="0" r="0" b="0"/>
            <a:pathLst>
              <a:path w="364911" h="366118">
                <a:moveTo>
                  <a:pt x="230965" y="0"/>
                </a:moveTo>
                <a:lnTo>
                  <a:pt x="209974" y="0"/>
                </a:lnTo>
                <a:lnTo>
                  <a:pt x="168218" y="11024"/>
                </a:lnTo>
                <a:lnTo>
                  <a:pt x="125649" y="34041"/>
                </a:lnTo>
                <a:lnTo>
                  <a:pt x="81183" y="56077"/>
                </a:lnTo>
                <a:lnTo>
                  <a:pt x="37607" y="95396"/>
                </a:lnTo>
                <a:lnTo>
                  <a:pt x="24405" y="113153"/>
                </a:lnTo>
                <a:lnTo>
                  <a:pt x="4904" y="156520"/>
                </a:lnTo>
                <a:lnTo>
                  <a:pt x="0" y="181326"/>
                </a:lnTo>
                <a:lnTo>
                  <a:pt x="143" y="199357"/>
                </a:lnTo>
                <a:lnTo>
                  <a:pt x="11269" y="229186"/>
                </a:lnTo>
                <a:lnTo>
                  <a:pt x="19552" y="238452"/>
                </a:lnTo>
                <a:lnTo>
                  <a:pt x="62339" y="265796"/>
                </a:lnTo>
                <a:lnTo>
                  <a:pt x="97225" y="284123"/>
                </a:lnTo>
                <a:lnTo>
                  <a:pt x="139908" y="299723"/>
                </a:lnTo>
                <a:lnTo>
                  <a:pt x="174770" y="310285"/>
                </a:lnTo>
                <a:lnTo>
                  <a:pt x="210236" y="324549"/>
                </a:lnTo>
                <a:lnTo>
                  <a:pt x="245879" y="335501"/>
                </a:lnTo>
                <a:lnTo>
                  <a:pt x="281576" y="345029"/>
                </a:lnTo>
                <a:lnTo>
                  <a:pt x="323902" y="354492"/>
                </a:lnTo>
                <a:lnTo>
                  <a:pt x="345483" y="359035"/>
                </a:lnTo>
                <a:lnTo>
                  <a:pt x="364910" y="3661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313" name="SMARTInkShape-2671"/>
          <p:cNvSpPr/>
          <p:nvPr/>
        </p:nvSpPr>
        <p:spPr>
          <a:xfrm>
            <a:off x="4242810" y="1410891"/>
            <a:ext cx="320261" cy="472647"/>
          </a:xfrm>
          <a:custGeom>
            <a:avLst/>
            <a:gdLst/>
            <a:ahLst/>
            <a:cxnLst/>
            <a:rect l="0" t="0" r="0" b="0"/>
            <a:pathLst>
              <a:path w="320261" h="472647">
                <a:moveTo>
                  <a:pt x="320260" y="0"/>
                </a:moveTo>
                <a:lnTo>
                  <a:pt x="315520" y="4740"/>
                </a:lnTo>
                <a:lnTo>
                  <a:pt x="310547" y="7067"/>
                </a:lnTo>
                <a:lnTo>
                  <a:pt x="266429" y="18594"/>
                </a:lnTo>
                <a:lnTo>
                  <a:pt x="228295" y="35783"/>
                </a:lnTo>
                <a:lnTo>
                  <a:pt x="212910" y="42692"/>
                </a:lnTo>
                <a:lnTo>
                  <a:pt x="175988" y="68987"/>
                </a:lnTo>
                <a:lnTo>
                  <a:pt x="135198" y="108009"/>
                </a:lnTo>
                <a:lnTo>
                  <a:pt x="96166" y="151917"/>
                </a:lnTo>
                <a:lnTo>
                  <a:pt x="56998" y="196468"/>
                </a:lnTo>
                <a:lnTo>
                  <a:pt x="32852" y="238311"/>
                </a:lnTo>
                <a:lnTo>
                  <a:pt x="17500" y="278915"/>
                </a:lnTo>
                <a:lnTo>
                  <a:pt x="4912" y="320118"/>
                </a:lnTo>
                <a:lnTo>
                  <a:pt x="0" y="356920"/>
                </a:lnTo>
                <a:lnTo>
                  <a:pt x="142" y="382905"/>
                </a:lnTo>
                <a:lnTo>
                  <a:pt x="3691" y="397060"/>
                </a:lnTo>
                <a:lnTo>
                  <a:pt x="27485" y="434420"/>
                </a:lnTo>
                <a:lnTo>
                  <a:pt x="41909" y="447650"/>
                </a:lnTo>
                <a:lnTo>
                  <a:pt x="58751" y="457854"/>
                </a:lnTo>
                <a:lnTo>
                  <a:pt x="101768" y="468514"/>
                </a:lnTo>
                <a:lnTo>
                  <a:pt x="142292" y="472646"/>
                </a:lnTo>
                <a:lnTo>
                  <a:pt x="168641" y="470441"/>
                </a:lnTo>
                <a:lnTo>
                  <a:pt x="213128" y="464154"/>
                </a:lnTo>
                <a:lnTo>
                  <a:pt x="257756" y="452020"/>
                </a:lnTo>
                <a:lnTo>
                  <a:pt x="275611" y="44648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317" name="SMARTInkShape-Group310"/>
          <p:cNvGrpSpPr/>
          <p:nvPr/>
        </p:nvGrpSpPr>
        <p:grpSpPr>
          <a:xfrm>
            <a:off x="7447979" y="482203"/>
            <a:ext cx="660177" cy="489583"/>
            <a:chOff x="7447979" y="482203"/>
            <a:chExt cx="660177" cy="489583"/>
          </a:xfrm>
        </p:grpSpPr>
        <p:sp>
          <p:nvSpPr>
            <p:cNvPr id="314" name="SMARTInkShape-2672"/>
            <p:cNvSpPr/>
            <p:nvPr/>
          </p:nvSpPr>
          <p:spPr>
            <a:xfrm>
              <a:off x="7447979" y="656033"/>
              <a:ext cx="165668" cy="315753"/>
            </a:xfrm>
            <a:custGeom>
              <a:avLst/>
              <a:gdLst/>
              <a:ahLst/>
              <a:cxnLst/>
              <a:rect l="0" t="0" r="0" b="0"/>
              <a:pathLst>
                <a:path w="165668" h="315753">
                  <a:moveTo>
                    <a:pt x="44028" y="129779"/>
                  </a:moveTo>
                  <a:lnTo>
                    <a:pt x="44028" y="142208"/>
                  </a:lnTo>
                  <a:lnTo>
                    <a:pt x="52130" y="183920"/>
                  </a:lnTo>
                  <a:lnTo>
                    <a:pt x="52849" y="220522"/>
                  </a:lnTo>
                  <a:lnTo>
                    <a:pt x="52926" y="255775"/>
                  </a:lnTo>
                  <a:lnTo>
                    <a:pt x="52955" y="296488"/>
                  </a:lnTo>
                  <a:lnTo>
                    <a:pt x="52958" y="304851"/>
                  </a:lnTo>
                  <a:lnTo>
                    <a:pt x="55604" y="309454"/>
                  </a:lnTo>
                  <a:lnTo>
                    <a:pt x="60646" y="315752"/>
                  </a:lnTo>
                  <a:lnTo>
                    <a:pt x="61060" y="315277"/>
                  </a:lnTo>
                  <a:lnTo>
                    <a:pt x="61779" y="309478"/>
                  </a:lnTo>
                  <a:lnTo>
                    <a:pt x="54737" y="295326"/>
                  </a:lnTo>
                  <a:lnTo>
                    <a:pt x="49449" y="288353"/>
                  </a:lnTo>
                  <a:lnTo>
                    <a:pt x="39763" y="249632"/>
                  </a:lnTo>
                  <a:lnTo>
                    <a:pt x="25999" y="209467"/>
                  </a:lnTo>
                  <a:lnTo>
                    <a:pt x="12256" y="165409"/>
                  </a:lnTo>
                  <a:lnTo>
                    <a:pt x="4089" y="120838"/>
                  </a:lnTo>
                  <a:lnTo>
                    <a:pt x="0" y="83268"/>
                  </a:lnTo>
                  <a:lnTo>
                    <a:pt x="648" y="67436"/>
                  </a:lnTo>
                  <a:lnTo>
                    <a:pt x="11846" y="34943"/>
                  </a:lnTo>
                  <a:lnTo>
                    <a:pt x="26243" y="14532"/>
                  </a:lnTo>
                  <a:lnTo>
                    <a:pt x="29194" y="11276"/>
                  </a:lnTo>
                  <a:lnTo>
                    <a:pt x="37766" y="7658"/>
                  </a:lnTo>
                  <a:lnTo>
                    <a:pt x="65216" y="0"/>
                  </a:lnTo>
                  <a:lnTo>
                    <a:pt x="102598" y="6199"/>
                  </a:lnTo>
                  <a:lnTo>
                    <a:pt x="129733" y="18859"/>
                  </a:lnTo>
                  <a:lnTo>
                    <a:pt x="151945" y="43561"/>
                  </a:lnTo>
                  <a:lnTo>
                    <a:pt x="157644" y="51465"/>
                  </a:lnTo>
                  <a:lnTo>
                    <a:pt x="163977" y="70830"/>
                  </a:lnTo>
                  <a:lnTo>
                    <a:pt x="165667" y="81550"/>
                  </a:lnTo>
                  <a:lnTo>
                    <a:pt x="162251" y="104045"/>
                  </a:lnTo>
                  <a:lnTo>
                    <a:pt x="149172" y="133730"/>
                  </a:lnTo>
                  <a:lnTo>
                    <a:pt x="122234" y="171019"/>
                  </a:lnTo>
                  <a:lnTo>
                    <a:pt x="88676" y="210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5" name="SMARTInkShape-2673"/>
            <p:cNvSpPr/>
            <p:nvPr/>
          </p:nvSpPr>
          <p:spPr>
            <a:xfrm>
              <a:off x="7670769" y="598859"/>
              <a:ext cx="196286" cy="311248"/>
            </a:xfrm>
            <a:custGeom>
              <a:avLst/>
              <a:gdLst/>
              <a:ahLst/>
              <a:cxnLst/>
              <a:rect l="0" t="0" r="0" b="0"/>
              <a:pathLst>
                <a:path w="196286" h="311248">
                  <a:moveTo>
                    <a:pt x="106988" y="133375"/>
                  </a:moveTo>
                  <a:lnTo>
                    <a:pt x="64748" y="175616"/>
                  </a:lnTo>
                  <a:lnTo>
                    <a:pt x="29548" y="215556"/>
                  </a:lnTo>
                  <a:lnTo>
                    <a:pt x="9540" y="258630"/>
                  </a:lnTo>
                  <a:lnTo>
                    <a:pt x="1749" y="289416"/>
                  </a:lnTo>
                  <a:lnTo>
                    <a:pt x="0" y="309532"/>
                  </a:lnTo>
                  <a:lnTo>
                    <a:pt x="936" y="310344"/>
                  </a:lnTo>
                  <a:lnTo>
                    <a:pt x="4622" y="311247"/>
                  </a:lnTo>
                  <a:lnTo>
                    <a:pt x="9568" y="309002"/>
                  </a:lnTo>
                  <a:lnTo>
                    <a:pt x="36406" y="288558"/>
                  </a:lnTo>
                  <a:lnTo>
                    <a:pt x="73991" y="247112"/>
                  </a:lnTo>
                  <a:lnTo>
                    <a:pt x="96219" y="219330"/>
                  </a:lnTo>
                  <a:lnTo>
                    <a:pt x="121508" y="179127"/>
                  </a:lnTo>
                  <a:lnTo>
                    <a:pt x="138484" y="136386"/>
                  </a:lnTo>
                  <a:lnTo>
                    <a:pt x="148744" y="98251"/>
                  </a:lnTo>
                  <a:lnTo>
                    <a:pt x="149359" y="81054"/>
                  </a:lnTo>
                  <a:lnTo>
                    <a:pt x="142429" y="41473"/>
                  </a:lnTo>
                  <a:lnTo>
                    <a:pt x="135789" y="24345"/>
                  </a:lnTo>
                  <a:lnTo>
                    <a:pt x="130373" y="16126"/>
                  </a:lnTo>
                  <a:lnTo>
                    <a:pt x="117003" y="5920"/>
                  </a:lnTo>
                  <a:lnTo>
                    <a:pt x="105216" y="1353"/>
                  </a:lnTo>
                  <a:lnTo>
                    <a:pt x="95439" y="0"/>
                  </a:lnTo>
                  <a:lnTo>
                    <a:pt x="89288" y="2329"/>
                  </a:lnTo>
                  <a:lnTo>
                    <a:pt x="77254" y="11909"/>
                  </a:lnTo>
                  <a:lnTo>
                    <a:pt x="73930" y="17544"/>
                  </a:lnTo>
                  <a:lnTo>
                    <a:pt x="63736" y="55310"/>
                  </a:lnTo>
                  <a:lnTo>
                    <a:pt x="63608" y="83045"/>
                  </a:lnTo>
                  <a:lnTo>
                    <a:pt x="71458" y="127524"/>
                  </a:lnTo>
                  <a:lnTo>
                    <a:pt x="79153" y="151155"/>
                  </a:lnTo>
                  <a:lnTo>
                    <a:pt x="104259" y="195799"/>
                  </a:lnTo>
                  <a:lnTo>
                    <a:pt x="142896" y="240352"/>
                  </a:lnTo>
                  <a:lnTo>
                    <a:pt x="185267" y="283081"/>
                  </a:lnTo>
                  <a:lnTo>
                    <a:pt x="196285" y="294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6" name="SMARTInkShape-2674"/>
            <p:cNvSpPr/>
            <p:nvPr/>
          </p:nvSpPr>
          <p:spPr>
            <a:xfrm>
              <a:off x="8054577" y="482203"/>
              <a:ext cx="53579" cy="366118"/>
            </a:xfrm>
            <a:custGeom>
              <a:avLst/>
              <a:gdLst/>
              <a:ahLst/>
              <a:cxnLst/>
              <a:rect l="0" t="0" r="0" b="0"/>
              <a:pathLst>
                <a:path w="53579" h="366118">
                  <a:moveTo>
                    <a:pt x="53578" y="0"/>
                  </a:moveTo>
                  <a:lnTo>
                    <a:pt x="52587" y="40139"/>
                  </a:lnTo>
                  <a:lnTo>
                    <a:pt x="46511" y="74957"/>
                  </a:lnTo>
                  <a:lnTo>
                    <a:pt x="40277" y="115017"/>
                  </a:lnTo>
                  <a:lnTo>
                    <a:pt x="29492" y="157731"/>
                  </a:lnTo>
                  <a:lnTo>
                    <a:pt x="20452" y="198506"/>
                  </a:lnTo>
                  <a:lnTo>
                    <a:pt x="13632" y="239743"/>
                  </a:lnTo>
                  <a:lnTo>
                    <a:pt x="3723" y="282689"/>
                  </a:lnTo>
                  <a:lnTo>
                    <a:pt x="735" y="326156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86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75" name="SMARTInkShape-Group311"/>
          <p:cNvGrpSpPr/>
          <p:nvPr/>
        </p:nvGrpSpPr>
        <p:grpSpPr>
          <a:xfrm>
            <a:off x="7572743" y="625078"/>
            <a:ext cx="946054" cy="848321"/>
            <a:chOff x="7572743" y="625078"/>
            <a:chExt cx="946054" cy="848321"/>
          </a:xfrm>
        </p:grpSpPr>
        <p:sp>
          <p:nvSpPr>
            <p:cNvPr id="966" name="SMARTInkShape-2675"/>
            <p:cNvSpPr/>
            <p:nvPr/>
          </p:nvSpPr>
          <p:spPr>
            <a:xfrm>
              <a:off x="7689704" y="1125141"/>
              <a:ext cx="34476" cy="348258"/>
            </a:xfrm>
            <a:custGeom>
              <a:avLst/>
              <a:gdLst/>
              <a:ahLst/>
              <a:cxnLst/>
              <a:rect l="0" t="0" r="0" b="0"/>
              <a:pathLst>
                <a:path w="34476" h="348258">
                  <a:moveTo>
                    <a:pt x="34475" y="0"/>
                  </a:moveTo>
                  <a:lnTo>
                    <a:pt x="29736" y="0"/>
                  </a:lnTo>
                  <a:lnTo>
                    <a:pt x="28339" y="992"/>
                  </a:lnTo>
                  <a:lnTo>
                    <a:pt x="27408" y="2645"/>
                  </a:lnTo>
                  <a:lnTo>
                    <a:pt x="26097" y="12359"/>
                  </a:lnTo>
                  <a:lnTo>
                    <a:pt x="24575" y="56688"/>
                  </a:lnTo>
                  <a:lnTo>
                    <a:pt x="17445" y="98422"/>
                  </a:lnTo>
                  <a:lnTo>
                    <a:pt x="11984" y="135343"/>
                  </a:lnTo>
                  <a:lnTo>
                    <a:pt x="8252" y="178777"/>
                  </a:lnTo>
                  <a:lnTo>
                    <a:pt x="5208" y="202791"/>
                  </a:lnTo>
                  <a:lnTo>
                    <a:pt x="668" y="225120"/>
                  </a:lnTo>
                  <a:lnTo>
                    <a:pt x="0" y="267145"/>
                  </a:lnTo>
                  <a:lnTo>
                    <a:pt x="7149" y="309675"/>
                  </a:lnTo>
                  <a:lnTo>
                    <a:pt x="8608" y="333181"/>
                  </a:lnTo>
                  <a:lnTo>
                    <a:pt x="15365" y="346076"/>
                  </a:lnTo>
                  <a:lnTo>
                    <a:pt x="16774" y="346803"/>
                  </a:lnTo>
                  <a:lnTo>
                    <a:pt x="25545" y="3482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67" name="SMARTInkShape-2676"/>
            <p:cNvSpPr/>
            <p:nvPr/>
          </p:nvSpPr>
          <p:spPr>
            <a:xfrm>
              <a:off x="7939024" y="691830"/>
              <a:ext cx="195922" cy="325583"/>
            </a:xfrm>
            <a:custGeom>
              <a:avLst/>
              <a:gdLst/>
              <a:ahLst/>
              <a:cxnLst/>
              <a:rect l="0" t="0" r="0" b="0"/>
              <a:pathLst>
                <a:path w="195922" h="325583">
                  <a:moveTo>
                    <a:pt x="88764" y="183279"/>
                  </a:moveTo>
                  <a:lnTo>
                    <a:pt x="88764" y="150184"/>
                  </a:lnTo>
                  <a:lnTo>
                    <a:pt x="84025" y="143598"/>
                  </a:lnTo>
                  <a:lnTo>
                    <a:pt x="81636" y="142934"/>
                  </a:lnTo>
                  <a:lnTo>
                    <a:pt x="79051" y="143484"/>
                  </a:lnTo>
                  <a:lnTo>
                    <a:pt x="73534" y="145749"/>
                  </a:lnTo>
                  <a:lnTo>
                    <a:pt x="67773" y="146755"/>
                  </a:lnTo>
                  <a:lnTo>
                    <a:pt x="61907" y="152494"/>
                  </a:lnTo>
                  <a:lnTo>
                    <a:pt x="32024" y="195378"/>
                  </a:lnTo>
                  <a:lnTo>
                    <a:pt x="14718" y="229717"/>
                  </a:lnTo>
                  <a:lnTo>
                    <a:pt x="2162" y="270166"/>
                  </a:lnTo>
                  <a:lnTo>
                    <a:pt x="0" y="295913"/>
                  </a:lnTo>
                  <a:lnTo>
                    <a:pt x="2351" y="305438"/>
                  </a:lnTo>
                  <a:lnTo>
                    <a:pt x="6607" y="316378"/>
                  </a:lnTo>
                  <a:lnTo>
                    <a:pt x="7203" y="319637"/>
                  </a:lnTo>
                  <a:lnTo>
                    <a:pt x="8594" y="321809"/>
                  </a:lnTo>
                  <a:lnTo>
                    <a:pt x="10513" y="323258"/>
                  </a:lnTo>
                  <a:lnTo>
                    <a:pt x="16283" y="324867"/>
                  </a:lnTo>
                  <a:lnTo>
                    <a:pt x="25462" y="325582"/>
                  </a:lnTo>
                  <a:lnTo>
                    <a:pt x="33510" y="323254"/>
                  </a:lnTo>
                  <a:lnTo>
                    <a:pt x="37046" y="321244"/>
                  </a:lnTo>
                  <a:lnTo>
                    <a:pt x="46762" y="308935"/>
                  </a:lnTo>
                  <a:lnTo>
                    <a:pt x="69664" y="270607"/>
                  </a:lnTo>
                  <a:lnTo>
                    <a:pt x="84954" y="235476"/>
                  </a:lnTo>
                  <a:lnTo>
                    <a:pt x="97530" y="191348"/>
                  </a:lnTo>
                  <a:lnTo>
                    <a:pt x="104828" y="149155"/>
                  </a:lnTo>
                  <a:lnTo>
                    <a:pt x="106269" y="107012"/>
                  </a:lnTo>
                  <a:lnTo>
                    <a:pt x="103908" y="74875"/>
                  </a:lnTo>
                  <a:lnTo>
                    <a:pt x="88526" y="32149"/>
                  </a:lnTo>
                  <a:lnTo>
                    <a:pt x="76812" y="12536"/>
                  </a:lnTo>
                  <a:lnTo>
                    <a:pt x="70885" y="8175"/>
                  </a:lnTo>
                  <a:lnTo>
                    <a:pt x="64942" y="5244"/>
                  </a:lnTo>
                  <a:lnTo>
                    <a:pt x="58996" y="634"/>
                  </a:lnTo>
                  <a:lnTo>
                    <a:pt x="56020" y="0"/>
                  </a:lnTo>
                  <a:lnTo>
                    <a:pt x="53044" y="570"/>
                  </a:lnTo>
                  <a:lnTo>
                    <a:pt x="46099" y="2856"/>
                  </a:lnTo>
                  <a:lnTo>
                    <a:pt x="36398" y="3873"/>
                  </a:lnTo>
                  <a:lnTo>
                    <a:pt x="33018" y="5136"/>
                  </a:lnTo>
                  <a:lnTo>
                    <a:pt x="30764" y="6970"/>
                  </a:lnTo>
                  <a:lnTo>
                    <a:pt x="28261" y="11654"/>
                  </a:lnTo>
                  <a:lnTo>
                    <a:pt x="18646" y="46920"/>
                  </a:lnTo>
                  <a:lnTo>
                    <a:pt x="26499" y="89054"/>
                  </a:lnTo>
                  <a:lnTo>
                    <a:pt x="38587" y="125488"/>
                  </a:lnTo>
                  <a:lnTo>
                    <a:pt x="63748" y="170023"/>
                  </a:lnTo>
                  <a:lnTo>
                    <a:pt x="100950" y="212966"/>
                  </a:lnTo>
                  <a:lnTo>
                    <a:pt x="135292" y="254712"/>
                  </a:lnTo>
                  <a:lnTo>
                    <a:pt x="171593" y="297271"/>
                  </a:lnTo>
                  <a:lnTo>
                    <a:pt x="195921" y="317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68" name="SMARTInkShape-2677"/>
            <p:cNvSpPr/>
            <p:nvPr/>
          </p:nvSpPr>
          <p:spPr>
            <a:xfrm>
              <a:off x="7572743" y="688113"/>
              <a:ext cx="329330" cy="329872"/>
            </a:xfrm>
            <a:custGeom>
              <a:avLst/>
              <a:gdLst/>
              <a:ahLst/>
              <a:cxnLst/>
              <a:rect l="0" t="0" r="0" b="0"/>
              <a:pathLst>
                <a:path w="329330" h="329872">
                  <a:moveTo>
                    <a:pt x="8561" y="124489"/>
                  </a:moveTo>
                  <a:lnTo>
                    <a:pt x="3822" y="119748"/>
                  </a:lnTo>
                  <a:lnTo>
                    <a:pt x="1494" y="112129"/>
                  </a:lnTo>
                  <a:lnTo>
                    <a:pt x="0" y="86328"/>
                  </a:lnTo>
                  <a:lnTo>
                    <a:pt x="4481" y="65998"/>
                  </a:lnTo>
                  <a:lnTo>
                    <a:pt x="16833" y="47406"/>
                  </a:lnTo>
                  <a:lnTo>
                    <a:pt x="58125" y="23835"/>
                  </a:lnTo>
                  <a:lnTo>
                    <a:pt x="98506" y="8475"/>
                  </a:lnTo>
                  <a:lnTo>
                    <a:pt x="127485" y="2140"/>
                  </a:lnTo>
                  <a:lnTo>
                    <a:pt x="168092" y="0"/>
                  </a:lnTo>
                  <a:lnTo>
                    <a:pt x="210913" y="5714"/>
                  </a:lnTo>
                  <a:lnTo>
                    <a:pt x="251710" y="10517"/>
                  </a:lnTo>
                  <a:lnTo>
                    <a:pt x="272401" y="16288"/>
                  </a:lnTo>
                  <a:lnTo>
                    <a:pt x="308268" y="37051"/>
                  </a:lnTo>
                  <a:lnTo>
                    <a:pt x="318044" y="48916"/>
                  </a:lnTo>
                  <a:lnTo>
                    <a:pt x="324702" y="63120"/>
                  </a:lnTo>
                  <a:lnTo>
                    <a:pt x="329329" y="99221"/>
                  </a:lnTo>
                  <a:lnTo>
                    <a:pt x="325082" y="124939"/>
                  </a:lnTo>
                  <a:lnTo>
                    <a:pt x="308620" y="161289"/>
                  </a:lnTo>
                  <a:lnTo>
                    <a:pt x="292141" y="203011"/>
                  </a:lnTo>
                  <a:lnTo>
                    <a:pt x="270070" y="240210"/>
                  </a:lnTo>
                  <a:lnTo>
                    <a:pt x="250390" y="282529"/>
                  </a:lnTo>
                  <a:lnTo>
                    <a:pt x="231803" y="3298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69" name="SMARTInkShape-2678"/>
            <p:cNvSpPr/>
            <p:nvPr/>
          </p:nvSpPr>
          <p:spPr>
            <a:xfrm>
              <a:off x="8170818" y="660797"/>
              <a:ext cx="194333" cy="267368"/>
            </a:xfrm>
            <a:custGeom>
              <a:avLst/>
              <a:gdLst/>
              <a:ahLst/>
              <a:cxnLst/>
              <a:rect l="0" t="0" r="0" b="0"/>
              <a:pathLst>
                <a:path w="194333" h="267368">
                  <a:moveTo>
                    <a:pt x="44494" y="0"/>
                  </a:moveTo>
                  <a:lnTo>
                    <a:pt x="32066" y="0"/>
                  </a:lnTo>
                  <a:lnTo>
                    <a:pt x="26403" y="2646"/>
                  </a:lnTo>
                  <a:lnTo>
                    <a:pt x="14683" y="12429"/>
                  </a:lnTo>
                  <a:lnTo>
                    <a:pt x="5785" y="25731"/>
                  </a:lnTo>
                  <a:lnTo>
                    <a:pt x="1606" y="37500"/>
                  </a:lnTo>
                  <a:lnTo>
                    <a:pt x="0" y="64138"/>
                  </a:lnTo>
                  <a:lnTo>
                    <a:pt x="2561" y="70839"/>
                  </a:lnTo>
                  <a:lnTo>
                    <a:pt x="4632" y="74015"/>
                  </a:lnTo>
                  <a:lnTo>
                    <a:pt x="7998" y="76132"/>
                  </a:lnTo>
                  <a:lnTo>
                    <a:pt x="50649" y="87890"/>
                  </a:lnTo>
                  <a:lnTo>
                    <a:pt x="90924" y="96862"/>
                  </a:lnTo>
                  <a:lnTo>
                    <a:pt x="111719" y="102563"/>
                  </a:lnTo>
                  <a:lnTo>
                    <a:pt x="148797" y="126644"/>
                  </a:lnTo>
                  <a:lnTo>
                    <a:pt x="174642" y="151538"/>
                  </a:lnTo>
                  <a:lnTo>
                    <a:pt x="181712" y="163592"/>
                  </a:lnTo>
                  <a:lnTo>
                    <a:pt x="194105" y="205376"/>
                  </a:lnTo>
                  <a:lnTo>
                    <a:pt x="194332" y="216294"/>
                  </a:lnTo>
                  <a:lnTo>
                    <a:pt x="187119" y="237776"/>
                  </a:lnTo>
                  <a:lnTo>
                    <a:pt x="166407" y="261924"/>
                  </a:lnTo>
                  <a:lnTo>
                    <a:pt x="160524" y="265239"/>
                  </a:lnTo>
                  <a:lnTo>
                    <a:pt x="148988" y="267105"/>
                  </a:lnTo>
                  <a:lnTo>
                    <a:pt x="143922" y="267367"/>
                  </a:lnTo>
                  <a:lnTo>
                    <a:pt x="140545" y="266549"/>
                  </a:lnTo>
                  <a:lnTo>
                    <a:pt x="138293" y="265012"/>
                  </a:lnTo>
                  <a:lnTo>
                    <a:pt x="136793" y="262995"/>
                  </a:lnTo>
                  <a:lnTo>
                    <a:pt x="134801" y="261650"/>
                  </a:lnTo>
                  <a:lnTo>
                    <a:pt x="127256" y="259758"/>
                  </a:lnTo>
                  <a:lnTo>
                    <a:pt x="115931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0" name="SMARTInkShape-2679"/>
            <p:cNvSpPr/>
            <p:nvPr/>
          </p:nvSpPr>
          <p:spPr>
            <a:xfrm>
              <a:off x="8242101" y="625078"/>
              <a:ext cx="187524" cy="125017"/>
            </a:xfrm>
            <a:custGeom>
              <a:avLst/>
              <a:gdLst/>
              <a:ahLst/>
              <a:cxnLst/>
              <a:rect l="0" t="0" r="0" b="0"/>
              <a:pathLst>
                <a:path w="187524" h="125017">
                  <a:moveTo>
                    <a:pt x="0" y="125016"/>
                  </a:moveTo>
                  <a:lnTo>
                    <a:pt x="0" y="107846"/>
                  </a:lnTo>
                  <a:lnTo>
                    <a:pt x="2646" y="99856"/>
                  </a:lnTo>
                  <a:lnTo>
                    <a:pt x="20991" y="69798"/>
                  </a:lnTo>
                  <a:lnTo>
                    <a:pt x="60932" y="41707"/>
                  </a:lnTo>
                  <a:lnTo>
                    <a:pt x="101285" y="21830"/>
                  </a:lnTo>
                  <a:lnTo>
                    <a:pt x="142880" y="11024"/>
                  </a:lnTo>
                  <a:lnTo>
                    <a:pt x="160736" y="6905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1" name="SMARTInkShape-2680"/>
            <p:cNvSpPr/>
            <p:nvPr/>
          </p:nvSpPr>
          <p:spPr>
            <a:xfrm>
              <a:off x="7670601" y="1160859"/>
              <a:ext cx="125016" cy="26672"/>
            </a:xfrm>
            <a:custGeom>
              <a:avLst/>
              <a:gdLst/>
              <a:ahLst/>
              <a:cxnLst/>
              <a:rect l="0" t="0" r="0" b="0"/>
              <a:pathLst>
                <a:path w="125016" h="26672">
                  <a:moveTo>
                    <a:pt x="0" y="0"/>
                  </a:moveTo>
                  <a:lnTo>
                    <a:pt x="4741" y="0"/>
                  </a:lnTo>
                  <a:lnTo>
                    <a:pt x="9713" y="2646"/>
                  </a:lnTo>
                  <a:lnTo>
                    <a:pt x="15231" y="6137"/>
                  </a:lnTo>
                  <a:lnTo>
                    <a:pt x="26858" y="8378"/>
                  </a:lnTo>
                  <a:lnTo>
                    <a:pt x="29812" y="8562"/>
                  </a:lnTo>
                  <a:lnTo>
                    <a:pt x="35739" y="11412"/>
                  </a:lnTo>
                  <a:lnTo>
                    <a:pt x="41682" y="14994"/>
                  </a:lnTo>
                  <a:lnTo>
                    <a:pt x="79816" y="26188"/>
                  </a:lnTo>
                  <a:lnTo>
                    <a:pt x="92165" y="26671"/>
                  </a:lnTo>
                  <a:lnTo>
                    <a:pt x="105911" y="22014"/>
                  </a:lnTo>
                  <a:lnTo>
                    <a:pt x="125015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2" name="SMARTInkShape-2681"/>
            <p:cNvSpPr/>
            <p:nvPr/>
          </p:nvSpPr>
          <p:spPr>
            <a:xfrm>
              <a:off x="7652741" y="767953"/>
              <a:ext cx="53580" cy="321470"/>
            </a:xfrm>
            <a:custGeom>
              <a:avLst/>
              <a:gdLst/>
              <a:ahLst/>
              <a:cxnLst/>
              <a:rect l="0" t="0" r="0" b="0"/>
              <a:pathLst>
                <a:path w="53580" h="321470">
                  <a:moveTo>
                    <a:pt x="0" y="0"/>
                  </a:moveTo>
                  <a:lnTo>
                    <a:pt x="0" y="44587"/>
                  </a:lnTo>
                  <a:lnTo>
                    <a:pt x="2647" y="71419"/>
                  </a:lnTo>
                  <a:lnTo>
                    <a:pt x="7689" y="111893"/>
                  </a:lnTo>
                  <a:lnTo>
                    <a:pt x="8685" y="150976"/>
                  </a:lnTo>
                  <a:lnTo>
                    <a:pt x="11528" y="190006"/>
                  </a:lnTo>
                  <a:lnTo>
                    <a:pt x="16609" y="230898"/>
                  </a:lnTo>
                  <a:lnTo>
                    <a:pt x="27409" y="269585"/>
                  </a:lnTo>
                  <a:lnTo>
                    <a:pt x="37636" y="302190"/>
                  </a:lnTo>
                  <a:lnTo>
                    <a:pt x="41533" y="308932"/>
                  </a:lnTo>
                  <a:lnTo>
                    <a:pt x="44238" y="319622"/>
                  </a:lnTo>
                  <a:lnTo>
                    <a:pt x="45367" y="320238"/>
                  </a:lnTo>
                  <a:lnTo>
                    <a:pt x="53579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3" name="SMARTInkShape-2682"/>
            <p:cNvSpPr/>
            <p:nvPr/>
          </p:nvSpPr>
          <p:spPr>
            <a:xfrm>
              <a:off x="7706320" y="1062633"/>
              <a:ext cx="142876" cy="178595"/>
            </a:xfrm>
            <a:custGeom>
              <a:avLst/>
              <a:gdLst/>
              <a:ahLst/>
              <a:cxnLst/>
              <a:rect l="0" t="0" r="0" b="0"/>
              <a:pathLst>
                <a:path w="142876" h="178595">
                  <a:moveTo>
                    <a:pt x="0" y="178594"/>
                  </a:moveTo>
                  <a:lnTo>
                    <a:pt x="0" y="170905"/>
                  </a:lnTo>
                  <a:lnTo>
                    <a:pt x="7129" y="156643"/>
                  </a:lnTo>
                  <a:lnTo>
                    <a:pt x="46763" y="114024"/>
                  </a:lnTo>
                  <a:lnTo>
                    <a:pt x="78755" y="74293"/>
                  </a:lnTo>
                  <a:lnTo>
                    <a:pt x="107336" y="40210"/>
                  </a:lnTo>
                  <a:lnTo>
                    <a:pt x="125069" y="2282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4" name="SMARTInkShape-2683"/>
            <p:cNvSpPr/>
            <p:nvPr/>
          </p:nvSpPr>
          <p:spPr>
            <a:xfrm>
              <a:off x="8206419" y="642938"/>
              <a:ext cx="312378" cy="339329"/>
            </a:xfrm>
            <a:custGeom>
              <a:avLst/>
              <a:gdLst/>
              <a:ahLst/>
              <a:cxnLst/>
              <a:rect l="0" t="0" r="0" b="0"/>
              <a:pathLst>
                <a:path w="312378" h="339329">
                  <a:moveTo>
                    <a:pt x="17822" y="107156"/>
                  </a:moveTo>
                  <a:lnTo>
                    <a:pt x="22563" y="107156"/>
                  </a:lnTo>
                  <a:lnTo>
                    <a:pt x="23960" y="106164"/>
                  </a:lnTo>
                  <a:lnTo>
                    <a:pt x="24892" y="104510"/>
                  </a:lnTo>
                  <a:lnTo>
                    <a:pt x="25512" y="102415"/>
                  </a:lnTo>
                  <a:lnTo>
                    <a:pt x="26917" y="101019"/>
                  </a:lnTo>
                  <a:lnTo>
                    <a:pt x="31125" y="99467"/>
                  </a:lnTo>
                  <a:lnTo>
                    <a:pt x="32645" y="98061"/>
                  </a:lnTo>
                  <a:lnTo>
                    <a:pt x="40023" y="85906"/>
                  </a:lnTo>
                  <a:lnTo>
                    <a:pt x="45218" y="82829"/>
                  </a:lnTo>
                  <a:lnTo>
                    <a:pt x="61379" y="76112"/>
                  </a:lnTo>
                  <a:lnTo>
                    <a:pt x="83679" y="60087"/>
                  </a:lnTo>
                  <a:lnTo>
                    <a:pt x="125196" y="40883"/>
                  </a:lnTo>
                  <a:lnTo>
                    <a:pt x="145989" y="31406"/>
                  </a:lnTo>
                  <a:lnTo>
                    <a:pt x="187902" y="22656"/>
                  </a:lnTo>
                  <a:lnTo>
                    <a:pt x="228672" y="10591"/>
                  </a:lnTo>
                  <a:lnTo>
                    <a:pt x="258860" y="6502"/>
                  </a:lnTo>
                  <a:lnTo>
                    <a:pt x="276764" y="1926"/>
                  </a:lnTo>
                  <a:lnTo>
                    <a:pt x="312377" y="0"/>
                  </a:lnTo>
                  <a:lnTo>
                    <a:pt x="307724" y="4740"/>
                  </a:lnTo>
                  <a:lnTo>
                    <a:pt x="302772" y="7067"/>
                  </a:lnTo>
                  <a:lnTo>
                    <a:pt x="261363" y="16585"/>
                  </a:lnTo>
                  <a:lnTo>
                    <a:pt x="218447" y="30176"/>
                  </a:lnTo>
                  <a:lnTo>
                    <a:pt x="175651" y="41531"/>
                  </a:lnTo>
                  <a:lnTo>
                    <a:pt x="133732" y="51503"/>
                  </a:lnTo>
                  <a:lnTo>
                    <a:pt x="91105" y="66760"/>
                  </a:lnTo>
                  <a:lnTo>
                    <a:pt x="62322" y="77889"/>
                  </a:lnTo>
                  <a:lnTo>
                    <a:pt x="44567" y="82278"/>
                  </a:lnTo>
                  <a:lnTo>
                    <a:pt x="18603" y="91326"/>
                  </a:lnTo>
                  <a:lnTo>
                    <a:pt x="10810" y="96863"/>
                  </a:lnTo>
                  <a:lnTo>
                    <a:pt x="1373" y="98106"/>
                  </a:lnTo>
                  <a:lnTo>
                    <a:pt x="903" y="99138"/>
                  </a:lnTo>
                  <a:lnTo>
                    <a:pt x="0" y="106785"/>
                  </a:lnTo>
                  <a:lnTo>
                    <a:pt x="13267" y="107146"/>
                  </a:lnTo>
                  <a:lnTo>
                    <a:pt x="18444" y="109797"/>
                  </a:lnTo>
                  <a:lnTo>
                    <a:pt x="24051" y="113291"/>
                  </a:lnTo>
                  <a:lnTo>
                    <a:pt x="33955" y="115717"/>
                  </a:lnTo>
                  <a:lnTo>
                    <a:pt x="53705" y="131517"/>
                  </a:lnTo>
                  <a:lnTo>
                    <a:pt x="59568" y="133858"/>
                  </a:lnTo>
                  <a:lnTo>
                    <a:pt x="89261" y="158138"/>
                  </a:lnTo>
                  <a:lnTo>
                    <a:pt x="92238" y="159003"/>
                  </a:lnTo>
                  <a:lnTo>
                    <a:pt x="94221" y="160572"/>
                  </a:lnTo>
                  <a:lnTo>
                    <a:pt x="102408" y="173011"/>
                  </a:lnTo>
                  <a:lnTo>
                    <a:pt x="107671" y="176112"/>
                  </a:lnTo>
                  <a:lnTo>
                    <a:pt x="122074" y="179259"/>
                  </a:lnTo>
                  <a:lnTo>
                    <a:pt x="130953" y="184633"/>
                  </a:lnTo>
                  <a:lnTo>
                    <a:pt x="139868" y="187659"/>
                  </a:lnTo>
                  <a:lnTo>
                    <a:pt x="184511" y="229202"/>
                  </a:lnTo>
                  <a:lnTo>
                    <a:pt x="201377" y="247055"/>
                  </a:lnTo>
                  <a:lnTo>
                    <a:pt x="204169" y="255984"/>
                  </a:lnTo>
                  <a:lnTo>
                    <a:pt x="205300" y="279796"/>
                  </a:lnTo>
                  <a:lnTo>
                    <a:pt x="202680" y="285749"/>
                  </a:lnTo>
                  <a:lnTo>
                    <a:pt x="200592" y="288726"/>
                  </a:lnTo>
                  <a:lnTo>
                    <a:pt x="171343" y="309562"/>
                  </a:lnTo>
                  <a:lnTo>
                    <a:pt x="131474" y="326429"/>
                  </a:lnTo>
                  <a:lnTo>
                    <a:pt x="89292" y="337233"/>
                  </a:lnTo>
                  <a:lnTo>
                    <a:pt x="47590" y="339205"/>
                  </a:lnTo>
                  <a:lnTo>
                    <a:pt x="17822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985" name="SMARTInkShape-Group312"/>
          <p:cNvGrpSpPr/>
          <p:nvPr/>
        </p:nvGrpSpPr>
        <p:grpSpPr>
          <a:xfrm>
            <a:off x="437555" y="500062"/>
            <a:ext cx="1419821" cy="453983"/>
            <a:chOff x="437555" y="500062"/>
            <a:chExt cx="1419821" cy="453983"/>
          </a:xfrm>
        </p:grpSpPr>
        <p:sp>
          <p:nvSpPr>
            <p:cNvPr id="976" name="SMARTInkShape-2684"/>
            <p:cNvSpPr/>
            <p:nvPr/>
          </p:nvSpPr>
          <p:spPr>
            <a:xfrm>
              <a:off x="437555" y="548496"/>
              <a:ext cx="214313" cy="405549"/>
            </a:xfrm>
            <a:custGeom>
              <a:avLst/>
              <a:gdLst/>
              <a:ahLst/>
              <a:cxnLst/>
              <a:rect l="0" t="0" r="0" b="0"/>
              <a:pathLst>
                <a:path w="214313" h="405549">
                  <a:moveTo>
                    <a:pt x="214312" y="5145"/>
                  </a:moveTo>
                  <a:lnTo>
                    <a:pt x="209572" y="5145"/>
                  </a:lnTo>
                  <a:lnTo>
                    <a:pt x="204598" y="2499"/>
                  </a:lnTo>
                  <a:lnTo>
                    <a:pt x="201883" y="404"/>
                  </a:lnTo>
                  <a:lnTo>
                    <a:pt x="198089" y="0"/>
                  </a:lnTo>
                  <a:lnTo>
                    <a:pt x="159179" y="5554"/>
                  </a:lnTo>
                  <a:lnTo>
                    <a:pt x="115881" y="17497"/>
                  </a:lnTo>
                  <a:lnTo>
                    <a:pt x="71410" y="31992"/>
                  </a:lnTo>
                  <a:lnTo>
                    <a:pt x="54558" y="38905"/>
                  </a:lnTo>
                  <a:lnTo>
                    <a:pt x="26097" y="60461"/>
                  </a:lnTo>
                  <a:lnTo>
                    <a:pt x="15559" y="75003"/>
                  </a:lnTo>
                  <a:lnTo>
                    <a:pt x="10894" y="87138"/>
                  </a:lnTo>
                  <a:lnTo>
                    <a:pt x="9511" y="101758"/>
                  </a:lnTo>
                  <a:lnTo>
                    <a:pt x="11834" y="110261"/>
                  </a:lnTo>
                  <a:lnTo>
                    <a:pt x="13842" y="113918"/>
                  </a:lnTo>
                  <a:lnTo>
                    <a:pt x="49079" y="142171"/>
                  </a:lnTo>
                  <a:lnTo>
                    <a:pt x="89880" y="164288"/>
                  </a:lnTo>
                  <a:lnTo>
                    <a:pt x="126954" y="185783"/>
                  </a:lnTo>
                  <a:lnTo>
                    <a:pt x="169050" y="219637"/>
                  </a:lnTo>
                  <a:lnTo>
                    <a:pt x="197364" y="249246"/>
                  </a:lnTo>
                  <a:lnTo>
                    <a:pt x="209067" y="278991"/>
                  </a:lnTo>
                  <a:lnTo>
                    <a:pt x="209335" y="290896"/>
                  </a:lnTo>
                  <a:lnTo>
                    <a:pt x="196016" y="326613"/>
                  </a:lnTo>
                  <a:lnTo>
                    <a:pt x="184748" y="344473"/>
                  </a:lnTo>
                  <a:lnTo>
                    <a:pt x="168841" y="359686"/>
                  </a:lnTo>
                  <a:lnTo>
                    <a:pt x="132661" y="383003"/>
                  </a:lnTo>
                  <a:lnTo>
                    <a:pt x="106775" y="393151"/>
                  </a:lnTo>
                  <a:lnTo>
                    <a:pt x="62457" y="402146"/>
                  </a:lnTo>
                  <a:lnTo>
                    <a:pt x="35704" y="405548"/>
                  </a:lnTo>
                  <a:lnTo>
                    <a:pt x="23144" y="403698"/>
                  </a:lnTo>
                  <a:lnTo>
                    <a:pt x="4664" y="397802"/>
                  </a:lnTo>
                  <a:lnTo>
                    <a:pt x="3109" y="395901"/>
                  </a:lnTo>
                  <a:lnTo>
                    <a:pt x="0" y="3891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7" name="SMARTInkShape-2685"/>
            <p:cNvSpPr/>
            <p:nvPr/>
          </p:nvSpPr>
          <p:spPr>
            <a:xfrm>
              <a:off x="1223367" y="669727"/>
              <a:ext cx="17861" cy="26790"/>
            </a:xfrm>
            <a:custGeom>
              <a:avLst/>
              <a:gdLst/>
              <a:ahLst/>
              <a:cxnLst/>
              <a:rect l="0" t="0" r="0" b="0"/>
              <a:pathLst>
                <a:path w="17861" h="26790">
                  <a:moveTo>
                    <a:pt x="17860" y="26789"/>
                  </a:moveTo>
                  <a:lnTo>
                    <a:pt x="13119" y="22048"/>
                  </a:lnTo>
                  <a:lnTo>
                    <a:pt x="10792" y="17075"/>
                  </a:lnTo>
                  <a:lnTo>
                    <a:pt x="10171" y="143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8" name="SMARTInkShape-2686"/>
            <p:cNvSpPr/>
            <p:nvPr/>
          </p:nvSpPr>
          <p:spPr>
            <a:xfrm>
              <a:off x="1000125" y="723459"/>
              <a:ext cx="267892" cy="178440"/>
            </a:xfrm>
            <a:custGeom>
              <a:avLst/>
              <a:gdLst/>
              <a:ahLst/>
              <a:cxnLst/>
              <a:rect l="0" t="0" r="0" b="0"/>
              <a:pathLst>
                <a:path w="267892" h="178440">
                  <a:moveTo>
                    <a:pt x="0" y="80213"/>
                  </a:moveTo>
                  <a:lnTo>
                    <a:pt x="0" y="72524"/>
                  </a:lnTo>
                  <a:lnTo>
                    <a:pt x="4740" y="66910"/>
                  </a:lnTo>
                  <a:lnTo>
                    <a:pt x="21910" y="58963"/>
                  </a:lnTo>
                  <a:lnTo>
                    <a:pt x="58619" y="51507"/>
                  </a:lnTo>
                  <a:lnTo>
                    <a:pt x="102199" y="41139"/>
                  </a:lnTo>
                  <a:lnTo>
                    <a:pt x="137217" y="32476"/>
                  </a:lnTo>
                  <a:lnTo>
                    <a:pt x="172728" y="23625"/>
                  </a:lnTo>
                  <a:lnTo>
                    <a:pt x="212162" y="11745"/>
                  </a:lnTo>
                  <a:lnTo>
                    <a:pt x="240089" y="2490"/>
                  </a:lnTo>
                  <a:lnTo>
                    <a:pt x="262597" y="0"/>
                  </a:lnTo>
                  <a:lnTo>
                    <a:pt x="264361" y="941"/>
                  </a:lnTo>
                  <a:lnTo>
                    <a:pt x="265538" y="2560"/>
                  </a:lnTo>
                  <a:lnTo>
                    <a:pt x="266845" y="7005"/>
                  </a:lnTo>
                  <a:lnTo>
                    <a:pt x="267753" y="25581"/>
                  </a:lnTo>
                  <a:lnTo>
                    <a:pt x="259325" y="69598"/>
                  </a:lnTo>
                  <a:lnTo>
                    <a:pt x="251304" y="108879"/>
                  </a:lnTo>
                  <a:lnTo>
                    <a:pt x="250408" y="124866"/>
                  </a:lnTo>
                  <a:lnTo>
                    <a:pt x="258424" y="166980"/>
                  </a:lnTo>
                  <a:lnTo>
                    <a:pt x="258603" y="170800"/>
                  </a:lnTo>
                  <a:lnTo>
                    <a:pt x="259714" y="173347"/>
                  </a:lnTo>
                  <a:lnTo>
                    <a:pt x="261448" y="175044"/>
                  </a:lnTo>
                  <a:lnTo>
                    <a:pt x="267891" y="1784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9" name="SMARTInkShape-2687"/>
            <p:cNvSpPr/>
            <p:nvPr/>
          </p:nvSpPr>
          <p:spPr>
            <a:xfrm>
              <a:off x="1308400" y="705445"/>
              <a:ext cx="92711" cy="169497"/>
            </a:xfrm>
            <a:custGeom>
              <a:avLst/>
              <a:gdLst/>
              <a:ahLst/>
              <a:cxnLst/>
              <a:rect l="0" t="0" r="0" b="0"/>
              <a:pathLst>
                <a:path w="92711" h="169497">
                  <a:moveTo>
                    <a:pt x="22123" y="0"/>
                  </a:moveTo>
                  <a:lnTo>
                    <a:pt x="22123" y="42317"/>
                  </a:lnTo>
                  <a:lnTo>
                    <a:pt x="9694" y="82188"/>
                  </a:lnTo>
                  <a:lnTo>
                    <a:pt x="0" y="121677"/>
                  </a:lnTo>
                  <a:lnTo>
                    <a:pt x="54" y="133784"/>
                  </a:lnTo>
                  <a:lnTo>
                    <a:pt x="4702" y="156561"/>
                  </a:lnTo>
                  <a:lnTo>
                    <a:pt x="8758" y="163179"/>
                  </a:lnTo>
                  <a:lnTo>
                    <a:pt x="13868" y="166782"/>
                  </a:lnTo>
                  <a:lnTo>
                    <a:pt x="20439" y="168383"/>
                  </a:lnTo>
                  <a:lnTo>
                    <a:pt x="46498" y="169496"/>
                  </a:lnTo>
                  <a:lnTo>
                    <a:pt x="63962" y="164874"/>
                  </a:lnTo>
                  <a:lnTo>
                    <a:pt x="73130" y="157283"/>
                  </a:lnTo>
                  <a:lnTo>
                    <a:pt x="89253" y="136651"/>
                  </a:lnTo>
                  <a:lnTo>
                    <a:pt x="92710" y="115445"/>
                  </a:lnTo>
                  <a:lnTo>
                    <a:pt x="92190" y="103895"/>
                  </a:lnTo>
                  <a:lnTo>
                    <a:pt x="86320" y="87228"/>
                  </a:lnTo>
                  <a:lnTo>
                    <a:pt x="81082" y="79117"/>
                  </a:lnTo>
                  <a:lnTo>
                    <a:pt x="62506" y="65826"/>
                  </a:lnTo>
                  <a:lnTo>
                    <a:pt x="17912" y="46426"/>
                  </a:lnTo>
                  <a:lnTo>
                    <a:pt x="13194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0" name="SMARTInkShape-2688"/>
            <p:cNvSpPr/>
            <p:nvPr/>
          </p:nvSpPr>
          <p:spPr>
            <a:xfrm>
              <a:off x="1143000" y="544711"/>
              <a:ext cx="53579" cy="392907"/>
            </a:xfrm>
            <a:custGeom>
              <a:avLst/>
              <a:gdLst/>
              <a:ahLst/>
              <a:cxnLst/>
              <a:rect l="0" t="0" r="0" b="0"/>
              <a:pathLst>
                <a:path w="53579" h="392907">
                  <a:moveTo>
                    <a:pt x="0" y="0"/>
                  </a:moveTo>
                  <a:lnTo>
                    <a:pt x="0" y="42240"/>
                  </a:lnTo>
                  <a:lnTo>
                    <a:pt x="0" y="82181"/>
                  </a:lnTo>
                  <a:lnTo>
                    <a:pt x="0" y="122581"/>
                  </a:lnTo>
                  <a:lnTo>
                    <a:pt x="0" y="160253"/>
                  </a:lnTo>
                  <a:lnTo>
                    <a:pt x="4740" y="201099"/>
                  </a:lnTo>
                  <a:lnTo>
                    <a:pt x="8102" y="240255"/>
                  </a:lnTo>
                  <a:lnTo>
                    <a:pt x="11412" y="276653"/>
                  </a:lnTo>
                  <a:lnTo>
                    <a:pt x="18002" y="320454"/>
                  </a:lnTo>
                  <a:lnTo>
                    <a:pt x="32024" y="359814"/>
                  </a:lnTo>
                  <a:lnTo>
                    <a:pt x="35616" y="376927"/>
                  </a:lnTo>
                  <a:lnTo>
                    <a:pt x="39973" y="385143"/>
                  </a:lnTo>
                  <a:lnTo>
                    <a:pt x="45216" y="389456"/>
                  </a:lnTo>
                  <a:lnTo>
                    <a:pt x="53578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1" name="SMARTInkShape-2689"/>
            <p:cNvSpPr/>
            <p:nvPr/>
          </p:nvSpPr>
          <p:spPr>
            <a:xfrm>
              <a:off x="616148" y="750249"/>
              <a:ext cx="196455" cy="185259"/>
            </a:xfrm>
            <a:custGeom>
              <a:avLst/>
              <a:gdLst/>
              <a:ahLst/>
              <a:cxnLst/>
              <a:rect l="0" t="0" r="0" b="0"/>
              <a:pathLst>
                <a:path w="196455" h="185259">
                  <a:moveTo>
                    <a:pt x="0" y="62353"/>
                  </a:moveTo>
                  <a:lnTo>
                    <a:pt x="13303" y="62353"/>
                  </a:lnTo>
                  <a:lnTo>
                    <a:pt x="18480" y="64998"/>
                  </a:lnTo>
                  <a:lnTo>
                    <a:pt x="21250" y="67093"/>
                  </a:lnTo>
                  <a:lnTo>
                    <a:pt x="29619" y="69420"/>
                  </a:lnTo>
                  <a:lnTo>
                    <a:pt x="73367" y="71173"/>
                  </a:lnTo>
                  <a:lnTo>
                    <a:pt x="100409" y="70268"/>
                  </a:lnTo>
                  <a:lnTo>
                    <a:pt x="142829" y="60257"/>
                  </a:lnTo>
                  <a:lnTo>
                    <a:pt x="158075" y="52802"/>
                  </a:lnTo>
                  <a:lnTo>
                    <a:pt x="181415" y="32551"/>
                  </a:lnTo>
                  <a:lnTo>
                    <a:pt x="184809" y="26618"/>
                  </a:lnTo>
                  <a:lnTo>
                    <a:pt x="186987" y="14724"/>
                  </a:lnTo>
                  <a:lnTo>
                    <a:pt x="184640" y="8773"/>
                  </a:lnTo>
                  <a:lnTo>
                    <a:pt x="182624" y="5797"/>
                  </a:lnTo>
                  <a:lnTo>
                    <a:pt x="180289" y="3813"/>
                  </a:lnTo>
                  <a:lnTo>
                    <a:pt x="175048" y="1608"/>
                  </a:lnTo>
                  <a:lnTo>
                    <a:pt x="152968" y="0"/>
                  </a:lnTo>
                  <a:lnTo>
                    <a:pt x="136385" y="4631"/>
                  </a:lnTo>
                  <a:lnTo>
                    <a:pt x="96632" y="29657"/>
                  </a:lnTo>
                  <a:lnTo>
                    <a:pt x="68497" y="69703"/>
                  </a:lnTo>
                  <a:lnTo>
                    <a:pt x="56722" y="110059"/>
                  </a:lnTo>
                  <a:lnTo>
                    <a:pt x="54976" y="121920"/>
                  </a:lnTo>
                  <a:lnTo>
                    <a:pt x="56845" y="131160"/>
                  </a:lnTo>
                  <a:lnTo>
                    <a:pt x="59991" y="139567"/>
                  </a:lnTo>
                  <a:lnTo>
                    <a:pt x="61390" y="149917"/>
                  </a:lnTo>
                  <a:lnTo>
                    <a:pt x="63747" y="154463"/>
                  </a:lnTo>
                  <a:lnTo>
                    <a:pt x="82527" y="172072"/>
                  </a:lnTo>
                  <a:lnTo>
                    <a:pt x="91580" y="175609"/>
                  </a:lnTo>
                  <a:lnTo>
                    <a:pt x="134930" y="185258"/>
                  </a:lnTo>
                  <a:lnTo>
                    <a:pt x="163672" y="184097"/>
                  </a:lnTo>
                  <a:lnTo>
                    <a:pt x="196454" y="178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2" name="SMARTInkShape-2690"/>
            <p:cNvSpPr/>
            <p:nvPr/>
          </p:nvSpPr>
          <p:spPr>
            <a:xfrm>
              <a:off x="1410891" y="750262"/>
              <a:ext cx="267891" cy="178426"/>
            </a:xfrm>
            <a:custGeom>
              <a:avLst/>
              <a:gdLst/>
              <a:ahLst/>
              <a:cxnLst/>
              <a:rect l="0" t="0" r="0" b="0"/>
              <a:pathLst>
                <a:path w="267891" h="178426">
                  <a:moveTo>
                    <a:pt x="0" y="35550"/>
                  </a:moveTo>
                  <a:lnTo>
                    <a:pt x="20737" y="53642"/>
                  </a:lnTo>
                  <a:lnTo>
                    <a:pt x="37500" y="65362"/>
                  </a:lnTo>
                  <a:lnTo>
                    <a:pt x="58469" y="94257"/>
                  </a:lnTo>
                  <a:lnTo>
                    <a:pt x="64355" y="106825"/>
                  </a:lnTo>
                  <a:lnTo>
                    <a:pt x="70038" y="114122"/>
                  </a:lnTo>
                  <a:lnTo>
                    <a:pt x="71314" y="123448"/>
                  </a:lnTo>
                  <a:lnTo>
                    <a:pt x="72429" y="91029"/>
                  </a:lnTo>
                  <a:lnTo>
                    <a:pt x="87687" y="47299"/>
                  </a:lnTo>
                  <a:lnTo>
                    <a:pt x="93873" y="35480"/>
                  </a:lnTo>
                  <a:lnTo>
                    <a:pt x="109272" y="16465"/>
                  </a:lnTo>
                  <a:lnTo>
                    <a:pt x="123548" y="6303"/>
                  </a:lnTo>
                  <a:lnTo>
                    <a:pt x="135605" y="1749"/>
                  </a:lnTo>
                  <a:lnTo>
                    <a:pt x="167094" y="0"/>
                  </a:lnTo>
                  <a:lnTo>
                    <a:pt x="176128" y="2552"/>
                  </a:lnTo>
                  <a:lnTo>
                    <a:pt x="190013" y="12275"/>
                  </a:lnTo>
                  <a:lnTo>
                    <a:pt x="211307" y="33598"/>
                  </a:lnTo>
                  <a:lnTo>
                    <a:pt x="235147" y="77378"/>
                  </a:lnTo>
                  <a:lnTo>
                    <a:pt x="254992" y="119896"/>
                  </a:lnTo>
                  <a:lnTo>
                    <a:pt x="264749" y="161724"/>
                  </a:lnTo>
                  <a:lnTo>
                    <a:pt x="267890" y="1784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3" name="SMARTInkShape-2691"/>
            <p:cNvSpPr/>
            <p:nvPr/>
          </p:nvSpPr>
          <p:spPr>
            <a:xfrm>
              <a:off x="1768078" y="500062"/>
              <a:ext cx="89298" cy="339330"/>
            </a:xfrm>
            <a:custGeom>
              <a:avLst/>
              <a:gdLst/>
              <a:ahLst/>
              <a:cxnLst/>
              <a:rect l="0" t="0" r="0" b="0"/>
              <a:pathLst>
                <a:path w="89298" h="339330">
                  <a:moveTo>
                    <a:pt x="0" y="0"/>
                  </a:moveTo>
                  <a:lnTo>
                    <a:pt x="0" y="29889"/>
                  </a:lnTo>
                  <a:lnTo>
                    <a:pt x="11024" y="71675"/>
                  </a:lnTo>
                  <a:lnTo>
                    <a:pt x="26973" y="109823"/>
                  </a:lnTo>
                  <a:lnTo>
                    <a:pt x="44665" y="153901"/>
                  </a:lnTo>
                  <a:lnTo>
                    <a:pt x="59864" y="198499"/>
                  </a:lnTo>
                  <a:lnTo>
                    <a:pt x="64370" y="221203"/>
                  </a:lnTo>
                  <a:lnTo>
                    <a:pt x="78712" y="264795"/>
                  </a:lnTo>
                  <a:lnTo>
                    <a:pt x="87910" y="308311"/>
                  </a:lnTo>
                  <a:lnTo>
                    <a:pt x="89297" y="3393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4" name="SMARTInkShape-2692"/>
            <p:cNvSpPr/>
            <p:nvPr/>
          </p:nvSpPr>
          <p:spPr>
            <a:xfrm>
              <a:off x="911361" y="750126"/>
              <a:ext cx="124484" cy="142676"/>
            </a:xfrm>
            <a:custGeom>
              <a:avLst/>
              <a:gdLst/>
              <a:ahLst/>
              <a:cxnLst/>
              <a:rect l="0" t="0" r="0" b="0"/>
              <a:pathLst>
                <a:path w="124484" h="142676">
                  <a:moveTo>
                    <a:pt x="106623" y="8897"/>
                  </a:moveTo>
                  <a:lnTo>
                    <a:pt x="106623" y="4157"/>
                  </a:lnTo>
                  <a:lnTo>
                    <a:pt x="105631" y="2760"/>
                  </a:lnTo>
                  <a:lnTo>
                    <a:pt x="103978" y="1830"/>
                  </a:lnTo>
                  <a:lnTo>
                    <a:pt x="94194" y="335"/>
                  </a:lnTo>
                  <a:lnTo>
                    <a:pt x="76812" y="0"/>
                  </a:lnTo>
                  <a:lnTo>
                    <a:pt x="68238" y="5274"/>
                  </a:lnTo>
                  <a:lnTo>
                    <a:pt x="32270" y="39698"/>
                  </a:lnTo>
                  <a:lnTo>
                    <a:pt x="5539" y="81588"/>
                  </a:lnTo>
                  <a:lnTo>
                    <a:pt x="2166" y="91144"/>
                  </a:lnTo>
                  <a:lnTo>
                    <a:pt x="0" y="113448"/>
                  </a:lnTo>
                  <a:lnTo>
                    <a:pt x="2350" y="122503"/>
                  </a:lnTo>
                  <a:lnTo>
                    <a:pt x="11943" y="136399"/>
                  </a:lnTo>
                  <a:lnTo>
                    <a:pt x="17579" y="139979"/>
                  </a:lnTo>
                  <a:lnTo>
                    <a:pt x="25376" y="141570"/>
                  </a:lnTo>
                  <a:lnTo>
                    <a:pt x="63035" y="142675"/>
                  </a:lnTo>
                  <a:lnTo>
                    <a:pt x="96911" y="141817"/>
                  </a:lnTo>
                  <a:lnTo>
                    <a:pt x="124483" y="1339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001" name="SMARTInkShape-Group313"/>
          <p:cNvGrpSpPr/>
          <p:nvPr/>
        </p:nvGrpSpPr>
        <p:grpSpPr>
          <a:xfrm>
            <a:off x="428629" y="1151930"/>
            <a:ext cx="1946669" cy="642938"/>
            <a:chOff x="428629" y="1151930"/>
            <a:chExt cx="1946669" cy="642938"/>
          </a:xfrm>
        </p:grpSpPr>
        <p:sp>
          <p:nvSpPr>
            <p:cNvPr id="986" name="SMARTInkShape-2693"/>
            <p:cNvSpPr/>
            <p:nvPr/>
          </p:nvSpPr>
          <p:spPr>
            <a:xfrm>
              <a:off x="1571993" y="1482328"/>
              <a:ext cx="17492" cy="71439"/>
            </a:xfrm>
            <a:custGeom>
              <a:avLst/>
              <a:gdLst/>
              <a:ahLst/>
              <a:cxnLst/>
              <a:rect l="0" t="0" r="0" b="0"/>
              <a:pathLst>
                <a:path w="17492" h="71439">
                  <a:moveTo>
                    <a:pt x="8562" y="0"/>
                  </a:moveTo>
                  <a:lnTo>
                    <a:pt x="8562" y="4740"/>
                  </a:lnTo>
                  <a:lnTo>
                    <a:pt x="7570" y="6137"/>
                  </a:lnTo>
                  <a:lnTo>
                    <a:pt x="5916" y="7068"/>
                  </a:lnTo>
                  <a:lnTo>
                    <a:pt x="3821" y="7689"/>
                  </a:lnTo>
                  <a:lnTo>
                    <a:pt x="2425" y="9095"/>
                  </a:lnTo>
                  <a:lnTo>
                    <a:pt x="873" y="13303"/>
                  </a:lnTo>
                  <a:lnTo>
                    <a:pt x="0" y="21250"/>
                  </a:lnTo>
                  <a:lnTo>
                    <a:pt x="14459" y="64438"/>
                  </a:lnTo>
                  <a:lnTo>
                    <a:pt x="17491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7" name="SMARTInkShape-2694"/>
            <p:cNvSpPr/>
            <p:nvPr/>
          </p:nvSpPr>
          <p:spPr>
            <a:xfrm>
              <a:off x="1634133" y="1571625"/>
              <a:ext cx="89297" cy="116087"/>
            </a:xfrm>
            <a:custGeom>
              <a:avLst/>
              <a:gdLst/>
              <a:ahLst/>
              <a:cxnLst/>
              <a:rect l="0" t="0" r="0" b="0"/>
              <a:pathLst>
                <a:path w="89297" h="116087">
                  <a:moveTo>
                    <a:pt x="89296" y="0"/>
                  </a:moveTo>
                  <a:lnTo>
                    <a:pt x="84556" y="4740"/>
                  </a:lnTo>
                  <a:lnTo>
                    <a:pt x="79583" y="7067"/>
                  </a:lnTo>
                  <a:lnTo>
                    <a:pt x="54745" y="13561"/>
                  </a:lnTo>
                  <a:lnTo>
                    <a:pt x="36264" y="27007"/>
                  </a:lnTo>
                  <a:lnTo>
                    <a:pt x="31000" y="32839"/>
                  </a:lnTo>
                  <a:lnTo>
                    <a:pt x="28660" y="38738"/>
                  </a:lnTo>
                  <a:lnTo>
                    <a:pt x="27343" y="47638"/>
                  </a:lnTo>
                  <a:lnTo>
                    <a:pt x="29681" y="53584"/>
                  </a:lnTo>
                  <a:lnTo>
                    <a:pt x="31693" y="56558"/>
                  </a:lnTo>
                  <a:lnTo>
                    <a:pt x="34027" y="58542"/>
                  </a:lnTo>
                  <a:lnTo>
                    <a:pt x="39266" y="60745"/>
                  </a:lnTo>
                  <a:lnTo>
                    <a:pt x="41060" y="62325"/>
                  </a:lnTo>
                  <a:lnTo>
                    <a:pt x="52196" y="78712"/>
                  </a:lnTo>
                  <a:lnTo>
                    <a:pt x="53169" y="84617"/>
                  </a:lnTo>
                  <a:lnTo>
                    <a:pt x="50750" y="89863"/>
                  </a:lnTo>
                  <a:lnTo>
                    <a:pt x="48716" y="92651"/>
                  </a:lnTo>
                  <a:lnTo>
                    <a:pt x="36372" y="101315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8" name="SMARTInkShape-2695"/>
            <p:cNvSpPr/>
            <p:nvPr/>
          </p:nvSpPr>
          <p:spPr>
            <a:xfrm>
              <a:off x="1866304" y="1437680"/>
              <a:ext cx="44650" cy="205383"/>
            </a:xfrm>
            <a:custGeom>
              <a:avLst/>
              <a:gdLst/>
              <a:ahLst/>
              <a:cxnLst/>
              <a:rect l="0" t="0" r="0" b="0"/>
              <a:pathLst>
                <a:path w="44650" h="205383">
                  <a:moveTo>
                    <a:pt x="0" y="0"/>
                  </a:moveTo>
                  <a:lnTo>
                    <a:pt x="0" y="43190"/>
                  </a:lnTo>
                  <a:lnTo>
                    <a:pt x="993" y="83432"/>
                  </a:lnTo>
                  <a:lnTo>
                    <a:pt x="11025" y="125020"/>
                  </a:lnTo>
                  <a:lnTo>
                    <a:pt x="29889" y="166687"/>
                  </a:lnTo>
                  <a:lnTo>
                    <a:pt x="44649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9" name="SMARTInkShape-2696"/>
            <p:cNvSpPr/>
            <p:nvPr/>
          </p:nvSpPr>
          <p:spPr>
            <a:xfrm>
              <a:off x="1786305" y="1419978"/>
              <a:ext cx="588993" cy="214000"/>
            </a:xfrm>
            <a:custGeom>
              <a:avLst/>
              <a:gdLst/>
              <a:ahLst/>
              <a:cxnLst/>
              <a:rect l="0" t="0" r="0" b="0"/>
              <a:pathLst>
                <a:path w="588993" h="214000">
                  <a:moveTo>
                    <a:pt x="8562" y="151647"/>
                  </a:moveTo>
                  <a:lnTo>
                    <a:pt x="874" y="151647"/>
                  </a:lnTo>
                  <a:lnTo>
                    <a:pt x="460" y="150655"/>
                  </a:lnTo>
                  <a:lnTo>
                    <a:pt x="0" y="146907"/>
                  </a:lnTo>
                  <a:lnTo>
                    <a:pt x="870" y="145510"/>
                  </a:lnTo>
                  <a:lnTo>
                    <a:pt x="2442" y="144579"/>
                  </a:lnTo>
                  <a:lnTo>
                    <a:pt x="4482" y="143958"/>
                  </a:lnTo>
                  <a:lnTo>
                    <a:pt x="15877" y="136826"/>
                  </a:lnTo>
                  <a:lnTo>
                    <a:pt x="56110" y="131319"/>
                  </a:lnTo>
                  <a:lnTo>
                    <a:pt x="97249" y="118580"/>
                  </a:lnTo>
                  <a:lnTo>
                    <a:pt x="139652" y="98050"/>
                  </a:lnTo>
                  <a:lnTo>
                    <a:pt x="147192" y="91115"/>
                  </a:lnTo>
                  <a:lnTo>
                    <a:pt x="163176" y="64803"/>
                  </a:lnTo>
                  <a:lnTo>
                    <a:pt x="167483" y="52053"/>
                  </a:lnTo>
                  <a:lnTo>
                    <a:pt x="168759" y="37250"/>
                  </a:lnTo>
                  <a:lnTo>
                    <a:pt x="166412" y="28705"/>
                  </a:lnTo>
                  <a:lnTo>
                    <a:pt x="153830" y="8954"/>
                  </a:lnTo>
                  <a:lnTo>
                    <a:pt x="153032" y="5917"/>
                  </a:lnTo>
                  <a:lnTo>
                    <a:pt x="151508" y="3892"/>
                  </a:lnTo>
                  <a:lnTo>
                    <a:pt x="147169" y="1642"/>
                  </a:lnTo>
                  <a:lnTo>
                    <a:pt x="130488" y="0"/>
                  </a:lnTo>
                  <a:lnTo>
                    <a:pt x="124598" y="2558"/>
                  </a:lnTo>
                  <a:lnTo>
                    <a:pt x="121638" y="4630"/>
                  </a:lnTo>
                  <a:lnTo>
                    <a:pt x="118349" y="9577"/>
                  </a:lnTo>
                  <a:lnTo>
                    <a:pt x="115895" y="15083"/>
                  </a:lnTo>
                  <a:lnTo>
                    <a:pt x="111498" y="20837"/>
                  </a:lnTo>
                  <a:lnTo>
                    <a:pt x="108881" y="29348"/>
                  </a:lnTo>
                  <a:lnTo>
                    <a:pt x="106843" y="71902"/>
                  </a:lnTo>
                  <a:lnTo>
                    <a:pt x="107788" y="101127"/>
                  </a:lnTo>
                  <a:lnTo>
                    <a:pt x="123039" y="143933"/>
                  </a:lnTo>
                  <a:lnTo>
                    <a:pt x="140031" y="184883"/>
                  </a:lnTo>
                  <a:lnTo>
                    <a:pt x="142399" y="192216"/>
                  </a:lnTo>
                  <a:lnTo>
                    <a:pt x="151401" y="205175"/>
                  </a:lnTo>
                  <a:lnTo>
                    <a:pt x="152427" y="183854"/>
                  </a:lnTo>
                  <a:lnTo>
                    <a:pt x="162461" y="160720"/>
                  </a:lnTo>
                  <a:lnTo>
                    <a:pt x="166258" y="154687"/>
                  </a:lnTo>
                  <a:lnTo>
                    <a:pt x="169388" y="145713"/>
                  </a:lnTo>
                  <a:lnTo>
                    <a:pt x="181607" y="130814"/>
                  </a:lnTo>
                  <a:lnTo>
                    <a:pt x="187335" y="127505"/>
                  </a:lnTo>
                  <a:lnTo>
                    <a:pt x="203262" y="125013"/>
                  </a:lnTo>
                  <a:lnTo>
                    <a:pt x="209236" y="124904"/>
                  </a:lnTo>
                  <a:lnTo>
                    <a:pt x="210806" y="125881"/>
                  </a:lnTo>
                  <a:lnTo>
                    <a:pt x="211852" y="127524"/>
                  </a:lnTo>
                  <a:lnTo>
                    <a:pt x="212550" y="129612"/>
                  </a:lnTo>
                  <a:lnTo>
                    <a:pt x="220829" y="142951"/>
                  </a:lnTo>
                  <a:lnTo>
                    <a:pt x="221511" y="145850"/>
                  </a:lnTo>
                  <a:lnTo>
                    <a:pt x="227211" y="154670"/>
                  </a:lnTo>
                  <a:lnTo>
                    <a:pt x="232409" y="157951"/>
                  </a:lnTo>
                  <a:lnTo>
                    <a:pt x="238026" y="160402"/>
                  </a:lnTo>
                  <a:lnTo>
                    <a:pt x="243830" y="164799"/>
                  </a:lnTo>
                  <a:lnTo>
                    <a:pt x="247071" y="170060"/>
                  </a:lnTo>
                  <a:lnTo>
                    <a:pt x="249503" y="175706"/>
                  </a:lnTo>
                  <a:lnTo>
                    <a:pt x="253892" y="181522"/>
                  </a:lnTo>
                  <a:lnTo>
                    <a:pt x="259150" y="184768"/>
                  </a:lnTo>
                  <a:lnTo>
                    <a:pt x="270609" y="186853"/>
                  </a:lnTo>
                  <a:lnTo>
                    <a:pt x="279462" y="187214"/>
                  </a:lnTo>
                  <a:lnTo>
                    <a:pt x="285397" y="184652"/>
                  </a:lnTo>
                  <a:lnTo>
                    <a:pt x="329479" y="151626"/>
                  </a:lnTo>
                  <a:lnTo>
                    <a:pt x="335739" y="144692"/>
                  </a:lnTo>
                  <a:lnTo>
                    <a:pt x="343849" y="130625"/>
                  </a:lnTo>
                  <a:lnTo>
                    <a:pt x="347092" y="116479"/>
                  </a:lnTo>
                  <a:lnTo>
                    <a:pt x="347844" y="95125"/>
                  </a:lnTo>
                  <a:lnTo>
                    <a:pt x="345224" y="89154"/>
                  </a:lnTo>
                  <a:lnTo>
                    <a:pt x="340198" y="81976"/>
                  </a:lnTo>
                  <a:lnTo>
                    <a:pt x="338793" y="82379"/>
                  </a:lnTo>
                  <a:lnTo>
                    <a:pt x="332076" y="86695"/>
                  </a:lnTo>
                  <a:lnTo>
                    <a:pt x="323802" y="89407"/>
                  </a:lnTo>
                  <a:lnTo>
                    <a:pt x="318002" y="93558"/>
                  </a:lnTo>
                  <a:lnTo>
                    <a:pt x="314763" y="98710"/>
                  </a:lnTo>
                  <a:lnTo>
                    <a:pt x="312331" y="104307"/>
                  </a:lnTo>
                  <a:lnTo>
                    <a:pt x="289278" y="139913"/>
                  </a:lnTo>
                  <a:lnTo>
                    <a:pt x="285724" y="171767"/>
                  </a:lnTo>
                  <a:lnTo>
                    <a:pt x="285534" y="179771"/>
                  </a:lnTo>
                  <a:lnTo>
                    <a:pt x="288096" y="186636"/>
                  </a:lnTo>
                  <a:lnTo>
                    <a:pt x="297825" y="199128"/>
                  </a:lnTo>
                  <a:lnTo>
                    <a:pt x="311118" y="208159"/>
                  </a:lnTo>
                  <a:lnTo>
                    <a:pt x="322884" y="212378"/>
                  </a:lnTo>
                  <a:lnTo>
                    <a:pt x="354261" y="213999"/>
                  </a:lnTo>
                  <a:lnTo>
                    <a:pt x="363290" y="211440"/>
                  </a:lnTo>
                  <a:lnTo>
                    <a:pt x="397568" y="190236"/>
                  </a:lnTo>
                  <a:lnTo>
                    <a:pt x="404034" y="184342"/>
                  </a:lnTo>
                  <a:lnTo>
                    <a:pt x="407570" y="175769"/>
                  </a:lnTo>
                  <a:lnTo>
                    <a:pt x="410133" y="166337"/>
                  </a:lnTo>
                  <a:lnTo>
                    <a:pt x="416162" y="154456"/>
                  </a:lnTo>
                  <a:lnTo>
                    <a:pt x="419291" y="113070"/>
                  </a:lnTo>
                  <a:lnTo>
                    <a:pt x="420295" y="111046"/>
                  </a:lnTo>
                  <a:lnTo>
                    <a:pt x="421957" y="109697"/>
                  </a:lnTo>
                  <a:lnTo>
                    <a:pt x="428148" y="107045"/>
                  </a:lnTo>
                  <a:lnTo>
                    <a:pt x="435936" y="107003"/>
                  </a:lnTo>
                  <a:lnTo>
                    <a:pt x="444069" y="113136"/>
                  </a:lnTo>
                  <a:lnTo>
                    <a:pt x="452345" y="116093"/>
                  </a:lnTo>
                  <a:lnTo>
                    <a:pt x="462073" y="121820"/>
                  </a:lnTo>
                  <a:lnTo>
                    <a:pt x="505570" y="132881"/>
                  </a:lnTo>
                  <a:lnTo>
                    <a:pt x="528079" y="133668"/>
                  </a:lnTo>
                  <a:lnTo>
                    <a:pt x="534799" y="131089"/>
                  </a:lnTo>
                  <a:lnTo>
                    <a:pt x="556213" y="112794"/>
                  </a:lnTo>
                  <a:lnTo>
                    <a:pt x="559541" y="106928"/>
                  </a:lnTo>
                  <a:lnTo>
                    <a:pt x="561677" y="95078"/>
                  </a:lnTo>
                  <a:lnTo>
                    <a:pt x="562047" y="86158"/>
                  </a:lnTo>
                  <a:lnTo>
                    <a:pt x="561107" y="84175"/>
                  </a:lnTo>
                  <a:lnTo>
                    <a:pt x="559488" y="82853"/>
                  </a:lnTo>
                  <a:lnTo>
                    <a:pt x="555043" y="80392"/>
                  </a:lnTo>
                  <a:lnTo>
                    <a:pt x="546962" y="74421"/>
                  </a:lnTo>
                  <a:lnTo>
                    <a:pt x="538284" y="72210"/>
                  </a:lnTo>
                  <a:lnTo>
                    <a:pt x="523493" y="71402"/>
                  </a:lnTo>
                  <a:lnTo>
                    <a:pt x="517548" y="73980"/>
                  </a:lnTo>
                  <a:lnTo>
                    <a:pt x="514573" y="76057"/>
                  </a:lnTo>
                  <a:lnTo>
                    <a:pt x="492626" y="82308"/>
                  </a:lnTo>
                  <a:lnTo>
                    <a:pt x="470038" y="101168"/>
                  </a:lnTo>
                  <a:lnTo>
                    <a:pt x="466670" y="107053"/>
                  </a:lnTo>
                  <a:lnTo>
                    <a:pt x="464508" y="118915"/>
                  </a:lnTo>
                  <a:lnTo>
                    <a:pt x="464134" y="127838"/>
                  </a:lnTo>
                  <a:lnTo>
                    <a:pt x="466692" y="133789"/>
                  </a:lnTo>
                  <a:lnTo>
                    <a:pt x="476419" y="145694"/>
                  </a:lnTo>
                  <a:lnTo>
                    <a:pt x="513906" y="163553"/>
                  </a:lnTo>
                  <a:lnTo>
                    <a:pt x="553969" y="178436"/>
                  </a:lnTo>
                  <a:lnTo>
                    <a:pt x="588992" y="1873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0" name="SMARTInkShape-2697"/>
            <p:cNvSpPr/>
            <p:nvPr/>
          </p:nvSpPr>
          <p:spPr>
            <a:xfrm>
              <a:off x="1325379" y="1509117"/>
              <a:ext cx="255177" cy="185712"/>
            </a:xfrm>
            <a:custGeom>
              <a:avLst/>
              <a:gdLst/>
              <a:ahLst/>
              <a:cxnLst/>
              <a:rect l="0" t="0" r="0" b="0"/>
              <a:pathLst>
                <a:path w="255177" h="185712">
                  <a:moveTo>
                    <a:pt x="5144" y="0"/>
                  </a:moveTo>
                  <a:lnTo>
                    <a:pt x="404" y="4740"/>
                  </a:lnTo>
                  <a:lnTo>
                    <a:pt x="0" y="7129"/>
                  </a:lnTo>
                  <a:lnTo>
                    <a:pt x="723" y="9714"/>
                  </a:lnTo>
                  <a:lnTo>
                    <a:pt x="2196" y="12429"/>
                  </a:lnTo>
                  <a:lnTo>
                    <a:pt x="4756" y="36572"/>
                  </a:lnTo>
                  <a:lnTo>
                    <a:pt x="7675" y="56477"/>
                  </a:lnTo>
                  <a:lnTo>
                    <a:pt x="13231" y="92471"/>
                  </a:lnTo>
                  <a:lnTo>
                    <a:pt x="14000" y="136025"/>
                  </a:lnTo>
                  <a:lnTo>
                    <a:pt x="14064" y="161829"/>
                  </a:lnTo>
                  <a:lnTo>
                    <a:pt x="16716" y="168828"/>
                  </a:lnTo>
                  <a:lnTo>
                    <a:pt x="20209" y="175245"/>
                  </a:lnTo>
                  <a:lnTo>
                    <a:pt x="22636" y="185711"/>
                  </a:lnTo>
                  <a:lnTo>
                    <a:pt x="22758" y="185323"/>
                  </a:lnTo>
                  <a:lnTo>
                    <a:pt x="22971" y="174935"/>
                  </a:lnTo>
                  <a:lnTo>
                    <a:pt x="25635" y="169361"/>
                  </a:lnTo>
                  <a:lnTo>
                    <a:pt x="27735" y="166486"/>
                  </a:lnTo>
                  <a:lnTo>
                    <a:pt x="41483" y="124776"/>
                  </a:lnTo>
                  <a:lnTo>
                    <a:pt x="47331" y="109731"/>
                  </a:lnTo>
                  <a:lnTo>
                    <a:pt x="54047" y="91018"/>
                  </a:lnTo>
                  <a:lnTo>
                    <a:pt x="56597" y="87468"/>
                  </a:lnTo>
                  <a:lnTo>
                    <a:pt x="70741" y="76562"/>
                  </a:lnTo>
                  <a:lnTo>
                    <a:pt x="72688" y="75846"/>
                  </a:lnTo>
                  <a:lnTo>
                    <a:pt x="73986" y="76361"/>
                  </a:lnTo>
                  <a:lnTo>
                    <a:pt x="74851" y="77696"/>
                  </a:lnTo>
                  <a:lnTo>
                    <a:pt x="76420" y="78586"/>
                  </a:lnTo>
                  <a:lnTo>
                    <a:pt x="80810" y="79576"/>
                  </a:lnTo>
                  <a:lnTo>
                    <a:pt x="82377" y="80832"/>
                  </a:lnTo>
                  <a:lnTo>
                    <a:pt x="92365" y="95552"/>
                  </a:lnTo>
                  <a:lnTo>
                    <a:pt x="97818" y="101337"/>
                  </a:lnTo>
                  <a:lnTo>
                    <a:pt x="100903" y="109862"/>
                  </a:lnTo>
                  <a:lnTo>
                    <a:pt x="103266" y="119273"/>
                  </a:lnTo>
                  <a:lnTo>
                    <a:pt x="112868" y="133399"/>
                  </a:lnTo>
                  <a:lnTo>
                    <a:pt x="124319" y="145744"/>
                  </a:lnTo>
                  <a:lnTo>
                    <a:pt x="130210" y="149111"/>
                  </a:lnTo>
                  <a:lnTo>
                    <a:pt x="136135" y="151600"/>
                  </a:lnTo>
                  <a:lnTo>
                    <a:pt x="145049" y="157587"/>
                  </a:lnTo>
                  <a:lnTo>
                    <a:pt x="153975" y="159802"/>
                  </a:lnTo>
                  <a:lnTo>
                    <a:pt x="159927" y="160320"/>
                  </a:lnTo>
                  <a:lnTo>
                    <a:pt x="165879" y="157905"/>
                  </a:lnTo>
                  <a:lnTo>
                    <a:pt x="209976" y="124994"/>
                  </a:lnTo>
                  <a:lnTo>
                    <a:pt x="216235" y="118061"/>
                  </a:lnTo>
                  <a:lnTo>
                    <a:pt x="234656" y="89848"/>
                  </a:lnTo>
                  <a:lnTo>
                    <a:pt x="236791" y="77500"/>
                  </a:lnTo>
                  <a:lnTo>
                    <a:pt x="234437" y="71486"/>
                  </a:lnTo>
                  <a:lnTo>
                    <a:pt x="229582" y="64281"/>
                  </a:lnTo>
                  <a:lnTo>
                    <a:pt x="226272" y="63296"/>
                  </a:lnTo>
                  <a:lnTo>
                    <a:pt x="216063" y="62664"/>
                  </a:lnTo>
                  <a:lnTo>
                    <a:pt x="210342" y="65223"/>
                  </a:lnTo>
                  <a:lnTo>
                    <a:pt x="204492" y="68675"/>
                  </a:lnTo>
                  <a:lnTo>
                    <a:pt x="198584" y="70210"/>
                  </a:lnTo>
                  <a:lnTo>
                    <a:pt x="192652" y="76184"/>
                  </a:lnTo>
                  <a:lnTo>
                    <a:pt x="187699" y="84461"/>
                  </a:lnTo>
                  <a:lnTo>
                    <a:pt x="176204" y="117749"/>
                  </a:lnTo>
                  <a:lnTo>
                    <a:pt x="175222" y="132343"/>
                  </a:lnTo>
                  <a:lnTo>
                    <a:pt x="177638" y="140840"/>
                  </a:lnTo>
                  <a:lnTo>
                    <a:pt x="187273" y="154379"/>
                  </a:lnTo>
                  <a:lnTo>
                    <a:pt x="200550" y="163592"/>
                  </a:lnTo>
                  <a:lnTo>
                    <a:pt x="243675" y="176495"/>
                  </a:lnTo>
                  <a:lnTo>
                    <a:pt x="255176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1" name="SMARTInkShape-2698"/>
            <p:cNvSpPr/>
            <p:nvPr/>
          </p:nvSpPr>
          <p:spPr>
            <a:xfrm>
              <a:off x="1107281" y="1616831"/>
              <a:ext cx="89298" cy="178037"/>
            </a:xfrm>
            <a:custGeom>
              <a:avLst/>
              <a:gdLst/>
              <a:ahLst/>
              <a:cxnLst/>
              <a:rect l="0" t="0" r="0" b="0"/>
              <a:pathLst>
                <a:path w="89298" h="178037">
                  <a:moveTo>
                    <a:pt x="0" y="17302"/>
                  </a:moveTo>
                  <a:lnTo>
                    <a:pt x="0" y="38293"/>
                  </a:lnTo>
                  <a:lnTo>
                    <a:pt x="9095" y="67085"/>
                  </a:lnTo>
                  <a:lnTo>
                    <a:pt x="21250" y="82678"/>
                  </a:lnTo>
                  <a:lnTo>
                    <a:pt x="26973" y="86045"/>
                  </a:lnTo>
                  <a:lnTo>
                    <a:pt x="29888" y="86943"/>
                  </a:lnTo>
                  <a:lnTo>
                    <a:pt x="32824" y="86550"/>
                  </a:lnTo>
                  <a:lnTo>
                    <a:pt x="38732" y="83467"/>
                  </a:lnTo>
                  <a:lnTo>
                    <a:pt x="56558" y="67702"/>
                  </a:lnTo>
                  <a:lnTo>
                    <a:pt x="74415" y="42338"/>
                  </a:lnTo>
                  <a:lnTo>
                    <a:pt x="77722" y="33059"/>
                  </a:lnTo>
                  <a:lnTo>
                    <a:pt x="81011" y="12248"/>
                  </a:lnTo>
                  <a:lnTo>
                    <a:pt x="88916" y="0"/>
                  </a:lnTo>
                  <a:lnTo>
                    <a:pt x="89184" y="4348"/>
                  </a:lnTo>
                  <a:lnTo>
                    <a:pt x="86601" y="9229"/>
                  </a:lnTo>
                  <a:lnTo>
                    <a:pt x="83138" y="14706"/>
                  </a:lnTo>
                  <a:lnTo>
                    <a:pt x="81188" y="24360"/>
                  </a:lnTo>
                  <a:lnTo>
                    <a:pt x="77770" y="62189"/>
                  </a:lnTo>
                  <a:lnTo>
                    <a:pt x="73314" y="82526"/>
                  </a:lnTo>
                  <a:lnTo>
                    <a:pt x="71602" y="123913"/>
                  </a:lnTo>
                  <a:lnTo>
                    <a:pt x="72503" y="136122"/>
                  </a:lnTo>
                  <a:lnTo>
                    <a:pt x="80538" y="164933"/>
                  </a:lnTo>
                  <a:lnTo>
                    <a:pt x="89297" y="1780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2" name="SMARTInkShape-2699"/>
            <p:cNvSpPr/>
            <p:nvPr/>
          </p:nvSpPr>
          <p:spPr>
            <a:xfrm>
              <a:off x="780668" y="1540144"/>
              <a:ext cx="290895" cy="243982"/>
            </a:xfrm>
            <a:custGeom>
              <a:avLst/>
              <a:gdLst/>
              <a:ahLst/>
              <a:cxnLst/>
              <a:rect l="0" t="0" r="0" b="0"/>
              <a:pathLst>
                <a:path w="290895" h="243982">
                  <a:moveTo>
                    <a:pt x="5144" y="76129"/>
                  </a:moveTo>
                  <a:lnTo>
                    <a:pt x="4152" y="113311"/>
                  </a:lnTo>
                  <a:lnTo>
                    <a:pt x="0" y="132236"/>
                  </a:lnTo>
                  <a:lnTo>
                    <a:pt x="5554" y="174500"/>
                  </a:lnTo>
                  <a:lnTo>
                    <a:pt x="20556" y="216193"/>
                  </a:lnTo>
                  <a:lnTo>
                    <a:pt x="22908" y="223708"/>
                  </a:lnTo>
                  <a:lnTo>
                    <a:pt x="35289" y="239675"/>
                  </a:lnTo>
                  <a:lnTo>
                    <a:pt x="41032" y="243074"/>
                  </a:lnTo>
                  <a:lnTo>
                    <a:pt x="43952" y="243981"/>
                  </a:lnTo>
                  <a:lnTo>
                    <a:pt x="46891" y="243593"/>
                  </a:lnTo>
                  <a:lnTo>
                    <a:pt x="52803" y="240516"/>
                  </a:lnTo>
                  <a:lnTo>
                    <a:pt x="54776" y="238307"/>
                  </a:lnTo>
                  <a:lnTo>
                    <a:pt x="79668" y="194651"/>
                  </a:lnTo>
                  <a:lnTo>
                    <a:pt x="91810" y="168001"/>
                  </a:lnTo>
                  <a:lnTo>
                    <a:pt x="94428" y="147735"/>
                  </a:lnTo>
                  <a:lnTo>
                    <a:pt x="94440" y="160011"/>
                  </a:lnTo>
                  <a:lnTo>
                    <a:pt x="99181" y="173302"/>
                  </a:lnTo>
                  <a:lnTo>
                    <a:pt x="112533" y="191685"/>
                  </a:lnTo>
                  <a:lnTo>
                    <a:pt x="118357" y="196940"/>
                  </a:lnTo>
                  <a:lnTo>
                    <a:pt x="124253" y="199276"/>
                  </a:lnTo>
                  <a:lnTo>
                    <a:pt x="127214" y="198907"/>
                  </a:lnTo>
                  <a:lnTo>
                    <a:pt x="142070" y="193292"/>
                  </a:lnTo>
                  <a:lnTo>
                    <a:pt x="148021" y="187402"/>
                  </a:lnTo>
                  <a:lnTo>
                    <a:pt x="179934" y="143410"/>
                  </a:lnTo>
                  <a:lnTo>
                    <a:pt x="195535" y="102371"/>
                  </a:lnTo>
                  <a:lnTo>
                    <a:pt x="207867" y="67911"/>
                  </a:lnTo>
                  <a:lnTo>
                    <a:pt x="210002" y="43528"/>
                  </a:lnTo>
                  <a:lnTo>
                    <a:pt x="202793" y="12421"/>
                  </a:lnTo>
                  <a:lnTo>
                    <a:pt x="201402" y="9845"/>
                  </a:lnTo>
                  <a:lnTo>
                    <a:pt x="199483" y="8127"/>
                  </a:lnTo>
                  <a:lnTo>
                    <a:pt x="197211" y="6982"/>
                  </a:lnTo>
                  <a:lnTo>
                    <a:pt x="195697" y="5226"/>
                  </a:lnTo>
                  <a:lnTo>
                    <a:pt x="194014" y="630"/>
                  </a:lnTo>
                  <a:lnTo>
                    <a:pt x="192573" y="0"/>
                  </a:lnTo>
                  <a:lnTo>
                    <a:pt x="190620" y="571"/>
                  </a:lnTo>
                  <a:lnTo>
                    <a:pt x="188326" y="1945"/>
                  </a:lnTo>
                  <a:lnTo>
                    <a:pt x="186797" y="3853"/>
                  </a:lnTo>
                  <a:lnTo>
                    <a:pt x="185098" y="8618"/>
                  </a:lnTo>
                  <a:lnTo>
                    <a:pt x="183762" y="52682"/>
                  </a:lnTo>
                  <a:lnTo>
                    <a:pt x="184732" y="94204"/>
                  </a:lnTo>
                  <a:lnTo>
                    <a:pt x="192833" y="138579"/>
                  </a:lnTo>
                  <a:lnTo>
                    <a:pt x="205938" y="181432"/>
                  </a:lnTo>
                  <a:lnTo>
                    <a:pt x="210124" y="198957"/>
                  </a:lnTo>
                  <a:lnTo>
                    <a:pt x="211251" y="199686"/>
                  </a:lnTo>
                  <a:lnTo>
                    <a:pt x="218180" y="200953"/>
                  </a:lnTo>
                  <a:lnTo>
                    <a:pt x="218606" y="200025"/>
                  </a:lnTo>
                  <a:lnTo>
                    <a:pt x="219447" y="158903"/>
                  </a:lnTo>
                  <a:lnTo>
                    <a:pt x="222098" y="149959"/>
                  </a:lnTo>
                  <a:lnTo>
                    <a:pt x="225592" y="141685"/>
                  </a:lnTo>
                  <a:lnTo>
                    <a:pt x="232759" y="114442"/>
                  </a:lnTo>
                  <a:lnTo>
                    <a:pt x="235270" y="110601"/>
                  </a:lnTo>
                  <a:lnTo>
                    <a:pt x="242553" y="104203"/>
                  </a:lnTo>
                  <a:lnTo>
                    <a:pt x="244605" y="99190"/>
                  </a:lnTo>
                  <a:lnTo>
                    <a:pt x="246144" y="97456"/>
                  </a:lnTo>
                  <a:lnTo>
                    <a:pt x="250500" y="95530"/>
                  </a:lnTo>
                  <a:lnTo>
                    <a:pt x="252059" y="96008"/>
                  </a:lnTo>
                  <a:lnTo>
                    <a:pt x="253098" y="97319"/>
                  </a:lnTo>
                  <a:lnTo>
                    <a:pt x="255244" y="101422"/>
                  </a:lnTo>
                  <a:lnTo>
                    <a:pt x="261039" y="109310"/>
                  </a:lnTo>
                  <a:lnTo>
                    <a:pt x="264189" y="117931"/>
                  </a:lnTo>
                  <a:lnTo>
                    <a:pt x="269973" y="126770"/>
                  </a:lnTo>
                  <a:lnTo>
                    <a:pt x="273120" y="135672"/>
                  </a:lnTo>
                  <a:lnTo>
                    <a:pt x="278903" y="144594"/>
                  </a:lnTo>
                  <a:lnTo>
                    <a:pt x="282050" y="153521"/>
                  </a:lnTo>
                  <a:lnTo>
                    <a:pt x="290894" y="1654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3" name="SMARTInkShape-2700"/>
            <p:cNvSpPr/>
            <p:nvPr/>
          </p:nvSpPr>
          <p:spPr>
            <a:xfrm>
              <a:off x="1718648" y="1151930"/>
              <a:ext cx="93708" cy="214157"/>
            </a:xfrm>
            <a:custGeom>
              <a:avLst/>
              <a:gdLst/>
              <a:ahLst/>
              <a:cxnLst/>
              <a:rect l="0" t="0" r="0" b="0"/>
              <a:pathLst>
                <a:path w="93708" h="214157">
                  <a:moveTo>
                    <a:pt x="49430" y="133945"/>
                  </a:moveTo>
                  <a:lnTo>
                    <a:pt x="44690" y="133945"/>
                  </a:lnTo>
                  <a:lnTo>
                    <a:pt x="43293" y="134937"/>
                  </a:lnTo>
                  <a:lnTo>
                    <a:pt x="42362" y="136591"/>
                  </a:lnTo>
                  <a:lnTo>
                    <a:pt x="41741" y="138685"/>
                  </a:lnTo>
                  <a:lnTo>
                    <a:pt x="35760" y="143658"/>
                  </a:lnTo>
                  <a:lnTo>
                    <a:pt x="20492" y="154936"/>
                  </a:lnTo>
                  <a:lnTo>
                    <a:pt x="10980" y="168497"/>
                  </a:lnTo>
                  <a:lnTo>
                    <a:pt x="585" y="190136"/>
                  </a:lnTo>
                  <a:lnTo>
                    <a:pt x="0" y="193234"/>
                  </a:lnTo>
                  <a:lnTo>
                    <a:pt x="602" y="196291"/>
                  </a:lnTo>
                  <a:lnTo>
                    <a:pt x="2924" y="202334"/>
                  </a:lnTo>
                  <a:lnTo>
                    <a:pt x="3956" y="208327"/>
                  </a:lnTo>
                  <a:lnTo>
                    <a:pt x="5223" y="210322"/>
                  </a:lnTo>
                  <a:lnTo>
                    <a:pt x="7060" y="211652"/>
                  </a:lnTo>
                  <a:lnTo>
                    <a:pt x="11748" y="213130"/>
                  </a:lnTo>
                  <a:lnTo>
                    <a:pt x="25751" y="214156"/>
                  </a:lnTo>
                  <a:lnTo>
                    <a:pt x="39327" y="209526"/>
                  </a:lnTo>
                  <a:lnTo>
                    <a:pt x="47586" y="201932"/>
                  </a:lnTo>
                  <a:lnTo>
                    <a:pt x="81273" y="157623"/>
                  </a:lnTo>
                  <a:lnTo>
                    <a:pt x="89843" y="139858"/>
                  </a:lnTo>
                  <a:lnTo>
                    <a:pt x="93707" y="98039"/>
                  </a:lnTo>
                  <a:lnTo>
                    <a:pt x="92976" y="78217"/>
                  </a:lnTo>
                  <a:lnTo>
                    <a:pt x="80772" y="37486"/>
                  </a:lnTo>
                  <a:lnTo>
                    <a:pt x="72828" y="25218"/>
                  </a:lnTo>
                  <a:lnTo>
                    <a:pt x="59449" y="15299"/>
                  </a:lnTo>
                  <a:lnTo>
                    <a:pt x="45272" y="9195"/>
                  </a:lnTo>
                  <a:lnTo>
                    <a:pt x="43682" y="7122"/>
                  </a:lnTo>
                  <a:lnTo>
                    <a:pt x="405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4" name="SMARTInkShape-2701"/>
            <p:cNvSpPr/>
            <p:nvPr/>
          </p:nvSpPr>
          <p:spPr>
            <a:xfrm>
              <a:off x="1477534" y="1276978"/>
              <a:ext cx="174459" cy="115532"/>
            </a:xfrm>
            <a:custGeom>
              <a:avLst/>
              <a:gdLst/>
              <a:ahLst/>
              <a:cxnLst/>
              <a:rect l="0" t="0" r="0" b="0"/>
              <a:pathLst>
                <a:path w="174459" h="115532">
                  <a:moveTo>
                    <a:pt x="85161" y="8897"/>
                  </a:moveTo>
                  <a:lnTo>
                    <a:pt x="85161" y="4156"/>
                  </a:lnTo>
                  <a:lnTo>
                    <a:pt x="84169" y="2760"/>
                  </a:lnTo>
                  <a:lnTo>
                    <a:pt x="82515" y="1829"/>
                  </a:lnTo>
                  <a:lnTo>
                    <a:pt x="76599" y="76"/>
                  </a:lnTo>
                  <a:lnTo>
                    <a:pt x="71600" y="0"/>
                  </a:lnTo>
                  <a:lnTo>
                    <a:pt x="66566" y="2628"/>
                  </a:lnTo>
                  <a:lnTo>
                    <a:pt x="63835" y="4717"/>
                  </a:lnTo>
                  <a:lnTo>
                    <a:pt x="55508" y="7039"/>
                  </a:lnTo>
                  <a:lnTo>
                    <a:pt x="46185" y="9064"/>
                  </a:lnTo>
                  <a:lnTo>
                    <a:pt x="38734" y="13270"/>
                  </a:lnTo>
                  <a:lnTo>
                    <a:pt x="13770" y="46764"/>
                  </a:lnTo>
                  <a:lnTo>
                    <a:pt x="7454" y="60466"/>
                  </a:lnTo>
                  <a:lnTo>
                    <a:pt x="4984" y="67535"/>
                  </a:lnTo>
                  <a:lnTo>
                    <a:pt x="579" y="73985"/>
                  </a:lnTo>
                  <a:lnTo>
                    <a:pt x="0" y="77093"/>
                  </a:lnTo>
                  <a:lnTo>
                    <a:pt x="606" y="80158"/>
                  </a:lnTo>
                  <a:lnTo>
                    <a:pt x="2932" y="86209"/>
                  </a:lnTo>
                  <a:lnTo>
                    <a:pt x="3967" y="92206"/>
                  </a:lnTo>
                  <a:lnTo>
                    <a:pt x="5235" y="94202"/>
                  </a:lnTo>
                  <a:lnTo>
                    <a:pt x="7072" y="95532"/>
                  </a:lnTo>
                  <a:lnTo>
                    <a:pt x="11760" y="97011"/>
                  </a:lnTo>
                  <a:lnTo>
                    <a:pt x="17150" y="97668"/>
                  </a:lnTo>
                  <a:lnTo>
                    <a:pt x="22853" y="95314"/>
                  </a:lnTo>
                  <a:lnTo>
                    <a:pt x="28695" y="91953"/>
                  </a:lnTo>
                  <a:lnTo>
                    <a:pt x="37562" y="89069"/>
                  </a:lnTo>
                  <a:lnTo>
                    <a:pt x="43501" y="84878"/>
                  </a:lnTo>
                  <a:lnTo>
                    <a:pt x="46802" y="77062"/>
                  </a:lnTo>
                  <a:lnTo>
                    <a:pt x="49261" y="67966"/>
                  </a:lnTo>
                  <a:lnTo>
                    <a:pt x="58924" y="54042"/>
                  </a:lnTo>
                  <a:lnTo>
                    <a:pt x="63579" y="47813"/>
                  </a:lnTo>
                  <a:lnTo>
                    <a:pt x="67157" y="36217"/>
                  </a:lnTo>
                  <a:lnTo>
                    <a:pt x="74977" y="35733"/>
                  </a:lnTo>
                  <a:lnTo>
                    <a:pt x="75396" y="36709"/>
                  </a:lnTo>
                  <a:lnTo>
                    <a:pt x="75860" y="40440"/>
                  </a:lnTo>
                  <a:lnTo>
                    <a:pt x="78712" y="45406"/>
                  </a:lnTo>
                  <a:lnTo>
                    <a:pt x="82295" y="50920"/>
                  </a:lnTo>
                  <a:lnTo>
                    <a:pt x="85304" y="59602"/>
                  </a:lnTo>
                  <a:lnTo>
                    <a:pt x="91047" y="68459"/>
                  </a:lnTo>
                  <a:lnTo>
                    <a:pt x="94181" y="77367"/>
                  </a:lnTo>
                  <a:lnTo>
                    <a:pt x="99961" y="86290"/>
                  </a:lnTo>
                  <a:lnTo>
                    <a:pt x="103106" y="95218"/>
                  </a:lnTo>
                  <a:lnTo>
                    <a:pt x="108889" y="104147"/>
                  </a:lnTo>
                  <a:lnTo>
                    <a:pt x="110590" y="110100"/>
                  </a:lnTo>
                  <a:lnTo>
                    <a:pt x="112035" y="112085"/>
                  </a:lnTo>
                  <a:lnTo>
                    <a:pt x="113991" y="113407"/>
                  </a:lnTo>
                  <a:lnTo>
                    <a:pt x="119519" y="115531"/>
                  </a:lnTo>
                  <a:lnTo>
                    <a:pt x="119973" y="114713"/>
                  </a:lnTo>
                  <a:lnTo>
                    <a:pt x="127946" y="73212"/>
                  </a:lnTo>
                  <a:lnTo>
                    <a:pt x="129777" y="33109"/>
                  </a:lnTo>
                  <a:lnTo>
                    <a:pt x="130780" y="30991"/>
                  </a:lnTo>
                  <a:lnTo>
                    <a:pt x="132441" y="29580"/>
                  </a:lnTo>
                  <a:lnTo>
                    <a:pt x="138371" y="26922"/>
                  </a:lnTo>
                  <a:lnTo>
                    <a:pt x="143371" y="26805"/>
                  </a:lnTo>
                  <a:lnTo>
                    <a:pt x="144803" y="27781"/>
                  </a:lnTo>
                  <a:lnTo>
                    <a:pt x="145759" y="29424"/>
                  </a:lnTo>
                  <a:lnTo>
                    <a:pt x="147103" y="36476"/>
                  </a:lnTo>
                  <a:lnTo>
                    <a:pt x="147292" y="39189"/>
                  </a:lnTo>
                  <a:lnTo>
                    <a:pt x="150147" y="44850"/>
                  </a:lnTo>
                  <a:lnTo>
                    <a:pt x="153731" y="50673"/>
                  </a:lnTo>
                  <a:lnTo>
                    <a:pt x="156741" y="59529"/>
                  </a:lnTo>
                  <a:lnTo>
                    <a:pt x="174458" y="803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5" name="SMARTInkShape-2702"/>
            <p:cNvSpPr/>
            <p:nvPr/>
          </p:nvSpPr>
          <p:spPr>
            <a:xfrm>
              <a:off x="1321594" y="1259086"/>
              <a:ext cx="71438" cy="116087"/>
            </a:xfrm>
            <a:custGeom>
              <a:avLst/>
              <a:gdLst/>
              <a:ahLst/>
              <a:cxnLst/>
              <a:rect l="0" t="0" r="0" b="0"/>
              <a:pathLst>
                <a:path w="71438" h="116087">
                  <a:moveTo>
                    <a:pt x="71437" y="0"/>
                  </a:moveTo>
                  <a:lnTo>
                    <a:pt x="71437" y="7688"/>
                  </a:lnTo>
                  <a:lnTo>
                    <a:pt x="65300" y="15813"/>
                  </a:lnTo>
                  <a:lnTo>
                    <a:pt x="62343" y="24088"/>
                  </a:lnTo>
                  <a:lnTo>
                    <a:pt x="56616" y="32824"/>
                  </a:lnTo>
                  <a:lnTo>
                    <a:pt x="53486" y="41696"/>
                  </a:lnTo>
                  <a:lnTo>
                    <a:pt x="47708" y="50609"/>
                  </a:lnTo>
                  <a:lnTo>
                    <a:pt x="45051" y="60745"/>
                  </a:lnTo>
                  <a:lnTo>
                    <a:pt x="51769" y="71989"/>
                  </a:lnTo>
                  <a:lnTo>
                    <a:pt x="52372" y="74782"/>
                  </a:lnTo>
                  <a:lnTo>
                    <a:pt x="53766" y="76644"/>
                  </a:lnTo>
                  <a:lnTo>
                    <a:pt x="55688" y="77885"/>
                  </a:lnTo>
                  <a:lnTo>
                    <a:pt x="57961" y="78712"/>
                  </a:lnTo>
                  <a:lnTo>
                    <a:pt x="59476" y="80256"/>
                  </a:lnTo>
                  <a:lnTo>
                    <a:pt x="61160" y="84617"/>
                  </a:lnTo>
                  <a:lnTo>
                    <a:pt x="62389" y="96574"/>
                  </a:lnTo>
                  <a:lnTo>
                    <a:pt x="57732" y="102478"/>
                  </a:lnTo>
                  <a:lnTo>
                    <a:pt x="52778" y="105077"/>
                  </a:lnTo>
                  <a:lnTo>
                    <a:pt x="38590" y="107874"/>
                  </a:lnTo>
                  <a:lnTo>
                    <a:pt x="26768" y="114170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6" name="SMARTInkShape-2703"/>
            <p:cNvSpPr/>
            <p:nvPr/>
          </p:nvSpPr>
          <p:spPr>
            <a:xfrm>
              <a:off x="1259086" y="1241227"/>
              <a:ext cx="17860" cy="8930"/>
            </a:xfrm>
            <a:custGeom>
              <a:avLst/>
              <a:gdLst/>
              <a:ahLst/>
              <a:cxnLst/>
              <a:rect l="0" t="0" r="0" b="0"/>
              <a:pathLst>
                <a:path w="17860" h="8930">
                  <a:moveTo>
                    <a:pt x="17859" y="8929"/>
                  </a:moveTo>
                  <a:lnTo>
                    <a:pt x="17859" y="1241"/>
                  </a:lnTo>
                  <a:lnTo>
                    <a:pt x="16867" y="8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7" name="SMARTInkShape-2704"/>
            <p:cNvSpPr/>
            <p:nvPr/>
          </p:nvSpPr>
          <p:spPr>
            <a:xfrm>
              <a:off x="428629" y="1198021"/>
              <a:ext cx="401833" cy="300357"/>
            </a:xfrm>
            <a:custGeom>
              <a:avLst/>
              <a:gdLst/>
              <a:ahLst/>
              <a:cxnLst/>
              <a:rect l="0" t="0" r="0" b="0"/>
              <a:pathLst>
                <a:path w="401833" h="300357">
                  <a:moveTo>
                    <a:pt x="8926" y="69995"/>
                  </a:moveTo>
                  <a:lnTo>
                    <a:pt x="7934" y="101039"/>
                  </a:lnTo>
                  <a:lnTo>
                    <a:pt x="824" y="135591"/>
                  </a:lnTo>
                  <a:lnTo>
                    <a:pt x="44" y="177157"/>
                  </a:lnTo>
                  <a:lnTo>
                    <a:pt x="0" y="219938"/>
                  </a:lnTo>
                  <a:lnTo>
                    <a:pt x="990" y="232878"/>
                  </a:lnTo>
                  <a:lnTo>
                    <a:pt x="11020" y="272683"/>
                  </a:lnTo>
                  <a:lnTo>
                    <a:pt x="26969" y="293000"/>
                  </a:lnTo>
                  <a:lnTo>
                    <a:pt x="32820" y="298093"/>
                  </a:lnTo>
                  <a:lnTo>
                    <a:pt x="38728" y="300356"/>
                  </a:lnTo>
                  <a:lnTo>
                    <a:pt x="47306" y="298716"/>
                  </a:lnTo>
                  <a:lnTo>
                    <a:pt x="64242" y="294319"/>
                  </a:lnTo>
                  <a:lnTo>
                    <a:pt x="70883" y="288426"/>
                  </a:lnTo>
                  <a:lnTo>
                    <a:pt x="78134" y="280185"/>
                  </a:lnTo>
                  <a:lnTo>
                    <a:pt x="92381" y="268974"/>
                  </a:lnTo>
                  <a:lnTo>
                    <a:pt x="118947" y="232331"/>
                  </a:lnTo>
                  <a:lnTo>
                    <a:pt x="123215" y="215439"/>
                  </a:lnTo>
                  <a:lnTo>
                    <a:pt x="125008" y="186248"/>
                  </a:lnTo>
                  <a:lnTo>
                    <a:pt x="125010" y="190871"/>
                  </a:lnTo>
                  <a:lnTo>
                    <a:pt x="127657" y="195816"/>
                  </a:lnTo>
                  <a:lnTo>
                    <a:pt x="131148" y="201321"/>
                  </a:lnTo>
                  <a:lnTo>
                    <a:pt x="133390" y="212940"/>
                  </a:lnTo>
                  <a:lnTo>
                    <a:pt x="133573" y="215893"/>
                  </a:lnTo>
                  <a:lnTo>
                    <a:pt x="136424" y="221820"/>
                  </a:lnTo>
                  <a:lnTo>
                    <a:pt x="147234" y="234948"/>
                  </a:lnTo>
                  <a:lnTo>
                    <a:pt x="152417" y="237565"/>
                  </a:lnTo>
                  <a:lnTo>
                    <a:pt x="155188" y="238263"/>
                  </a:lnTo>
                  <a:lnTo>
                    <a:pt x="158028" y="237736"/>
                  </a:lnTo>
                  <a:lnTo>
                    <a:pt x="166765" y="232254"/>
                  </a:lnTo>
                  <a:lnTo>
                    <a:pt x="194592" y="210139"/>
                  </a:lnTo>
                  <a:lnTo>
                    <a:pt x="221213" y="167197"/>
                  </a:lnTo>
                  <a:lnTo>
                    <a:pt x="237854" y="129575"/>
                  </a:lnTo>
                  <a:lnTo>
                    <a:pt x="247329" y="96205"/>
                  </a:lnTo>
                  <a:lnTo>
                    <a:pt x="249494" y="65691"/>
                  </a:lnTo>
                  <a:lnTo>
                    <a:pt x="240902" y="23458"/>
                  </a:lnTo>
                  <a:lnTo>
                    <a:pt x="233065" y="8027"/>
                  </a:lnTo>
                  <a:lnTo>
                    <a:pt x="232567" y="3427"/>
                  </a:lnTo>
                  <a:lnTo>
                    <a:pt x="231442" y="1804"/>
                  </a:lnTo>
                  <a:lnTo>
                    <a:pt x="229699" y="722"/>
                  </a:lnTo>
                  <a:lnTo>
                    <a:pt x="227546" y="0"/>
                  </a:lnTo>
                  <a:lnTo>
                    <a:pt x="226110" y="511"/>
                  </a:lnTo>
                  <a:lnTo>
                    <a:pt x="225153" y="1844"/>
                  </a:lnTo>
                  <a:lnTo>
                    <a:pt x="223805" y="8461"/>
                  </a:lnTo>
                  <a:lnTo>
                    <a:pt x="223616" y="11113"/>
                  </a:lnTo>
                  <a:lnTo>
                    <a:pt x="231810" y="50571"/>
                  </a:lnTo>
                  <a:lnTo>
                    <a:pt x="241834" y="88824"/>
                  </a:lnTo>
                  <a:lnTo>
                    <a:pt x="259022" y="131804"/>
                  </a:lnTo>
                  <a:lnTo>
                    <a:pt x="283890" y="175228"/>
                  </a:lnTo>
                  <a:lnTo>
                    <a:pt x="308494" y="217572"/>
                  </a:lnTo>
                  <a:lnTo>
                    <a:pt x="310739" y="224220"/>
                  </a:lnTo>
                  <a:lnTo>
                    <a:pt x="312330" y="226389"/>
                  </a:lnTo>
                  <a:lnTo>
                    <a:pt x="314383" y="227836"/>
                  </a:lnTo>
                  <a:lnTo>
                    <a:pt x="321342" y="230679"/>
                  </a:lnTo>
                  <a:lnTo>
                    <a:pt x="321461" y="212685"/>
                  </a:lnTo>
                  <a:lnTo>
                    <a:pt x="318817" y="205181"/>
                  </a:lnTo>
                  <a:lnTo>
                    <a:pt x="316723" y="201790"/>
                  </a:lnTo>
                  <a:lnTo>
                    <a:pt x="313776" y="187538"/>
                  </a:lnTo>
                  <a:lnTo>
                    <a:pt x="312903" y="175488"/>
                  </a:lnTo>
                  <a:lnTo>
                    <a:pt x="320256" y="148742"/>
                  </a:lnTo>
                  <a:lnTo>
                    <a:pt x="321651" y="146305"/>
                  </a:lnTo>
                  <a:lnTo>
                    <a:pt x="323573" y="144681"/>
                  </a:lnTo>
                  <a:lnTo>
                    <a:pt x="329047" y="142074"/>
                  </a:lnTo>
                  <a:lnTo>
                    <a:pt x="342705" y="141488"/>
                  </a:lnTo>
                  <a:lnTo>
                    <a:pt x="344555" y="142462"/>
                  </a:lnTo>
                  <a:lnTo>
                    <a:pt x="345788" y="144103"/>
                  </a:lnTo>
                  <a:lnTo>
                    <a:pt x="348150" y="148572"/>
                  </a:lnTo>
                  <a:lnTo>
                    <a:pt x="354066" y="156667"/>
                  </a:lnTo>
                  <a:lnTo>
                    <a:pt x="357252" y="165349"/>
                  </a:lnTo>
                  <a:lnTo>
                    <a:pt x="363047" y="175197"/>
                  </a:lnTo>
                  <a:lnTo>
                    <a:pt x="366197" y="189250"/>
                  </a:lnTo>
                  <a:lnTo>
                    <a:pt x="373001" y="203390"/>
                  </a:lnTo>
                  <a:lnTo>
                    <a:pt x="373682" y="206550"/>
                  </a:lnTo>
                  <a:lnTo>
                    <a:pt x="391541" y="237892"/>
                  </a:lnTo>
                  <a:lnTo>
                    <a:pt x="394943" y="238873"/>
                  </a:lnTo>
                  <a:lnTo>
                    <a:pt x="401832" y="2396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8" name="SMARTInkShape-2705"/>
            <p:cNvSpPr/>
            <p:nvPr/>
          </p:nvSpPr>
          <p:spPr>
            <a:xfrm>
              <a:off x="866557" y="1375172"/>
              <a:ext cx="70906" cy="79843"/>
            </a:xfrm>
            <a:custGeom>
              <a:avLst/>
              <a:gdLst/>
              <a:ahLst/>
              <a:cxnLst/>
              <a:rect l="0" t="0" r="0" b="0"/>
              <a:pathLst>
                <a:path w="70906" h="79843">
                  <a:moveTo>
                    <a:pt x="17482" y="0"/>
                  </a:moveTo>
                  <a:lnTo>
                    <a:pt x="12742" y="4740"/>
                  </a:lnTo>
                  <a:lnTo>
                    <a:pt x="10414" y="9713"/>
                  </a:lnTo>
                  <a:lnTo>
                    <a:pt x="189" y="53032"/>
                  </a:lnTo>
                  <a:lnTo>
                    <a:pt x="0" y="56191"/>
                  </a:lnTo>
                  <a:lnTo>
                    <a:pt x="2436" y="62346"/>
                  </a:lnTo>
                  <a:lnTo>
                    <a:pt x="12085" y="74382"/>
                  </a:lnTo>
                  <a:lnTo>
                    <a:pt x="17729" y="77707"/>
                  </a:lnTo>
                  <a:lnTo>
                    <a:pt x="29437" y="79842"/>
                  </a:lnTo>
                  <a:lnTo>
                    <a:pt x="35363" y="77488"/>
                  </a:lnTo>
                  <a:lnTo>
                    <a:pt x="41304" y="74126"/>
                  </a:lnTo>
                  <a:lnTo>
                    <a:pt x="50227" y="71242"/>
                  </a:lnTo>
                  <a:lnTo>
                    <a:pt x="65107" y="59113"/>
                  </a:lnTo>
                  <a:lnTo>
                    <a:pt x="68414" y="53392"/>
                  </a:lnTo>
                  <a:lnTo>
                    <a:pt x="70538" y="41635"/>
                  </a:lnTo>
                  <a:lnTo>
                    <a:pt x="70905" y="32731"/>
                  </a:lnTo>
                  <a:lnTo>
                    <a:pt x="68346" y="26784"/>
                  </a:lnTo>
                  <a:lnTo>
                    <a:pt x="54474" y="10217"/>
                  </a:lnTo>
                  <a:lnTo>
                    <a:pt x="48838" y="9311"/>
                  </a:lnTo>
                  <a:lnTo>
                    <a:pt x="35341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99" name="SMARTInkShape-2706"/>
            <p:cNvSpPr/>
            <p:nvPr/>
          </p:nvSpPr>
          <p:spPr>
            <a:xfrm>
              <a:off x="1026914" y="1187648"/>
              <a:ext cx="214314" cy="249863"/>
            </a:xfrm>
            <a:custGeom>
              <a:avLst/>
              <a:gdLst/>
              <a:ahLst/>
              <a:cxnLst/>
              <a:rect l="0" t="0" r="0" b="0"/>
              <a:pathLst>
                <a:path w="214314" h="249863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4740" y="20991"/>
                  </a:lnTo>
                  <a:lnTo>
                    <a:pt x="15834" y="62746"/>
                  </a:lnTo>
                  <a:lnTo>
                    <a:pt x="24722" y="98442"/>
                  </a:lnTo>
                  <a:lnTo>
                    <a:pt x="33252" y="127116"/>
                  </a:lnTo>
                  <a:lnTo>
                    <a:pt x="37634" y="149782"/>
                  </a:lnTo>
                  <a:lnTo>
                    <a:pt x="42570" y="171711"/>
                  </a:lnTo>
                  <a:lnTo>
                    <a:pt x="44466" y="213708"/>
                  </a:lnTo>
                  <a:lnTo>
                    <a:pt x="44648" y="249862"/>
                  </a:lnTo>
                  <a:lnTo>
                    <a:pt x="44648" y="207790"/>
                  </a:lnTo>
                  <a:lnTo>
                    <a:pt x="45641" y="167647"/>
                  </a:lnTo>
                  <a:lnTo>
                    <a:pt x="51777" y="155948"/>
                  </a:lnTo>
                  <a:lnTo>
                    <a:pt x="58887" y="146198"/>
                  </a:lnTo>
                  <a:lnTo>
                    <a:pt x="64438" y="134014"/>
                  </a:lnTo>
                  <a:lnTo>
                    <a:pt x="71028" y="125543"/>
                  </a:lnTo>
                  <a:lnTo>
                    <a:pt x="71401" y="132751"/>
                  </a:lnTo>
                  <a:lnTo>
                    <a:pt x="77567" y="140839"/>
                  </a:lnTo>
                  <a:lnTo>
                    <a:pt x="79123" y="146270"/>
                  </a:lnTo>
                  <a:lnTo>
                    <a:pt x="81287" y="174814"/>
                  </a:lnTo>
                  <a:lnTo>
                    <a:pt x="87421" y="187365"/>
                  </a:lnTo>
                  <a:lnTo>
                    <a:pt x="88046" y="190395"/>
                  </a:lnTo>
                  <a:lnTo>
                    <a:pt x="94033" y="196406"/>
                  </a:lnTo>
                  <a:lnTo>
                    <a:pt x="104564" y="203610"/>
                  </a:lnTo>
                  <a:lnTo>
                    <a:pt x="114617" y="205227"/>
                  </a:lnTo>
                  <a:lnTo>
                    <a:pt x="123646" y="205370"/>
                  </a:lnTo>
                  <a:lnTo>
                    <a:pt x="129350" y="200639"/>
                  </a:lnTo>
                  <a:lnTo>
                    <a:pt x="137324" y="188213"/>
                  </a:lnTo>
                  <a:lnTo>
                    <a:pt x="152372" y="153810"/>
                  </a:lnTo>
                  <a:lnTo>
                    <a:pt x="157018" y="146743"/>
                  </a:lnTo>
                  <a:lnTo>
                    <a:pt x="159633" y="137186"/>
                  </a:lnTo>
                  <a:lnTo>
                    <a:pt x="160245" y="131087"/>
                  </a:lnTo>
                  <a:lnTo>
                    <a:pt x="157871" y="125068"/>
                  </a:lnTo>
                  <a:lnTo>
                    <a:pt x="153003" y="117861"/>
                  </a:lnTo>
                  <a:lnTo>
                    <a:pt x="152160" y="111872"/>
                  </a:lnTo>
                  <a:lnTo>
                    <a:pt x="151049" y="110300"/>
                  </a:lnTo>
                  <a:lnTo>
                    <a:pt x="149317" y="109252"/>
                  </a:lnTo>
                  <a:lnTo>
                    <a:pt x="144147" y="107571"/>
                  </a:lnTo>
                  <a:lnTo>
                    <a:pt x="133329" y="116925"/>
                  </a:lnTo>
                  <a:lnTo>
                    <a:pt x="128711" y="122412"/>
                  </a:lnTo>
                  <a:lnTo>
                    <a:pt x="123100" y="134019"/>
                  </a:lnTo>
                  <a:lnTo>
                    <a:pt x="120762" y="136971"/>
                  </a:lnTo>
                  <a:lnTo>
                    <a:pt x="118164" y="145543"/>
                  </a:lnTo>
                  <a:lnTo>
                    <a:pt x="116207" y="177015"/>
                  </a:lnTo>
                  <a:lnTo>
                    <a:pt x="118786" y="185499"/>
                  </a:lnTo>
                  <a:lnTo>
                    <a:pt x="128525" y="199030"/>
                  </a:lnTo>
                  <a:lnTo>
                    <a:pt x="158327" y="217254"/>
                  </a:lnTo>
                  <a:lnTo>
                    <a:pt x="175786" y="221468"/>
                  </a:lnTo>
                  <a:lnTo>
                    <a:pt x="214313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0" name="SMARTInkShape-2707"/>
            <p:cNvSpPr/>
            <p:nvPr/>
          </p:nvSpPr>
          <p:spPr>
            <a:xfrm>
              <a:off x="1294805" y="1285875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0" y="0"/>
                  </a:moveTo>
                  <a:lnTo>
                    <a:pt x="0" y="39902"/>
                  </a:lnTo>
                  <a:lnTo>
                    <a:pt x="992" y="56912"/>
                  </a:lnTo>
                  <a:lnTo>
                    <a:pt x="9094" y="85176"/>
                  </a:lnTo>
                  <a:lnTo>
                    <a:pt x="15834" y="98000"/>
                  </a:lnTo>
                  <a:lnTo>
                    <a:pt x="1785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020" name="SMARTInkShape-Group314"/>
          <p:cNvGrpSpPr/>
          <p:nvPr/>
        </p:nvGrpSpPr>
        <p:grpSpPr>
          <a:xfrm>
            <a:off x="241111" y="1803853"/>
            <a:ext cx="2509234" cy="312484"/>
            <a:chOff x="241111" y="1803853"/>
            <a:chExt cx="2509234" cy="312484"/>
          </a:xfrm>
        </p:grpSpPr>
        <p:sp>
          <p:nvSpPr>
            <p:cNvPr id="1002" name="SMARTInkShape-2708"/>
            <p:cNvSpPr/>
            <p:nvPr/>
          </p:nvSpPr>
          <p:spPr>
            <a:xfrm>
              <a:off x="2367608" y="1902023"/>
              <a:ext cx="382737" cy="115667"/>
            </a:xfrm>
            <a:custGeom>
              <a:avLst/>
              <a:gdLst/>
              <a:ahLst/>
              <a:cxnLst/>
              <a:rect l="0" t="0" r="0" b="0"/>
              <a:pathLst>
                <a:path w="382737" h="115667">
                  <a:moveTo>
                    <a:pt x="7689" y="53578"/>
                  </a:moveTo>
                  <a:lnTo>
                    <a:pt x="0" y="53578"/>
                  </a:lnTo>
                  <a:lnTo>
                    <a:pt x="16047" y="52586"/>
                  </a:lnTo>
                  <a:lnTo>
                    <a:pt x="58179" y="45890"/>
                  </a:lnTo>
                  <a:lnTo>
                    <a:pt x="97368" y="44894"/>
                  </a:lnTo>
                  <a:lnTo>
                    <a:pt x="137006" y="42052"/>
                  </a:lnTo>
                  <a:lnTo>
                    <a:pt x="176927" y="35561"/>
                  </a:lnTo>
                  <a:lnTo>
                    <a:pt x="212859" y="26825"/>
                  </a:lnTo>
                  <a:lnTo>
                    <a:pt x="213009" y="31540"/>
                  </a:lnTo>
                  <a:lnTo>
                    <a:pt x="212037" y="32933"/>
                  </a:lnTo>
                  <a:lnTo>
                    <a:pt x="210398" y="33862"/>
                  </a:lnTo>
                  <a:lnTo>
                    <a:pt x="208312" y="34481"/>
                  </a:lnTo>
                  <a:lnTo>
                    <a:pt x="194977" y="45270"/>
                  </a:lnTo>
                  <a:lnTo>
                    <a:pt x="163460" y="77398"/>
                  </a:lnTo>
                  <a:lnTo>
                    <a:pt x="160668" y="86323"/>
                  </a:lnTo>
                  <a:lnTo>
                    <a:pt x="159648" y="101204"/>
                  </a:lnTo>
                  <a:lnTo>
                    <a:pt x="160589" y="103188"/>
                  </a:lnTo>
                  <a:lnTo>
                    <a:pt x="162208" y="104511"/>
                  </a:lnTo>
                  <a:lnTo>
                    <a:pt x="166653" y="106973"/>
                  </a:lnTo>
                  <a:lnTo>
                    <a:pt x="171936" y="111374"/>
                  </a:lnTo>
                  <a:lnTo>
                    <a:pt x="174734" y="111953"/>
                  </a:lnTo>
                  <a:lnTo>
                    <a:pt x="177591" y="111346"/>
                  </a:lnTo>
                  <a:lnTo>
                    <a:pt x="183412" y="109019"/>
                  </a:lnTo>
                  <a:lnTo>
                    <a:pt x="192267" y="106716"/>
                  </a:lnTo>
                  <a:lnTo>
                    <a:pt x="198203" y="102661"/>
                  </a:lnTo>
                  <a:lnTo>
                    <a:pt x="201502" y="97552"/>
                  </a:lnTo>
                  <a:lnTo>
                    <a:pt x="203961" y="91974"/>
                  </a:lnTo>
                  <a:lnTo>
                    <a:pt x="209931" y="83255"/>
                  </a:lnTo>
                  <a:lnTo>
                    <a:pt x="211676" y="77352"/>
                  </a:lnTo>
                  <a:lnTo>
                    <a:pt x="211149" y="74388"/>
                  </a:lnTo>
                  <a:lnTo>
                    <a:pt x="205820" y="62503"/>
                  </a:lnTo>
                  <a:lnTo>
                    <a:pt x="204171" y="53733"/>
                  </a:lnTo>
                  <a:lnTo>
                    <a:pt x="204151" y="58365"/>
                  </a:lnTo>
                  <a:lnTo>
                    <a:pt x="206791" y="63312"/>
                  </a:lnTo>
                  <a:lnTo>
                    <a:pt x="216571" y="74573"/>
                  </a:lnTo>
                  <a:lnTo>
                    <a:pt x="222234" y="77792"/>
                  </a:lnTo>
                  <a:lnTo>
                    <a:pt x="225133" y="78651"/>
                  </a:lnTo>
                  <a:lnTo>
                    <a:pt x="260062" y="102608"/>
                  </a:lnTo>
                  <a:lnTo>
                    <a:pt x="298471" y="115141"/>
                  </a:lnTo>
                  <a:lnTo>
                    <a:pt x="304936" y="115666"/>
                  </a:lnTo>
                  <a:lnTo>
                    <a:pt x="311116" y="113254"/>
                  </a:lnTo>
                  <a:lnTo>
                    <a:pt x="314154" y="111221"/>
                  </a:lnTo>
                  <a:lnTo>
                    <a:pt x="316178" y="108874"/>
                  </a:lnTo>
                  <a:lnTo>
                    <a:pt x="318428" y="103620"/>
                  </a:lnTo>
                  <a:lnTo>
                    <a:pt x="320214" y="68457"/>
                  </a:lnTo>
                  <a:lnTo>
                    <a:pt x="317576" y="62506"/>
                  </a:lnTo>
                  <a:lnTo>
                    <a:pt x="315483" y="59530"/>
                  </a:lnTo>
                  <a:lnTo>
                    <a:pt x="309204" y="37581"/>
                  </a:lnTo>
                  <a:lnTo>
                    <a:pt x="305406" y="30593"/>
                  </a:lnTo>
                  <a:lnTo>
                    <a:pt x="302969" y="18023"/>
                  </a:lnTo>
                  <a:lnTo>
                    <a:pt x="302769" y="14992"/>
                  </a:lnTo>
                  <a:lnTo>
                    <a:pt x="303627" y="12972"/>
                  </a:lnTo>
                  <a:lnTo>
                    <a:pt x="305192" y="11624"/>
                  </a:lnTo>
                  <a:lnTo>
                    <a:pt x="309576" y="9136"/>
                  </a:lnTo>
                  <a:lnTo>
                    <a:pt x="317623" y="3148"/>
                  </a:lnTo>
                  <a:lnTo>
                    <a:pt x="323370" y="1399"/>
                  </a:lnTo>
                  <a:lnTo>
                    <a:pt x="360693" y="55"/>
                  </a:lnTo>
                  <a:lnTo>
                    <a:pt x="38273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3" name="SMARTInkShape-2709"/>
            <p:cNvSpPr/>
            <p:nvPr/>
          </p:nvSpPr>
          <p:spPr>
            <a:xfrm>
              <a:off x="2464706" y="1803853"/>
              <a:ext cx="107045" cy="232117"/>
            </a:xfrm>
            <a:custGeom>
              <a:avLst/>
              <a:gdLst/>
              <a:ahLst/>
              <a:cxnLst/>
              <a:rect l="0" t="0" r="0" b="0"/>
              <a:pathLst>
                <a:path w="107045" h="232117">
                  <a:moveTo>
                    <a:pt x="26677" y="232116"/>
                  </a:moveTo>
                  <a:lnTo>
                    <a:pt x="26677" y="203436"/>
                  </a:lnTo>
                  <a:lnTo>
                    <a:pt x="15653" y="160488"/>
                  </a:lnTo>
                  <a:lnTo>
                    <a:pt x="10843" y="142762"/>
                  </a:lnTo>
                  <a:lnTo>
                    <a:pt x="6349" y="107095"/>
                  </a:lnTo>
                  <a:lnTo>
                    <a:pt x="1802" y="89239"/>
                  </a:lnTo>
                  <a:lnTo>
                    <a:pt x="0" y="47569"/>
                  </a:lnTo>
                  <a:lnTo>
                    <a:pt x="2583" y="38308"/>
                  </a:lnTo>
                  <a:lnTo>
                    <a:pt x="6046" y="29893"/>
                  </a:lnTo>
                  <a:lnTo>
                    <a:pt x="8989" y="14991"/>
                  </a:lnTo>
                  <a:lnTo>
                    <a:pt x="13193" y="7293"/>
                  </a:lnTo>
                  <a:lnTo>
                    <a:pt x="18369" y="3210"/>
                  </a:lnTo>
                  <a:lnTo>
                    <a:pt x="26861" y="911"/>
                  </a:lnTo>
                  <a:lnTo>
                    <a:pt x="52264" y="0"/>
                  </a:lnTo>
                  <a:lnTo>
                    <a:pt x="60538" y="2615"/>
                  </a:lnTo>
                  <a:lnTo>
                    <a:pt x="83171" y="14186"/>
                  </a:lnTo>
                  <a:lnTo>
                    <a:pt x="107044" y="178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4" name="SMARTInkShape-2710"/>
            <p:cNvSpPr/>
            <p:nvPr/>
          </p:nvSpPr>
          <p:spPr>
            <a:xfrm>
              <a:off x="2304260" y="1937742"/>
              <a:ext cx="79434" cy="80246"/>
            </a:xfrm>
            <a:custGeom>
              <a:avLst/>
              <a:gdLst/>
              <a:ahLst/>
              <a:cxnLst/>
              <a:rect l="0" t="0" r="0" b="0"/>
              <a:pathLst>
                <a:path w="79434" h="80246">
                  <a:moveTo>
                    <a:pt x="26388" y="26789"/>
                  </a:moveTo>
                  <a:lnTo>
                    <a:pt x="18700" y="26789"/>
                  </a:lnTo>
                  <a:lnTo>
                    <a:pt x="18286" y="27781"/>
                  </a:lnTo>
                  <a:lnTo>
                    <a:pt x="17826" y="31529"/>
                  </a:lnTo>
                  <a:lnTo>
                    <a:pt x="16712" y="32926"/>
                  </a:lnTo>
                  <a:lnTo>
                    <a:pt x="12827" y="34478"/>
                  </a:lnTo>
                  <a:lnTo>
                    <a:pt x="11395" y="35884"/>
                  </a:lnTo>
                  <a:lnTo>
                    <a:pt x="6449" y="45269"/>
                  </a:lnTo>
                  <a:lnTo>
                    <a:pt x="2644" y="50878"/>
                  </a:lnTo>
                  <a:lnTo>
                    <a:pt x="501" y="59613"/>
                  </a:lnTo>
                  <a:lnTo>
                    <a:pt x="0" y="65521"/>
                  </a:lnTo>
                  <a:lnTo>
                    <a:pt x="859" y="67493"/>
                  </a:lnTo>
                  <a:lnTo>
                    <a:pt x="2423" y="68808"/>
                  </a:lnTo>
                  <a:lnTo>
                    <a:pt x="4459" y="69684"/>
                  </a:lnTo>
                  <a:lnTo>
                    <a:pt x="5815" y="71261"/>
                  </a:lnTo>
                  <a:lnTo>
                    <a:pt x="7323" y="75659"/>
                  </a:lnTo>
                  <a:lnTo>
                    <a:pt x="9709" y="77228"/>
                  </a:lnTo>
                  <a:lnTo>
                    <a:pt x="28540" y="79954"/>
                  </a:lnTo>
                  <a:lnTo>
                    <a:pt x="42791" y="80245"/>
                  </a:lnTo>
                  <a:lnTo>
                    <a:pt x="51207" y="77667"/>
                  </a:lnTo>
                  <a:lnTo>
                    <a:pt x="70863" y="64916"/>
                  </a:lnTo>
                  <a:lnTo>
                    <a:pt x="73898" y="64114"/>
                  </a:lnTo>
                  <a:lnTo>
                    <a:pt x="75921" y="62586"/>
                  </a:lnTo>
                  <a:lnTo>
                    <a:pt x="78168" y="58243"/>
                  </a:lnTo>
                  <a:lnTo>
                    <a:pt x="79433" y="50220"/>
                  </a:lnTo>
                  <a:lnTo>
                    <a:pt x="77084" y="44479"/>
                  </a:lnTo>
                  <a:lnTo>
                    <a:pt x="50151" y="14880"/>
                  </a:lnTo>
                  <a:lnTo>
                    <a:pt x="263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5" name="SMARTInkShape-2711"/>
            <p:cNvSpPr/>
            <p:nvPr/>
          </p:nvSpPr>
          <p:spPr>
            <a:xfrm>
              <a:off x="2187773" y="1893094"/>
              <a:ext cx="125017" cy="116086"/>
            </a:xfrm>
            <a:custGeom>
              <a:avLst/>
              <a:gdLst/>
              <a:ahLst/>
              <a:cxnLst/>
              <a:rect l="0" t="0" r="0" b="0"/>
              <a:pathLst>
                <a:path w="125017" h="116086">
                  <a:moveTo>
                    <a:pt x="125016" y="0"/>
                  </a:moveTo>
                  <a:lnTo>
                    <a:pt x="117328" y="7688"/>
                  </a:lnTo>
                  <a:lnTo>
                    <a:pt x="111714" y="8561"/>
                  </a:lnTo>
                  <a:lnTo>
                    <a:pt x="94791" y="9849"/>
                  </a:lnTo>
                  <a:lnTo>
                    <a:pt x="84090" y="16037"/>
                  </a:lnTo>
                  <a:lnTo>
                    <a:pt x="74635" y="23162"/>
                  </a:lnTo>
                  <a:lnTo>
                    <a:pt x="68560" y="25177"/>
                  </a:lnTo>
                  <a:lnTo>
                    <a:pt x="66542" y="26706"/>
                  </a:lnTo>
                  <a:lnTo>
                    <a:pt x="64301" y="31052"/>
                  </a:lnTo>
                  <a:lnTo>
                    <a:pt x="62666" y="47738"/>
                  </a:lnTo>
                  <a:lnTo>
                    <a:pt x="65224" y="53628"/>
                  </a:lnTo>
                  <a:lnTo>
                    <a:pt x="68676" y="59553"/>
                  </a:lnTo>
                  <a:lnTo>
                    <a:pt x="71612" y="68467"/>
                  </a:lnTo>
                  <a:lnTo>
                    <a:pt x="77332" y="77392"/>
                  </a:lnTo>
                  <a:lnTo>
                    <a:pt x="79019" y="83344"/>
                  </a:lnTo>
                  <a:lnTo>
                    <a:pt x="80460" y="85328"/>
                  </a:lnTo>
                  <a:lnTo>
                    <a:pt x="82414" y="86651"/>
                  </a:lnTo>
                  <a:lnTo>
                    <a:pt x="84708" y="87533"/>
                  </a:lnTo>
                  <a:lnTo>
                    <a:pt x="85246" y="89113"/>
                  </a:lnTo>
                  <a:lnTo>
                    <a:pt x="84612" y="91159"/>
                  </a:lnTo>
                  <a:lnTo>
                    <a:pt x="78094" y="100252"/>
                  </a:lnTo>
                  <a:lnTo>
                    <a:pt x="75876" y="102553"/>
                  </a:lnTo>
                  <a:lnTo>
                    <a:pt x="70764" y="105110"/>
                  </a:lnTo>
                  <a:lnTo>
                    <a:pt x="46451" y="106976"/>
                  </a:lnTo>
                  <a:lnTo>
                    <a:pt x="42874" y="107036"/>
                  </a:lnTo>
                  <a:lnTo>
                    <a:pt x="36253" y="109749"/>
                  </a:lnTo>
                  <a:lnTo>
                    <a:pt x="33099" y="111861"/>
                  </a:lnTo>
                  <a:lnTo>
                    <a:pt x="11966" y="115715"/>
                  </a:lnTo>
                  <a:lnTo>
                    <a:pt x="0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6" name="SMARTInkShape-2712"/>
            <p:cNvSpPr/>
            <p:nvPr/>
          </p:nvSpPr>
          <p:spPr>
            <a:xfrm>
              <a:off x="2071915" y="1866304"/>
              <a:ext cx="79986" cy="142828"/>
            </a:xfrm>
            <a:custGeom>
              <a:avLst/>
              <a:gdLst/>
              <a:ahLst/>
              <a:cxnLst/>
              <a:rect l="0" t="0" r="0" b="0"/>
              <a:pathLst>
                <a:path w="79986" h="142828">
                  <a:moveTo>
                    <a:pt x="26561" y="89297"/>
                  </a:moveTo>
                  <a:lnTo>
                    <a:pt x="26561" y="80400"/>
                  </a:lnTo>
                  <a:lnTo>
                    <a:pt x="18873" y="88059"/>
                  </a:lnTo>
                  <a:lnTo>
                    <a:pt x="5603" y="96182"/>
                  </a:lnTo>
                  <a:lnTo>
                    <a:pt x="2364" y="101618"/>
                  </a:lnTo>
                  <a:lnTo>
                    <a:pt x="0" y="126788"/>
                  </a:lnTo>
                  <a:lnTo>
                    <a:pt x="2519" y="133410"/>
                  </a:lnTo>
                  <a:lnTo>
                    <a:pt x="7481" y="141006"/>
                  </a:lnTo>
                  <a:lnTo>
                    <a:pt x="10805" y="142045"/>
                  </a:lnTo>
                  <a:lnTo>
                    <a:pt x="29661" y="142827"/>
                  </a:lnTo>
                  <a:lnTo>
                    <a:pt x="35546" y="140208"/>
                  </a:lnTo>
                  <a:lnTo>
                    <a:pt x="65258" y="113064"/>
                  </a:lnTo>
                  <a:lnTo>
                    <a:pt x="76171" y="95058"/>
                  </a:lnTo>
                  <a:lnTo>
                    <a:pt x="78964" y="83177"/>
                  </a:lnTo>
                  <a:lnTo>
                    <a:pt x="79985" y="60882"/>
                  </a:lnTo>
                  <a:lnTo>
                    <a:pt x="71036" y="30673"/>
                  </a:lnTo>
                  <a:lnTo>
                    <a:pt x="64304" y="18039"/>
                  </a:lnTo>
                  <a:lnTo>
                    <a:pt x="63629" y="15003"/>
                  </a:lnTo>
                  <a:lnTo>
                    <a:pt x="533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7" name="SMARTInkShape-2713"/>
            <p:cNvSpPr/>
            <p:nvPr/>
          </p:nvSpPr>
          <p:spPr>
            <a:xfrm>
              <a:off x="1893094" y="1928823"/>
              <a:ext cx="116074" cy="98185"/>
            </a:xfrm>
            <a:custGeom>
              <a:avLst/>
              <a:gdLst/>
              <a:ahLst/>
              <a:cxnLst/>
              <a:rect l="0" t="0" r="0" b="0"/>
              <a:pathLst>
                <a:path w="116074" h="98185">
                  <a:moveTo>
                    <a:pt x="0" y="89286"/>
                  </a:moveTo>
                  <a:lnTo>
                    <a:pt x="0" y="97848"/>
                  </a:lnTo>
                  <a:lnTo>
                    <a:pt x="7688" y="98184"/>
                  </a:lnTo>
                  <a:lnTo>
                    <a:pt x="8102" y="97202"/>
                  </a:lnTo>
                  <a:lnTo>
                    <a:pt x="8820" y="90524"/>
                  </a:lnTo>
                  <a:lnTo>
                    <a:pt x="2771" y="82402"/>
                  </a:lnTo>
                  <a:lnTo>
                    <a:pt x="821" y="74127"/>
                  </a:lnTo>
                  <a:lnTo>
                    <a:pt x="2" y="37471"/>
                  </a:lnTo>
                  <a:lnTo>
                    <a:pt x="6137" y="28927"/>
                  </a:lnTo>
                  <a:lnTo>
                    <a:pt x="7689" y="23434"/>
                  </a:lnTo>
                  <a:lnTo>
                    <a:pt x="9094" y="21572"/>
                  </a:lnTo>
                  <a:lnTo>
                    <a:pt x="13302" y="19504"/>
                  </a:lnTo>
                  <a:lnTo>
                    <a:pt x="47635" y="17861"/>
                  </a:lnTo>
                  <a:lnTo>
                    <a:pt x="53583" y="20500"/>
                  </a:lnTo>
                  <a:lnTo>
                    <a:pt x="59533" y="23988"/>
                  </a:lnTo>
                  <a:lnTo>
                    <a:pt x="68461" y="26944"/>
                  </a:lnTo>
                  <a:lnTo>
                    <a:pt x="77391" y="32670"/>
                  </a:lnTo>
                  <a:lnTo>
                    <a:pt x="86320" y="34808"/>
                  </a:lnTo>
                  <a:lnTo>
                    <a:pt x="102444" y="35673"/>
                  </a:lnTo>
                  <a:lnTo>
                    <a:pt x="107708" y="33047"/>
                  </a:lnTo>
                  <a:lnTo>
                    <a:pt x="114431" y="28017"/>
                  </a:lnTo>
                  <a:lnTo>
                    <a:pt x="115350" y="24683"/>
                  </a:lnTo>
                  <a:lnTo>
                    <a:pt x="116073" y="4665"/>
                  </a:lnTo>
                  <a:lnTo>
                    <a:pt x="115085" y="3107"/>
                  </a:lnTo>
                  <a:lnTo>
                    <a:pt x="113434" y="2067"/>
                  </a:lnTo>
                  <a:lnTo>
                    <a:pt x="106991" y="263"/>
                  </a:lnTo>
                  <a:lnTo>
                    <a:pt x="86197" y="0"/>
                  </a:lnTo>
                  <a:lnTo>
                    <a:pt x="80312" y="2640"/>
                  </a:lnTo>
                  <a:lnTo>
                    <a:pt x="51408" y="23905"/>
                  </a:lnTo>
                  <a:lnTo>
                    <a:pt x="39105" y="41670"/>
                  </a:lnTo>
                  <a:lnTo>
                    <a:pt x="37223" y="47618"/>
                  </a:lnTo>
                  <a:lnTo>
                    <a:pt x="37714" y="50594"/>
                  </a:lnTo>
                  <a:lnTo>
                    <a:pt x="40905" y="56545"/>
                  </a:lnTo>
                  <a:lnTo>
                    <a:pt x="48279" y="65474"/>
                  </a:lnTo>
                  <a:lnTo>
                    <a:pt x="53869" y="68781"/>
                  </a:lnTo>
                  <a:lnTo>
                    <a:pt x="59660" y="71243"/>
                  </a:lnTo>
                  <a:lnTo>
                    <a:pt x="68499" y="77215"/>
                  </a:lnTo>
                  <a:lnTo>
                    <a:pt x="78394" y="79426"/>
                  </a:lnTo>
                  <a:lnTo>
                    <a:pt x="98226" y="803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8" name="SMARTInkShape-2714"/>
            <p:cNvSpPr/>
            <p:nvPr/>
          </p:nvSpPr>
          <p:spPr>
            <a:xfrm>
              <a:off x="1785937" y="1937753"/>
              <a:ext cx="71439" cy="98217"/>
            </a:xfrm>
            <a:custGeom>
              <a:avLst/>
              <a:gdLst/>
              <a:ahLst/>
              <a:cxnLst/>
              <a:rect l="0" t="0" r="0" b="0"/>
              <a:pathLst>
                <a:path w="71439" h="98217">
                  <a:moveTo>
                    <a:pt x="0" y="98216"/>
                  </a:moveTo>
                  <a:lnTo>
                    <a:pt x="0" y="54766"/>
                  </a:lnTo>
                  <a:lnTo>
                    <a:pt x="0" y="33098"/>
                  </a:lnTo>
                  <a:lnTo>
                    <a:pt x="2646" y="26941"/>
                  </a:lnTo>
                  <a:lnTo>
                    <a:pt x="6137" y="20897"/>
                  </a:lnTo>
                  <a:lnTo>
                    <a:pt x="7689" y="14904"/>
                  </a:lnTo>
                  <a:lnTo>
                    <a:pt x="9095" y="12909"/>
                  </a:lnTo>
                  <a:lnTo>
                    <a:pt x="11024" y="11579"/>
                  </a:lnTo>
                  <a:lnTo>
                    <a:pt x="15814" y="9109"/>
                  </a:lnTo>
                  <a:lnTo>
                    <a:pt x="24089" y="3132"/>
                  </a:lnTo>
                  <a:lnTo>
                    <a:pt x="32824" y="920"/>
                  </a:lnTo>
                  <a:lnTo>
                    <a:pt x="56924" y="0"/>
                  </a:lnTo>
                  <a:lnTo>
                    <a:pt x="62672" y="2640"/>
                  </a:lnTo>
                  <a:lnTo>
                    <a:pt x="71438" y="89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09" name="SMARTInkShape-2715"/>
            <p:cNvSpPr/>
            <p:nvPr/>
          </p:nvSpPr>
          <p:spPr>
            <a:xfrm>
              <a:off x="1652025" y="1937742"/>
              <a:ext cx="71405" cy="71316"/>
            </a:xfrm>
            <a:custGeom>
              <a:avLst/>
              <a:gdLst/>
              <a:ahLst/>
              <a:cxnLst/>
              <a:rect l="0" t="0" r="0" b="0"/>
              <a:pathLst>
                <a:path w="71405" h="71316">
                  <a:moveTo>
                    <a:pt x="8897" y="17859"/>
                  </a:moveTo>
                  <a:lnTo>
                    <a:pt x="8897" y="22600"/>
                  </a:lnTo>
                  <a:lnTo>
                    <a:pt x="6251" y="27573"/>
                  </a:lnTo>
                  <a:lnTo>
                    <a:pt x="2760" y="33091"/>
                  </a:lnTo>
                  <a:lnTo>
                    <a:pt x="519" y="44717"/>
                  </a:lnTo>
                  <a:lnTo>
                    <a:pt x="0" y="60748"/>
                  </a:lnTo>
                  <a:lnTo>
                    <a:pt x="7658" y="70042"/>
                  </a:lnTo>
                  <a:lnTo>
                    <a:pt x="10992" y="70817"/>
                  </a:lnTo>
                  <a:lnTo>
                    <a:pt x="16476" y="71315"/>
                  </a:lnTo>
                  <a:lnTo>
                    <a:pt x="35865" y="55987"/>
                  </a:lnTo>
                  <a:lnTo>
                    <a:pt x="41719" y="53656"/>
                  </a:lnTo>
                  <a:lnTo>
                    <a:pt x="56532" y="41290"/>
                  </a:lnTo>
                  <a:lnTo>
                    <a:pt x="59834" y="32903"/>
                  </a:lnTo>
                  <a:lnTo>
                    <a:pt x="61953" y="20831"/>
                  </a:lnTo>
                  <a:lnTo>
                    <a:pt x="69474" y="8537"/>
                  </a:lnTo>
                  <a:lnTo>
                    <a:pt x="7140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0" name="SMARTInkShape-2716"/>
            <p:cNvSpPr/>
            <p:nvPr/>
          </p:nvSpPr>
          <p:spPr>
            <a:xfrm>
              <a:off x="1519453" y="1938110"/>
              <a:ext cx="105751" cy="93525"/>
            </a:xfrm>
            <a:custGeom>
              <a:avLst/>
              <a:gdLst/>
              <a:ahLst/>
              <a:cxnLst/>
              <a:rect l="0" t="0" r="0" b="0"/>
              <a:pathLst>
                <a:path w="105751" h="93525">
                  <a:moveTo>
                    <a:pt x="87891" y="8562"/>
                  </a:moveTo>
                  <a:lnTo>
                    <a:pt x="87891" y="3821"/>
                  </a:lnTo>
                  <a:lnTo>
                    <a:pt x="86899" y="2425"/>
                  </a:lnTo>
                  <a:lnTo>
                    <a:pt x="85245" y="1494"/>
                  </a:lnTo>
                  <a:lnTo>
                    <a:pt x="80202" y="0"/>
                  </a:lnTo>
                  <a:lnTo>
                    <a:pt x="71085" y="5842"/>
                  </a:lnTo>
                  <a:lnTo>
                    <a:pt x="57666" y="8748"/>
                  </a:lnTo>
                  <a:lnTo>
                    <a:pt x="45972" y="14460"/>
                  </a:lnTo>
                  <a:lnTo>
                    <a:pt x="35857" y="16144"/>
                  </a:lnTo>
                  <a:lnTo>
                    <a:pt x="31373" y="18578"/>
                  </a:lnTo>
                  <a:lnTo>
                    <a:pt x="9405" y="42269"/>
                  </a:lnTo>
                  <a:lnTo>
                    <a:pt x="1758" y="57149"/>
                  </a:lnTo>
                  <a:lnTo>
                    <a:pt x="0" y="64221"/>
                  </a:lnTo>
                  <a:lnTo>
                    <a:pt x="524" y="66504"/>
                  </a:lnTo>
                  <a:lnTo>
                    <a:pt x="1865" y="68026"/>
                  </a:lnTo>
                  <a:lnTo>
                    <a:pt x="8493" y="72814"/>
                  </a:lnTo>
                  <a:lnTo>
                    <a:pt x="19621" y="83320"/>
                  </a:lnTo>
                  <a:lnTo>
                    <a:pt x="28114" y="86436"/>
                  </a:lnTo>
                  <a:lnTo>
                    <a:pt x="54273" y="91356"/>
                  </a:lnTo>
                  <a:lnTo>
                    <a:pt x="59526" y="93524"/>
                  </a:lnTo>
                  <a:lnTo>
                    <a:pt x="70654" y="93286"/>
                  </a:lnTo>
                  <a:lnTo>
                    <a:pt x="105750" y="8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1" name="SMARTInkShape-2717"/>
            <p:cNvSpPr/>
            <p:nvPr/>
          </p:nvSpPr>
          <p:spPr>
            <a:xfrm>
              <a:off x="1455663" y="1946672"/>
              <a:ext cx="71314" cy="114690"/>
            </a:xfrm>
            <a:custGeom>
              <a:avLst/>
              <a:gdLst/>
              <a:ahLst/>
              <a:cxnLst/>
              <a:rect l="0" t="0" r="0" b="0"/>
              <a:pathLst>
                <a:path w="71314" h="114690">
                  <a:moveTo>
                    <a:pt x="53454" y="0"/>
                  </a:moveTo>
                  <a:lnTo>
                    <a:pt x="40152" y="0"/>
                  </a:lnTo>
                  <a:lnTo>
                    <a:pt x="38633" y="992"/>
                  </a:lnTo>
                  <a:lnTo>
                    <a:pt x="37620" y="2646"/>
                  </a:lnTo>
                  <a:lnTo>
                    <a:pt x="36945" y="4740"/>
                  </a:lnTo>
                  <a:lnTo>
                    <a:pt x="13333" y="23916"/>
                  </a:lnTo>
                  <a:lnTo>
                    <a:pt x="2003" y="44654"/>
                  </a:lnTo>
                  <a:lnTo>
                    <a:pt x="0" y="73173"/>
                  </a:lnTo>
                  <a:lnTo>
                    <a:pt x="2577" y="79816"/>
                  </a:lnTo>
                  <a:lnTo>
                    <a:pt x="6037" y="86075"/>
                  </a:lnTo>
                  <a:lnTo>
                    <a:pt x="8978" y="95177"/>
                  </a:lnTo>
                  <a:lnTo>
                    <a:pt x="13182" y="101171"/>
                  </a:lnTo>
                  <a:lnTo>
                    <a:pt x="18357" y="104496"/>
                  </a:lnTo>
                  <a:lnTo>
                    <a:pt x="46296" y="114689"/>
                  </a:lnTo>
                  <a:lnTo>
                    <a:pt x="55565" y="112819"/>
                  </a:lnTo>
                  <a:lnTo>
                    <a:pt x="71313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2" name="SMARTInkShape-2718"/>
            <p:cNvSpPr/>
            <p:nvPr/>
          </p:nvSpPr>
          <p:spPr>
            <a:xfrm>
              <a:off x="1367606" y="1937774"/>
              <a:ext cx="69952" cy="115532"/>
            </a:xfrm>
            <a:custGeom>
              <a:avLst/>
              <a:gdLst/>
              <a:ahLst/>
              <a:cxnLst/>
              <a:rect l="0" t="0" r="0" b="0"/>
              <a:pathLst>
                <a:path w="69952" h="115532">
                  <a:moveTo>
                    <a:pt x="52214" y="8898"/>
                  </a:moveTo>
                  <a:lnTo>
                    <a:pt x="52214" y="336"/>
                  </a:lnTo>
                  <a:lnTo>
                    <a:pt x="44526" y="0"/>
                  </a:lnTo>
                  <a:lnTo>
                    <a:pt x="22326" y="20960"/>
                  </a:lnTo>
                  <a:lnTo>
                    <a:pt x="19087" y="29472"/>
                  </a:lnTo>
                  <a:lnTo>
                    <a:pt x="16655" y="38878"/>
                  </a:lnTo>
                  <a:lnTo>
                    <a:pt x="10700" y="50743"/>
                  </a:lnTo>
                  <a:lnTo>
                    <a:pt x="7502" y="65394"/>
                  </a:lnTo>
                  <a:lnTo>
                    <a:pt x="681" y="79736"/>
                  </a:lnTo>
                  <a:lnTo>
                    <a:pt x="0" y="82912"/>
                  </a:lnTo>
                  <a:lnTo>
                    <a:pt x="537" y="86022"/>
                  </a:lnTo>
                  <a:lnTo>
                    <a:pt x="5883" y="98142"/>
                  </a:lnTo>
                  <a:lnTo>
                    <a:pt x="6444" y="101136"/>
                  </a:lnTo>
                  <a:lnTo>
                    <a:pt x="15156" y="114287"/>
                  </a:lnTo>
                  <a:lnTo>
                    <a:pt x="18546" y="115269"/>
                  </a:lnTo>
                  <a:lnTo>
                    <a:pt x="20839" y="115531"/>
                  </a:lnTo>
                  <a:lnTo>
                    <a:pt x="26033" y="113176"/>
                  </a:lnTo>
                  <a:lnTo>
                    <a:pt x="40388" y="101784"/>
                  </a:lnTo>
                  <a:lnTo>
                    <a:pt x="46297" y="99790"/>
                  </a:lnTo>
                  <a:lnTo>
                    <a:pt x="52230" y="93612"/>
                  </a:lnTo>
                  <a:lnTo>
                    <a:pt x="57182" y="85244"/>
                  </a:lnTo>
                  <a:lnTo>
                    <a:pt x="63007" y="71787"/>
                  </a:lnTo>
                  <a:lnTo>
                    <a:pt x="65363" y="68684"/>
                  </a:lnTo>
                  <a:lnTo>
                    <a:pt x="67980" y="59943"/>
                  </a:lnTo>
                  <a:lnTo>
                    <a:pt x="69951" y="33085"/>
                  </a:lnTo>
                  <a:lnTo>
                    <a:pt x="69000" y="30975"/>
                  </a:lnTo>
                  <a:lnTo>
                    <a:pt x="67373" y="29569"/>
                  </a:lnTo>
                  <a:lnTo>
                    <a:pt x="65297" y="28632"/>
                  </a:lnTo>
                  <a:lnTo>
                    <a:pt x="63913" y="27015"/>
                  </a:lnTo>
                  <a:lnTo>
                    <a:pt x="62374" y="22572"/>
                  </a:lnTo>
                  <a:lnTo>
                    <a:pt x="60972" y="20991"/>
                  </a:lnTo>
                  <a:lnTo>
                    <a:pt x="56768" y="19233"/>
                  </a:lnTo>
                  <a:lnTo>
                    <a:pt x="43285" y="178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3" name="SMARTInkShape-2719"/>
            <p:cNvSpPr/>
            <p:nvPr/>
          </p:nvSpPr>
          <p:spPr>
            <a:xfrm>
              <a:off x="1156895" y="1947049"/>
              <a:ext cx="84165" cy="142499"/>
            </a:xfrm>
            <a:custGeom>
              <a:avLst/>
              <a:gdLst/>
              <a:ahLst/>
              <a:cxnLst/>
              <a:rect l="0" t="0" r="0" b="0"/>
              <a:pathLst>
                <a:path w="84165" h="142499">
                  <a:moveTo>
                    <a:pt x="75402" y="17482"/>
                  </a:moveTo>
                  <a:lnTo>
                    <a:pt x="75402" y="12742"/>
                  </a:lnTo>
                  <a:lnTo>
                    <a:pt x="74410" y="11345"/>
                  </a:lnTo>
                  <a:lnTo>
                    <a:pt x="72756" y="10414"/>
                  </a:lnTo>
                  <a:lnTo>
                    <a:pt x="62973" y="8920"/>
                  </a:lnTo>
                  <a:lnTo>
                    <a:pt x="61163" y="7806"/>
                  </a:lnTo>
                  <a:lnTo>
                    <a:pt x="59956" y="6070"/>
                  </a:lnTo>
                  <a:lnTo>
                    <a:pt x="59151" y="3921"/>
                  </a:lnTo>
                  <a:lnTo>
                    <a:pt x="56631" y="2488"/>
                  </a:lnTo>
                  <a:lnTo>
                    <a:pt x="37566" y="0"/>
                  </a:lnTo>
                  <a:lnTo>
                    <a:pt x="31135" y="2436"/>
                  </a:lnTo>
                  <a:lnTo>
                    <a:pt x="24970" y="5834"/>
                  </a:lnTo>
                  <a:lnTo>
                    <a:pt x="15921" y="8740"/>
                  </a:lnTo>
                  <a:lnTo>
                    <a:pt x="9940" y="12935"/>
                  </a:lnTo>
                  <a:lnTo>
                    <a:pt x="994" y="25616"/>
                  </a:lnTo>
                  <a:lnTo>
                    <a:pt x="0" y="29850"/>
                  </a:lnTo>
                  <a:lnTo>
                    <a:pt x="329" y="33665"/>
                  </a:lnTo>
                  <a:lnTo>
                    <a:pt x="3341" y="40549"/>
                  </a:lnTo>
                  <a:lnTo>
                    <a:pt x="24892" y="65078"/>
                  </a:lnTo>
                  <a:lnTo>
                    <a:pt x="67842" y="99584"/>
                  </a:lnTo>
                  <a:lnTo>
                    <a:pt x="82427" y="113836"/>
                  </a:lnTo>
                  <a:lnTo>
                    <a:pt x="83485" y="117522"/>
                  </a:lnTo>
                  <a:lnTo>
                    <a:pt x="84164" y="127973"/>
                  </a:lnTo>
                  <a:lnTo>
                    <a:pt x="83228" y="129838"/>
                  </a:lnTo>
                  <a:lnTo>
                    <a:pt x="81611" y="131082"/>
                  </a:lnTo>
                  <a:lnTo>
                    <a:pt x="77169" y="133455"/>
                  </a:lnTo>
                  <a:lnTo>
                    <a:pt x="71888" y="137817"/>
                  </a:lnTo>
                  <a:lnTo>
                    <a:pt x="63587" y="140418"/>
                  </a:lnTo>
                  <a:lnTo>
                    <a:pt x="21870" y="142482"/>
                  </a:lnTo>
                  <a:lnTo>
                    <a:pt x="12894" y="1424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4" name="SMARTInkShape-2720"/>
            <p:cNvSpPr/>
            <p:nvPr/>
          </p:nvSpPr>
          <p:spPr>
            <a:xfrm>
              <a:off x="1037248" y="1955634"/>
              <a:ext cx="105753" cy="107125"/>
            </a:xfrm>
            <a:custGeom>
              <a:avLst/>
              <a:gdLst/>
              <a:ahLst/>
              <a:cxnLst/>
              <a:rect l="0" t="0" r="0" b="0"/>
              <a:pathLst>
                <a:path w="105753" h="107125">
                  <a:moveTo>
                    <a:pt x="70033" y="8897"/>
                  </a:moveTo>
                  <a:lnTo>
                    <a:pt x="61471" y="335"/>
                  </a:lnTo>
                  <a:lnTo>
                    <a:pt x="53447" y="0"/>
                  </a:lnTo>
                  <a:lnTo>
                    <a:pt x="23528" y="28648"/>
                  </a:lnTo>
                  <a:lnTo>
                    <a:pt x="11715" y="47562"/>
                  </a:lnTo>
                  <a:lnTo>
                    <a:pt x="0" y="81952"/>
                  </a:lnTo>
                  <a:lnTo>
                    <a:pt x="524" y="85382"/>
                  </a:lnTo>
                  <a:lnTo>
                    <a:pt x="7772" y="103075"/>
                  </a:lnTo>
                  <a:lnTo>
                    <a:pt x="9674" y="104425"/>
                  </a:lnTo>
                  <a:lnTo>
                    <a:pt x="14434" y="105924"/>
                  </a:lnTo>
                  <a:lnTo>
                    <a:pt x="28487" y="106966"/>
                  </a:lnTo>
                  <a:lnTo>
                    <a:pt x="42069" y="102337"/>
                  </a:lnTo>
                  <a:lnTo>
                    <a:pt x="53920" y="94681"/>
                  </a:lnTo>
                  <a:lnTo>
                    <a:pt x="63716" y="81388"/>
                  </a:lnTo>
                  <a:lnTo>
                    <a:pt x="68161" y="69622"/>
                  </a:lnTo>
                  <a:lnTo>
                    <a:pt x="70033" y="26911"/>
                  </a:lnTo>
                  <a:lnTo>
                    <a:pt x="65293" y="26802"/>
                  </a:lnTo>
                  <a:lnTo>
                    <a:pt x="63896" y="27779"/>
                  </a:lnTo>
                  <a:lnTo>
                    <a:pt x="62965" y="29423"/>
                  </a:lnTo>
                  <a:lnTo>
                    <a:pt x="62345" y="31511"/>
                  </a:lnTo>
                  <a:lnTo>
                    <a:pt x="62923" y="33895"/>
                  </a:lnTo>
                  <a:lnTo>
                    <a:pt x="68335" y="44850"/>
                  </a:lnTo>
                  <a:lnTo>
                    <a:pt x="70802" y="65666"/>
                  </a:lnTo>
                  <a:lnTo>
                    <a:pt x="77096" y="76540"/>
                  </a:lnTo>
                  <a:lnTo>
                    <a:pt x="105752" y="1071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5" name="SMARTInkShape-2721"/>
            <p:cNvSpPr/>
            <p:nvPr/>
          </p:nvSpPr>
          <p:spPr>
            <a:xfrm>
              <a:off x="928687" y="1866304"/>
              <a:ext cx="98228" cy="196455"/>
            </a:xfrm>
            <a:custGeom>
              <a:avLst/>
              <a:gdLst/>
              <a:ahLst/>
              <a:cxnLst/>
              <a:rect l="0" t="0" r="0" b="0"/>
              <a:pathLst>
                <a:path w="98228" h="196455">
                  <a:moveTo>
                    <a:pt x="0" y="0"/>
                  </a:moveTo>
                  <a:lnTo>
                    <a:pt x="0" y="39954"/>
                  </a:lnTo>
                  <a:lnTo>
                    <a:pt x="993" y="56928"/>
                  </a:lnTo>
                  <a:lnTo>
                    <a:pt x="8103" y="92307"/>
                  </a:lnTo>
                  <a:lnTo>
                    <a:pt x="9850" y="127996"/>
                  </a:lnTo>
                  <a:lnTo>
                    <a:pt x="17304" y="167019"/>
                  </a:lnTo>
                  <a:lnTo>
                    <a:pt x="17827" y="190346"/>
                  </a:lnTo>
                  <a:lnTo>
                    <a:pt x="18830" y="192382"/>
                  </a:lnTo>
                  <a:lnTo>
                    <a:pt x="20491" y="193739"/>
                  </a:lnTo>
                  <a:lnTo>
                    <a:pt x="26680" y="196407"/>
                  </a:lnTo>
                  <a:lnTo>
                    <a:pt x="27781" y="157544"/>
                  </a:lnTo>
                  <a:lnTo>
                    <a:pt x="33857" y="140776"/>
                  </a:lnTo>
                  <a:lnTo>
                    <a:pt x="35884" y="131028"/>
                  </a:lnTo>
                  <a:lnTo>
                    <a:pt x="40092" y="123389"/>
                  </a:lnTo>
                  <a:lnTo>
                    <a:pt x="45269" y="119332"/>
                  </a:lnTo>
                  <a:lnTo>
                    <a:pt x="50878" y="116537"/>
                  </a:lnTo>
                  <a:lnTo>
                    <a:pt x="60781" y="108588"/>
                  </a:lnTo>
                  <a:lnTo>
                    <a:pt x="66737" y="107581"/>
                  </a:lnTo>
                  <a:lnTo>
                    <a:pt x="68304" y="108432"/>
                  </a:lnTo>
                  <a:lnTo>
                    <a:pt x="69349" y="109991"/>
                  </a:lnTo>
                  <a:lnTo>
                    <a:pt x="71025" y="114882"/>
                  </a:lnTo>
                  <a:lnTo>
                    <a:pt x="77493" y="122978"/>
                  </a:lnTo>
                  <a:lnTo>
                    <a:pt x="79516" y="131247"/>
                  </a:lnTo>
                  <a:lnTo>
                    <a:pt x="81107" y="140973"/>
                  </a:lnTo>
                  <a:lnTo>
                    <a:pt x="88023" y="162481"/>
                  </a:lnTo>
                  <a:lnTo>
                    <a:pt x="90038" y="175375"/>
                  </a:lnTo>
                  <a:lnTo>
                    <a:pt x="97849" y="186992"/>
                  </a:lnTo>
                  <a:lnTo>
                    <a:pt x="98227" y="1964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6" name="SMARTInkShape-2722"/>
            <p:cNvSpPr/>
            <p:nvPr/>
          </p:nvSpPr>
          <p:spPr>
            <a:xfrm>
              <a:off x="642938" y="1982390"/>
              <a:ext cx="142875" cy="35720"/>
            </a:xfrm>
            <a:custGeom>
              <a:avLst/>
              <a:gdLst/>
              <a:ahLst/>
              <a:cxnLst/>
              <a:rect l="0" t="0" r="0" b="0"/>
              <a:pathLst>
                <a:path w="142875" h="35720">
                  <a:moveTo>
                    <a:pt x="0" y="35719"/>
                  </a:moveTo>
                  <a:lnTo>
                    <a:pt x="0" y="27157"/>
                  </a:lnTo>
                  <a:lnTo>
                    <a:pt x="43639" y="24148"/>
                  </a:lnTo>
                  <a:lnTo>
                    <a:pt x="64854" y="19723"/>
                  </a:lnTo>
                  <a:lnTo>
                    <a:pt x="98690" y="13487"/>
                  </a:lnTo>
                  <a:lnTo>
                    <a:pt x="14287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7" name="SMARTInkShape-2723"/>
            <p:cNvSpPr/>
            <p:nvPr/>
          </p:nvSpPr>
          <p:spPr>
            <a:xfrm>
              <a:off x="723305" y="1870335"/>
              <a:ext cx="26790" cy="237072"/>
            </a:xfrm>
            <a:custGeom>
              <a:avLst/>
              <a:gdLst/>
              <a:ahLst/>
              <a:cxnLst/>
              <a:rect l="0" t="0" r="0" b="0"/>
              <a:pathLst>
                <a:path w="26790" h="237072">
                  <a:moveTo>
                    <a:pt x="0" y="13829"/>
                  </a:moveTo>
                  <a:lnTo>
                    <a:pt x="0" y="527"/>
                  </a:lnTo>
                  <a:lnTo>
                    <a:pt x="992" y="0"/>
                  </a:lnTo>
                  <a:lnTo>
                    <a:pt x="2645" y="641"/>
                  </a:lnTo>
                  <a:lnTo>
                    <a:pt x="4740" y="2060"/>
                  </a:lnTo>
                  <a:lnTo>
                    <a:pt x="5144" y="3007"/>
                  </a:lnTo>
                  <a:lnTo>
                    <a:pt x="4422" y="3638"/>
                  </a:lnTo>
                  <a:lnTo>
                    <a:pt x="2948" y="4058"/>
                  </a:lnTo>
                  <a:lnTo>
                    <a:pt x="1965" y="5331"/>
                  </a:lnTo>
                  <a:lnTo>
                    <a:pt x="873" y="9391"/>
                  </a:lnTo>
                  <a:lnTo>
                    <a:pt x="34" y="49839"/>
                  </a:lnTo>
                  <a:lnTo>
                    <a:pt x="3" y="87938"/>
                  </a:lnTo>
                  <a:lnTo>
                    <a:pt x="0" y="129275"/>
                  </a:lnTo>
                  <a:lnTo>
                    <a:pt x="992" y="168293"/>
                  </a:lnTo>
                  <a:lnTo>
                    <a:pt x="16250" y="211482"/>
                  </a:lnTo>
                  <a:lnTo>
                    <a:pt x="26789" y="237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8" name="SMARTInkShape-2724"/>
            <p:cNvSpPr/>
            <p:nvPr/>
          </p:nvSpPr>
          <p:spPr>
            <a:xfrm>
              <a:off x="598302" y="2009212"/>
              <a:ext cx="62496" cy="88740"/>
            </a:xfrm>
            <a:custGeom>
              <a:avLst/>
              <a:gdLst/>
              <a:ahLst/>
              <a:cxnLst/>
              <a:rect l="0" t="0" r="0" b="0"/>
              <a:pathLst>
                <a:path w="62496" h="88740">
                  <a:moveTo>
                    <a:pt x="44636" y="8897"/>
                  </a:moveTo>
                  <a:lnTo>
                    <a:pt x="44636" y="1209"/>
                  </a:lnTo>
                  <a:lnTo>
                    <a:pt x="43643" y="795"/>
                  </a:lnTo>
                  <a:lnTo>
                    <a:pt x="31333" y="0"/>
                  </a:lnTo>
                  <a:lnTo>
                    <a:pt x="29814" y="981"/>
                  </a:lnTo>
                  <a:lnTo>
                    <a:pt x="28801" y="2628"/>
                  </a:lnTo>
                  <a:lnTo>
                    <a:pt x="22436" y="17140"/>
                  </a:lnTo>
                  <a:lnTo>
                    <a:pt x="3876" y="47562"/>
                  </a:lnTo>
                  <a:lnTo>
                    <a:pt x="755" y="61882"/>
                  </a:lnTo>
                  <a:lnTo>
                    <a:pt x="0" y="87490"/>
                  </a:lnTo>
                  <a:lnTo>
                    <a:pt x="988" y="88081"/>
                  </a:lnTo>
                  <a:lnTo>
                    <a:pt x="4731" y="88739"/>
                  </a:lnTo>
                  <a:lnTo>
                    <a:pt x="6127" y="87922"/>
                  </a:lnTo>
                  <a:lnTo>
                    <a:pt x="7057" y="86385"/>
                  </a:lnTo>
                  <a:lnTo>
                    <a:pt x="8366" y="79482"/>
                  </a:lnTo>
                  <a:lnTo>
                    <a:pt x="9664" y="73010"/>
                  </a:lnTo>
                  <a:lnTo>
                    <a:pt x="15973" y="59203"/>
                  </a:lnTo>
                  <a:lnTo>
                    <a:pt x="23134" y="48387"/>
                  </a:lnTo>
                  <a:lnTo>
                    <a:pt x="26689" y="38898"/>
                  </a:lnTo>
                  <a:lnTo>
                    <a:pt x="32593" y="29803"/>
                  </a:lnTo>
                  <a:lnTo>
                    <a:pt x="34322" y="23811"/>
                  </a:lnTo>
                  <a:lnTo>
                    <a:pt x="33791" y="20824"/>
                  </a:lnTo>
                  <a:lnTo>
                    <a:pt x="27108" y="9421"/>
                  </a:lnTo>
                  <a:lnTo>
                    <a:pt x="26805" y="16632"/>
                  </a:lnTo>
                  <a:lnTo>
                    <a:pt x="32919" y="24720"/>
                  </a:lnTo>
                  <a:lnTo>
                    <a:pt x="34880" y="32989"/>
                  </a:lnTo>
                  <a:lnTo>
                    <a:pt x="35339" y="38787"/>
                  </a:lnTo>
                  <a:lnTo>
                    <a:pt x="38189" y="44671"/>
                  </a:lnTo>
                  <a:lnTo>
                    <a:pt x="41770" y="50594"/>
                  </a:lnTo>
                  <a:lnTo>
                    <a:pt x="43362" y="56533"/>
                  </a:lnTo>
                  <a:lnTo>
                    <a:pt x="44779" y="58514"/>
                  </a:lnTo>
                  <a:lnTo>
                    <a:pt x="46715" y="59834"/>
                  </a:lnTo>
                  <a:lnTo>
                    <a:pt x="54181" y="61693"/>
                  </a:lnTo>
                  <a:lnTo>
                    <a:pt x="62495" y="62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19" name="SMARTInkShape-2725"/>
            <p:cNvSpPr/>
            <p:nvPr/>
          </p:nvSpPr>
          <p:spPr>
            <a:xfrm>
              <a:off x="241111" y="1884365"/>
              <a:ext cx="312531" cy="231972"/>
            </a:xfrm>
            <a:custGeom>
              <a:avLst/>
              <a:gdLst/>
              <a:ahLst/>
              <a:cxnLst/>
              <a:rect l="0" t="0" r="0" b="0"/>
              <a:pathLst>
                <a:path w="312531" h="231972">
                  <a:moveTo>
                    <a:pt x="17850" y="89096"/>
                  </a:moveTo>
                  <a:lnTo>
                    <a:pt x="17850" y="93836"/>
                  </a:lnTo>
                  <a:lnTo>
                    <a:pt x="16858" y="95233"/>
                  </a:lnTo>
                  <a:lnTo>
                    <a:pt x="15204" y="96164"/>
                  </a:lnTo>
                  <a:lnTo>
                    <a:pt x="13110" y="96784"/>
                  </a:lnTo>
                  <a:lnTo>
                    <a:pt x="11713" y="99183"/>
                  </a:lnTo>
                  <a:lnTo>
                    <a:pt x="1901" y="143349"/>
                  </a:lnTo>
                  <a:lnTo>
                    <a:pt x="40" y="186556"/>
                  </a:lnTo>
                  <a:lnTo>
                    <a:pt x="0" y="203818"/>
                  </a:lnTo>
                  <a:lnTo>
                    <a:pt x="989" y="207249"/>
                  </a:lnTo>
                  <a:lnTo>
                    <a:pt x="2641" y="209536"/>
                  </a:lnTo>
                  <a:lnTo>
                    <a:pt x="4734" y="211061"/>
                  </a:lnTo>
                  <a:lnTo>
                    <a:pt x="6129" y="213070"/>
                  </a:lnTo>
                  <a:lnTo>
                    <a:pt x="7680" y="217948"/>
                  </a:lnTo>
                  <a:lnTo>
                    <a:pt x="9086" y="219646"/>
                  </a:lnTo>
                  <a:lnTo>
                    <a:pt x="16500" y="222594"/>
                  </a:lnTo>
                  <a:lnTo>
                    <a:pt x="24712" y="215824"/>
                  </a:lnTo>
                  <a:lnTo>
                    <a:pt x="33002" y="206791"/>
                  </a:lnTo>
                  <a:lnTo>
                    <a:pt x="59529" y="165546"/>
                  </a:lnTo>
                  <a:lnTo>
                    <a:pt x="67461" y="148348"/>
                  </a:lnTo>
                  <a:lnTo>
                    <a:pt x="71245" y="131677"/>
                  </a:lnTo>
                  <a:lnTo>
                    <a:pt x="75646" y="123565"/>
                  </a:lnTo>
                  <a:lnTo>
                    <a:pt x="76224" y="120013"/>
                  </a:lnTo>
                  <a:lnTo>
                    <a:pt x="75618" y="116653"/>
                  </a:lnTo>
                  <a:lnTo>
                    <a:pt x="72669" y="107182"/>
                  </a:lnTo>
                  <a:lnTo>
                    <a:pt x="71673" y="99834"/>
                  </a:lnTo>
                  <a:lnTo>
                    <a:pt x="71501" y="103302"/>
                  </a:lnTo>
                  <a:lnTo>
                    <a:pt x="72469" y="104520"/>
                  </a:lnTo>
                  <a:lnTo>
                    <a:pt x="76190" y="105873"/>
                  </a:lnTo>
                  <a:lnTo>
                    <a:pt x="77579" y="108218"/>
                  </a:lnTo>
                  <a:lnTo>
                    <a:pt x="80114" y="130225"/>
                  </a:lnTo>
                  <a:lnTo>
                    <a:pt x="80353" y="171548"/>
                  </a:lnTo>
                  <a:lnTo>
                    <a:pt x="81348" y="181304"/>
                  </a:lnTo>
                  <a:lnTo>
                    <a:pt x="87486" y="192374"/>
                  </a:lnTo>
                  <a:lnTo>
                    <a:pt x="92786" y="198828"/>
                  </a:lnTo>
                  <a:lnTo>
                    <a:pt x="98449" y="202358"/>
                  </a:lnTo>
                  <a:lnTo>
                    <a:pt x="105429" y="204624"/>
                  </a:lnTo>
                  <a:lnTo>
                    <a:pt x="109029" y="202288"/>
                  </a:lnTo>
                  <a:lnTo>
                    <a:pt x="141053" y="175672"/>
                  </a:lnTo>
                  <a:lnTo>
                    <a:pt x="163595" y="136562"/>
                  </a:lnTo>
                  <a:lnTo>
                    <a:pt x="175925" y="99866"/>
                  </a:lnTo>
                  <a:lnTo>
                    <a:pt x="180442" y="80712"/>
                  </a:lnTo>
                  <a:lnTo>
                    <a:pt x="185419" y="62468"/>
                  </a:lnTo>
                  <a:lnTo>
                    <a:pt x="187391" y="20644"/>
                  </a:lnTo>
                  <a:lnTo>
                    <a:pt x="184814" y="11379"/>
                  </a:lnTo>
                  <a:lnTo>
                    <a:pt x="178692" y="0"/>
                  </a:lnTo>
                  <a:lnTo>
                    <a:pt x="178616" y="4599"/>
                  </a:lnTo>
                  <a:lnTo>
                    <a:pt x="181244" y="9539"/>
                  </a:lnTo>
                  <a:lnTo>
                    <a:pt x="183334" y="12246"/>
                  </a:lnTo>
                  <a:lnTo>
                    <a:pt x="185656" y="20544"/>
                  </a:lnTo>
                  <a:lnTo>
                    <a:pt x="189609" y="36373"/>
                  </a:lnTo>
                  <a:lnTo>
                    <a:pt x="194419" y="53630"/>
                  </a:lnTo>
                  <a:lnTo>
                    <a:pt x="202314" y="90305"/>
                  </a:lnTo>
                  <a:lnTo>
                    <a:pt x="209711" y="129163"/>
                  </a:lnTo>
                  <a:lnTo>
                    <a:pt x="228273" y="172346"/>
                  </a:lnTo>
                  <a:lnTo>
                    <a:pt x="232813" y="206166"/>
                  </a:lnTo>
                  <a:lnTo>
                    <a:pt x="234581" y="208814"/>
                  </a:lnTo>
                  <a:lnTo>
                    <a:pt x="236751" y="210580"/>
                  </a:lnTo>
                  <a:lnTo>
                    <a:pt x="239163" y="215188"/>
                  </a:lnTo>
                  <a:lnTo>
                    <a:pt x="240979" y="222582"/>
                  </a:lnTo>
                  <a:lnTo>
                    <a:pt x="242084" y="181122"/>
                  </a:lnTo>
                  <a:lnTo>
                    <a:pt x="252116" y="152199"/>
                  </a:lnTo>
                  <a:lnTo>
                    <a:pt x="254394" y="149024"/>
                  </a:lnTo>
                  <a:lnTo>
                    <a:pt x="259572" y="145496"/>
                  </a:lnTo>
                  <a:lnTo>
                    <a:pt x="265180" y="142936"/>
                  </a:lnTo>
                  <a:lnTo>
                    <a:pt x="270980" y="138491"/>
                  </a:lnTo>
                  <a:lnTo>
                    <a:pt x="272924" y="137901"/>
                  </a:lnTo>
                  <a:lnTo>
                    <a:pt x="274220" y="138500"/>
                  </a:lnTo>
                  <a:lnTo>
                    <a:pt x="275083" y="139891"/>
                  </a:lnTo>
                  <a:lnTo>
                    <a:pt x="276651" y="140819"/>
                  </a:lnTo>
                  <a:lnTo>
                    <a:pt x="281039" y="141850"/>
                  </a:lnTo>
                  <a:lnTo>
                    <a:pt x="282606" y="143116"/>
                  </a:lnTo>
                  <a:lnTo>
                    <a:pt x="292625" y="160733"/>
                  </a:lnTo>
                  <a:lnTo>
                    <a:pt x="297263" y="194395"/>
                  </a:lnTo>
                  <a:lnTo>
                    <a:pt x="300783" y="201380"/>
                  </a:lnTo>
                  <a:lnTo>
                    <a:pt x="303490" y="221245"/>
                  </a:lnTo>
                  <a:lnTo>
                    <a:pt x="312530" y="2319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021" name="SMARTInkShape-2726"/>
          <p:cNvSpPr/>
          <p:nvPr/>
        </p:nvSpPr>
        <p:spPr>
          <a:xfrm>
            <a:off x="116086" y="2411051"/>
            <a:ext cx="2661048" cy="133911"/>
          </a:xfrm>
          <a:custGeom>
            <a:avLst/>
            <a:gdLst/>
            <a:ahLst/>
            <a:cxnLst/>
            <a:rect l="0" t="0" r="0" b="0"/>
            <a:pathLst>
              <a:path w="2661048" h="133911">
                <a:moveTo>
                  <a:pt x="0" y="124980"/>
                </a:moveTo>
                <a:lnTo>
                  <a:pt x="20991" y="124980"/>
                </a:lnTo>
                <a:lnTo>
                  <a:pt x="65392" y="116602"/>
                </a:lnTo>
                <a:lnTo>
                  <a:pt x="107536" y="116123"/>
                </a:lnTo>
                <a:lnTo>
                  <a:pt x="145596" y="113419"/>
                </a:lnTo>
                <a:lnTo>
                  <a:pt x="182046" y="108987"/>
                </a:lnTo>
                <a:lnTo>
                  <a:pt x="224265" y="105028"/>
                </a:lnTo>
                <a:lnTo>
                  <a:pt x="254455" y="101230"/>
                </a:lnTo>
                <a:lnTo>
                  <a:pt x="287716" y="99542"/>
                </a:lnTo>
                <a:lnTo>
                  <a:pt x="322342" y="96146"/>
                </a:lnTo>
                <a:lnTo>
                  <a:pt x="357576" y="91329"/>
                </a:lnTo>
                <a:lnTo>
                  <a:pt x="393079" y="85881"/>
                </a:lnTo>
                <a:lnTo>
                  <a:pt x="431347" y="82798"/>
                </a:lnTo>
                <a:lnTo>
                  <a:pt x="471507" y="80436"/>
                </a:lnTo>
                <a:lnTo>
                  <a:pt x="512506" y="76078"/>
                </a:lnTo>
                <a:lnTo>
                  <a:pt x="556525" y="73481"/>
                </a:lnTo>
                <a:lnTo>
                  <a:pt x="579376" y="72788"/>
                </a:lnTo>
                <a:lnTo>
                  <a:pt x="602548" y="71333"/>
                </a:lnTo>
                <a:lnTo>
                  <a:pt x="625933" y="69372"/>
                </a:lnTo>
                <a:lnTo>
                  <a:pt x="649460" y="67072"/>
                </a:lnTo>
                <a:lnTo>
                  <a:pt x="673083" y="64547"/>
                </a:lnTo>
                <a:lnTo>
                  <a:pt x="696769" y="61871"/>
                </a:lnTo>
                <a:lnTo>
                  <a:pt x="720497" y="59095"/>
                </a:lnTo>
                <a:lnTo>
                  <a:pt x="744253" y="57244"/>
                </a:lnTo>
                <a:lnTo>
                  <a:pt x="768028" y="56010"/>
                </a:lnTo>
                <a:lnTo>
                  <a:pt x="791816" y="55188"/>
                </a:lnTo>
                <a:lnTo>
                  <a:pt x="816604" y="53647"/>
                </a:lnTo>
                <a:lnTo>
                  <a:pt x="842059" y="51628"/>
                </a:lnTo>
                <a:lnTo>
                  <a:pt x="867958" y="49290"/>
                </a:lnTo>
                <a:lnTo>
                  <a:pt x="894154" y="47731"/>
                </a:lnTo>
                <a:lnTo>
                  <a:pt x="920548" y="46692"/>
                </a:lnTo>
                <a:lnTo>
                  <a:pt x="947074" y="45999"/>
                </a:lnTo>
                <a:lnTo>
                  <a:pt x="972695" y="44544"/>
                </a:lnTo>
                <a:lnTo>
                  <a:pt x="997713" y="42583"/>
                </a:lnTo>
                <a:lnTo>
                  <a:pt x="1022330" y="40283"/>
                </a:lnTo>
                <a:lnTo>
                  <a:pt x="1047670" y="37758"/>
                </a:lnTo>
                <a:lnTo>
                  <a:pt x="1073494" y="35082"/>
                </a:lnTo>
                <a:lnTo>
                  <a:pt x="1099639" y="32306"/>
                </a:lnTo>
                <a:lnTo>
                  <a:pt x="1126991" y="30455"/>
                </a:lnTo>
                <a:lnTo>
                  <a:pt x="1155148" y="29221"/>
                </a:lnTo>
                <a:lnTo>
                  <a:pt x="1183840" y="28399"/>
                </a:lnTo>
                <a:lnTo>
                  <a:pt x="1212891" y="26858"/>
                </a:lnTo>
                <a:lnTo>
                  <a:pt x="1242180" y="24839"/>
                </a:lnTo>
                <a:lnTo>
                  <a:pt x="1271628" y="22500"/>
                </a:lnTo>
                <a:lnTo>
                  <a:pt x="1301181" y="19949"/>
                </a:lnTo>
                <a:lnTo>
                  <a:pt x="1330806" y="17256"/>
                </a:lnTo>
                <a:lnTo>
                  <a:pt x="1360477" y="14469"/>
                </a:lnTo>
                <a:lnTo>
                  <a:pt x="1390180" y="12611"/>
                </a:lnTo>
                <a:lnTo>
                  <a:pt x="1419904" y="11372"/>
                </a:lnTo>
                <a:lnTo>
                  <a:pt x="1449642" y="10546"/>
                </a:lnTo>
                <a:lnTo>
                  <a:pt x="1479389" y="9003"/>
                </a:lnTo>
                <a:lnTo>
                  <a:pt x="1509142" y="6983"/>
                </a:lnTo>
                <a:lnTo>
                  <a:pt x="1538899" y="4643"/>
                </a:lnTo>
                <a:lnTo>
                  <a:pt x="1569652" y="3084"/>
                </a:lnTo>
                <a:lnTo>
                  <a:pt x="1601067" y="2044"/>
                </a:lnTo>
                <a:lnTo>
                  <a:pt x="1632925" y="1351"/>
                </a:lnTo>
                <a:lnTo>
                  <a:pt x="1665078" y="889"/>
                </a:lnTo>
                <a:lnTo>
                  <a:pt x="1697427" y="580"/>
                </a:lnTo>
                <a:lnTo>
                  <a:pt x="1729907" y="375"/>
                </a:lnTo>
                <a:lnTo>
                  <a:pt x="1762474" y="238"/>
                </a:lnTo>
                <a:lnTo>
                  <a:pt x="1795100" y="147"/>
                </a:lnTo>
                <a:lnTo>
                  <a:pt x="1827764" y="86"/>
                </a:lnTo>
                <a:lnTo>
                  <a:pt x="1861447" y="46"/>
                </a:lnTo>
                <a:lnTo>
                  <a:pt x="1895808" y="18"/>
                </a:lnTo>
                <a:lnTo>
                  <a:pt x="1930622" y="0"/>
                </a:lnTo>
                <a:lnTo>
                  <a:pt x="1964746" y="981"/>
                </a:lnTo>
                <a:lnTo>
                  <a:pt x="1998408" y="2626"/>
                </a:lnTo>
                <a:lnTo>
                  <a:pt x="2031764" y="4716"/>
                </a:lnTo>
                <a:lnTo>
                  <a:pt x="2065908" y="8093"/>
                </a:lnTo>
                <a:lnTo>
                  <a:pt x="2100577" y="12329"/>
                </a:lnTo>
                <a:lnTo>
                  <a:pt x="2135595" y="17137"/>
                </a:lnTo>
                <a:lnTo>
                  <a:pt x="2171839" y="22327"/>
                </a:lnTo>
                <a:lnTo>
                  <a:pt x="2208901" y="27771"/>
                </a:lnTo>
                <a:lnTo>
                  <a:pt x="2246507" y="33385"/>
                </a:lnTo>
                <a:lnTo>
                  <a:pt x="2283484" y="40104"/>
                </a:lnTo>
                <a:lnTo>
                  <a:pt x="2320041" y="47560"/>
                </a:lnTo>
                <a:lnTo>
                  <a:pt x="2356319" y="55508"/>
                </a:lnTo>
                <a:lnTo>
                  <a:pt x="2392410" y="63782"/>
                </a:lnTo>
                <a:lnTo>
                  <a:pt x="2428378" y="72275"/>
                </a:lnTo>
                <a:lnTo>
                  <a:pt x="2464263" y="80914"/>
                </a:lnTo>
                <a:lnTo>
                  <a:pt x="2496123" y="89650"/>
                </a:lnTo>
                <a:lnTo>
                  <a:pt x="2525301" y="98450"/>
                </a:lnTo>
                <a:lnTo>
                  <a:pt x="2552690" y="107293"/>
                </a:lnTo>
                <a:lnTo>
                  <a:pt x="2576903" y="114181"/>
                </a:lnTo>
                <a:lnTo>
                  <a:pt x="2619680" y="124480"/>
                </a:lnTo>
                <a:lnTo>
                  <a:pt x="2661047" y="13391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031" name="SMARTInkShape-Group316"/>
          <p:cNvGrpSpPr/>
          <p:nvPr/>
        </p:nvGrpSpPr>
        <p:grpSpPr>
          <a:xfrm>
            <a:off x="554440" y="2538190"/>
            <a:ext cx="1526178" cy="328240"/>
            <a:chOff x="554440" y="2538190"/>
            <a:chExt cx="1526178" cy="328240"/>
          </a:xfrm>
        </p:grpSpPr>
        <p:sp>
          <p:nvSpPr>
            <p:cNvPr id="1022" name="SMARTInkShape-2727"/>
            <p:cNvSpPr/>
            <p:nvPr/>
          </p:nvSpPr>
          <p:spPr>
            <a:xfrm>
              <a:off x="1518047" y="2661692"/>
              <a:ext cx="142876" cy="124372"/>
            </a:xfrm>
            <a:custGeom>
              <a:avLst/>
              <a:gdLst/>
              <a:ahLst/>
              <a:cxnLst/>
              <a:rect l="0" t="0" r="0" b="0"/>
              <a:pathLst>
                <a:path w="142876" h="124372">
                  <a:moveTo>
                    <a:pt x="0" y="61863"/>
                  </a:moveTo>
                  <a:lnTo>
                    <a:pt x="0" y="82854"/>
                  </a:lnTo>
                  <a:lnTo>
                    <a:pt x="2646" y="88721"/>
                  </a:lnTo>
                  <a:lnTo>
                    <a:pt x="4740" y="91674"/>
                  </a:lnTo>
                  <a:lnTo>
                    <a:pt x="5145" y="94635"/>
                  </a:lnTo>
                  <a:lnTo>
                    <a:pt x="76" y="114918"/>
                  </a:lnTo>
                  <a:lnTo>
                    <a:pt x="2" y="94436"/>
                  </a:lnTo>
                  <a:lnTo>
                    <a:pt x="11024" y="52694"/>
                  </a:lnTo>
                  <a:lnTo>
                    <a:pt x="18480" y="37649"/>
                  </a:lnTo>
                  <a:lnTo>
                    <a:pt x="34628" y="18936"/>
                  </a:lnTo>
                  <a:lnTo>
                    <a:pt x="51160" y="6700"/>
                  </a:lnTo>
                  <a:lnTo>
                    <a:pt x="63886" y="1531"/>
                  </a:lnTo>
                  <a:lnTo>
                    <a:pt x="78681" y="0"/>
                  </a:lnTo>
                  <a:lnTo>
                    <a:pt x="82219" y="776"/>
                  </a:lnTo>
                  <a:lnTo>
                    <a:pt x="84578" y="2287"/>
                  </a:lnTo>
                  <a:lnTo>
                    <a:pt x="86151" y="4286"/>
                  </a:lnTo>
                  <a:lnTo>
                    <a:pt x="101941" y="15616"/>
                  </a:lnTo>
                  <a:lnTo>
                    <a:pt x="127905" y="51367"/>
                  </a:lnTo>
                  <a:lnTo>
                    <a:pt x="140777" y="94991"/>
                  </a:lnTo>
                  <a:lnTo>
                    <a:pt x="142875" y="1243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3" name="SMARTInkShape-2728"/>
            <p:cNvSpPr/>
            <p:nvPr/>
          </p:nvSpPr>
          <p:spPr>
            <a:xfrm>
              <a:off x="1817160" y="2538190"/>
              <a:ext cx="263458" cy="301451"/>
            </a:xfrm>
            <a:custGeom>
              <a:avLst/>
              <a:gdLst/>
              <a:ahLst/>
              <a:cxnLst/>
              <a:rect l="0" t="0" r="0" b="0"/>
              <a:pathLst>
                <a:path w="263458" h="301451">
                  <a:moveTo>
                    <a:pt x="4496" y="33560"/>
                  </a:moveTo>
                  <a:lnTo>
                    <a:pt x="9236" y="28819"/>
                  </a:lnTo>
                  <a:lnTo>
                    <a:pt x="11564" y="23846"/>
                  </a:lnTo>
                  <a:lnTo>
                    <a:pt x="12185" y="21131"/>
                  </a:lnTo>
                  <a:lnTo>
                    <a:pt x="18166" y="15468"/>
                  </a:lnTo>
                  <a:lnTo>
                    <a:pt x="33434" y="3748"/>
                  </a:lnTo>
                  <a:lnTo>
                    <a:pt x="45139" y="467"/>
                  </a:lnTo>
                  <a:lnTo>
                    <a:pt x="59271" y="0"/>
                  </a:lnTo>
                  <a:lnTo>
                    <a:pt x="103743" y="8030"/>
                  </a:lnTo>
                  <a:lnTo>
                    <a:pt x="142765" y="26793"/>
                  </a:lnTo>
                  <a:lnTo>
                    <a:pt x="179970" y="65512"/>
                  </a:lnTo>
                  <a:lnTo>
                    <a:pt x="193190" y="83927"/>
                  </a:lnTo>
                  <a:lnTo>
                    <a:pt x="198650" y="106692"/>
                  </a:lnTo>
                  <a:lnTo>
                    <a:pt x="199503" y="134914"/>
                  </a:lnTo>
                  <a:lnTo>
                    <a:pt x="188461" y="172106"/>
                  </a:lnTo>
                  <a:lnTo>
                    <a:pt x="158704" y="209058"/>
                  </a:lnTo>
                  <a:lnTo>
                    <a:pt x="141248" y="222261"/>
                  </a:lnTo>
                  <a:lnTo>
                    <a:pt x="101916" y="238706"/>
                  </a:lnTo>
                  <a:lnTo>
                    <a:pt x="71585" y="246062"/>
                  </a:lnTo>
                  <a:lnTo>
                    <a:pt x="47856" y="242595"/>
                  </a:lnTo>
                  <a:lnTo>
                    <a:pt x="15571" y="226834"/>
                  </a:lnTo>
                  <a:lnTo>
                    <a:pt x="11879" y="222933"/>
                  </a:lnTo>
                  <a:lnTo>
                    <a:pt x="728" y="201471"/>
                  </a:lnTo>
                  <a:lnTo>
                    <a:pt x="0" y="198087"/>
                  </a:lnTo>
                  <a:lnTo>
                    <a:pt x="506" y="194838"/>
                  </a:lnTo>
                  <a:lnTo>
                    <a:pt x="3314" y="185526"/>
                  </a:lnTo>
                  <a:lnTo>
                    <a:pt x="3708" y="182495"/>
                  </a:lnTo>
                  <a:lnTo>
                    <a:pt x="6792" y="176482"/>
                  </a:lnTo>
                  <a:lnTo>
                    <a:pt x="9003" y="173490"/>
                  </a:lnTo>
                  <a:lnTo>
                    <a:pt x="14106" y="170165"/>
                  </a:lnTo>
                  <a:lnTo>
                    <a:pt x="20673" y="168687"/>
                  </a:lnTo>
                  <a:lnTo>
                    <a:pt x="30207" y="168031"/>
                  </a:lnTo>
                  <a:lnTo>
                    <a:pt x="46730" y="172401"/>
                  </a:lnTo>
                  <a:lnTo>
                    <a:pt x="86677" y="188509"/>
                  </a:lnTo>
                  <a:lnTo>
                    <a:pt x="129751" y="212960"/>
                  </a:lnTo>
                  <a:lnTo>
                    <a:pt x="165278" y="236125"/>
                  </a:lnTo>
                  <a:lnTo>
                    <a:pt x="207095" y="264955"/>
                  </a:lnTo>
                  <a:lnTo>
                    <a:pt x="263457" y="30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4" name="SMARTInkShape-2729"/>
            <p:cNvSpPr/>
            <p:nvPr/>
          </p:nvSpPr>
          <p:spPr>
            <a:xfrm>
              <a:off x="1394423" y="2669977"/>
              <a:ext cx="60586" cy="124825"/>
            </a:xfrm>
            <a:custGeom>
              <a:avLst/>
              <a:gdLst/>
              <a:ahLst/>
              <a:cxnLst/>
              <a:rect l="0" t="0" r="0" b="0"/>
              <a:pathLst>
                <a:path w="60586" h="124825">
                  <a:moveTo>
                    <a:pt x="16468" y="8929"/>
                  </a:moveTo>
                  <a:lnTo>
                    <a:pt x="21208" y="8929"/>
                  </a:lnTo>
                  <a:lnTo>
                    <a:pt x="22604" y="9921"/>
                  </a:lnTo>
                  <a:lnTo>
                    <a:pt x="23535" y="11575"/>
                  </a:lnTo>
                  <a:lnTo>
                    <a:pt x="24156" y="13669"/>
                  </a:lnTo>
                  <a:lnTo>
                    <a:pt x="32302" y="27021"/>
                  </a:lnTo>
                  <a:lnTo>
                    <a:pt x="33927" y="43481"/>
                  </a:lnTo>
                  <a:lnTo>
                    <a:pt x="29468" y="60067"/>
                  </a:lnTo>
                  <a:lnTo>
                    <a:pt x="16220" y="86721"/>
                  </a:lnTo>
                  <a:lnTo>
                    <a:pt x="13326" y="90556"/>
                  </a:lnTo>
                  <a:lnTo>
                    <a:pt x="10110" y="100109"/>
                  </a:lnTo>
                  <a:lnTo>
                    <a:pt x="7689" y="109977"/>
                  </a:lnTo>
                  <a:lnTo>
                    <a:pt x="0" y="122839"/>
                  </a:lnTo>
                  <a:lnTo>
                    <a:pt x="528" y="123564"/>
                  </a:lnTo>
                  <a:lnTo>
                    <a:pt x="6419" y="124824"/>
                  </a:lnTo>
                  <a:lnTo>
                    <a:pt x="28841" y="108781"/>
                  </a:lnTo>
                  <a:lnTo>
                    <a:pt x="55065" y="73003"/>
                  </a:lnTo>
                  <a:lnTo>
                    <a:pt x="59323" y="56136"/>
                  </a:lnTo>
                  <a:lnTo>
                    <a:pt x="60585" y="43311"/>
                  </a:lnTo>
                  <a:lnTo>
                    <a:pt x="58234" y="36447"/>
                  </a:lnTo>
                  <a:lnTo>
                    <a:pt x="31300" y="5965"/>
                  </a:lnTo>
                  <a:lnTo>
                    <a:pt x="25375" y="2651"/>
                  </a:lnTo>
                  <a:lnTo>
                    <a:pt x="164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5" name="SMARTInkShape-2730"/>
            <p:cNvSpPr/>
            <p:nvPr/>
          </p:nvSpPr>
          <p:spPr>
            <a:xfrm>
              <a:off x="1303734" y="2625328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8930" y="4189"/>
                  </a:lnTo>
                  <a:lnTo>
                    <a:pt x="7938" y="2793"/>
                  </a:lnTo>
                  <a:lnTo>
                    <a:pt x="6284" y="18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6" name="SMARTInkShape-2731"/>
            <p:cNvSpPr/>
            <p:nvPr/>
          </p:nvSpPr>
          <p:spPr>
            <a:xfrm>
              <a:off x="1116211" y="2678920"/>
              <a:ext cx="205343" cy="125003"/>
            </a:xfrm>
            <a:custGeom>
              <a:avLst/>
              <a:gdLst/>
              <a:ahLst/>
              <a:cxnLst/>
              <a:rect l="0" t="0" r="0" b="0"/>
              <a:pathLst>
                <a:path w="205343" h="125003">
                  <a:moveTo>
                    <a:pt x="0" y="53564"/>
                  </a:moveTo>
                  <a:lnTo>
                    <a:pt x="0" y="40262"/>
                  </a:lnTo>
                  <a:lnTo>
                    <a:pt x="2646" y="35085"/>
                  </a:lnTo>
                  <a:lnTo>
                    <a:pt x="4740" y="32315"/>
                  </a:lnTo>
                  <a:lnTo>
                    <a:pt x="17169" y="23676"/>
                  </a:lnTo>
                  <a:lnTo>
                    <a:pt x="54663" y="8900"/>
                  </a:lnTo>
                  <a:lnTo>
                    <a:pt x="83334" y="2627"/>
                  </a:lnTo>
                  <a:lnTo>
                    <a:pt x="123838" y="508"/>
                  </a:lnTo>
                  <a:lnTo>
                    <a:pt x="166061" y="32"/>
                  </a:lnTo>
                  <a:lnTo>
                    <a:pt x="184361" y="0"/>
                  </a:lnTo>
                  <a:lnTo>
                    <a:pt x="188392" y="987"/>
                  </a:lnTo>
                  <a:lnTo>
                    <a:pt x="191079" y="2638"/>
                  </a:lnTo>
                  <a:lnTo>
                    <a:pt x="201882" y="15218"/>
                  </a:lnTo>
                  <a:lnTo>
                    <a:pt x="204346" y="23902"/>
                  </a:lnTo>
                  <a:lnTo>
                    <a:pt x="205342" y="60044"/>
                  </a:lnTo>
                  <a:lnTo>
                    <a:pt x="202719" y="69012"/>
                  </a:lnTo>
                  <a:lnTo>
                    <a:pt x="199238" y="77297"/>
                  </a:lnTo>
                  <a:lnTo>
                    <a:pt x="196474" y="120952"/>
                  </a:lnTo>
                  <a:lnTo>
                    <a:pt x="196453" y="1250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7" name="SMARTInkShape-2732"/>
            <p:cNvSpPr/>
            <p:nvPr/>
          </p:nvSpPr>
          <p:spPr>
            <a:xfrm>
              <a:off x="1232350" y="2589609"/>
              <a:ext cx="35667" cy="276821"/>
            </a:xfrm>
            <a:custGeom>
              <a:avLst/>
              <a:gdLst/>
              <a:ahLst/>
              <a:cxnLst/>
              <a:rect l="0" t="0" r="0" b="0"/>
              <a:pathLst>
                <a:path w="35667" h="276821">
                  <a:moveTo>
                    <a:pt x="35666" y="0"/>
                  </a:moveTo>
                  <a:lnTo>
                    <a:pt x="27104" y="0"/>
                  </a:lnTo>
                  <a:lnTo>
                    <a:pt x="22104" y="4741"/>
                  </a:lnTo>
                  <a:lnTo>
                    <a:pt x="19717" y="9714"/>
                  </a:lnTo>
                  <a:lnTo>
                    <a:pt x="10788" y="48099"/>
                  </a:lnTo>
                  <a:lnTo>
                    <a:pt x="2991" y="89751"/>
                  </a:lnTo>
                  <a:lnTo>
                    <a:pt x="348" y="134005"/>
                  </a:lnTo>
                  <a:lnTo>
                    <a:pt x="0" y="175956"/>
                  </a:lnTo>
                  <a:lnTo>
                    <a:pt x="2608" y="198318"/>
                  </a:lnTo>
                  <a:lnTo>
                    <a:pt x="10972" y="240482"/>
                  </a:lnTo>
                  <a:lnTo>
                    <a:pt x="18427" y="256131"/>
                  </a:lnTo>
                  <a:lnTo>
                    <a:pt x="23043" y="263657"/>
                  </a:lnTo>
                  <a:lnTo>
                    <a:pt x="26736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8" name="SMARTInkShape-2733"/>
            <p:cNvSpPr/>
            <p:nvPr/>
          </p:nvSpPr>
          <p:spPr>
            <a:xfrm>
              <a:off x="1029164" y="2723555"/>
              <a:ext cx="104907" cy="107157"/>
            </a:xfrm>
            <a:custGeom>
              <a:avLst/>
              <a:gdLst/>
              <a:ahLst/>
              <a:cxnLst/>
              <a:rect l="0" t="0" r="0" b="0"/>
              <a:pathLst>
                <a:path w="104907" h="107157">
                  <a:moveTo>
                    <a:pt x="95977" y="0"/>
                  </a:moveTo>
                  <a:lnTo>
                    <a:pt x="74986" y="0"/>
                  </a:lnTo>
                  <a:lnTo>
                    <a:pt x="61425" y="4740"/>
                  </a:lnTo>
                  <a:lnTo>
                    <a:pt x="18171" y="29811"/>
                  </a:lnTo>
                  <a:lnTo>
                    <a:pt x="9141" y="38384"/>
                  </a:lnTo>
                  <a:lnTo>
                    <a:pt x="2813" y="47818"/>
                  </a:lnTo>
                  <a:lnTo>
                    <a:pt x="0" y="55317"/>
                  </a:lnTo>
                  <a:lnTo>
                    <a:pt x="3157" y="74598"/>
                  </a:lnTo>
                  <a:lnTo>
                    <a:pt x="10406" y="85410"/>
                  </a:lnTo>
                  <a:lnTo>
                    <a:pt x="31228" y="100435"/>
                  </a:lnTo>
                  <a:lnTo>
                    <a:pt x="48570" y="105164"/>
                  </a:lnTo>
                  <a:lnTo>
                    <a:pt x="88633" y="106762"/>
                  </a:lnTo>
                  <a:lnTo>
                    <a:pt x="104906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29" name="SMARTInkShape-2734"/>
            <p:cNvSpPr/>
            <p:nvPr/>
          </p:nvSpPr>
          <p:spPr>
            <a:xfrm>
              <a:off x="750094" y="2700651"/>
              <a:ext cx="169665" cy="130061"/>
            </a:xfrm>
            <a:custGeom>
              <a:avLst/>
              <a:gdLst/>
              <a:ahLst/>
              <a:cxnLst/>
              <a:rect l="0" t="0" r="0" b="0"/>
              <a:pathLst>
                <a:path w="169665" h="130061">
                  <a:moveTo>
                    <a:pt x="0" y="49693"/>
                  </a:moveTo>
                  <a:lnTo>
                    <a:pt x="41981" y="49693"/>
                  </a:lnTo>
                  <a:lnTo>
                    <a:pt x="65545" y="48700"/>
                  </a:lnTo>
                  <a:lnTo>
                    <a:pt x="101208" y="41590"/>
                  </a:lnTo>
                  <a:lnTo>
                    <a:pt x="135930" y="39843"/>
                  </a:lnTo>
                  <a:lnTo>
                    <a:pt x="160502" y="29743"/>
                  </a:lnTo>
                  <a:lnTo>
                    <a:pt x="163556" y="27463"/>
                  </a:lnTo>
                  <a:lnTo>
                    <a:pt x="166949" y="22285"/>
                  </a:lnTo>
                  <a:lnTo>
                    <a:pt x="169128" y="10875"/>
                  </a:lnTo>
                  <a:lnTo>
                    <a:pt x="168314" y="8932"/>
                  </a:lnTo>
                  <a:lnTo>
                    <a:pt x="166780" y="7636"/>
                  </a:lnTo>
                  <a:lnTo>
                    <a:pt x="162429" y="6196"/>
                  </a:lnTo>
                  <a:lnTo>
                    <a:pt x="157188" y="5556"/>
                  </a:lnTo>
                  <a:lnTo>
                    <a:pt x="151551" y="2626"/>
                  </a:lnTo>
                  <a:lnTo>
                    <a:pt x="148659" y="455"/>
                  </a:lnTo>
                  <a:lnTo>
                    <a:pt x="144747" y="0"/>
                  </a:lnTo>
                  <a:lnTo>
                    <a:pt x="113743" y="5463"/>
                  </a:lnTo>
                  <a:lnTo>
                    <a:pt x="74032" y="26013"/>
                  </a:lnTo>
                  <a:lnTo>
                    <a:pt x="64984" y="34538"/>
                  </a:lnTo>
                  <a:lnTo>
                    <a:pt x="58647" y="44942"/>
                  </a:lnTo>
                  <a:lnTo>
                    <a:pt x="51933" y="65144"/>
                  </a:lnTo>
                  <a:lnTo>
                    <a:pt x="49505" y="68923"/>
                  </a:lnTo>
                  <a:lnTo>
                    <a:pt x="46087" y="83723"/>
                  </a:lnTo>
                  <a:lnTo>
                    <a:pt x="47934" y="92268"/>
                  </a:lnTo>
                  <a:lnTo>
                    <a:pt x="57203" y="105838"/>
                  </a:lnTo>
                  <a:lnTo>
                    <a:pt x="70417" y="115056"/>
                  </a:lnTo>
                  <a:lnTo>
                    <a:pt x="99789" y="126067"/>
                  </a:lnTo>
                  <a:lnTo>
                    <a:pt x="138340" y="129534"/>
                  </a:lnTo>
                  <a:lnTo>
                    <a:pt x="169664" y="130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0" name="SMARTInkShape-2735"/>
            <p:cNvSpPr/>
            <p:nvPr/>
          </p:nvSpPr>
          <p:spPr>
            <a:xfrm>
              <a:off x="554440" y="2625328"/>
              <a:ext cx="237968" cy="241102"/>
            </a:xfrm>
            <a:custGeom>
              <a:avLst/>
              <a:gdLst/>
              <a:ahLst/>
              <a:cxnLst/>
              <a:rect l="0" t="0" r="0" b="0"/>
              <a:pathLst>
                <a:path w="237968" h="241102">
                  <a:moveTo>
                    <a:pt x="168865" y="0"/>
                  </a:moveTo>
                  <a:lnTo>
                    <a:pt x="129647" y="0"/>
                  </a:lnTo>
                  <a:lnTo>
                    <a:pt x="105320" y="2646"/>
                  </a:lnTo>
                  <a:lnTo>
                    <a:pt x="62564" y="9094"/>
                  </a:lnTo>
                  <a:lnTo>
                    <a:pt x="18205" y="24088"/>
                  </a:lnTo>
                  <a:lnTo>
                    <a:pt x="8308" y="29888"/>
                  </a:lnTo>
                  <a:lnTo>
                    <a:pt x="5272" y="33816"/>
                  </a:lnTo>
                  <a:lnTo>
                    <a:pt x="0" y="50584"/>
                  </a:lnTo>
                  <a:lnTo>
                    <a:pt x="2202" y="54893"/>
                  </a:lnTo>
                  <a:lnTo>
                    <a:pt x="4178" y="57431"/>
                  </a:lnTo>
                  <a:lnTo>
                    <a:pt x="16440" y="65744"/>
                  </a:lnTo>
                  <a:lnTo>
                    <a:pt x="53873" y="80401"/>
                  </a:lnTo>
                  <a:lnTo>
                    <a:pt x="88714" y="97021"/>
                  </a:lnTo>
                  <a:lnTo>
                    <a:pt x="130396" y="113275"/>
                  </a:lnTo>
                  <a:lnTo>
                    <a:pt x="168322" y="131920"/>
                  </a:lnTo>
                  <a:lnTo>
                    <a:pt x="192847" y="144921"/>
                  </a:lnTo>
                  <a:lnTo>
                    <a:pt x="228480" y="171706"/>
                  </a:lnTo>
                  <a:lnTo>
                    <a:pt x="235048" y="181485"/>
                  </a:lnTo>
                  <a:lnTo>
                    <a:pt x="237967" y="189140"/>
                  </a:lnTo>
                  <a:lnTo>
                    <a:pt x="237753" y="192570"/>
                  </a:lnTo>
                  <a:lnTo>
                    <a:pt x="227668" y="212980"/>
                  </a:lnTo>
                  <a:lnTo>
                    <a:pt x="219473" y="221327"/>
                  </a:lnTo>
                  <a:lnTo>
                    <a:pt x="214510" y="224942"/>
                  </a:lnTo>
                  <a:lnTo>
                    <a:pt x="201058" y="228958"/>
                  </a:lnTo>
                  <a:lnTo>
                    <a:pt x="157764" y="238957"/>
                  </a:lnTo>
                  <a:lnTo>
                    <a:pt x="115880" y="240913"/>
                  </a:lnTo>
                  <a:lnTo>
                    <a:pt x="88498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051" name="SMARTInkShape-Group317"/>
          <p:cNvGrpSpPr/>
          <p:nvPr/>
        </p:nvGrpSpPr>
        <p:grpSpPr>
          <a:xfrm>
            <a:off x="473273" y="3053953"/>
            <a:ext cx="2499756" cy="535782"/>
            <a:chOff x="473273" y="3053953"/>
            <a:chExt cx="2499756" cy="535782"/>
          </a:xfrm>
        </p:grpSpPr>
        <p:sp>
          <p:nvSpPr>
            <p:cNvPr id="1032" name="SMARTInkShape-2736"/>
            <p:cNvSpPr/>
            <p:nvPr/>
          </p:nvSpPr>
          <p:spPr>
            <a:xfrm>
              <a:off x="2894460" y="3214687"/>
              <a:ext cx="78569" cy="187525"/>
            </a:xfrm>
            <a:custGeom>
              <a:avLst/>
              <a:gdLst/>
              <a:ahLst/>
              <a:cxnLst/>
              <a:rect l="0" t="0" r="0" b="0"/>
              <a:pathLst>
                <a:path w="78569" h="187525">
                  <a:moveTo>
                    <a:pt x="7688" y="0"/>
                  </a:moveTo>
                  <a:lnTo>
                    <a:pt x="7688" y="4741"/>
                  </a:lnTo>
                  <a:lnTo>
                    <a:pt x="5042" y="9714"/>
                  </a:lnTo>
                  <a:lnTo>
                    <a:pt x="1551" y="15232"/>
                  </a:lnTo>
                  <a:lnTo>
                    <a:pt x="0" y="20991"/>
                  </a:lnTo>
                  <a:lnTo>
                    <a:pt x="3867" y="34552"/>
                  </a:lnTo>
                  <a:lnTo>
                    <a:pt x="32699" y="79128"/>
                  </a:lnTo>
                  <a:lnTo>
                    <a:pt x="62897" y="121967"/>
                  </a:lnTo>
                  <a:lnTo>
                    <a:pt x="74891" y="139701"/>
                  </a:lnTo>
                  <a:lnTo>
                    <a:pt x="78568" y="157573"/>
                  </a:lnTo>
                  <a:lnTo>
                    <a:pt x="76232" y="161975"/>
                  </a:lnTo>
                  <a:lnTo>
                    <a:pt x="58120" y="181643"/>
                  </a:lnTo>
                  <a:lnTo>
                    <a:pt x="49616" y="184910"/>
                  </a:lnTo>
                  <a:lnTo>
                    <a:pt x="16618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3" name="SMARTInkShape-2737"/>
            <p:cNvSpPr/>
            <p:nvPr/>
          </p:nvSpPr>
          <p:spPr>
            <a:xfrm>
              <a:off x="2572285" y="3277195"/>
              <a:ext cx="266943" cy="133523"/>
            </a:xfrm>
            <a:custGeom>
              <a:avLst/>
              <a:gdLst/>
              <a:ahLst/>
              <a:cxnLst/>
              <a:rect l="0" t="0" r="0" b="0"/>
              <a:pathLst>
                <a:path w="266943" h="133523">
                  <a:moveTo>
                    <a:pt x="88762" y="0"/>
                  </a:moveTo>
                  <a:lnTo>
                    <a:pt x="80200" y="0"/>
                  </a:lnTo>
                  <a:lnTo>
                    <a:pt x="54111" y="20991"/>
                  </a:lnTo>
                  <a:lnTo>
                    <a:pt x="32822" y="33765"/>
                  </a:lnTo>
                  <a:lnTo>
                    <a:pt x="11687" y="60691"/>
                  </a:lnTo>
                  <a:lnTo>
                    <a:pt x="3527" y="81483"/>
                  </a:lnTo>
                  <a:lnTo>
                    <a:pt x="0" y="108124"/>
                  </a:lnTo>
                  <a:lnTo>
                    <a:pt x="814" y="110778"/>
                  </a:lnTo>
                  <a:lnTo>
                    <a:pt x="2348" y="112547"/>
                  </a:lnTo>
                  <a:lnTo>
                    <a:pt x="16681" y="120127"/>
                  </a:lnTo>
                  <a:lnTo>
                    <a:pt x="20864" y="120765"/>
                  </a:lnTo>
                  <a:lnTo>
                    <a:pt x="47062" y="115635"/>
                  </a:lnTo>
                  <a:lnTo>
                    <a:pt x="54684" y="111586"/>
                  </a:lnTo>
                  <a:lnTo>
                    <a:pt x="72807" y="94766"/>
                  </a:lnTo>
                  <a:lnTo>
                    <a:pt x="85352" y="73641"/>
                  </a:lnTo>
                  <a:lnTo>
                    <a:pt x="88744" y="59413"/>
                  </a:lnTo>
                  <a:lnTo>
                    <a:pt x="96775" y="45083"/>
                  </a:lnTo>
                  <a:lnTo>
                    <a:pt x="97284" y="40542"/>
                  </a:lnTo>
                  <a:lnTo>
                    <a:pt x="96427" y="39927"/>
                  </a:lnTo>
                  <a:lnTo>
                    <a:pt x="94865" y="40508"/>
                  </a:lnTo>
                  <a:lnTo>
                    <a:pt x="89967" y="43831"/>
                  </a:lnTo>
                  <a:lnTo>
                    <a:pt x="89298" y="46931"/>
                  </a:lnTo>
                  <a:lnTo>
                    <a:pt x="88867" y="57006"/>
                  </a:lnTo>
                  <a:lnTo>
                    <a:pt x="86163" y="62708"/>
                  </a:lnTo>
                  <a:lnTo>
                    <a:pt x="84053" y="65618"/>
                  </a:lnTo>
                  <a:lnTo>
                    <a:pt x="81083" y="79194"/>
                  </a:lnTo>
                  <a:lnTo>
                    <a:pt x="79865" y="117713"/>
                  </a:lnTo>
                  <a:lnTo>
                    <a:pt x="80846" y="120147"/>
                  </a:lnTo>
                  <a:lnTo>
                    <a:pt x="82492" y="121770"/>
                  </a:lnTo>
                  <a:lnTo>
                    <a:pt x="84582" y="122852"/>
                  </a:lnTo>
                  <a:lnTo>
                    <a:pt x="85975" y="124565"/>
                  </a:lnTo>
                  <a:lnTo>
                    <a:pt x="87524" y="129115"/>
                  </a:lnTo>
                  <a:lnTo>
                    <a:pt x="88929" y="130725"/>
                  </a:lnTo>
                  <a:lnTo>
                    <a:pt x="93135" y="132514"/>
                  </a:lnTo>
                  <a:lnTo>
                    <a:pt x="101082" y="133522"/>
                  </a:lnTo>
                  <a:lnTo>
                    <a:pt x="106805" y="131111"/>
                  </a:lnTo>
                  <a:lnTo>
                    <a:pt x="127467" y="112943"/>
                  </a:lnTo>
                  <a:lnTo>
                    <a:pt x="136390" y="99390"/>
                  </a:lnTo>
                  <a:lnTo>
                    <a:pt x="149176" y="60575"/>
                  </a:lnTo>
                  <a:lnTo>
                    <a:pt x="149874" y="55266"/>
                  </a:lnTo>
                  <a:lnTo>
                    <a:pt x="151331" y="51727"/>
                  </a:lnTo>
                  <a:lnTo>
                    <a:pt x="153295" y="49367"/>
                  </a:lnTo>
                  <a:lnTo>
                    <a:pt x="155596" y="47795"/>
                  </a:lnTo>
                  <a:lnTo>
                    <a:pt x="157130" y="45754"/>
                  </a:lnTo>
                  <a:lnTo>
                    <a:pt x="160164" y="35852"/>
                  </a:lnTo>
                  <a:lnTo>
                    <a:pt x="160189" y="40499"/>
                  </a:lnTo>
                  <a:lnTo>
                    <a:pt x="157549" y="45450"/>
                  </a:lnTo>
                  <a:lnTo>
                    <a:pt x="154060" y="50958"/>
                  </a:lnTo>
                  <a:lnTo>
                    <a:pt x="151821" y="62578"/>
                  </a:lnTo>
                  <a:lnTo>
                    <a:pt x="151302" y="83348"/>
                  </a:lnTo>
                  <a:lnTo>
                    <a:pt x="153930" y="89299"/>
                  </a:lnTo>
                  <a:lnTo>
                    <a:pt x="157413" y="95251"/>
                  </a:lnTo>
                  <a:lnTo>
                    <a:pt x="159649" y="107156"/>
                  </a:lnTo>
                  <a:lnTo>
                    <a:pt x="159833" y="110133"/>
                  </a:lnTo>
                  <a:lnTo>
                    <a:pt x="160947" y="112117"/>
                  </a:lnTo>
                  <a:lnTo>
                    <a:pt x="162682" y="113440"/>
                  </a:lnTo>
                  <a:lnTo>
                    <a:pt x="164831" y="114322"/>
                  </a:lnTo>
                  <a:lnTo>
                    <a:pt x="167256" y="113918"/>
                  </a:lnTo>
                  <a:lnTo>
                    <a:pt x="178277" y="108786"/>
                  </a:lnTo>
                  <a:lnTo>
                    <a:pt x="181180" y="108243"/>
                  </a:lnTo>
                  <a:lnTo>
                    <a:pt x="183117" y="106889"/>
                  </a:lnTo>
                  <a:lnTo>
                    <a:pt x="184407" y="104994"/>
                  </a:lnTo>
                  <a:lnTo>
                    <a:pt x="186479" y="99563"/>
                  </a:lnTo>
                  <a:lnTo>
                    <a:pt x="191578" y="93882"/>
                  </a:lnTo>
                  <a:lnTo>
                    <a:pt x="196635" y="91335"/>
                  </a:lnTo>
                  <a:lnTo>
                    <a:pt x="204705" y="89332"/>
                  </a:lnTo>
                  <a:lnTo>
                    <a:pt x="204848" y="111497"/>
                  </a:lnTo>
                  <a:lnTo>
                    <a:pt x="205839" y="113026"/>
                  </a:lnTo>
                  <a:lnTo>
                    <a:pt x="207494" y="114046"/>
                  </a:lnTo>
                  <a:lnTo>
                    <a:pt x="212536" y="115683"/>
                  </a:lnTo>
                  <a:lnTo>
                    <a:pt x="222890" y="115966"/>
                  </a:lnTo>
                  <a:lnTo>
                    <a:pt x="230395" y="113387"/>
                  </a:lnTo>
                  <a:lnTo>
                    <a:pt x="252400" y="95092"/>
                  </a:lnTo>
                  <a:lnTo>
                    <a:pt x="255748" y="89227"/>
                  </a:lnTo>
                  <a:lnTo>
                    <a:pt x="266423" y="56387"/>
                  </a:lnTo>
                  <a:lnTo>
                    <a:pt x="266942" y="46228"/>
                  </a:lnTo>
                  <a:lnTo>
                    <a:pt x="264526" y="37744"/>
                  </a:lnTo>
                  <a:lnTo>
                    <a:pt x="261137" y="30665"/>
                  </a:lnTo>
                  <a:lnTo>
                    <a:pt x="258426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4" name="SMARTInkShape-2738"/>
            <p:cNvSpPr/>
            <p:nvPr/>
          </p:nvSpPr>
          <p:spPr>
            <a:xfrm>
              <a:off x="2428875" y="3107531"/>
              <a:ext cx="62509" cy="312540"/>
            </a:xfrm>
            <a:custGeom>
              <a:avLst/>
              <a:gdLst/>
              <a:ahLst/>
              <a:cxnLst/>
              <a:rect l="0" t="0" r="0" b="0"/>
              <a:pathLst>
                <a:path w="62509" h="312540">
                  <a:moveTo>
                    <a:pt x="0" y="0"/>
                  </a:moveTo>
                  <a:lnTo>
                    <a:pt x="0" y="39034"/>
                  </a:lnTo>
                  <a:lnTo>
                    <a:pt x="0" y="81900"/>
                  </a:lnTo>
                  <a:lnTo>
                    <a:pt x="0" y="122572"/>
                  </a:lnTo>
                  <a:lnTo>
                    <a:pt x="0" y="161588"/>
                  </a:lnTo>
                  <a:lnTo>
                    <a:pt x="0" y="205495"/>
                  </a:lnTo>
                  <a:lnTo>
                    <a:pt x="9714" y="242978"/>
                  </a:lnTo>
                  <a:lnTo>
                    <a:pt x="20990" y="272451"/>
                  </a:lnTo>
                  <a:lnTo>
                    <a:pt x="29504" y="282485"/>
                  </a:lnTo>
                  <a:lnTo>
                    <a:pt x="62508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5" name="SMARTInkShape-2739"/>
            <p:cNvSpPr/>
            <p:nvPr/>
          </p:nvSpPr>
          <p:spPr>
            <a:xfrm>
              <a:off x="2125265" y="3304384"/>
              <a:ext cx="205384" cy="17460"/>
            </a:xfrm>
            <a:custGeom>
              <a:avLst/>
              <a:gdLst/>
              <a:ahLst/>
              <a:cxnLst/>
              <a:rect l="0" t="0" r="0" b="0"/>
              <a:pathLst>
                <a:path w="205384" h="17460">
                  <a:moveTo>
                    <a:pt x="0" y="17459"/>
                  </a:moveTo>
                  <a:lnTo>
                    <a:pt x="0" y="9771"/>
                  </a:lnTo>
                  <a:lnTo>
                    <a:pt x="4741" y="4157"/>
                  </a:lnTo>
                  <a:lnTo>
                    <a:pt x="12360" y="1625"/>
                  </a:lnTo>
                  <a:lnTo>
                    <a:pt x="33420" y="0"/>
                  </a:lnTo>
                  <a:lnTo>
                    <a:pt x="70947" y="5816"/>
                  </a:lnTo>
                  <a:lnTo>
                    <a:pt x="105909" y="8718"/>
                  </a:lnTo>
                  <a:lnTo>
                    <a:pt x="145262" y="14429"/>
                  </a:lnTo>
                  <a:lnTo>
                    <a:pt x="183586" y="16861"/>
                  </a:lnTo>
                  <a:lnTo>
                    <a:pt x="205383" y="174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6" name="SMARTInkShape-2740"/>
            <p:cNvSpPr/>
            <p:nvPr/>
          </p:nvSpPr>
          <p:spPr>
            <a:xfrm>
              <a:off x="2196703" y="3143250"/>
              <a:ext cx="71438" cy="258962"/>
            </a:xfrm>
            <a:custGeom>
              <a:avLst/>
              <a:gdLst/>
              <a:ahLst/>
              <a:cxnLst/>
              <a:rect l="0" t="0" r="0" b="0"/>
              <a:pathLst>
                <a:path w="71438" h="258962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6137" y="15231"/>
                  </a:lnTo>
                  <a:lnTo>
                    <a:pt x="8102" y="24908"/>
                  </a:lnTo>
                  <a:lnTo>
                    <a:pt x="14994" y="63049"/>
                  </a:lnTo>
                  <a:lnTo>
                    <a:pt x="17482" y="99669"/>
                  </a:lnTo>
                  <a:lnTo>
                    <a:pt x="24878" y="140419"/>
                  </a:lnTo>
                  <a:lnTo>
                    <a:pt x="33666" y="179446"/>
                  </a:lnTo>
                  <a:lnTo>
                    <a:pt x="47747" y="218614"/>
                  </a:lnTo>
                  <a:lnTo>
                    <a:pt x="7143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7" name="SMARTInkShape-2741"/>
            <p:cNvSpPr/>
            <p:nvPr/>
          </p:nvSpPr>
          <p:spPr>
            <a:xfrm>
              <a:off x="2089547" y="3286125"/>
              <a:ext cx="84237" cy="142340"/>
            </a:xfrm>
            <a:custGeom>
              <a:avLst/>
              <a:gdLst/>
              <a:ahLst/>
              <a:cxnLst/>
              <a:rect l="0" t="0" r="0" b="0"/>
              <a:pathLst>
                <a:path w="84237" h="142340">
                  <a:moveTo>
                    <a:pt x="44648" y="0"/>
                  </a:moveTo>
                  <a:lnTo>
                    <a:pt x="36960" y="0"/>
                  </a:lnTo>
                  <a:lnTo>
                    <a:pt x="9297" y="11023"/>
                  </a:lnTo>
                  <a:lnTo>
                    <a:pt x="6198" y="13302"/>
                  </a:lnTo>
                  <a:lnTo>
                    <a:pt x="4132" y="16806"/>
                  </a:lnTo>
                  <a:lnTo>
                    <a:pt x="816" y="34041"/>
                  </a:lnTo>
                  <a:lnTo>
                    <a:pt x="544" y="37576"/>
                  </a:lnTo>
                  <a:lnTo>
                    <a:pt x="4902" y="52034"/>
                  </a:lnTo>
                  <a:lnTo>
                    <a:pt x="39156" y="92357"/>
                  </a:lnTo>
                  <a:lnTo>
                    <a:pt x="83194" y="136768"/>
                  </a:lnTo>
                  <a:lnTo>
                    <a:pt x="84236" y="138804"/>
                  </a:lnTo>
                  <a:lnTo>
                    <a:pt x="83938" y="140161"/>
                  </a:lnTo>
                  <a:lnTo>
                    <a:pt x="82748" y="141065"/>
                  </a:lnTo>
                  <a:lnTo>
                    <a:pt x="76332" y="142339"/>
                  </a:lnTo>
                  <a:lnTo>
                    <a:pt x="48371" y="141851"/>
                  </a:lnTo>
                  <a:lnTo>
                    <a:pt x="27231" y="135737"/>
                  </a:lnTo>
                  <a:lnTo>
                    <a:pt x="10193" y="127427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8" name="SMARTInkShape-2742"/>
            <p:cNvSpPr/>
            <p:nvPr/>
          </p:nvSpPr>
          <p:spPr>
            <a:xfrm>
              <a:off x="1919883" y="3312914"/>
              <a:ext cx="142876" cy="106998"/>
            </a:xfrm>
            <a:custGeom>
              <a:avLst/>
              <a:gdLst/>
              <a:ahLst/>
              <a:cxnLst/>
              <a:rect l="0" t="0" r="0" b="0"/>
              <a:pathLst>
                <a:path w="142876" h="106998">
                  <a:moveTo>
                    <a:pt x="0" y="0"/>
                  </a:moveTo>
                  <a:lnTo>
                    <a:pt x="992" y="22360"/>
                  </a:lnTo>
                  <a:lnTo>
                    <a:pt x="10086" y="56688"/>
                  </a:lnTo>
                  <a:lnTo>
                    <a:pt x="28938" y="81597"/>
                  </a:lnTo>
                  <a:lnTo>
                    <a:pt x="55241" y="101050"/>
                  </a:lnTo>
                  <a:lnTo>
                    <a:pt x="64569" y="104442"/>
                  </a:lnTo>
                  <a:lnTo>
                    <a:pt x="99560" y="106997"/>
                  </a:lnTo>
                  <a:lnTo>
                    <a:pt x="106426" y="104440"/>
                  </a:lnTo>
                  <a:lnTo>
                    <a:pt x="118918" y="94713"/>
                  </a:lnTo>
                  <a:lnTo>
                    <a:pt x="138898" y="66280"/>
                  </a:lnTo>
                  <a:lnTo>
                    <a:pt x="142875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39" name="SMARTInkShape-2743"/>
            <p:cNvSpPr/>
            <p:nvPr/>
          </p:nvSpPr>
          <p:spPr>
            <a:xfrm>
              <a:off x="1866304" y="3196828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0" name="SMARTInkShape-2744"/>
            <p:cNvSpPr/>
            <p:nvPr/>
          </p:nvSpPr>
          <p:spPr>
            <a:xfrm>
              <a:off x="1893094" y="3330773"/>
              <a:ext cx="79826" cy="258962"/>
            </a:xfrm>
            <a:custGeom>
              <a:avLst/>
              <a:gdLst/>
              <a:ahLst/>
              <a:cxnLst/>
              <a:rect l="0" t="0" r="0" b="0"/>
              <a:pathLst>
                <a:path w="79826" h="258962">
                  <a:moveTo>
                    <a:pt x="0" y="0"/>
                  </a:moveTo>
                  <a:lnTo>
                    <a:pt x="0" y="12429"/>
                  </a:lnTo>
                  <a:lnTo>
                    <a:pt x="18091" y="53831"/>
                  </a:lnTo>
                  <a:lnTo>
                    <a:pt x="25900" y="66589"/>
                  </a:lnTo>
                  <a:lnTo>
                    <a:pt x="57885" y="110308"/>
                  </a:lnTo>
                  <a:lnTo>
                    <a:pt x="76254" y="153882"/>
                  </a:lnTo>
                  <a:lnTo>
                    <a:pt x="79825" y="189169"/>
                  </a:lnTo>
                  <a:lnTo>
                    <a:pt x="75466" y="214801"/>
                  </a:lnTo>
                  <a:lnTo>
                    <a:pt x="67891" y="231765"/>
                  </a:lnTo>
                  <a:lnTo>
                    <a:pt x="50551" y="252711"/>
                  </a:lnTo>
                  <a:lnTo>
                    <a:pt x="41980" y="256183"/>
                  </a:lnTo>
                  <a:lnTo>
                    <a:pt x="8929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1" name="SMARTInkShape-2745"/>
            <p:cNvSpPr/>
            <p:nvPr/>
          </p:nvSpPr>
          <p:spPr>
            <a:xfrm>
              <a:off x="1696640" y="3323359"/>
              <a:ext cx="160736" cy="177079"/>
            </a:xfrm>
            <a:custGeom>
              <a:avLst/>
              <a:gdLst/>
              <a:ahLst/>
              <a:cxnLst/>
              <a:rect l="0" t="0" r="0" b="0"/>
              <a:pathLst>
                <a:path w="160736" h="177079">
                  <a:moveTo>
                    <a:pt x="0" y="34203"/>
                  </a:moveTo>
                  <a:lnTo>
                    <a:pt x="0" y="77011"/>
                  </a:lnTo>
                  <a:lnTo>
                    <a:pt x="0" y="80601"/>
                  </a:lnTo>
                  <a:lnTo>
                    <a:pt x="2646" y="87236"/>
                  </a:lnTo>
                  <a:lnTo>
                    <a:pt x="17719" y="105483"/>
                  </a:lnTo>
                  <a:lnTo>
                    <a:pt x="13078" y="100853"/>
                  </a:lnTo>
                  <a:lnTo>
                    <a:pt x="10773" y="95906"/>
                  </a:lnTo>
                  <a:lnTo>
                    <a:pt x="9038" y="71088"/>
                  </a:lnTo>
                  <a:lnTo>
                    <a:pt x="11624" y="62833"/>
                  </a:lnTo>
                  <a:lnTo>
                    <a:pt x="15088" y="54865"/>
                  </a:lnTo>
                  <a:lnTo>
                    <a:pt x="18031" y="40215"/>
                  </a:lnTo>
                  <a:lnTo>
                    <a:pt x="23753" y="28157"/>
                  </a:lnTo>
                  <a:lnTo>
                    <a:pt x="26882" y="14442"/>
                  </a:lnTo>
                  <a:lnTo>
                    <a:pt x="28836" y="12100"/>
                  </a:lnTo>
                  <a:lnTo>
                    <a:pt x="48079" y="1894"/>
                  </a:lnTo>
                  <a:lnTo>
                    <a:pt x="55434" y="0"/>
                  </a:lnTo>
                  <a:lnTo>
                    <a:pt x="58784" y="487"/>
                  </a:lnTo>
                  <a:lnTo>
                    <a:pt x="65152" y="3674"/>
                  </a:lnTo>
                  <a:lnTo>
                    <a:pt x="83315" y="19515"/>
                  </a:lnTo>
                  <a:lnTo>
                    <a:pt x="110315" y="61536"/>
                  </a:lnTo>
                  <a:lnTo>
                    <a:pt x="135869" y="105611"/>
                  </a:lnTo>
                  <a:lnTo>
                    <a:pt x="149533" y="150113"/>
                  </a:lnTo>
                  <a:lnTo>
                    <a:pt x="151787" y="161125"/>
                  </a:lnTo>
                  <a:lnTo>
                    <a:pt x="160735" y="1770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2" name="SMARTInkShape-2746"/>
            <p:cNvSpPr/>
            <p:nvPr/>
          </p:nvSpPr>
          <p:spPr>
            <a:xfrm>
              <a:off x="1446609" y="3321843"/>
              <a:ext cx="151806" cy="133911"/>
            </a:xfrm>
            <a:custGeom>
              <a:avLst/>
              <a:gdLst/>
              <a:ahLst/>
              <a:cxnLst/>
              <a:rect l="0" t="0" r="0" b="0"/>
              <a:pathLst>
                <a:path w="151806" h="133911">
                  <a:moveTo>
                    <a:pt x="0" y="89297"/>
                  </a:moveTo>
                  <a:lnTo>
                    <a:pt x="0" y="96986"/>
                  </a:lnTo>
                  <a:lnTo>
                    <a:pt x="6137" y="105111"/>
                  </a:lnTo>
                  <a:lnTo>
                    <a:pt x="9095" y="113386"/>
                  </a:lnTo>
                  <a:lnTo>
                    <a:pt x="22200" y="129244"/>
                  </a:lnTo>
                  <a:lnTo>
                    <a:pt x="30041" y="131856"/>
                  </a:lnTo>
                  <a:lnTo>
                    <a:pt x="70127" y="133910"/>
                  </a:lnTo>
                  <a:lnTo>
                    <a:pt x="92603" y="126810"/>
                  </a:lnTo>
                  <a:lnTo>
                    <a:pt x="113505" y="115853"/>
                  </a:lnTo>
                  <a:lnTo>
                    <a:pt x="119900" y="110030"/>
                  </a:lnTo>
                  <a:lnTo>
                    <a:pt x="143019" y="69342"/>
                  </a:lnTo>
                  <a:lnTo>
                    <a:pt x="149202" y="55604"/>
                  </a:lnTo>
                  <a:lnTo>
                    <a:pt x="151737" y="18464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3" name="SMARTInkShape-2747"/>
            <p:cNvSpPr/>
            <p:nvPr/>
          </p:nvSpPr>
          <p:spPr>
            <a:xfrm>
              <a:off x="1492609" y="3312914"/>
              <a:ext cx="25439" cy="151805"/>
            </a:xfrm>
            <a:custGeom>
              <a:avLst/>
              <a:gdLst/>
              <a:ahLst/>
              <a:cxnLst/>
              <a:rect l="0" t="0" r="0" b="0"/>
              <a:pathLst>
                <a:path w="25439" h="151805">
                  <a:moveTo>
                    <a:pt x="25438" y="0"/>
                  </a:moveTo>
                  <a:lnTo>
                    <a:pt x="20697" y="0"/>
                  </a:lnTo>
                  <a:lnTo>
                    <a:pt x="19301" y="992"/>
                  </a:lnTo>
                  <a:lnTo>
                    <a:pt x="18370" y="2646"/>
                  </a:lnTo>
                  <a:lnTo>
                    <a:pt x="17060" y="12359"/>
                  </a:lnTo>
                  <a:lnTo>
                    <a:pt x="15589" y="39147"/>
                  </a:lnTo>
                  <a:lnTo>
                    <a:pt x="5488" y="77748"/>
                  </a:lnTo>
                  <a:lnTo>
                    <a:pt x="1689" y="86148"/>
                  </a:lnTo>
                  <a:lnTo>
                    <a:pt x="0" y="96496"/>
                  </a:lnTo>
                  <a:lnTo>
                    <a:pt x="7246" y="139380"/>
                  </a:lnTo>
                  <a:lnTo>
                    <a:pt x="7578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4" name="SMARTInkShape-2748"/>
            <p:cNvSpPr/>
            <p:nvPr/>
          </p:nvSpPr>
          <p:spPr>
            <a:xfrm>
              <a:off x="598289" y="3250406"/>
              <a:ext cx="80266" cy="320788"/>
            </a:xfrm>
            <a:custGeom>
              <a:avLst/>
              <a:gdLst/>
              <a:ahLst/>
              <a:cxnLst/>
              <a:rect l="0" t="0" r="0" b="0"/>
              <a:pathLst>
                <a:path w="80266" h="320788">
                  <a:moveTo>
                    <a:pt x="26789" y="0"/>
                  </a:moveTo>
                  <a:lnTo>
                    <a:pt x="26789" y="12429"/>
                  </a:lnTo>
                  <a:lnTo>
                    <a:pt x="29435" y="18092"/>
                  </a:lnTo>
                  <a:lnTo>
                    <a:pt x="39218" y="34552"/>
                  </a:lnTo>
                  <a:lnTo>
                    <a:pt x="46579" y="72460"/>
                  </a:lnTo>
                  <a:lnTo>
                    <a:pt x="59786" y="116221"/>
                  </a:lnTo>
                  <a:lnTo>
                    <a:pt x="74448" y="160752"/>
                  </a:lnTo>
                  <a:lnTo>
                    <a:pt x="79588" y="205385"/>
                  </a:lnTo>
                  <a:lnTo>
                    <a:pt x="80265" y="249039"/>
                  </a:lnTo>
                  <a:lnTo>
                    <a:pt x="79345" y="269691"/>
                  </a:lnTo>
                  <a:lnTo>
                    <a:pt x="67934" y="300478"/>
                  </a:lnTo>
                  <a:lnTo>
                    <a:pt x="59375" y="313706"/>
                  </a:lnTo>
                  <a:lnTo>
                    <a:pt x="53509" y="318018"/>
                  </a:lnTo>
                  <a:lnTo>
                    <a:pt x="46602" y="319935"/>
                  </a:lnTo>
                  <a:lnTo>
                    <a:pt x="36918" y="320787"/>
                  </a:lnTo>
                  <a:lnTo>
                    <a:pt x="28645" y="318520"/>
                  </a:lnTo>
                  <a:lnTo>
                    <a:pt x="21661" y="315198"/>
                  </a:lnTo>
                  <a:lnTo>
                    <a:pt x="12151" y="312334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5" name="SMARTInkShape-2749"/>
            <p:cNvSpPr/>
            <p:nvPr/>
          </p:nvSpPr>
          <p:spPr>
            <a:xfrm>
              <a:off x="473273" y="3116461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0" y="26789"/>
                  </a:moveTo>
                  <a:lnTo>
                    <a:pt x="0" y="22048"/>
                  </a:lnTo>
                  <a:lnTo>
                    <a:pt x="993" y="20652"/>
                  </a:lnTo>
                  <a:lnTo>
                    <a:pt x="2646" y="19721"/>
                  </a:lnTo>
                  <a:lnTo>
                    <a:pt x="4741" y="19101"/>
                  </a:lnTo>
                  <a:lnTo>
                    <a:pt x="6137" y="17694"/>
                  </a:lnTo>
                  <a:lnTo>
                    <a:pt x="7689" y="13487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6" name="SMARTInkShape-2750"/>
            <p:cNvSpPr/>
            <p:nvPr/>
          </p:nvSpPr>
          <p:spPr>
            <a:xfrm>
              <a:off x="634008" y="3259336"/>
              <a:ext cx="160502" cy="151237"/>
            </a:xfrm>
            <a:custGeom>
              <a:avLst/>
              <a:gdLst/>
              <a:ahLst/>
              <a:cxnLst/>
              <a:rect l="0" t="0" r="0" b="0"/>
              <a:pathLst>
                <a:path w="160502" h="151237">
                  <a:moveTo>
                    <a:pt x="0" y="44648"/>
                  </a:moveTo>
                  <a:lnTo>
                    <a:pt x="4740" y="49389"/>
                  </a:lnTo>
                  <a:lnTo>
                    <a:pt x="7068" y="54362"/>
                  </a:lnTo>
                  <a:lnTo>
                    <a:pt x="13302" y="70379"/>
                  </a:lnTo>
                  <a:lnTo>
                    <a:pt x="29233" y="92652"/>
                  </a:lnTo>
                  <a:lnTo>
                    <a:pt x="35781" y="110245"/>
                  </a:lnTo>
                  <a:lnTo>
                    <a:pt x="55583" y="135173"/>
                  </a:lnTo>
                  <a:lnTo>
                    <a:pt x="69937" y="145333"/>
                  </a:lnTo>
                  <a:lnTo>
                    <a:pt x="82017" y="149887"/>
                  </a:lnTo>
                  <a:lnTo>
                    <a:pt x="91880" y="151236"/>
                  </a:lnTo>
                  <a:lnTo>
                    <a:pt x="98052" y="148906"/>
                  </a:lnTo>
                  <a:lnTo>
                    <a:pt x="126740" y="130799"/>
                  </a:lnTo>
                  <a:lnTo>
                    <a:pt x="142710" y="106350"/>
                  </a:lnTo>
                  <a:lnTo>
                    <a:pt x="156744" y="77284"/>
                  </a:lnTo>
                  <a:lnTo>
                    <a:pt x="160501" y="35712"/>
                  </a:lnTo>
                  <a:lnTo>
                    <a:pt x="159638" y="24802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7" name="SMARTInkShape-2751"/>
            <p:cNvSpPr/>
            <p:nvPr/>
          </p:nvSpPr>
          <p:spPr>
            <a:xfrm>
              <a:off x="880068" y="3223617"/>
              <a:ext cx="101889" cy="169252"/>
            </a:xfrm>
            <a:custGeom>
              <a:avLst/>
              <a:gdLst/>
              <a:ahLst/>
              <a:cxnLst/>
              <a:rect l="0" t="0" r="0" b="0"/>
              <a:pathLst>
                <a:path w="101889" h="169252">
                  <a:moveTo>
                    <a:pt x="57549" y="0"/>
                  </a:moveTo>
                  <a:lnTo>
                    <a:pt x="49861" y="0"/>
                  </a:lnTo>
                  <a:lnTo>
                    <a:pt x="9913" y="38709"/>
                  </a:lnTo>
                  <a:lnTo>
                    <a:pt x="991" y="52369"/>
                  </a:lnTo>
                  <a:lnTo>
                    <a:pt x="0" y="57733"/>
                  </a:lnTo>
                  <a:lnTo>
                    <a:pt x="1545" y="68985"/>
                  </a:lnTo>
                  <a:lnTo>
                    <a:pt x="7993" y="81735"/>
                  </a:lnTo>
                  <a:lnTo>
                    <a:pt x="20927" y="91797"/>
                  </a:lnTo>
                  <a:lnTo>
                    <a:pt x="60647" y="119218"/>
                  </a:lnTo>
                  <a:lnTo>
                    <a:pt x="78421" y="129141"/>
                  </a:lnTo>
                  <a:lnTo>
                    <a:pt x="94271" y="133514"/>
                  </a:lnTo>
                  <a:lnTo>
                    <a:pt x="96913" y="135642"/>
                  </a:lnTo>
                  <a:lnTo>
                    <a:pt x="99849" y="140652"/>
                  </a:lnTo>
                  <a:lnTo>
                    <a:pt x="101734" y="151954"/>
                  </a:lnTo>
                  <a:lnTo>
                    <a:pt x="101888" y="154881"/>
                  </a:lnTo>
                  <a:lnTo>
                    <a:pt x="100999" y="156832"/>
                  </a:lnTo>
                  <a:lnTo>
                    <a:pt x="99414" y="158133"/>
                  </a:lnTo>
                  <a:lnTo>
                    <a:pt x="95007" y="160570"/>
                  </a:lnTo>
                  <a:lnTo>
                    <a:pt x="89742" y="164961"/>
                  </a:lnTo>
                  <a:lnTo>
                    <a:pt x="81448" y="167574"/>
                  </a:lnTo>
                  <a:lnTo>
                    <a:pt x="64695" y="169251"/>
                  </a:lnTo>
                  <a:lnTo>
                    <a:pt x="58079" y="166835"/>
                  </a:lnTo>
                  <a:lnTo>
                    <a:pt x="51832" y="163446"/>
                  </a:lnTo>
                  <a:lnTo>
                    <a:pt x="42736" y="160546"/>
                  </a:lnTo>
                  <a:lnTo>
                    <a:pt x="3076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8" name="SMARTInkShape-2752"/>
            <p:cNvSpPr/>
            <p:nvPr/>
          </p:nvSpPr>
          <p:spPr>
            <a:xfrm>
              <a:off x="1010313" y="3107531"/>
              <a:ext cx="177336" cy="283802"/>
            </a:xfrm>
            <a:custGeom>
              <a:avLst/>
              <a:gdLst/>
              <a:ahLst/>
              <a:cxnLst/>
              <a:rect l="0" t="0" r="0" b="0"/>
              <a:pathLst>
                <a:path w="177336" h="283802">
                  <a:moveTo>
                    <a:pt x="16601" y="0"/>
                  </a:moveTo>
                  <a:lnTo>
                    <a:pt x="15609" y="39147"/>
                  </a:lnTo>
                  <a:lnTo>
                    <a:pt x="7507" y="81583"/>
                  </a:lnTo>
                  <a:lnTo>
                    <a:pt x="92" y="125176"/>
                  </a:lnTo>
                  <a:lnTo>
                    <a:pt x="0" y="160766"/>
                  </a:lnTo>
                  <a:lnTo>
                    <a:pt x="6465" y="200647"/>
                  </a:lnTo>
                  <a:lnTo>
                    <a:pt x="12054" y="224485"/>
                  </a:lnTo>
                  <a:lnTo>
                    <a:pt x="19872" y="236362"/>
                  </a:lnTo>
                  <a:lnTo>
                    <a:pt x="32784" y="251273"/>
                  </a:lnTo>
                  <a:lnTo>
                    <a:pt x="40660" y="261497"/>
                  </a:lnTo>
                  <a:lnTo>
                    <a:pt x="50776" y="269349"/>
                  </a:lnTo>
                  <a:lnTo>
                    <a:pt x="61886" y="273499"/>
                  </a:lnTo>
                  <a:lnTo>
                    <a:pt x="98228" y="282520"/>
                  </a:lnTo>
                  <a:lnTo>
                    <a:pt x="123138" y="283801"/>
                  </a:lnTo>
                  <a:lnTo>
                    <a:pt x="166290" y="271427"/>
                  </a:lnTo>
                  <a:lnTo>
                    <a:pt x="177335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49" name="SMARTInkShape-2753"/>
            <p:cNvSpPr/>
            <p:nvPr/>
          </p:nvSpPr>
          <p:spPr>
            <a:xfrm>
              <a:off x="1321594" y="3053953"/>
              <a:ext cx="151805" cy="517923"/>
            </a:xfrm>
            <a:custGeom>
              <a:avLst/>
              <a:gdLst/>
              <a:ahLst/>
              <a:cxnLst/>
              <a:rect l="0" t="0" r="0" b="0"/>
              <a:pathLst>
                <a:path w="151805" h="517923">
                  <a:moveTo>
                    <a:pt x="151804" y="0"/>
                  </a:moveTo>
                  <a:lnTo>
                    <a:pt x="151804" y="4740"/>
                  </a:lnTo>
                  <a:lnTo>
                    <a:pt x="149158" y="9714"/>
                  </a:lnTo>
                  <a:lnTo>
                    <a:pt x="145668" y="15231"/>
                  </a:lnTo>
                  <a:lnTo>
                    <a:pt x="133324" y="55166"/>
                  </a:lnTo>
                  <a:lnTo>
                    <a:pt x="118981" y="99428"/>
                  </a:lnTo>
                  <a:lnTo>
                    <a:pt x="104494" y="141054"/>
                  </a:lnTo>
                  <a:lnTo>
                    <a:pt x="87558" y="182975"/>
                  </a:lnTo>
                  <a:lnTo>
                    <a:pt x="77757" y="217705"/>
                  </a:lnTo>
                  <a:lnTo>
                    <a:pt x="63829" y="253131"/>
                  </a:lnTo>
                  <a:lnTo>
                    <a:pt x="51875" y="288763"/>
                  </a:lnTo>
                  <a:lnTo>
                    <a:pt x="42049" y="324456"/>
                  </a:lnTo>
                  <a:lnTo>
                    <a:pt x="32854" y="360167"/>
                  </a:lnTo>
                  <a:lnTo>
                    <a:pt x="21850" y="400661"/>
                  </a:lnTo>
                  <a:lnTo>
                    <a:pt x="16002" y="437323"/>
                  </a:lnTo>
                  <a:lnTo>
                    <a:pt x="2482" y="481399"/>
                  </a:lnTo>
                  <a:lnTo>
                    <a:pt x="0" y="5179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50" name="SMARTInkShape-2754"/>
            <p:cNvSpPr/>
            <p:nvPr/>
          </p:nvSpPr>
          <p:spPr>
            <a:xfrm>
              <a:off x="938967" y="3241476"/>
              <a:ext cx="186175" cy="8931"/>
            </a:xfrm>
            <a:custGeom>
              <a:avLst/>
              <a:gdLst/>
              <a:ahLst/>
              <a:cxnLst/>
              <a:rect l="0" t="0" r="0" b="0"/>
              <a:pathLst>
                <a:path w="186175" h="8931">
                  <a:moveTo>
                    <a:pt x="16509" y="8930"/>
                  </a:moveTo>
                  <a:lnTo>
                    <a:pt x="0" y="8930"/>
                  </a:lnTo>
                  <a:lnTo>
                    <a:pt x="42305" y="8930"/>
                  </a:lnTo>
                  <a:lnTo>
                    <a:pt x="86199" y="7938"/>
                  </a:lnTo>
                  <a:lnTo>
                    <a:pt x="123321" y="1862"/>
                  </a:lnTo>
                  <a:lnTo>
                    <a:pt x="166284" y="246"/>
                  </a:lnTo>
                  <a:lnTo>
                    <a:pt x="18617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052" name="SMARTInkShape-2755"/>
          <p:cNvSpPr/>
          <p:nvPr/>
        </p:nvSpPr>
        <p:spPr>
          <a:xfrm>
            <a:off x="1544836" y="3500437"/>
            <a:ext cx="1223368" cy="71439"/>
          </a:xfrm>
          <a:custGeom>
            <a:avLst/>
            <a:gdLst/>
            <a:ahLst/>
            <a:cxnLst/>
            <a:rect l="0" t="0" r="0" b="0"/>
            <a:pathLst>
              <a:path w="1223368" h="71439">
                <a:moveTo>
                  <a:pt x="0" y="71438"/>
                </a:moveTo>
                <a:lnTo>
                  <a:pt x="4740" y="71438"/>
                </a:lnTo>
                <a:lnTo>
                  <a:pt x="9713" y="68792"/>
                </a:lnTo>
                <a:lnTo>
                  <a:pt x="15231" y="65301"/>
                </a:lnTo>
                <a:lnTo>
                  <a:pt x="24908" y="63336"/>
                </a:lnTo>
                <a:lnTo>
                  <a:pt x="65672" y="57800"/>
                </a:lnTo>
                <a:lnTo>
                  <a:pt x="107573" y="54134"/>
                </a:lnTo>
                <a:lnTo>
                  <a:pt x="147698" y="48948"/>
                </a:lnTo>
                <a:lnTo>
                  <a:pt x="182117" y="45923"/>
                </a:lnTo>
                <a:lnTo>
                  <a:pt x="217451" y="40286"/>
                </a:lnTo>
                <a:lnTo>
                  <a:pt x="257796" y="37072"/>
                </a:lnTo>
                <a:lnTo>
                  <a:pt x="301169" y="31380"/>
                </a:lnTo>
                <a:lnTo>
                  <a:pt x="333283" y="28829"/>
                </a:lnTo>
                <a:lnTo>
                  <a:pt x="367399" y="26704"/>
                </a:lnTo>
                <a:lnTo>
                  <a:pt x="402405" y="22452"/>
                </a:lnTo>
                <a:lnTo>
                  <a:pt x="437808" y="19900"/>
                </a:lnTo>
                <a:lnTo>
                  <a:pt x="473386" y="17774"/>
                </a:lnTo>
                <a:lnTo>
                  <a:pt x="509042" y="13522"/>
                </a:lnTo>
                <a:lnTo>
                  <a:pt x="544733" y="10971"/>
                </a:lnTo>
                <a:lnTo>
                  <a:pt x="580440" y="9837"/>
                </a:lnTo>
                <a:lnTo>
                  <a:pt x="616153" y="9333"/>
                </a:lnTo>
                <a:lnTo>
                  <a:pt x="654515" y="6463"/>
                </a:lnTo>
                <a:lnTo>
                  <a:pt x="693724" y="2873"/>
                </a:lnTo>
                <a:lnTo>
                  <a:pt x="730993" y="1277"/>
                </a:lnTo>
                <a:lnTo>
                  <a:pt x="767401" y="568"/>
                </a:lnTo>
                <a:lnTo>
                  <a:pt x="803427" y="252"/>
                </a:lnTo>
                <a:lnTo>
                  <a:pt x="839282" y="113"/>
                </a:lnTo>
                <a:lnTo>
                  <a:pt x="875061" y="50"/>
                </a:lnTo>
                <a:lnTo>
                  <a:pt x="910806" y="22"/>
                </a:lnTo>
                <a:lnTo>
                  <a:pt x="946537" y="10"/>
                </a:lnTo>
                <a:lnTo>
                  <a:pt x="979615" y="5"/>
                </a:lnTo>
                <a:lnTo>
                  <a:pt x="1010854" y="2"/>
                </a:lnTo>
                <a:lnTo>
                  <a:pt x="1041273" y="1"/>
                </a:lnTo>
                <a:lnTo>
                  <a:pt x="1071330" y="1"/>
                </a:lnTo>
                <a:lnTo>
                  <a:pt x="1113496" y="0"/>
                </a:lnTo>
                <a:lnTo>
                  <a:pt x="1151125" y="0"/>
                </a:lnTo>
                <a:lnTo>
                  <a:pt x="1194655" y="0"/>
                </a:lnTo>
                <a:lnTo>
                  <a:pt x="122336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062" name="SMARTInkShape-Group319"/>
          <p:cNvGrpSpPr/>
          <p:nvPr/>
        </p:nvGrpSpPr>
        <p:grpSpPr>
          <a:xfrm>
            <a:off x="441786" y="3616530"/>
            <a:ext cx="1298845" cy="625072"/>
            <a:chOff x="441786" y="3616530"/>
            <a:chExt cx="1298845" cy="625072"/>
          </a:xfrm>
        </p:grpSpPr>
        <p:sp>
          <p:nvSpPr>
            <p:cNvPr id="1053" name="SMARTInkShape-2756"/>
            <p:cNvSpPr/>
            <p:nvPr/>
          </p:nvSpPr>
          <p:spPr>
            <a:xfrm>
              <a:off x="1196687" y="4027289"/>
              <a:ext cx="124503" cy="214313"/>
            </a:xfrm>
            <a:custGeom>
              <a:avLst/>
              <a:gdLst/>
              <a:ahLst/>
              <a:cxnLst/>
              <a:rect l="0" t="0" r="0" b="0"/>
              <a:pathLst>
                <a:path w="124503" h="214313">
                  <a:moveTo>
                    <a:pt x="8821" y="0"/>
                  </a:moveTo>
                  <a:lnTo>
                    <a:pt x="8821" y="7688"/>
                  </a:lnTo>
                  <a:lnTo>
                    <a:pt x="2684" y="15813"/>
                  </a:lnTo>
                  <a:lnTo>
                    <a:pt x="1132" y="21250"/>
                  </a:lnTo>
                  <a:lnTo>
                    <a:pt x="0" y="46420"/>
                  </a:lnTo>
                  <a:lnTo>
                    <a:pt x="2585" y="53042"/>
                  </a:lnTo>
                  <a:lnTo>
                    <a:pt x="6049" y="59293"/>
                  </a:lnTo>
                  <a:lnTo>
                    <a:pt x="8992" y="68390"/>
                  </a:lnTo>
                  <a:lnTo>
                    <a:pt x="13196" y="74383"/>
                  </a:lnTo>
                  <a:lnTo>
                    <a:pt x="18372" y="77707"/>
                  </a:lnTo>
                  <a:lnTo>
                    <a:pt x="29780" y="79842"/>
                  </a:lnTo>
                  <a:lnTo>
                    <a:pt x="43363" y="80211"/>
                  </a:lnTo>
                  <a:lnTo>
                    <a:pt x="51623" y="77652"/>
                  </a:lnTo>
                  <a:lnTo>
                    <a:pt x="65011" y="67925"/>
                  </a:lnTo>
                  <a:lnTo>
                    <a:pt x="94292" y="38500"/>
                  </a:lnTo>
                  <a:lnTo>
                    <a:pt x="102827" y="23864"/>
                  </a:lnTo>
                  <a:lnTo>
                    <a:pt x="106789" y="12804"/>
                  </a:lnTo>
                  <a:lnTo>
                    <a:pt x="114571" y="1882"/>
                  </a:lnTo>
                  <a:lnTo>
                    <a:pt x="117998" y="836"/>
                  </a:lnTo>
                  <a:lnTo>
                    <a:pt x="124502" y="49"/>
                  </a:lnTo>
                  <a:lnTo>
                    <a:pt x="118690" y="7139"/>
                  </a:lnTo>
                  <a:lnTo>
                    <a:pt x="101809" y="48004"/>
                  </a:lnTo>
                  <a:lnTo>
                    <a:pt x="88620" y="91965"/>
                  </a:lnTo>
                  <a:lnTo>
                    <a:pt x="71279" y="136041"/>
                  </a:lnTo>
                  <a:lnTo>
                    <a:pt x="56439" y="177877"/>
                  </a:lnTo>
                  <a:lnTo>
                    <a:pt x="4454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54" name="SMARTInkShape-2757"/>
            <p:cNvSpPr/>
            <p:nvPr/>
          </p:nvSpPr>
          <p:spPr>
            <a:xfrm>
              <a:off x="1071562" y="4027693"/>
              <a:ext cx="71403" cy="124612"/>
            </a:xfrm>
            <a:custGeom>
              <a:avLst/>
              <a:gdLst/>
              <a:ahLst/>
              <a:cxnLst/>
              <a:rect l="0" t="0" r="0" b="0"/>
              <a:pathLst>
                <a:path w="71403" h="124612">
                  <a:moveTo>
                    <a:pt x="0" y="62103"/>
                  </a:moveTo>
                  <a:lnTo>
                    <a:pt x="12429" y="62103"/>
                  </a:lnTo>
                  <a:lnTo>
                    <a:pt x="18092" y="59458"/>
                  </a:lnTo>
                  <a:lnTo>
                    <a:pt x="23916" y="55967"/>
                  </a:lnTo>
                  <a:lnTo>
                    <a:pt x="35740" y="53726"/>
                  </a:lnTo>
                  <a:lnTo>
                    <a:pt x="38709" y="53542"/>
                  </a:lnTo>
                  <a:lnTo>
                    <a:pt x="44655" y="50692"/>
                  </a:lnTo>
                  <a:lnTo>
                    <a:pt x="56556" y="40777"/>
                  </a:lnTo>
                  <a:lnTo>
                    <a:pt x="59863" y="35097"/>
                  </a:lnTo>
                  <a:lnTo>
                    <a:pt x="62325" y="29264"/>
                  </a:lnTo>
                  <a:lnTo>
                    <a:pt x="70042" y="19206"/>
                  </a:lnTo>
                  <a:lnTo>
                    <a:pt x="71315" y="9921"/>
                  </a:lnTo>
                  <a:lnTo>
                    <a:pt x="71402" y="4198"/>
                  </a:lnTo>
                  <a:lnTo>
                    <a:pt x="70421" y="2664"/>
                  </a:lnTo>
                  <a:lnTo>
                    <a:pt x="68776" y="1641"/>
                  </a:lnTo>
                  <a:lnTo>
                    <a:pt x="63746" y="0"/>
                  </a:lnTo>
                  <a:lnTo>
                    <a:pt x="49487" y="6805"/>
                  </a:lnTo>
                  <a:lnTo>
                    <a:pt x="32988" y="20597"/>
                  </a:lnTo>
                  <a:lnTo>
                    <a:pt x="5960" y="60527"/>
                  </a:lnTo>
                  <a:lnTo>
                    <a:pt x="1766" y="72661"/>
                  </a:lnTo>
                  <a:lnTo>
                    <a:pt x="156" y="91751"/>
                  </a:lnTo>
                  <a:lnTo>
                    <a:pt x="4787" y="105504"/>
                  </a:lnTo>
                  <a:lnTo>
                    <a:pt x="7160" y="108897"/>
                  </a:lnTo>
                  <a:lnTo>
                    <a:pt x="12443" y="112666"/>
                  </a:lnTo>
                  <a:lnTo>
                    <a:pt x="35719" y="124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55" name="SMARTInkShape-2758"/>
            <p:cNvSpPr/>
            <p:nvPr/>
          </p:nvSpPr>
          <p:spPr>
            <a:xfrm>
              <a:off x="964407" y="3955851"/>
              <a:ext cx="80203" cy="205248"/>
            </a:xfrm>
            <a:custGeom>
              <a:avLst/>
              <a:gdLst/>
              <a:ahLst/>
              <a:cxnLst/>
              <a:rect l="0" t="0" r="0" b="0"/>
              <a:pathLst>
                <a:path w="80203" h="205248">
                  <a:moveTo>
                    <a:pt x="8929" y="0"/>
                  </a:moveTo>
                  <a:lnTo>
                    <a:pt x="7937" y="39902"/>
                  </a:lnTo>
                  <a:lnTo>
                    <a:pt x="827" y="74520"/>
                  </a:lnTo>
                  <a:lnTo>
                    <a:pt x="72" y="116279"/>
                  </a:lnTo>
                  <a:lnTo>
                    <a:pt x="3" y="160572"/>
                  </a:lnTo>
                  <a:lnTo>
                    <a:pt x="0" y="184515"/>
                  </a:lnTo>
                  <a:lnTo>
                    <a:pt x="992" y="188494"/>
                  </a:lnTo>
                  <a:lnTo>
                    <a:pt x="2646" y="191147"/>
                  </a:lnTo>
                  <a:lnTo>
                    <a:pt x="17169" y="200146"/>
                  </a:lnTo>
                  <a:lnTo>
                    <a:pt x="28678" y="203831"/>
                  </a:lnTo>
                  <a:lnTo>
                    <a:pt x="52269" y="205247"/>
                  </a:lnTo>
                  <a:lnTo>
                    <a:pt x="60603" y="202677"/>
                  </a:lnTo>
                  <a:lnTo>
                    <a:pt x="74037" y="192943"/>
                  </a:lnTo>
                  <a:lnTo>
                    <a:pt x="77553" y="184640"/>
                  </a:lnTo>
                  <a:lnTo>
                    <a:pt x="80202" y="158112"/>
                  </a:lnTo>
                  <a:lnTo>
                    <a:pt x="77647" y="151963"/>
                  </a:lnTo>
                  <a:lnTo>
                    <a:pt x="67923" y="139930"/>
                  </a:lnTo>
                  <a:lnTo>
                    <a:pt x="39491" y="120057"/>
                  </a:lnTo>
                  <a:lnTo>
                    <a:pt x="33095" y="117851"/>
                  </a:lnTo>
                  <a:lnTo>
                    <a:pt x="8929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56" name="SMARTInkShape-2759"/>
            <p:cNvSpPr/>
            <p:nvPr/>
          </p:nvSpPr>
          <p:spPr>
            <a:xfrm>
              <a:off x="839545" y="4063007"/>
              <a:ext cx="88944" cy="106633"/>
            </a:xfrm>
            <a:custGeom>
              <a:avLst/>
              <a:gdLst/>
              <a:ahLst/>
              <a:cxnLst/>
              <a:rect l="0" t="0" r="0" b="0"/>
              <a:pathLst>
                <a:path w="88944" h="106633">
                  <a:moveTo>
                    <a:pt x="53424" y="8930"/>
                  </a:moveTo>
                  <a:lnTo>
                    <a:pt x="53424" y="13671"/>
                  </a:lnTo>
                  <a:lnTo>
                    <a:pt x="52431" y="15067"/>
                  </a:lnTo>
                  <a:lnTo>
                    <a:pt x="50778" y="15998"/>
                  </a:lnTo>
                  <a:lnTo>
                    <a:pt x="48683" y="16618"/>
                  </a:lnTo>
                  <a:lnTo>
                    <a:pt x="43710" y="22600"/>
                  </a:lnTo>
                  <a:lnTo>
                    <a:pt x="11743" y="65620"/>
                  </a:lnTo>
                  <a:lnTo>
                    <a:pt x="3812" y="76549"/>
                  </a:lnTo>
                  <a:lnTo>
                    <a:pt x="1021" y="86071"/>
                  </a:lnTo>
                  <a:lnTo>
                    <a:pt x="0" y="101171"/>
                  </a:lnTo>
                  <a:lnTo>
                    <a:pt x="1933" y="103166"/>
                  </a:lnTo>
                  <a:lnTo>
                    <a:pt x="9372" y="105383"/>
                  </a:lnTo>
                  <a:lnTo>
                    <a:pt x="19976" y="106632"/>
                  </a:lnTo>
                  <a:lnTo>
                    <a:pt x="62558" y="96112"/>
                  </a:lnTo>
                  <a:lnTo>
                    <a:pt x="68443" y="93841"/>
                  </a:lnTo>
                  <a:lnTo>
                    <a:pt x="77628" y="86025"/>
                  </a:lnTo>
                  <a:lnTo>
                    <a:pt x="84025" y="76929"/>
                  </a:lnTo>
                  <a:lnTo>
                    <a:pt x="86868" y="69579"/>
                  </a:lnTo>
                  <a:lnTo>
                    <a:pt x="88943" y="43012"/>
                  </a:lnTo>
                  <a:lnTo>
                    <a:pt x="84343" y="28399"/>
                  </a:lnTo>
                  <a:lnTo>
                    <a:pt x="73900" y="12813"/>
                  </a:lnTo>
                  <a:lnTo>
                    <a:pt x="623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57" name="SMARTInkShape-2760"/>
            <p:cNvSpPr/>
            <p:nvPr/>
          </p:nvSpPr>
          <p:spPr>
            <a:xfrm>
              <a:off x="741164" y="4009429"/>
              <a:ext cx="53579" cy="142876"/>
            </a:xfrm>
            <a:custGeom>
              <a:avLst/>
              <a:gdLst/>
              <a:ahLst/>
              <a:cxnLst/>
              <a:rect l="0" t="0" r="0" b="0"/>
              <a:pathLst>
                <a:path w="53579" h="142876">
                  <a:moveTo>
                    <a:pt x="53578" y="0"/>
                  </a:moveTo>
                  <a:lnTo>
                    <a:pt x="53578" y="12429"/>
                  </a:lnTo>
                  <a:lnTo>
                    <a:pt x="50932" y="18092"/>
                  </a:lnTo>
                  <a:lnTo>
                    <a:pt x="11570" y="62509"/>
                  </a:lnTo>
                  <a:lnTo>
                    <a:pt x="9451" y="74415"/>
                  </a:lnTo>
                  <a:lnTo>
                    <a:pt x="9084" y="83344"/>
                  </a:lnTo>
                  <a:lnTo>
                    <a:pt x="22226" y="107525"/>
                  </a:lnTo>
                  <a:lnTo>
                    <a:pt x="29061" y="116580"/>
                  </a:lnTo>
                  <a:lnTo>
                    <a:pt x="35405" y="121267"/>
                  </a:lnTo>
                  <a:lnTo>
                    <a:pt x="38486" y="122517"/>
                  </a:lnTo>
                  <a:lnTo>
                    <a:pt x="40540" y="124342"/>
                  </a:lnTo>
                  <a:lnTo>
                    <a:pt x="48848" y="137226"/>
                  </a:lnTo>
                  <a:lnTo>
                    <a:pt x="49433" y="139109"/>
                  </a:lnTo>
                  <a:lnTo>
                    <a:pt x="48830" y="140365"/>
                  </a:lnTo>
                  <a:lnTo>
                    <a:pt x="45474" y="14238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58" name="SMARTInkShape-2761"/>
            <p:cNvSpPr/>
            <p:nvPr/>
          </p:nvSpPr>
          <p:spPr>
            <a:xfrm>
              <a:off x="678656" y="3982640"/>
              <a:ext cx="26790" cy="17861"/>
            </a:xfrm>
            <a:custGeom>
              <a:avLst/>
              <a:gdLst/>
              <a:ahLst/>
              <a:cxnLst/>
              <a:rect l="0" t="0" r="0" b="0"/>
              <a:pathLst>
                <a:path w="26790" h="17861">
                  <a:moveTo>
                    <a:pt x="26789" y="17860"/>
                  </a:moveTo>
                  <a:lnTo>
                    <a:pt x="22049" y="13119"/>
                  </a:lnTo>
                  <a:lnTo>
                    <a:pt x="17076" y="10792"/>
                  </a:lnTo>
                  <a:lnTo>
                    <a:pt x="10539" y="929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59" name="SMARTInkShape-2762"/>
            <p:cNvSpPr/>
            <p:nvPr/>
          </p:nvSpPr>
          <p:spPr>
            <a:xfrm>
              <a:off x="669727" y="4054078"/>
              <a:ext cx="1" cy="62509"/>
            </a:xfrm>
            <a:custGeom>
              <a:avLst/>
              <a:gdLst/>
              <a:ahLst/>
              <a:cxnLst/>
              <a:rect l="0" t="0" r="0" b="0"/>
              <a:pathLst>
                <a:path w="1" h="62509">
                  <a:moveTo>
                    <a:pt x="0" y="0"/>
                  </a:moveTo>
                  <a:lnTo>
                    <a:pt x="0" y="44539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0" name="SMARTInkShape-2763"/>
            <p:cNvSpPr/>
            <p:nvPr/>
          </p:nvSpPr>
          <p:spPr>
            <a:xfrm>
              <a:off x="441786" y="3912722"/>
              <a:ext cx="165195" cy="221724"/>
            </a:xfrm>
            <a:custGeom>
              <a:avLst/>
              <a:gdLst/>
              <a:ahLst/>
              <a:cxnLst/>
              <a:rect l="0" t="0" r="0" b="0"/>
              <a:pathLst>
                <a:path w="165195" h="221724">
                  <a:moveTo>
                    <a:pt x="129714" y="114567"/>
                  </a:moveTo>
                  <a:lnTo>
                    <a:pt x="124974" y="114567"/>
                  </a:lnTo>
                  <a:lnTo>
                    <a:pt x="123577" y="113574"/>
                  </a:lnTo>
                  <a:lnTo>
                    <a:pt x="122646" y="111921"/>
                  </a:lnTo>
                  <a:lnTo>
                    <a:pt x="122026" y="109826"/>
                  </a:lnTo>
                  <a:lnTo>
                    <a:pt x="120620" y="108430"/>
                  </a:lnTo>
                  <a:lnTo>
                    <a:pt x="116412" y="106879"/>
                  </a:lnTo>
                  <a:lnTo>
                    <a:pt x="90982" y="105670"/>
                  </a:lnTo>
                  <a:lnTo>
                    <a:pt x="66832" y="112773"/>
                  </a:lnTo>
                  <a:lnTo>
                    <a:pt x="31030" y="135141"/>
                  </a:lnTo>
                  <a:lnTo>
                    <a:pt x="12325" y="152035"/>
                  </a:lnTo>
                  <a:lnTo>
                    <a:pt x="8088" y="161316"/>
                  </a:lnTo>
                  <a:lnTo>
                    <a:pt x="0" y="188265"/>
                  </a:lnTo>
                  <a:lnTo>
                    <a:pt x="3884" y="206354"/>
                  </a:lnTo>
                  <a:lnTo>
                    <a:pt x="6982" y="212577"/>
                  </a:lnTo>
                  <a:lnTo>
                    <a:pt x="9197" y="215626"/>
                  </a:lnTo>
                  <a:lnTo>
                    <a:pt x="14305" y="219014"/>
                  </a:lnTo>
                  <a:lnTo>
                    <a:pt x="20874" y="220519"/>
                  </a:lnTo>
                  <a:lnTo>
                    <a:pt x="42192" y="221565"/>
                  </a:lnTo>
                  <a:lnTo>
                    <a:pt x="67832" y="211988"/>
                  </a:lnTo>
                  <a:lnTo>
                    <a:pt x="85251" y="200979"/>
                  </a:lnTo>
                  <a:lnTo>
                    <a:pt x="126748" y="162023"/>
                  </a:lnTo>
                  <a:lnTo>
                    <a:pt x="143423" y="137354"/>
                  </a:lnTo>
                  <a:lnTo>
                    <a:pt x="161361" y="94556"/>
                  </a:lnTo>
                  <a:lnTo>
                    <a:pt x="165194" y="52107"/>
                  </a:lnTo>
                  <a:lnTo>
                    <a:pt x="164335" y="41167"/>
                  </a:lnTo>
                  <a:lnTo>
                    <a:pt x="148287" y="6169"/>
                  </a:lnTo>
                  <a:lnTo>
                    <a:pt x="148049" y="3607"/>
                  </a:lnTo>
                  <a:lnTo>
                    <a:pt x="146898" y="1898"/>
                  </a:lnTo>
                  <a:lnTo>
                    <a:pt x="145139" y="759"/>
                  </a:lnTo>
                  <a:lnTo>
                    <a:pt x="142974" y="0"/>
                  </a:lnTo>
                  <a:lnTo>
                    <a:pt x="141530" y="486"/>
                  </a:lnTo>
                  <a:lnTo>
                    <a:pt x="140568" y="1802"/>
                  </a:lnTo>
                  <a:lnTo>
                    <a:pt x="139927" y="3671"/>
                  </a:lnTo>
                  <a:lnTo>
                    <a:pt x="131745" y="16632"/>
                  </a:lnTo>
                  <a:lnTo>
                    <a:pt x="129833" y="49622"/>
                  </a:lnTo>
                  <a:lnTo>
                    <a:pt x="129724" y="92537"/>
                  </a:lnTo>
                  <a:lnTo>
                    <a:pt x="129715" y="137033"/>
                  </a:lnTo>
                  <a:lnTo>
                    <a:pt x="138808" y="179972"/>
                  </a:lnTo>
                  <a:lnTo>
                    <a:pt x="149619" y="212005"/>
                  </a:lnTo>
                  <a:lnTo>
                    <a:pt x="156503" y="2217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1" name="SMARTInkShape-2764"/>
            <p:cNvSpPr/>
            <p:nvPr/>
          </p:nvSpPr>
          <p:spPr>
            <a:xfrm>
              <a:off x="1026914" y="3616530"/>
              <a:ext cx="713717" cy="330392"/>
            </a:xfrm>
            <a:custGeom>
              <a:avLst/>
              <a:gdLst/>
              <a:ahLst/>
              <a:cxnLst/>
              <a:rect l="0" t="0" r="0" b="0"/>
              <a:pathLst>
                <a:path w="713717" h="330392">
                  <a:moveTo>
                    <a:pt x="0" y="330391"/>
                  </a:moveTo>
                  <a:lnTo>
                    <a:pt x="0" y="322704"/>
                  </a:lnTo>
                  <a:lnTo>
                    <a:pt x="4740" y="317090"/>
                  </a:lnTo>
                  <a:lnTo>
                    <a:pt x="9714" y="314558"/>
                  </a:lnTo>
                  <a:lnTo>
                    <a:pt x="12429" y="313882"/>
                  </a:lnTo>
                  <a:lnTo>
                    <a:pt x="24908" y="306662"/>
                  </a:lnTo>
                  <a:lnTo>
                    <a:pt x="64041" y="297734"/>
                  </a:lnTo>
                  <a:lnTo>
                    <a:pt x="107358" y="290335"/>
                  </a:lnTo>
                  <a:lnTo>
                    <a:pt x="143907" y="279521"/>
                  </a:lnTo>
                  <a:lnTo>
                    <a:pt x="177797" y="270781"/>
                  </a:lnTo>
                  <a:lnTo>
                    <a:pt x="217825" y="260915"/>
                  </a:lnTo>
                  <a:lnTo>
                    <a:pt x="256253" y="246857"/>
                  </a:lnTo>
                  <a:lnTo>
                    <a:pt x="298618" y="234975"/>
                  </a:lnTo>
                  <a:lnTo>
                    <a:pt x="341597" y="219327"/>
                  </a:lnTo>
                  <a:lnTo>
                    <a:pt x="380901" y="202123"/>
                  </a:lnTo>
                  <a:lnTo>
                    <a:pt x="423524" y="184459"/>
                  </a:lnTo>
                  <a:lnTo>
                    <a:pt x="467573" y="166657"/>
                  </a:lnTo>
                  <a:lnTo>
                    <a:pt x="511051" y="148815"/>
                  </a:lnTo>
                  <a:lnTo>
                    <a:pt x="549510" y="130960"/>
                  </a:lnTo>
                  <a:lnTo>
                    <a:pt x="585049" y="113102"/>
                  </a:lnTo>
                  <a:lnTo>
                    <a:pt x="624226" y="89290"/>
                  </a:lnTo>
                  <a:lnTo>
                    <a:pt x="667630" y="59524"/>
                  </a:lnTo>
                  <a:lnTo>
                    <a:pt x="709369" y="21178"/>
                  </a:lnTo>
                  <a:lnTo>
                    <a:pt x="713716" y="10733"/>
                  </a:lnTo>
                  <a:lnTo>
                    <a:pt x="711436" y="7082"/>
                  </a:lnTo>
                  <a:lnTo>
                    <a:pt x="709439" y="4719"/>
                  </a:lnTo>
                  <a:lnTo>
                    <a:pt x="701929" y="2094"/>
                  </a:lnTo>
                  <a:lnTo>
                    <a:pt x="658827" y="116"/>
                  </a:lnTo>
                  <a:lnTo>
                    <a:pt x="617560" y="17"/>
                  </a:lnTo>
                  <a:lnTo>
                    <a:pt x="581950" y="0"/>
                  </a:lnTo>
                  <a:lnTo>
                    <a:pt x="540421" y="988"/>
                  </a:lnTo>
                  <a:lnTo>
                    <a:pt x="497689" y="6131"/>
                  </a:lnTo>
                  <a:lnTo>
                    <a:pt x="459451" y="9088"/>
                  </a:lnTo>
                  <a:lnTo>
                    <a:pt x="422986" y="14815"/>
                  </a:lnTo>
                  <a:lnTo>
                    <a:pt x="380401" y="19899"/>
                  </a:lnTo>
                  <a:lnTo>
                    <a:pt x="340466" y="26663"/>
                  </a:lnTo>
                  <a:lnTo>
                    <a:pt x="363739" y="25783"/>
                  </a:lnTo>
                  <a:lnTo>
                    <a:pt x="401072" y="19713"/>
                  </a:lnTo>
                  <a:lnTo>
                    <a:pt x="433690" y="18404"/>
                  </a:lnTo>
                  <a:lnTo>
                    <a:pt x="472129" y="18016"/>
                  </a:lnTo>
                  <a:lnTo>
                    <a:pt x="511299" y="17901"/>
                  </a:lnTo>
                  <a:lnTo>
                    <a:pt x="551678" y="17867"/>
                  </a:lnTo>
                  <a:lnTo>
                    <a:pt x="588778" y="20503"/>
                  </a:lnTo>
                  <a:lnTo>
                    <a:pt x="632129" y="25542"/>
                  </a:lnTo>
                  <a:lnTo>
                    <a:pt x="673117" y="33687"/>
                  </a:lnTo>
                  <a:lnTo>
                    <a:pt x="682148" y="35804"/>
                  </a:lnTo>
                  <a:lnTo>
                    <a:pt x="689468" y="40053"/>
                  </a:lnTo>
                  <a:lnTo>
                    <a:pt x="693383" y="45248"/>
                  </a:lnTo>
                  <a:lnTo>
                    <a:pt x="695588" y="53751"/>
                  </a:lnTo>
                  <a:lnTo>
                    <a:pt x="695897" y="56667"/>
                  </a:lnTo>
                  <a:lnTo>
                    <a:pt x="691592" y="70254"/>
                  </a:lnTo>
                  <a:lnTo>
                    <a:pt x="684033" y="82107"/>
                  </a:lnTo>
                  <a:lnTo>
                    <a:pt x="642683" y="116815"/>
                  </a:lnTo>
                  <a:lnTo>
                    <a:pt x="605991" y="157794"/>
                  </a:lnTo>
                  <a:lnTo>
                    <a:pt x="587537" y="181572"/>
                  </a:lnTo>
                  <a:lnTo>
                    <a:pt x="571500" y="21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073" name="SMARTInkShape-Group320"/>
          <p:cNvGrpSpPr/>
          <p:nvPr/>
        </p:nvGrpSpPr>
        <p:grpSpPr>
          <a:xfrm>
            <a:off x="294680" y="4241747"/>
            <a:ext cx="2375298" cy="419392"/>
            <a:chOff x="294680" y="4241747"/>
            <a:chExt cx="2375298" cy="419392"/>
          </a:xfrm>
        </p:grpSpPr>
        <p:sp>
          <p:nvSpPr>
            <p:cNvPr id="1063" name="SMARTInkShape-2765"/>
            <p:cNvSpPr/>
            <p:nvPr/>
          </p:nvSpPr>
          <p:spPr>
            <a:xfrm>
              <a:off x="1849686" y="4343938"/>
              <a:ext cx="202321" cy="201274"/>
            </a:xfrm>
            <a:custGeom>
              <a:avLst/>
              <a:gdLst/>
              <a:ahLst/>
              <a:cxnLst/>
              <a:rect l="0" t="0" r="0" b="0"/>
              <a:pathLst>
                <a:path w="202321" h="201274">
                  <a:moveTo>
                    <a:pt x="7689" y="31608"/>
                  </a:moveTo>
                  <a:lnTo>
                    <a:pt x="7689" y="23921"/>
                  </a:lnTo>
                  <a:lnTo>
                    <a:pt x="1552" y="15795"/>
                  </a:lnTo>
                  <a:lnTo>
                    <a:pt x="0" y="10359"/>
                  </a:lnTo>
                  <a:lnTo>
                    <a:pt x="579" y="8513"/>
                  </a:lnTo>
                  <a:lnTo>
                    <a:pt x="1957" y="7282"/>
                  </a:lnTo>
                  <a:lnTo>
                    <a:pt x="6133" y="4922"/>
                  </a:lnTo>
                  <a:lnTo>
                    <a:pt x="11297" y="565"/>
                  </a:lnTo>
                  <a:lnTo>
                    <a:pt x="15055" y="0"/>
                  </a:lnTo>
                  <a:lnTo>
                    <a:pt x="53899" y="5258"/>
                  </a:lnTo>
                  <a:lnTo>
                    <a:pt x="97191" y="12435"/>
                  </a:lnTo>
                  <a:lnTo>
                    <a:pt x="141661" y="23290"/>
                  </a:lnTo>
                  <a:lnTo>
                    <a:pt x="178165" y="37641"/>
                  </a:lnTo>
                  <a:lnTo>
                    <a:pt x="197512" y="52455"/>
                  </a:lnTo>
                  <a:lnTo>
                    <a:pt x="198730" y="55428"/>
                  </a:lnTo>
                  <a:lnTo>
                    <a:pt x="198550" y="58402"/>
                  </a:lnTo>
                  <a:lnTo>
                    <a:pt x="195872" y="65565"/>
                  </a:lnTo>
                  <a:lnTo>
                    <a:pt x="190667" y="71546"/>
                  </a:lnTo>
                  <a:lnTo>
                    <a:pt x="182940" y="74163"/>
                  </a:lnTo>
                  <a:lnTo>
                    <a:pt x="138527" y="76175"/>
                  </a:lnTo>
                  <a:lnTo>
                    <a:pt x="120759" y="77225"/>
                  </a:lnTo>
                  <a:lnTo>
                    <a:pt x="92205" y="85349"/>
                  </a:lnTo>
                  <a:lnTo>
                    <a:pt x="81045" y="92766"/>
                  </a:lnTo>
                  <a:lnTo>
                    <a:pt x="79979" y="96163"/>
                  </a:lnTo>
                  <a:lnTo>
                    <a:pt x="79695" y="98457"/>
                  </a:lnTo>
                  <a:lnTo>
                    <a:pt x="82025" y="103653"/>
                  </a:lnTo>
                  <a:lnTo>
                    <a:pt x="96346" y="119812"/>
                  </a:lnTo>
                  <a:lnTo>
                    <a:pt x="133796" y="140875"/>
                  </a:lnTo>
                  <a:lnTo>
                    <a:pt x="178107" y="168131"/>
                  </a:lnTo>
                  <a:lnTo>
                    <a:pt x="197994" y="186355"/>
                  </a:lnTo>
                  <a:lnTo>
                    <a:pt x="201410" y="192328"/>
                  </a:lnTo>
                  <a:lnTo>
                    <a:pt x="202320" y="195309"/>
                  </a:lnTo>
                  <a:lnTo>
                    <a:pt x="201935" y="197297"/>
                  </a:lnTo>
                  <a:lnTo>
                    <a:pt x="200687" y="198622"/>
                  </a:lnTo>
                  <a:lnTo>
                    <a:pt x="196653" y="200094"/>
                  </a:lnTo>
                  <a:lnTo>
                    <a:pt x="156037" y="201252"/>
                  </a:lnTo>
                  <a:lnTo>
                    <a:pt x="112680" y="201271"/>
                  </a:lnTo>
                  <a:lnTo>
                    <a:pt x="70791" y="201273"/>
                  </a:lnTo>
                  <a:lnTo>
                    <a:pt x="34478" y="2012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4" name="SMARTInkShape-2766"/>
            <p:cNvSpPr/>
            <p:nvPr/>
          </p:nvSpPr>
          <p:spPr>
            <a:xfrm>
              <a:off x="1616273" y="4411315"/>
              <a:ext cx="125017" cy="169615"/>
            </a:xfrm>
            <a:custGeom>
              <a:avLst/>
              <a:gdLst/>
              <a:ahLst/>
              <a:cxnLst/>
              <a:rect l="0" t="0" r="0" b="0"/>
              <a:pathLst>
                <a:path w="125017" h="169615">
                  <a:moveTo>
                    <a:pt x="0" y="89247"/>
                  </a:moveTo>
                  <a:lnTo>
                    <a:pt x="0" y="132054"/>
                  </a:lnTo>
                  <a:lnTo>
                    <a:pt x="0" y="145438"/>
                  </a:lnTo>
                  <a:lnTo>
                    <a:pt x="993" y="147544"/>
                  </a:lnTo>
                  <a:lnTo>
                    <a:pt x="2646" y="148948"/>
                  </a:lnTo>
                  <a:lnTo>
                    <a:pt x="8821" y="151706"/>
                  </a:lnTo>
                  <a:lnTo>
                    <a:pt x="8898" y="142260"/>
                  </a:lnTo>
                  <a:lnTo>
                    <a:pt x="6270" y="134967"/>
                  </a:lnTo>
                  <a:lnTo>
                    <a:pt x="4180" y="131634"/>
                  </a:lnTo>
                  <a:lnTo>
                    <a:pt x="1239" y="117461"/>
                  </a:lnTo>
                  <a:lnTo>
                    <a:pt x="73" y="77250"/>
                  </a:lnTo>
                  <a:lnTo>
                    <a:pt x="999" y="41615"/>
                  </a:lnTo>
                  <a:lnTo>
                    <a:pt x="7131" y="24753"/>
                  </a:lnTo>
                  <a:lnTo>
                    <a:pt x="15447" y="9664"/>
                  </a:lnTo>
                  <a:lnTo>
                    <a:pt x="16251" y="6426"/>
                  </a:lnTo>
                  <a:lnTo>
                    <a:pt x="17779" y="4267"/>
                  </a:lnTo>
                  <a:lnTo>
                    <a:pt x="19791" y="2828"/>
                  </a:lnTo>
                  <a:lnTo>
                    <a:pt x="25663" y="1229"/>
                  </a:lnTo>
                  <a:lnTo>
                    <a:pt x="56221" y="0"/>
                  </a:lnTo>
                  <a:lnTo>
                    <a:pt x="62360" y="2618"/>
                  </a:lnTo>
                  <a:lnTo>
                    <a:pt x="74385" y="12384"/>
                  </a:lnTo>
                  <a:lnTo>
                    <a:pt x="77709" y="20690"/>
                  </a:lnTo>
                  <a:lnTo>
                    <a:pt x="80178" y="30003"/>
                  </a:lnTo>
                  <a:lnTo>
                    <a:pt x="94503" y="57445"/>
                  </a:lnTo>
                  <a:lnTo>
                    <a:pt x="104267" y="102005"/>
                  </a:lnTo>
                  <a:lnTo>
                    <a:pt x="107293" y="118273"/>
                  </a:lnTo>
                  <a:lnTo>
                    <a:pt x="114732" y="136383"/>
                  </a:lnTo>
                  <a:lnTo>
                    <a:pt x="118554" y="154337"/>
                  </a:lnTo>
                  <a:lnTo>
                    <a:pt x="125016" y="169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5" name="SMARTInkShape-2767"/>
            <p:cNvSpPr/>
            <p:nvPr/>
          </p:nvSpPr>
          <p:spPr>
            <a:xfrm>
              <a:off x="1518188" y="4420195"/>
              <a:ext cx="69892" cy="151272"/>
            </a:xfrm>
            <a:custGeom>
              <a:avLst/>
              <a:gdLst/>
              <a:ahLst/>
              <a:cxnLst/>
              <a:rect l="0" t="0" r="0" b="0"/>
              <a:pathLst>
                <a:path w="69892" h="151272">
                  <a:moveTo>
                    <a:pt x="17718" y="0"/>
                  </a:moveTo>
                  <a:lnTo>
                    <a:pt x="16726" y="41868"/>
                  </a:lnTo>
                  <a:lnTo>
                    <a:pt x="1468" y="86443"/>
                  </a:lnTo>
                  <a:lnTo>
                    <a:pt x="0" y="114362"/>
                  </a:lnTo>
                  <a:lnTo>
                    <a:pt x="2567" y="122926"/>
                  </a:lnTo>
                  <a:lnTo>
                    <a:pt x="15098" y="139623"/>
                  </a:lnTo>
                  <a:lnTo>
                    <a:pt x="20853" y="145729"/>
                  </a:lnTo>
                  <a:lnTo>
                    <a:pt x="29364" y="149104"/>
                  </a:lnTo>
                  <a:lnTo>
                    <a:pt x="46256" y="151271"/>
                  </a:lnTo>
                  <a:lnTo>
                    <a:pt x="52891" y="148921"/>
                  </a:lnTo>
                  <a:lnTo>
                    <a:pt x="56050" y="146906"/>
                  </a:lnTo>
                  <a:lnTo>
                    <a:pt x="58155" y="144570"/>
                  </a:lnTo>
                  <a:lnTo>
                    <a:pt x="68134" y="126887"/>
                  </a:lnTo>
                  <a:lnTo>
                    <a:pt x="69891" y="117249"/>
                  </a:lnTo>
                  <a:lnTo>
                    <a:pt x="68026" y="108996"/>
                  </a:lnTo>
                  <a:lnTo>
                    <a:pt x="64882" y="102020"/>
                  </a:lnTo>
                  <a:lnTo>
                    <a:pt x="53338" y="66333"/>
                  </a:lnTo>
                  <a:lnTo>
                    <a:pt x="44507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6" name="SMARTInkShape-2768"/>
            <p:cNvSpPr/>
            <p:nvPr/>
          </p:nvSpPr>
          <p:spPr>
            <a:xfrm>
              <a:off x="1420307" y="4366617"/>
              <a:ext cx="26303" cy="26790"/>
            </a:xfrm>
            <a:custGeom>
              <a:avLst/>
              <a:gdLst/>
              <a:ahLst/>
              <a:cxnLst/>
              <a:rect l="0" t="0" r="0" b="0"/>
              <a:pathLst>
                <a:path w="26303" h="26790">
                  <a:moveTo>
                    <a:pt x="26302" y="26789"/>
                  </a:moveTo>
                  <a:lnTo>
                    <a:pt x="0" y="487"/>
                  </a:lnTo>
                  <a:lnTo>
                    <a:pt x="84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7" name="SMARTInkShape-2769"/>
            <p:cNvSpPr/>
            <p:nvPr/>
          </p:nvSpPr>
          <p:spPr>
            <a:xfrm>
              <a:off x="1107649" y="4456130"/>
              <a:ext cx="325755" cy="106941"/>
            </a:xfrm>
            <a:custGeom>
              <a:avLst/>
              <a:gdLst/>
              <a:ahLst/>
              <a:cxnLst/>
              <a:rect l="0" t="0" r="0" b="0"/>
              <a:pathLst>
                <a:path w="325755" h="106941">
                  <a:moveTo>
                    <a:pt x="8562" y="26573"/>
                  </a:moveTo>
                  <a:lnTo>
                    <a:pt x="0" y="26573"/>
                  </a:lnTo>
                  <a:lnTo>
                    <a:pt x="4482" y="26573"/>
                  </a:lnTo>
                  <a:lnTo>
                    <a:pt x="40770" y="17479"/>
                  </a:lnTo>
                  <a:lnTo>
                    <a:pt x="81658" y="8092"/>
                  </a:lnTo>
                  <a:lnTo>
                    <a:pt x="118855" y="2246"/>
                  </a:lnTo>
                  <a:lnTo>
                    <a:pt x="158650" y="513"/>
                  </a:lnTo>
                  <a:lnTo>
                    <a:pt x="195577" y="0"/>
                  </a:lnTo>
                  <a:lnTo>
                    <a:pt x="231653" y="2494"/>
                  </a:lnTo>
                  <a:lnTo>
                    <a:pt x="274659" y="7485"/>
                  </a:lnTo>
                  <a:lnTo>
                    <a:pt x="297970" y="13090"/>
                  </a:lnTo>
                  <a:lnTo>
                    <a:pt x="312704" y="21034"/>
                  </a:lnTo>
                  <a:lnTo>
                    <a:pt x="317369" y="26757"/>
                  </a:lnTo>
                  <a:lnTo>
                    <a:pt x="320434" y="32608"/>
                  </a:lnTo>
                  <a:lnTo>
                    <a:pt x="325104" y="38515"/>
                  </a:lnTo>
                  <a:lnTo>
                    <a:pt x="325754" y="41480"/>
                  </a:lnTo>
                  <a:lnTo>
                    <a:pt x="325195" y="44448"/>
                  </a:lnTo>
                  <a:lnTo>
                    <a:pt x="322921" y="50392"/>
                  </a:lnTo>
                  <a:lnTo>
                    <a:pt x="320268" y="68245"/>
                  </a:lnTo>
                  <a:lnTo>
                    <a:pt x="314065" y="80151"/>
                  </a:lnTo>
                  <a:lnTo>
                    <a:pt x="311428" y="95034"/>
                  </a:lnTo>
                  <a:lnTo>
                    <a:pt x="303242" y="1069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8" name="SMARTInkShape-2770"/>
            <p:cNvSpPr/>
            <p:nvPr/>
          </p:nvSpPr>
          <p:spPr>
            <a:xfrm>
              <a:off x="1245928" y="4366617"/>
              <a:ext cx="102456" cy="219079"/>
            </a:xfrm>
            <a:custGeom>
              <a:avLst/>
              <a:gdLst/>
              <a:ahLst/>
              <a:cxnLst/>
              <a:rect l="0" t="0" r="0" b="0"/>
              <a:pathLst>
                <a:path w="102456" h="219079">
                  <a:moveTo>
                    <a:pt x="39947" y="0"/>
                  </a:moveTo>
                  <a:lnTo>
                    <a:pt x="39947" y="20991"/>
                  </a:lnTo>
                  <a:lnTo>
                    <a:pt x="28923" y="62746"/>
                  </a:lnTo>
                  <a:lnTo>
                    <a:pt x="12974" y="100894"/>
                  </a:lnTo>
                  <a:lnTo>
                    <a:pt x="2350" y="142325"/>
                  </a:lnTo>
                  <a:lnTo>
                    <a:pt x="0" y="148461"/>
                  </a:lnTo>
                  <a:lnTo>
                    <a:pt x="34" y="160571"/>
                  </a:lnTo>
                  <a:lnTo>
                    <a:pt x="6506" y="193793"/>
                  </a:lnTo>
                  <a:lnTo>
                    <a:pt x="16584" y="207834"/>
                  </a:lnTo>
                  <a:lnTo>
                    <a:pt x="22288" y="211433"/>
                  </a:lnTo>
                  <a:lnTo>
                    <a:pt x="28130" y="214025"/>
                  </a:lnTo>
                  <a:lnTo>
                    <a:pt x="34033" y="218484"/>
                  </a:lnTo>
                  <a:lnTo>
                    <a:pt x="37989" y="219078"/>
                  </a:lnTo>
                  <a:lnTo>
                    <a:pt x="78582" y="213483"/>
                  </a:lnTo>
                  <a:lnTo>
                    <a:pt x="102455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69" name="SMARTInkShape-2771"/>
            <p:cNvSpPr/>
            <p:nvPr/>
          </p:nvSpPr>
          <p:spPr>
            <a:xfrm>
              <a:off x="982434" y="4446984"/>
              <a:ext cx="133778" cy="187524"/>
            </a:xfrm>
            <a:custGeom>
              <a:avLst/>
              <a:gdLst/>
              <a:ahLst/>
              <a:cxnLst/>
              <a:rect l="0" t="0" r="0" b="0"/>
              <a:pathLst>
                <a:path w="133778" h="187524">
                  <a:moveTo>
                    <a:pt x="124847" y="0"/>
                  </a:moveTo>
                  <a:lnTo>
                    <a:pt x="81398" y="0"/>
                  </a:lnTo>
                  <a:lnTo>
                    <a:pt x="64789" y="4741"/>
                  </a:lnTo>
                  <a:lnTo>
                    <a:pt x="35481" y="27805"/>
                  </a:lnTo>
                  <a:lnTo>
                    <a:pt x="20316" y="44950"/>
                  </a:lnTo>
                  <a:lnTo>
                    <a:pt x="6303" y="68520"/>
                  </a:lnTo>
                  <a:lnTo>
                    <a:pt x="1110" y="98422"/>
                  </a:lnTo>
                  <a:lnTo>
                    <a:pt x="0" y="130603"/>
                  </a:lnTo>
                  <a:lnTo>
                    <a:pt x="5198" y="142712"/>
                  </a:lnTo>
                  <a:lnTo>
                    <a:pt x="15115" y="154709"/>
                  </a:lnTo>
                  <a:lnTo>
                    <a:pt x="49506" y="179797"/>
                  </a:lnTo>
                  <a:lnTo>
                    <a:pt x="86336" y="185997"/>
                  </a:lnTo>
                  <a:lnTo>
                    <a:pt x="133777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0" name="SMARTInkShape-2772"/>
            <p:cNvSpPr/>
            <p:nvPr/>
          </p:nvSpPr>
          <p:spPr>
            <a:xfrm>
              <a:off x="723305" y="4420720"/>
              <a:ext cx="196250" cy="160210"/>
            </a:xfrm>
            <a:custGeom>
              <a:avLst/>
              <a:gdLst/>
              <a:ahLst/>
              <a:cxnLst/>
              <a:rect l="0" t="0" r="0" b="0"/>
              <a:pathLst>
                <a:path w="196250" h="160210">
                  <a:moveTo>
                    <a:pt x="0" y="106631"/>
                  </a:moveTo>
                  <a:lnTo>
                    <a:pt x="43190" y="106631"/>
                  </a:lnTo>
                  <a:lnTo>
                    <a:pt x="83432" y="97537"/>
                  </a:lnTo>
                  <a:lnTo>
                    <a:pt x="127666" y="79658"/>
                  </a:lnTo>
                  <a:lnTo>
                    <a:pt x="169113" y="61966"/>
                  </a:lnTo>
                  <a:lnTo>
                    <a:pt x="180333" y="55030"/>
                  </a:lnTo>
                  <a:lnTo>
                    <a:pt x="191236" y="40961"/>
                  </a:lnTo>
                  <a:lnTo>
                    <a:pt x="194907" y="30068"/>
                  </a:lnTo>
                  <a:lnTo>
                    <a:pt x="196249" y="14467"/>
                  </a:lnTo>
                  <a:lnTo>
                    <a:pt x="193716" y="8453"/>
                  </a:lnTo>
                  <a:lnTo>
                    <a:pt x="191652" y="5461"/>
                  </a:lnTo>
                  <a:lnTo>
                    <a:pt x="188291" y="3465"/>
                  </a:lnTo>
                  <a:lnTo>
                    <a:pt x="171285" y="263"/>
                  </a:lnTo>
                  <a:lnTo>
                    <a:pt x="167768" y="0"/>
                  </a:lnTo>
                  <a:lnTo>
                    <a:pt x="128805" y="7210"/>
                  </a:lnTo>
                  <a:lnTo>
                    <a:pt x="84656" y="28417"/>
                  </a:lnTo>
                  <a:lnTo>
                    <a:pt x="65873" y="42667"/>
                  </a:lnTo>
                  <a:lnTo>
                    <a:pt x="48877" y="65259"/>
                  </a:lnTo>
                  <a:lnTo>
                    <a:pt x="40058" y="82907"/>
                  </a:lnTo>
                  <a:lnTo>
                    <a:pt x="37647" y="94764"/>
                  </a:lnTo>
                  <a:lnTo>
                    <a:pt x="39222" y="106649"/>
                  </a:lnTo>
                  <a:lnTo>
                    <a:pt x="43228" y="117553"/>
                  </a:lnTo>
                  <a:lnTo>
                    <a:pt x="56531" y="135284"/>
                  </a:lnTo>
                  <a:lnTo>
                    <a:pt x="61500" y="140616"/>
                  </a:lnTo>
                  <a:lnTo>
                    <a:pt x="72312" y="146540"/>
                  </a:lnTo>
                  <a:lnTo>
                    <a:pt x="116946" y="157931"/>
                  </a:lnTo>
                  <a:lnTo>
                    <a:pt x="159855" y="159910"/>
                  </a:lnTo>
                  <a:lnTo>
                    <a:pt x="187523" y="1602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1" name="SMARTInkShape-2773"/>
            <p:cNvSpPr/>
            <p:nvPr/>
          </p:nvSpPr>
          <p:spPr>
            <a:xfrm>
              <a:off x="474496" y="4466663"/>
              <a:ext cx="239880" cy="194476"/>
            </a:xfrm>
            <a:custGeom>
              <a:avLst/>
              <a:gdLst/>
              <a:ahLst/>
              <a:cxnLst/>
              <a:rect l="0" t="0" r="0" b="0"/>
              <a:pathLst>
                <a:path w="239880" h="194476">
                  <a:moveTo>
                    <a:pt x="239879" y="7110"/>
                  </a:moveTo>
                  <a:lnTo>
                    <a:pt x="201719" y="7110"/>
                  </a:lnTo>
                  <a:lnTo>
                    <a:pt x="160830" y="973"/>
                  </a:lnTo>
                  <a:lnTo>
                    <a:pt x="125286" y="0"/>
                  </a:lnTo>
                  <a:lnTo>
                    <a:pt x="85761" y="4563"/>
                  </a:lnTo>
                  <a:lnTo>
                    <a:pt x="44733" y="6607"/>
                  </a:lnTo>
                  <a:lnTo>
                    <a:pt x="19670" y="9608"/>
                  </a:lnTo>
                  <a:lnTo>
                    <a:pt x="0" y="15663"/>
                  </a:lnTo>
                  <a:lnTo>
                    <a:pt x="1967" y="18519"/>
                  </a:lnTo>
                  <a:lnTo>
                    <a:pt x="7140" y="23094"/>
                  </a:lnTo>
                  <a:lnTo>
                    <a:pt x="16054" y="28436"/>
                  </a:lnTo>
                  <a:lnTo>
                    <a:pt x="53455" y="38472"/>
                  </a:lnTo>
                  <a:lnTo>
                    <a:pt x="93032" y="53875"/>
                  </a:lnTo>
                  <a:lnTo>
                    <a:pt x="127357" y="63410"/>
                  </a:lnTo>
                  <a:lnTo>
                    <a:pt x="167381" y="82650"/>
                  </a:lnTo>
                  <a:lnTo>
                    <a:pt x="192932" y="99717"/>
                  </a:lnTo>
                  <a:lnTo>
                    <a:pt x="211460" y="123262"/>
                  </a:lnTo>
                  <a:lnTo>
                    <a:pt x="218891" y="138429"/>
                  </a:lnTo>
                  <a:lnTo>
                    <a:pt x="219934" y="142282"/>
                  </a:lnTo>
                  <a:lnTo>
                    <a:pt x="218447" y="151853"/>
                  </a:lnTo>
                  <a:lnTo>
                    <a:pt x="212031" y="165752"/>
                  </a:lnTo>
                  <a:lnTo>
                    <a:pt x="205674" y="172867"/>
                  </a:lnTo>
                  <a:lnTo>
                    <a:pt x="179763" y="188558"/>
                  </a:lnTo>
                  <a:lnTo>
                    <a:pt x="149291" y="193434"/>
                  </a:lnTo>
                  <a:lnTo>
                    <a:pt x="110504" y="194475"/>
                  </a:lnTo>
                  <a:lnTo>
                    <a:pt x="91523" y="189847"/>
                  </a:lnTo>
                  <a:lnTo>
                    <a:pt x="61285" y="176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2" name="SMARTInkShape-2774"/>
            <p:cNvSpPr/>
            <p:nvPr/>
          </p:nvSpPr>
          <p:spPr>
            <a:xfrm>
              <a:off x="294680" y="4241747"/>
              <a:ext cx="2375298" cy="187379"/>
            </a:xfrm>
            <a:custGeom>
              <a:avLst/>
              <a:gdLst/>
              <a:ahLst/>
              <a:cxnLst/>
              <a:rect l="0" t="0" r="0" b="0"/>
              <a:pathLst>
                <a:path w="2375298" h="187379">
                  <a:moveTo>
                    <a:pt x="0" y="187378"/>
                  </a:moveTo>
                  <a:lnTo>
                    <a:pt x="4740" y="182637"/>
                  </a:lnTo>
                  <a:lnTo>
                    <a:pt x="12359" y="180310"/>
                  </a:lnTo>
                  <a:lnTo>
                    <a:pt x="17169" y="179690"/>
                  </a:lnTo>
                  <a:lnTo>
                    <a:pt x="54663" y="161830"/>
                  </a:lnTo>
                  <a:lnTo>
                    <a:pt x="94251" y="148928"/>
                  </a:lnTo>
                  <a:lnTo>
                    <a:pt x="128578" y="139825"/>
                  </a:lnTo>
                  <a:lnTo>
                    <a:pt x="168625" y="130845"/>
                  </a:lnTo>
                  <a:lnTo>
                    <a:pt x="211910" y="117159"/>
                  </a:lnTo>
                  <a:lnTo>
                    <a:pt x="256154" y="105276"/>
                  </a:lnTo>
                  <a:lnTo>
                    <a:pt x="288471" y="98633"/>
                  </a:lnTo>
                  <a:lnTo>
                    <a:pt x="322678" y="91381"/>
                  </a:lnTo>
                  <a:lnTo>
                    <a:pt x="357725" y="81543"/>
                  </a:lnTo>
                  <a:lnTo>
                    <a:pt x="395791" y="73202"/>
                  </a:lnTo>
                  <a:lnTo>
                    <a:pt x="435860" y="66188"/>
                  </a:lnTo>
                  <a:lnTo>
                    <a:pt x="476819" y="59763"/>
                  </a:lnTo>
                  <a:lnTo>
                    <a:pt x="518175" y="53600"/>
                  </a:lnTo>
                  <a:lnTo>
                    <a:pt x="560698" y="47554"/>
                  </a:lnTo>
                  <a:lnTo>
                    <a:pt x="583150" y="44553"/>
                  </a:lnTo>
                  <a:lnTo>
                    <a:pt x="606056" y="41559"/>
                  </a:lnTo>
                  <a:lnTo>
                    <a:pt x="629264" y="38572"/>
                  </a:lnTo>
                  <a:lnTo>
                    <a:pt x="652673" y="35588"/>
                  </a:lnTo>
                  <a:lnTo>
                    <a:pt x="676217" y="32606"/>
                  </a:lnTo>
                  <a:lnTo>
                    <a:pt x="699850" y="29627"/>
                  </a:lnTo>
                  <a:lnTo>
                    <a:pt x="723543" y="26648"/>
                  </a:lnTo>
                  <a:lnTo>
                    <a:pt x="747276" y="23670"/>
                  </a:lnTo>
                  <a:lnTo>
                    <a:pt x="772028" y="21684"/>
                  </a:lnTo>
                  <a:lnTo>
                    <a:pt x="797458" y="20361"/>
                  </a:lnTo>
                  <a:lnTo>
                    <a:pt x="823342" y="19479"/>
                  </a:lnTo>
                  <a:lnTo>
                    <a:pt x="848535" y="17898"/>
                  </a:lnTo>
                  <a:lnTo>
                    <a:pt x="873268" y="15852"/>
                  </a:lnTo>
                  <a:lnTo>
                    <a:pt x="897694" y="13496"/>
                  </a:lnTo>
                  <a:lnTo>
                    <a:pt x="922908" y="10933"/>
                  </a:lnTo>
                  <a:lnTo>
                    <a:pt x="948647" y="8233"/>
                  </a:lnTo>
                  <a:lnTo>
                    <a:pt x="974736" y="5440"/>
                  </a:lnTo>
                  <a:lnTo>
                    <a:pt x="1001058" y="3578"/>
                  </a:lnTo>
                  <a:lnTo>
                    <a:pt x="1027536" y="2337"/>
                  </a:lnTo>
                  <a:lnTo>
                    <a:pt x="1054118" y="1510"/>
                  </a:lnTo>
                  <a:lnTo>
                    <a:pt x="1081761" y="958"/>
                  </a:lnTo>
                  <a:lnTo>
                    <a:pt x="1110111" y="590"/>
                  </a:lnTo>
                  <a:lnTo>
                    <a:pt x="1138933" y="345"/>
                  </a:lnTo>
                  <a:lnTo>
                    <a:pt x="1167078" y="181"/>
                  </a:lnTo>
                  <a:lnTo>
                    <a:pt x="1194771" y="72"/>
                  </a:lnTo>
                  <a:lnTo>
                    <a:pt x="1222162" y="0"/>
                  </a:lnTo>
                  <a:lnTo>
                    <a:pt x="1249353" y="943"/>
                  </a:lnTo>
                  <a:lnTo>
                    <a:pt x="1276409" y="2565"/>
                  </a:lnTo>
                  <a:lnTo>
                    <a:pt x="1303377" y="4638"/>
                  </a:lnTo>
                  <a:lnTo>
                    <a:pt x="1330285" y="6020"/>
                  </a:lnTo>
                  <a:lnTo>
                    <a:pt x="1357153" y="6942"/>
                  </a:lnTo>
                  <a:lnTo>
                    <a:pt x="1383995" y="7556"/>
                  </a:lnTo>
                  <a:lnTo>
                    <a:pt x="1410820" y="8957"/>
                  </a:lnTo>
                  <a:lnTo>
                    <a:pt x="1437632" y="10884"/>
                  </a:lnTo>
                  <a:lnTo>
                    <a:pt x="1464437" y="13160"/>
                  </a:lnTo>
                  <a:lnTo>
                    <a:pt x="1491237" y="14678"/>
                  </a:lnTo>
                  <a:lnTo>
                    <a:pt x="1518033" y="15690"/>
                  </a:lnTo>
                  <a:lnTo>
                    <a:pt x="1544826" y="16365"/>
                  </a:lnTo>
                  <a:lnTo>
                    <a:pt x="1570626" y="17807"/>
                  </a:lnTo>
                  <a:lnTo>
                    <a:pt x="1595764" y="19760"/>
                  </a:lnTo>
                  <a:lnTo>
                    <a:pt x="1620459" y="22055"/>
                  </a:lnTo>
                  <a:lnTo>
                    <a:pt x="1645853" y="23584"/>
                  </a:lnTo>
                  <a:lnTo>
                    <a:pt x="1671712" y="24604"/>
                  </a:lnTo>
                  <a:lnTo>
                    <a:pt x="1697881" y="25284"/>
                  </a:lnTo>
                  <a:lnTo>
                    <a:pt x="1723264" y="26729"/>
                  </a:lnTo>
                  <a:lnTo>
                    <a:pt x="1748124" y="28685"/>
                  </a:lnTo>
                  <a:lnTo>
                    <a:pt x="1772634" y="30981"/>
                  </a:lnTo>
                  <a:lnTo>
                    <a:pt x="1795920" y="32511"/>
                  </a:lnTo>
                  <a:lnTo>
                    <a:pt x="1840314" y="34213"/>
                  </a:lnTo>
                  <a:lnTo>
                    <a:pt x="1883196" y="37614"/>
                  </a:lnTo>
                  <a:lnTo>
                    <a:pt x="1925405" y="41441"/>
                  </a:lnTo>
                  <a:lnTo>
                    <a:pt x="1967316" y="43142"/>
                  </a:lnTo>
                  <a:lnTo>
                    <a:pt x="2009094" y="43898"/>
                  </a:lnTo>
                  <a:lnTo>
                    <a:pt x="2049821" y="45226"/>
                  </a:lnTo>
                  <a:lnTo>
                    <a:pt x="2087765" y="49124"/>
                  </a:lnTo>
                  <a:lnTo>
                    <a:pt x="2124474" y="51517"/>
                  </a:lnTo>
                  <a:lnTo>
                    <a:pt x="2159640" y="52581"/>
                  </a:lnTo>
                  <a:lnTo>
                    <a:pt x="2191806" y="53054"/>
                  </a:lnTo>
                  <a:lnTo>
                    <a:pt x="2222638" y="55910"/>
                  </a:lnTo>
                  <a:lnTo>
                    <a:pt x="2265241" y="60450"/>
                  </a:lnTo>
                  <a:lnTo>
                    <a:pt x="2303000" y="61796"/>
                  </a:lnTo>
                  <a:lnTo>
                    <a:pt x="2346574" y="62250"/>
                  </a:lnTo>
                  <a:lnTo>
                    <a:pt x="2375297" y="623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089" name="SMARTInkShape-Group321"/>
          <p:cNvGrpSpPr/>
          <p:nvPr/>
        </p:nvGrpSpPr>
        <p:grpSpPr>
          <a:xfrm>
            <a:off x="732393" y="4786723"/>
            <a:ext cx="1473241" cy="276411"/>
            <a:chOff x="732393" y="4786723"/>
            <a:chExt cx="1473241" cy="276411"/>
          </a:xfrm>
        </p:grpSpPr>
        <p:sp>
          <p:nvSpPr>
            <p:cNvPr id="1074" name="SMARTInkShape-2775"/>
            <p:cNvSpPr/>
            <p:nvPr/>
          </p:nvSpPr>
          <p:spPr>
            <a:xfrm>
              <a:off x="2134195" y="5000625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0" y="0"/>
                  </a:moveTo>
                  <a:lnTo>
                    <a:pt x="178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5" name="SMARTInkShape-2776"/>
            <p:cNvSpPr/>
            <p:nvPr/>
          </p:nvSpPr>
          <p:spPr>
            <a:xfrm>
              <a:off x="2178844" y="4920258"/>
              <a:ext cx="26790" cy="26790"/>
            </a:xfrm>
            <a:custGeom>
              <a:avLst/>
              <a:gdLst/>
              <a:ahLst/>
              <a:cxnLst/>
              <a:rect l="0" t="0" r="0" b="0"/>
              <a:pathLst>
                <a:path w="26790" h="26790">
                  <a:moveTo>
                    <a:pt x="0" y="0"/>
                  </a:moveTo>
                  <a:lnTo>
                    <a:pt x="4740" y="4739"/>
                  </a:lnTo>
                  <a:lnTo>
                    <a:pt x="7068" y="9713"/>
                  </a:lnTo>
                  <a:lnTo>
                    <a:pt x="7688" y="12428"/>
                  </a:lnTo>
                  <a:lnTo>
                    <a:pt x="9094" y="14239"/>
                  </a:lnTo>
                  <a:lnTo>
                    <a:pt x="26789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6" name="SMARTInkShape-2777"/>
            <p:cNvSpPr/>
            <p:nvPr/>
          </p:nvSpPr>
          <p:spPr>
            <a:xfrm>
              <a:off x="2035969" y="4867191"/>
              <a:ext cx="71438" cy="169108"/>
            </a:xfrm>
            <a:custGeom>
              <a:avLst/>
              <a:gdLst/>
              <a:ahLst/>
              <a:cxnLst/>
              <a:rect l="0" t="0" r="0" b="0"/>
              <a:pathLst>
                <a:path w="71438" h="169108">
                  <a:moveTo>
                    <a:pt x="71437" y="35207"/>
                  </a:moveTo>
                  <a:lnTo>
                    <a:pt x="38613" y="3376"/>
                  </a:lnTo>
                  <a:lnTo>
                    <a:pt x="29741" y="640"/>
                  </a:lnTo>
                  <a:lnTo>
                    <a:pt x="23802" y="0"/>
                  </a:lnTo>
                  <a:lnTo>
                    <a:pt x="17854" y="2362"/>
                  </a:lnTo>
                  <a:lnTo>
                    <a:pt x="14879" y="4380"/>
                  </a:lnTo>
                  <a:lnTo>
                    <a:pt x="12896" y="6719"/>
                  </a:lnTo>
                  <a:lnTo>
                    <a:pt x="10692" y="11962"/>
                  </a:lnTo>
                  <a:lnTo>
                    <a:pt x="9452" y="20492"/>
                  </a:lnTo>
                  <a:lnTo>
                    <a:pt x="11807" y="26352"/>
                  </a:lnTo>
                  <a:lnTo>
                    <a:pt x="32854" y="65325"/>
                  </a:lnTo>
                  <a:lnTo>
                    <a:pt x="53584" y="106665"/>
                  </a:lnTo>
                  <a:lnTo>
                    <a:pt x="69674" y="135889"/>
                  </a:lnTo>
                  <a:lnTo>
                    <a:pt x="70915" y="145184"/>
                  </a:lnTo>
                  <a:lnTo>
                    <a:pt x="68559" y="151224"/>
                  </a:lnTo>
                  <a:lnTo>
                    <a:pt x="58962" y="163186"/>
                  </a:lnTo>
                  <a:lnTo>
                    <a:pt x="53325" y="166501"/>
                  </a:lnTo>
                  <a:lnTo>
                    <a:pt x="41927" y="168367"/>
                  </a:lnTo>
                  <a:lnTo>
                    <a:pt x="15246" y="169107"/>
                  </a:lnTo>
                  <a:lnTo>
                    <a:pt x="9091" y="166485"/>
                  </a:lnTo>
                  <a:lnTo>
                    <a:pt x="0" y="160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7" name="SMARTInkShape-2778"/>
            <p:cNvSpPr/>
            <p:nvPr/>
          </p:nvSpPr>
          <p:spPr>
            <a:xfrm>
              <a:off x="1857375" y="4893917"/>
              <a:ext cx="125012" cy="115639"/>
            </a:xfrm>
            <a:custGeom>
              <a:avLst/>
              <a:gdLst/>
              <a:ahLst/>
              <a:cxnLst/>
              <a:rect l="0" t="0" r="0" b="0"/>
              <a:pathLst>
                <a:path w="125012" h="115639">
                  <a:moveTo>
                    <a:pt x="0" y="17411"/>
                  </a:moveTo>
                  <a:lnTo>
                    <a:pt x="4740" y="22151"/>
                  </a:lnTo>
                  <a:lnTo>
                    <a:pt x="7068" y="29770"/>
                  </a:lnTo>
                  <a:lnTo>
                    <a:pt x="11024" y="45216"/>
                  </a:lnTo>
                  <a:lnTo>
                    <a:pt x="18480" y="59714"/>
                  </a:lnTo>
                  <a:lnTo>
                    <a:pt x="21250" y="63472"/>
                  </a:lnTo>
                  <a:lnTo>
                    <a:pt x="24327" y="72941"/>
                  </a:lnTo>
                  <a:lnTo>
                    <a:pt x="26746" y="104823"/>
                  </a:lnTo>
                  <a:lnTo>
                    <a:pt x="19097" y="114231"/>
                  </a:lnTo>
                  <a:lnTo>
                    <a:pt x="18685" y="113708"/>
                  </a:lnTo>
                  <a:lnTo>
                    <a:pt x="18226" y="110480"/>
                  </a:lnTo>
                  <a:lnTo>
                    <a:pt x="11795" y="99332"/>
                  </a:lnTo>
                  <a:lnTo>
                    <a:pt x="10203" y="89870"/>
                  </a:lnTo>
                  <a:lnTo>
                    <a:pt x="12141" y="81696"/>
                  </a:lnTo>
                  <a:lnTo>
                    <a:pt x="15318" y="73763"/>
                  </a:lnTo>
                  <a:lnTo>
                    <a:pt x="26888" y="29418"/>
                  </a:lnTo>
                  <a:lnTo>
                    <a:pt x="31132" y="19109"/>
                  </a:lnTo>
                  <a:lnTo>
                    <a:pt x="33653" y="15567"/>
                  </a:lnTo>
                  <a:lnTo>
                    <a:pt x="39100" y="11630"/>
                  </a:lnTo>
                  <a:lnTo>
                    <a:pt x="60699" y="1829"/>
                  </a:lnTo>
                  <a:lnTo>
                    <a:pt x="74057" y="0"/>
                  </a:lnTo>
                  <a:lnTo>
                    <a:pt x="103331" y="8673"/>
                  </a:lnTo>
                  <a:lnTo>
                    <a:pt x="118951" y="20805"/>
                  </a:lnTo>
                  <a:lnTo>
                    <a:pt x="122320" y="26526"/>
                  </a:lnTo>
                  <a:lnTo>
                    <a:pt x="124483" y="38284"/>
                  </a:lnTo>
                  <a:lnTo>
                    <a:pt x="125002" y="81287"/>
                  </a:lnTo>
                  <a:lnTo>
                    <a:pt x="125011" y="91349"/>
                  </a:lnTo>
                  <a:lnTo>
                    <a:pt x="116086" y="115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8" name="SMARTInkShape-2779"/>
            <p:cNvSpPr/>
            <p:nvPr/>
          </p:nvSpPr>
          <p:spPr>
            <a:xfrm>
              <a:off x="1759661" y="4839889"/>
              <a:ext cx="106447" cy="159328"/>
            </a:xfrm>
            <a:custGeom>
              <a:avLst/>
              <a:gdLst/>
              <a:ahLst/>
              <a:cxnLst/>
              <a:rect l="0" t="0" r="0" b="0"/>
              <a:pathLst>
                <a:path w="106447" h="159328">
                  <a:moveTo>
                    <a:pt x="44136" y="0"/>
                  </a:moveTo>
                  <a:lnTo>
                    <a:pt x="44136" y="7690"/>
                  </a:lnTo>
                  <a:lnTo>
                    <a:pt x="37007" y="21952"/>
                  </a:lnTo>
                  <a:lnTo>
                    <a:pt x="29897" y="33184"/>
                  </a:lnTo>
                  <a:lnTo>
                    <a:pt x="13989" y="77526"/>
                  </a:lnTo>
                  <a:lnTo>
                    <a:pt x="3381" y="95093"/>
                  </a:lnTo>
                  <a:lnTo>
                    <a:pt x="0" y="122412"/>
                  </a:lnTo>
                  <a:lnTo>
                    <a:pt x="2361" y="131465"/>
                  </a:lnTo>
                  <a:lnTo>
                    <a:pt x="11961" y="145362"/>
                  </a:lnTo>
                  <a:lnTo>
                    <a:pt x="20245" y="148943"/>
                  </a:lnTo>
                  <a:lnTo>
                    <a:pt x="54448" y="159327"/>
                  </a:lnTo>
                  <a:lnTo>
                    <a:pt x="63933" y="157464"/>
                  </a:lnTo>
                  <a:lnTo>
                    <a:pt x="80429" y="153482"/>
                  </a:lnTo>
                  <a:lnTo>
                    <a:pt x="91024" y="151559"/>
                  </a:lnTo>
                  <a:lnTo>
                    <a:pt x="99040" y="147397"/>
                  </a:lnTo>
                  <a:lnTo>
                    <a:pt x="101574" y="143906"/>
                  </a:lnTo>
                  <a:lnTo>
                    <a:pt x="105141" y="130503"/>
                  </a:lnTo>
                  <a:lnTo>
                    <a:pt x="106446" y="113441"/>
                  </a:lnTo>
                  <a:lnTo>
                    <a:pt x="101845" y="99539"/>
                  </a:lnTo>
                  <a:lnTo>
                    <a:pt x="91401" y="84192"/>
                  </a:lnTo>
                  <a:lnTo>
                    <a:pt x="79854" y="71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79" name="SMARTInkShape-2780"/>
            <p:cNvSpPr/>
            <p:nvPr/>
          </p:nvSpPr>
          <p:spPr>
            <a:xfrm>
              <a:off x="1759148" y="4830961"/>
              <a:ext cx="17861" cy="35719"/>
            </a:xfrm>
            <a:custGeom>
              <a:avLst/>
              <a:gdLst/>
              <a:ahLst/>
              <a:cxnLst/>
              <a:rect l="0" t="0" r="0" b="0"/>
              <a:pathLst>
                <a:path w="17861" h="35719">
                  <a:moveTo>
                    <a:pt x="17860" y="35718"/>
                  </a:moveTo>
                  <a:lnTo>
                    <a:pt x="13119" y="30978"/>
                  </a:lnTo>
                  <a:lnTo>
                    <a:pt x="10792" y="26005"/>
                  </a:lnTo>
                  <a:lnTo>
                    <a:pt x="8183" y="118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0" name="SMARTInkShape-2781"/>
            <p:cNvSpPr/>
            <p:nvPr/>
          </p:nvSpPr>
          <p:spPr>
            <a:xfrm>
              <a:off x="1709792" y="4866679"/>
              <a:ext cx="13638" cy="133947"/>
            </a:xfrm>
            <a:custGeom>
              <a:avLst/>
              <a:gdLst/>
              <a:ahLst/>
              <a:cxnLst/>
              <a:rect l="0" t="0" r="0" b="0"/>
              <a:pathLst>
                <a:path w="13638" h="133947">
                  <a:moveTo>
                    <a:pt x="13637" y="0"/>
                  </a:moveTo>
                  <a:lnTo>
                    <a:pt x="13637" y="7689"/>
                  </a:lnTo>
                  <a:lnTo>
                    <a:pt x="5949" y="28938"/>
                  </a:lnTo>
                  <a:lnTo>
                    <a:pt x="3788" y="59648"/>
                  </a:lnTo>
                  <a:lnTo>
                    <a:pt x="0" y="69836"/>
                  </a:lnTo>
                  <a:lnTo>
                    <a:pt x="300" y="80978"/>
                  </a:lnTo>
                  <a:lnTo>
                    <a:pt x="4450" y="117334"/>
                  </a:lnTo>
                  <a:lnTo>
                    <a:pt x="4708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1" name="SMARTInkShape-2782"/>
            <p:cNvSpPr/>
            <p:nvPr/>
          </p:nvSpPr>
          <p:spPr>
            <a:xfrm>
              <a:off x="1607344" y="4848938"/>
              <a:ext cx="89297" cy="151633"/>
            </a:xfrm>
            <a:custGeom>
              <a:avLst/>
              <a:gdLst/>
              <a:ahLst/>
              <a:cxnLst/>
              <a:rect l="0" t="0" r="0" b="0"/>
              <a:pathLst>
                <a:path w="89297" h="151633">
                  <a:moveTo>
                    <a:pt x="89296" y="17741"/>
                  </a:moveTo>
                  <a:lnTo>
                    <a:pt x="89296" y="10053"/>
                  </a:lnTo>
                  <a:lnTo>
                    <a:pt x="84556" y="4439"/>
                  </a:lnTo>
                  <a:lnTo>
                    <a:pt x="79583" y="1907"/>
                  </a:lnTo>
                  <a:lnTo>
                    <a:pt x="64389" y="149"/>
                  </a:lnTo>
                  <a:lnTo>
                    <a:pt x="54744" y="0"/>
                  </a:lnTo>
                  <a:lnTo>
                    <a:pt x="46490" y="2580"/>
                  </a:lnTo>
                  <a:lnTo>
                    <a:pt x="38521" y="6042"/>
                  </a:lnTo>
                  <a:lnTo>
                    <a:pt x="24863" y="8983"/>
                  </a:lnTo>
                  <a:lnTo>
                    <a:pt x="22528" y="10911"/>
                  </a:lnTo>
                  <a:lnTo>
                    <a:pt x="19934" y="15697"/>
                  </a:lnTo>
                  <a:lnTo>
                    <a:pt x="18132" y="29770"/>
                  </a:lnTo>
                  <a:lnTo>
                    <a:pt x="22681" y="43354"/>
                  </a:lnTo>
                  <a:lnTo>
                    <a:pt x="60975" y="87491"/>
                  </a:lnTo>
                  <a:lnTo>
                    <a:pt x="79773" y="109070"/>
                  </a:lnTo>
                  <a:lnTo>
                    <a:pt x="86475" y="122853"/>
                  </a:lnTo>
                  <a:lnTo>
                    <a:pt x="88739" y="136400"/>
                  </a:lnTo>
                  <a:lnTo>
                    <a:pt x="87933" y="138519"/>
                  </a:lnTo>
                  <a:lnTo>
                    <a:pt x="86403" y="139932"/>
                  </a:lnTo>
                  <a:lnTo>
                    <a:pt x="82057" y="142493"/>
                  </a:lnTo>
                  <a:lnTo>
                    <a:pt x="74033" y="148521"/>
                  </a:lnTo>
                  <a:lnTo>
                    <a:pt x="68291" y="150280"/>
                  </a:lnTo>
                  <a:lnTo>
                    <a:pt x="26550" y="151632"/>
                  </a:lnTo>
                  <a:lnTo>
                    <a:pt x="15768" y="150670"/>
                  </a:lnTo>
                  <a:lnTo>
                    <a:pt x="0" y="142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2" name="SMARTInkShape-2783"/>
            <p:cNvSpPr/>
            <p:nvPr/>
          </p:nvSpPr>
          <p:spPr>
            <a:xfrm>
              <a:off x="1491258" y="4894850"/>
              <a:ext cx="124419" cy="123566"/>
            </a:xfrm>
            <a:custGeom>
              <a:avLst/>
              <a:gdLst/>
              <a:ahLst/>
              <a:cxnLst/>
              <a:rect l="0" t="0" r="0" b="0"/>
              <a:pathLst>
                <a:path w="124419" h="123566">
                  <a:moveTo>
                    <a:pt x="116086" y="25408"/>
                  </a:moveTo>
                  <a:lnTo>
                    <a:pt x="107965" y="18278"/>
                  </a:lnTo>
                  <a:lnTo>
                    <a:pt x="94718" y="11168"/>
                  </a:lnTo>
                  <a:lnTo>
                    <a:pt x="60868" y="0"/>
                  </a:lnTo>
                  <a:lnTo>
                    <a:pt x="51526" y="1879"/>
                  </a:lnTo>
                  <a:lnTo>
                    <a:pt x="34101" y="6428"/>
                  </a:lnTo>
                  <a:lnTo>
                    <a:pt x="24215" y="7217"/>
                  </a:lnTo>
                  <a:lnTo>
                    <a:pt x="22096" y="8319"/>
                  </a:lnTo>
                  <a:lnTo>
                    <a:pt x="20684" y="10046"/>
                  </a:lnTo>
                  <a:lnTo>
                    <a:pt x="19742" y="12190"/>
                  </a:lnTo>
                  <a:lnTo>
                    <a:pt x="20107" y="14612"/>
                  </a:lnTo>
                  <a:lnTo>
                    <a:pt x="25360" y="22760"/>
                  </a:lnTo>
                  <a:lnTo>
                    <a:pt x="64629" y="63227"/>
                  </a:lnTo>
                  <a:lnTo>
                    <a:pt x="76349" y="72974"/>
                  </a:lnTo>
                  <a:lnTo>
                    <a:pt x="114805" y="96668"/>
                  </a:lnTo>
                  <a:lnTo>
                    <a:pt x="120477" y="102719"/>
                  </a:lnTo>
                  <a:lnTo>
                    <a:pt x="122999" y="108716"/>
                  </a:lnTo>
                  <a:lnTo>
                    <a:pt x="124418" y="117670"/>
                  </a:lnTo>
                  <a:lnTo>
                    <a:pt x="123625" y="119658"/>
                  </a:lnTo>
                  <a:lnTo>
                    <a:pt x="122104" y="120983"/>
                  </a:lnTo>
                  <a:lnTo>
                    <a:pt x="120098" y="121867"/>
                  </a:lnTo>
                  <a:lnTo>
                    <a:pt x="80059" y="123565"/>
                  </a:lnTo>
                  <a:lnTo>
                    <a:pt x="50561" y="122632"/>
                  </a:lnTo>
                  <a:lnTo>
                    <a:pt x="11573" y="112610"/>
                  </a:lnTo>
                  <a:lnTo>
                    <a:pt x="0" y="10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3" name="SMARTInkShape-2784"/>
            <p:cNvSpPr/>
            <p:nvPr/>
          </p:nvSpPr>
          <p:spPr>
            <a:xfrm>
              <a:off x="1259086" y="4884541"/>
              <a:ext cx="232126" cy="142874"/>
            </a:xfrm>
            <a:custGeom>
              <a:avLst/>
              <a:gdLst/>
              <a:ahLst/>
              <a:cxnLst/>
              <a:rect l="0" t="0" r="0" b="0"/>
              <a:pathLst>
                <a:path w="232126" h="142874">
                  <a:moveTo>
                    <a:pt x="0" y="35717"/>
                  </a:moveTo>
                  <a:lnTo>
                    <a:pt x="4740" y="40456"/>
                  </a:lnTo>
                  <a:lnTo>
                    <a:pt x="9713" y="42784"/>
                  </a:lnTo>
                  <a:lnTo>
                    <a:pt x="51138" y="44614"/>
                  </a:lnTo>
                  <a:lnTo>
                    <a:pt x="94056" y="44643"/>
                  </a:lnTo>
                  <a:lnTo>
                    <a:pt x="124963" y="43653"/>
                  </a:lnTo>
                  <a:lnTo>
                    <a:pt x="169487" y="33623"/>
                  </a:lnTo>
                  <a:lnTo>
                    <a:pt x="213524" y="15941"/>
                  </a:lnTo>
                  <a:lnTo>
                    <a:pt x="219915" y="12044"/>
                  </a:lnTo>
                  <a:lnTo>
                    <a:pt x="226063" y="10313"/>
                  </a:lnTo>
                  <a:lnTo>
                    <a:pt x="228099" y="8858"/>
                  </a:lnTo>
                  <a:lnTo>
                    <a:pt x="229457" y="6897"/>
                  </a:lnTo>
                  <a:lnTo>
                    <a:pt x="232125" y="117"/>
                  </a:lnTo>
                  <a:lnTo>
                    <a:pt x="218868" y="0"/>
                  </a:lnTo>
                  <a:lnTo>
                    <a:pt x="206181" y="4739"/>
                  </a:lnTo>
                  <a:lnTo>
                    <a:pt x="164604" y="32770"/>
                  </a:lnTo>
                  <a:lnTo>
                    <a:pt x="155046" y="42671"/>
                  </a:lnTo>
                  <a:lnTo>
                    <a:pt x="146922" y="56739"/>
                  </a:lnTo>
                  <a:lnTo>
                    <a:pt x="138086" y="83280"/>
                  </a:lnTo>
                  <a:lnTo>
                    <a:pt x="143316" y="110048"/>
                  </a:lnTo>
                  <a:lnTo>
                    <a:pt x="149841" y="121130"/>
                  </a:lnTo>
                  <a:lnTo>
                    <a:pt x="155231" y="127587"/>
                  </a:lnTo>
                  <a:lnTo>
                    <a:pt x="173325" y="136800"/>
                  </a:lnTo>
                  <a:lnTo>
                    <a:pt x="196453" y="142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4" name="SMARTInkShape-2785"/>
            <p:cNvSpPr/>
            <p:nvPr/>
          </p:nvSpPr>
          <p:spPr>
            <a:xfrm>
              <a:off x="1366242" y="4795257"/>
              <a:ext cx="142876" cy="267877"/>
            </a:xfrm>
            <a:custGeom>
              <a:avLst/>
              <a:gdLst/>
              <a:ahLst/>
              <a:cxnLst/>
              <a:rect l="0" t="0" r="0" b="0"/>
              <a:pathLst>
                <a:path w="142876" h="267877">
                  <a:moveTo>
                    <a:pt x="8930" y="267876"/>
                  </a:moveTo>
                  <a:lnTo>
                    <a:pt x="4189" y="267876"/>
                  </a:lnTo>
                  <a:lnTo>
                    <a:pt x="2793" y="266884"/>
                  </a:lnTo>
                  <a:lnTo>
                    <a:pt x="1862" y="265230"/>
                  </a:lnTo>
                  <a:lnTo>
                    <a:pt x="245" y="258781"/>
                  </a:lnTo>
                  <a:lnTo>
                    <a:pt x="1" y="217029"/>
                  </a:lnTo>
                  <a:lnTo>
                    <a:pt x="0" y="178112"/>
                  </a:lnTo>
                  <a:lnTo>
                    <a:pt x="0" y="133967"/>
                  </a:lnTo>
                  <a:lnTo>
                    <a:pt x="992" y="113987"/>
                  </a:lnTo>
                  <a:lnTo>
                    <a:pt x="8102" y="72310"/>
                  </a:lnTo>
                  <a:lnTo>
                    <a:pt x="9677" y="57574"/>
                  </a:lnTo>
                  <a:lnTo>
                    <a:pt x="16586" y="29495"/>
                  </a:lnTo>
                  <a:lnTo>
                    <a:pt x="18600" y="13017"/>
                  </a:lnTo>
                  <a:lnTo>
                    <a:pt x="22488" y="6439"/>
                  </a:lnTo>
                  <a:lnTo>
                    <a:pt x="27523" y="2853"/>
                  </a:lnTo>
                  <a:lnTo>
                    <a:pt x="35936" y="835"/>
                  </a:lnTo>
                  <a:lnTo>
                    <a:pt x="70229" y="0"/>
                  </a:lnTo>
                  <a:lnTo>
                    <a:pt x="78507" y="2638"/>
                  </a:lnTo>
                  <a:lnTo>
                    <a:pt x="86486" y="6126"/>
                  </a:lnTo>
                  <a:lnTo>
                    <a:pt x="103126" y="10073"/>
                  </a:lnTo>
                  <a:lnTo>
                    <a:pt x="142875" y="26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5" name="SMARTInkShape-2786"/>
            <p:cNvSpPr/>
            <p:nvPr/>
          </p:nvSpPr>
          <p:spPr>
            <a:xfrm>
              <a:off x="1227175" y="4902412"/>
              <a:ext cx="94420" cy="133775"/>
            </a:xfrm>
            <a:custGeom>
              <a:avLst/>
              <a:gdLst/>
              <a:ahLst/>
              <a:cxnLst/>
              <a:rect l="0" t="0" r="0" b="0"/>
              <a:pathLst>
                <a:path w="94420" h="133775">
                  <a:moveTo>
                    <a:pt x="5122" y="62494"/>
                  </a:moveTo>
                  <a:lnTo>
                    <a:pt x="5122" y="83484"/>
                  </a:lnTo>
                  <a:lnTo>
                    <a:pt x="14798" y="121782"/>
                  </a:lnTo>
                  <a:lnTo>
                    <a:pt x="21708" y="132135"/>
                  </a:lnTo>
                  <a:lnTo>
                    <a:pt x="21140" y="132734"/>
                  </a:lnTo>
                  <a:lnTo>
                    <a:pt x="15181" y="133774"/>
                  </a:lnTo>
                  <a:lnTo>
                    <a:pt x="9646" y="129143"/>
                  </a:lnTo>
                  <a:lnTo>
                    <a:pt x="7132" y="124197"/>
                  </a:lnTo>
                  <a:lnTo>
                    <a:pt x="0" y="85121"/>
                  </a:lnTo>
                  <a:lnTo>
                    <a:pt x="4864" y="46324"/>
                  </a:lnTo>
                  <a:lnTo>
                    <a:pt x="6934" y="41792"/>
                  </a:lnTo>
                  <a:lnTo>
                    <a:pt x="43752" y="5975"/>
                  </a:lnTo>
                  <a:lnTo>
                    <a:pt x="49741" y="2648"/>
                  </a:lnTo>
                  <a:lnTo>
                    <a:pt x="58513" y="336"/>
                  </a:lnTo>
                  <a:lnTo>
                    <a:pt x="74904" y="0"/>
                  </a:lnTo>
                  <a:lnTo>
                    <a:pt x="80809" y="4730"/>
                  </a:lnTo>
                  <a:lnTo>
                    <a:pt x="83409" y="9701"/>
                  </a:lnTo>
                  <a:lnTo>
                    <a:pt x="85078" y="30458"/>
                  </a:lnTo>
                  <a:lnTo>
                    <a:pt x="85367" y="45176"/>
                  </a:lnTo>
                  <a:lnTo>
                    <a:pt x="88081" y="52481"/>
                  </a:lnTo>
                  <a:lnTo>
                    <a:pt x="90193" y="55819"/>
                  </a:lnTo>
                  <a:lnTo>
                    <a:pt x="93167" y="69997"/>
                  </a:lnTo>
                  <a:lnTo>
                    <a:pt x="94397" y="112192"/>
                  </a:lnTo>
                  <a:lnTo>
                    <a:pt x="94419" y="125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6" name="SMARTInkShape-2787"/>
            <p:cNvSpPr/>
            <p:nvPr/>
          </p:nvSpPr>
          <p:spPr>
            <a:xfrm>
              <a:off x="1134202" y="4920258"/>
              <a:ext cx="80190" cy="107000"/>
            </a:xfrm>
            <a:custGeom>
              <a:avLst/>
              <a:gdLst/>
              <a:ahLst/>
              <a:cxnLst/>
              <a:rect l="0" t="0" r="0" b="0"/>
              <a:pathLst>
                <a:path w="80190" h="107000">
                  <a:moveTo>
                    <a:pt x="71306" y="8930"/>
                  </a:moveTo>
                  <a:lnTo>
                    <a:pt x="71306" y="4189"/>
                  </a:lnTo>
                  <a:lnTo>
                    <a:pt x="70314" y="2792"/>
                  </a:lnTo>
                  <a:lnTo>
                    <a:pt x="68660" y="1862"/>
                  </a:lnTo>
                  <a:lnTo>
                    <a:pt x="55055" y="108"/>
                  </a:lnTo>
                  <a:lnTo>
                    <a:pt x="49183" y="32"/>
                  </a:lnTo>
                  <a:lnTo>
                    <a:pt x="43945" y="2660"/>
                  </a:lnTo>
                  <a:lnTo>
                    <a:pt x="15537" y="24908"/>
                  </a:lnTo>
                  <a:lnTo>
                    <a:pt x="3253" y="50775"/>
                  </a:lnTo>
                  <a:lnTo>
                    <a:pt x="0" y="82944"/>
                  </a:lnTo>
                  <a:lnTo>
                    <a:pt x="2573" y="89120"/>
                  </a:lnTo>
                  <a:lnTo>
                    <a:pt x="12309" y="101167"/>
                  </a:lnTo>
                  <a:lnTo>
                    <a:pt x="17965" y="104495"/>
                  </a:lnTo>
                  <a:lnTo>
                    <a:pt x="29681" y="106631"/>
                  </a:lnTo>
                  <a:lnTo>
                    <a:pt x="38577" y="106999"/>
                  </a:lnTo>
                  <a:lnTo>
                    <a:pt x="44523" y="104441"/>
                  </a:lnTo>
                  <a:lnTo>
                    <a:pt x="50473" y="100989"/>
                  </a:lnTo>
                  <a:lnTo>
                    <a:pt x="59400" y="98052"/>
                  </a:lnTo>
                  <a:lnTo>
                    <a:pt x="74282" y="85905"/>
                  </a:lnTo>
                  <a:lnTo>
                    <a:pt x="77590" y="77536"/>
                  </a:lnTo>
                  <a:lnTo>
                    <a:pt x="80189" y="37036"/>
                  </a:lnTo>
                  <a:lnTo>
                    <a:pt x="77569" y="28697"/>
                  </a:lnTo>
                  <a:lnTo>
                    <a:pt x="74089" y="21684"/>
                  </a:lnTo>
                  <a:lnTo>
                    <a:pt x="71138" y="12157"/>
                  </a:lnTo>
                  <a:lnTo>
                    <a:pt x="623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7" name="SMARTInkShape-2788"/>
            <p:cNvSpPr/>
            <p:nvPr/>
          </p:nvSpPr>
          <p:spPr>
            <a:xfrm>
              <a:off x="993135" y="4859113"/>
              <a:ext cx="132007" cy="195091"/>
            </a:xfrm>
            <a:custGeom>
              <a:avLst/>
              <a:gdLst/>
              <a:ahLst/>
              <a:cxnLst/>
              <a:rect l="0" t="0" r="0" b="0"/>
              <a:pathLst>
                <a:path w="132007" h="195091">
                  <a:moveTo>
                    <a:pt x="132006" y="16496"/>
                  </a:moveTo>
                  <a:lnTo>
                    <a:pt x="127265" y="21236"/>
                  </a:lnTo>
                  <a:lnTo>
                    <a:pt x="126861" y="22632"/>
                  </a:lnTo>
                  <a:lnTo>
                    <a:pt x="127584" y="23564"/>
                  </a:lnTo>
                  <a:lnTo>
                    <a:pt x="129058" y="24184"/>
                  </a:lnTo>
                  <a:lnTo>
                    <a:pt x="129048" y="25590"/>
                  </a:lnTo>
                  <a:lnTo>
                    <a:pt x="124549" y="34975"/>
                  </a:lnTo>
                  <a:lnTo>
                    <a:pt x="123078" y="52093"/>
                  </a:lnTo>
                  <a:lnTo>
                    <a:pt x="123076" y="22327"/>
                  </a:lnTo>
                  <a:lnTo>
                    <a:pt x="122084" y="20383"/>
                  </a:lnTo>
                  <a:lnTo>
                    <a:pt x="120430" y="19087"/>
                  </a:lnTo>
                  <a:lnTo>
                    <a:pt x="118335" y="18223"/>
                  </a:lnTo>
                  <a:lnTo>
                    <a:pt x="116939" y="16656"/>
                  </a:lnTo>
                  <a:lnTo>
                    <a:pt x="115388" y="12267"/>
                  </a:lnTo>
                  <a:lnTo>
                    <a:pt x="113981" y="10701"/>
                  </a:lnTo>
                  <a:lnTo>
                    <a:pt x="109774" y="8960"/>
                  </a:lnTo>
                  <a:lnTo>
                    <a:pt x="108254" y="7503"/>
                  </a:lnTo>
                  <a:lnTo>
                    <a:pt x="106567" y="3238"/>
                  </a:lnTo>
                  <a:lnTo>
                    <a:pt x="105124" y="1705"/>
                  </a:lnTo>
                  <a:lnTo>
                    <a:pt x="100876" y="0"/>
                  </a:lnTo>
                  <a:lnTo>
                    <a:pt x="98354" y="538"/>
                  </a:lnTo>
                  <a:lnTo>
                    <a:pt x="89072" y="5043"/>
                  </a:lnTo>
                  <a:lnTo>
                    <a:pt x="75187" y="7810"/>
                  </a:lnTo>
                  <a:lnTo>
                    <a:pt x="64348" y="14474"/>
                  </a:lnTo>
                  <a:lnTo>
                    <a:pt x="40611" y="37600"/>
                  </a:lnTo>
                  <a:lnTo>
                    <a:pt x="11615" y="81266"/>
                  </a:lnTo>
                  <a:lnTo>
                    <a:pt x="193" y="115290"/>
                  </a:lnTo>
                  <a:lnTo>
                    <a:pt x="0" y="126881"/>
                  </a:lnTo>
                  <a:lnTo>
                    <a:pt x="11400" y="166575"/>
                  </a:lnTo>
                  <a:lnTo>
                    <a:pt x="19202" y="175140"/>
                  </a:lnTo>
                  <a:lnTo>
                    <a:pt x="28293" y="181263"/>
                  </a:lnTo>
                  <a:lnTo>
                    <a:pt x="69498" y="195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88" name="SMARTInkShape-2789"/>
            <p:cNvSpPr/>
            <p:nvPr/>
          </p:nvSpPr>
          <p:spPr>
            <a:xfrm>
              <a:off x="732393" y="4786723"/>
              <a:ext cx="195027" cy="222833"/>
            </a:xfrm>
            <a:custGeom>
              <a:avLst/>
              <a:gdLst/>
              <a:ahLst/>
              <a:cxnLst/>
              <a:rect l="0" t="0" r="0" b="0"/>
              <a:pathLst>
                <a:path w="195027" h="222833">
                  <a:moveTo>
                    <a:pt x="35560" y="35308"/>
                  </a:moveTo>
                  <a:lnTo>
                    <a:pt x="35560" y="27620"/>
                  </a:lnTo>
                  <a:lnTo>
                    <a:pt x="47989" y="14059"/>
                  </a:lnTo>
                  <a:lnTo>
                    <a:pt x="56297" y="10981"/>
                  </a:lnTo>
                  <a:lnTo>
                    <a:pt x="65613" y="8621"/>
                  </a:lnTo>
                  <a:lnTo>
                    <a:pt x="77427" y="2706"/>
                  </a:lnTo>
                  <a:lnTo>
                    <a:pt x="104439" y="0"/>
                  </a:lnTo>
                  <a:lnTo>
                    <a:pt x="144594" y="10629"/>
                  </a:lnTo>
                  <a:lnTo>
                    <a:pt x="158486" y="18074"/>
                  </a:lnTo>
                  <a:lnTo>
                    <a:pt x="181289" y="38322"/>
                  </a:lnTo>
                  <a:lnTo>
                    <a:pt x="184664" y="46900"/>
                  </a:lnTo>
                  <a:lnTo>
                    <a:pt x="194895" y="86065"/>
                  </a:lnTo>
                  <a:lnTo>
                    <a:pt x="195026" y="109752"/>
                  </a:lnTo>
                  <a:lnTo>
                    <a:pt x="178187" y="151396"/>
                  </a:lnTo>
                  <a:lnTo>
                    <a:pt x="157908" y="187113"/>
                  </a:lnTo>
                  <a:lnTo>
                    <a:pt x="141926" y="202326"/>
                  </a:lnTo>
                  <a:lnTo>
                    <a:pt x="117991" y="218515"/>
                  </a:lnTo>
                  <a:lnTo>
                    <a:pt x="74307" y="222579"/>
                  </a:lnTo>
                  <a:lnTo>
                    <a:pt x="65679" y="221727"/>
                  </a:lnTo>
                  <a:lnTo>
                    <a:pt x="33345" y="207590"/>
                  </a:lnTo>
                  <a:lnTo>
                    <a:pt x="15216" y="193018"/>
                  </a:lnTo>
                  <a:lnTo>
                    <a:pt x="5940" y="179382"/>
                  </a:lnTo>
                  <a:lnTo>
                    <a:pt x="1648" y="167514"/>
                  </a:lnTo>
                  <a:lnTo>
                    <a:pt x="0" y="148526"/>
                  </a:lnTo>
                  <a:lnTo>
                    <a:pt x="4629" y="134780"/>
                  </a:lnTo>
                  <a:lnTo>
                    <a:pt x="12284" y="122879"/>
                  </a:lnTo>
                  <a:lnTo>
                    <a:pt x="17939" y="118877"/>
                  </a:lnTo>
                  <a:lnTo>
                    <a:pt x="23760" y="116105"/>
                  </a:lnTo>
                  <a:lnTo>
                    <a:pt x="32615" y="109960"/>
                  </a:lnTo>
                  <a:lnTo>
                    <a:pt x="38551" y="108174"/>
                  </a:lnTo>
                  <a:lnTo>
                    <a:pt x="41523" y="108690"/>
                  </a:lnTo>
                  <a:lnTo>
                    <a:pt x="53421" y="114001"/>
                  </a:lnTo>
                  <a:lnTo>
                    <a:pt x="68302" y="116447"/>
                  </a:lnTo>
                  <a:lnTo>
                    <a:pt x="83185" y="128075"/>
                  </a:lnTo>
                  <a:lnTo>
                    <a:pt x="103029" y="148447"/>
                  </a:lnTo>
                  <a:lnTo>
                    <a:pt x="116479" y="176323"/>
                  </a:lnTo>
                  <a:lnTo>
                    <a:pt x="129891" y="192821"/>
                  </a:lnTo>
                  <a:lnTo>
                    <a:pt x="135663" y="204924"/>
                  </a:lnTo>
                  <a:lnTo>
                    <a:pt x="138014" y="207916"/>
                  </a:lnTo>
                  <a:lnTo>
                    <a:pt x="145918" y="211242"/>
                  </a:lnTo>
                  <a:lnTo>
                    <a:pt x="155053" y="213711"/>
                  </a:lnTo>
                  <a:lnTo>
                    <a:pt x="169505" y="222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092" name="SMARTInkShape-Group322"/>
          <p:cNvGrpSpPr/>
          <p:nvPr/>
        </p:nvGrpSpPr>
        <p:grpSpPr>
          <a:xfrm>
            <a:off x="2348514" y="4733184"/>
            <a:ext cx="785807" cy="364226"/>
            <a:chOff x="2348514" y="4733184"/>
            <a:chExt cx="785807" cy="364226"/>
          </a:xfrm>
        </p:grpSpPr>
        <p:sp>
          <p:nvSpPr>
            <p:cNvPr id="1090" name="SMARTInkShape-2790"/>
            <p:cNvSpPr/>
            <p:nvPr/>
          </p:nvSpPr>
          <p:spPr>
            <a:xfrm>
              <a:off x="2857878" y="4848820"/>
              <a:ext cx="276443" cy="248590"/>
            </a:xfrm>
            <a:custGeom>
              <a:avLst/>
              <a:gdLst/>
              <a:ahLst/>
              <a:cxnLst/>
              <a:rect l="0" t="0" r="0" b="0"/>
              <a:pathLst>
                <a:path w="276443" h="248590">
                  <a:moveTo>
                    <a:pt x="17481" y="8930"/>
                  </a:moveTo>
                  <a:lnTo>
                    <a:pt x="17481" y="13670"/>
                  </a:lnTo>
                  <a:lnTo>
                    <a:pt x="18474" y="15066"/>
                  </a:lnTo>
                  <a:lnTo>
                    <a:pt x="20127" y="15997"/>
                  </a:lnTo>
                  <a:lnTo>
                    <a:pt x="22222" y="16618"/>
                  </a:lnTo>
                  <a:lnTo>
                    <a:pt x="23618" y="18024"/>
                  </a:lnTo>
                  <a:lnTo>
                    <a:pt x="25169" y="22232"/>
                  </a:lnTo>
                  <a:lnTo>
                    <a:pt x="26379" y="65704"/>
                  </a:lnTo>
                  <a:lnTo>
                    <a:pt x="25412" y="91730"/>
                  </a:lnTo>
                  <a:lnTo>
                    <a:pt x="17316" y="128937"/>
                  </a:lnTo>
                  <a:lnTo>
                    <a:pt x="9452" y="171809"/>
                  </a:lnTo>
                  <a:lnTo>
                    <a:pt x="7826" y="190253"/>
                  </a:lnTo>
                  <a:lnTo>
                    <a:pt x="189" y="229512"/>
                  </a:lnTo>
                  <a:lnTo>
                    <a:pt x="0" y="233374"/>
                  </a:lnTo>
                  <a:lnTo>
                    <a:pt x="866" y="235950"/>
                  </a:lnTo>
                  <a:lnTo>
                    <a:pt x="2436" y="237668"/>
                  </a:lnTo>
                  <a:lnTo>
                    <a:pt x="4474" y="238812"/>
                  </a:lnTo>
                  <a:lnTo>
                    <a:pt x="5833" y="240567"/>
                  </a:lnTo>
                  <a:lnTo>
                    <a:pt x="8194" y="248589"/>
                  </a:lnTo>
                  <a:lnTo>
                    <a:pt x="9305" y="248078"/>
                  </a:lnTo>
                  <a:lnTo>
                    <a:pt x="51357" y="211642"/>
                  </a:lnTo>
                  <a:lnTo>
                    <a:pt x="81616" y="172484"/>
                  </a:lnTo>
                  <a:lnTo>
                    <a:pt x="111825" y="131952"/>
                  </a:lnTo>
                  <a:lnTo>
                    <a:pt x="140722" y="100036"/>
                  </a:lnTo>
                  <a:lnTo>
                    <a:pt x="141708" y="96385"/>
                  </a:lnTo>
                  <a:lnTo>
                    <a:pt x="142341" y="90697"/>
                  </a:lnTo>
                  <a:lnTo>
                    <a:pt x="142493" y="102636"/>
                  </a:lnTo>
                  <a:lnTo>
                    <a:pt x="139849" y="107793"/>
                  </a:lnTo>
                  <a:lnTo>
                    <a:pt x="137755" y="110558"/>
                  </a:lnTo>
                  <a:lnTo>
                    <a:pt x="135429" y="118920"/>
                  </a:lnTo>
                  <a:lnTo>
                    <a:pt x="132820" y="139097"/>
                  </a:lnTo>
                  <a:lnTo>
                    <a:pt x="126548" y="151646"/>
                  </a:lnTo>
                  <a:lnTo>
                    <a:pt x="124749" y="172632"/>
                  </a:lnTo>
                  <a:lnTo>
                    <a:pt x="127333" y="178590"/>
                  </a:lnTo>
                  <a:lnTo>
                    <a:pt x="133202" y="187001"/>
                  </a:lnTo>
                  <a:lnTo>
                    <a:pt x="154814" y="187519"/>
                  </a:lnTo>
                  <a:lnTo>
                    <a:pt x="160539" y="184876"/>
                  </a:lnTo>
                  <a:lnTo>
                    <a:pt x="201320" y="151155"/>
                  </a:lnTo>
                  <a:lnTo>
                    <a:pt x="242285" y="108797"/>
                  </a:lnTo>
                  <a:lnTo>
                    <a:pt x="261435" y="74297"/>
                  </a:lnTo>
                  <a:lnTo>
                    <a:pt x="266312" y="51570"/>
                  </a:lnTo>
                  <a:lnTo>
                    <a:pt x="268149" y="38872"/>
                  </a:lnTo>
                  <a:lnTo>
                    <a:pt x="275583" y="12836"/>
                  </a:lnTo>
                  <a:lnTo>
                    <a:pt x="2764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1" name="SMARTInkShape-2791"/>
            <p:cNvSpPr/>
            <p:nvPr/>
          </p:nvSpPr>
          <p:spPr>
            <a:xfrm>
              <a:off x="2348514" y="4733184"/>
              <a:ext cx="276815" cy="356739"/>
            </a:xfrm>
            <a:custGeom>
              <a:avLst/>
              <a:gdLst/>
              <a:ahLst/>
              <a:cxnLst/>
              <a:rect l="0" t="0" r="0" b="0"/>
              <a:pathLst>
                <a:path w="276815" h="356739">
                  <a:moveTo>
                    <a:pt x="26783" y="88847"/>
                  </a:moveTo>
                  <a:lnTo>
                    <a:pt x="26783" y="114578"/>
                  </a:lnTo>
                  <a:lnTo>
                    <a:pt x="24137" y="122772"/>
                  </a:lnTo>
                  <a:lnTo>
                    <a:pt x="20646" y="130714"/>
                  </a:lnTo>
                  <a:lnTo>
                    <a:pt x="17962" y="175292"/>
                  </a:lnTo>
                  <a:lnTo>
                    <a:pt x="10174" y="218585"/>
                  </a:lnTo>
                  <a:lnTo>
                    <a:pt x="4293" y="260167"/>
                  </a:lnTo>
                  <a:lnTo>
                    <a:pt x="105" y="304628"/>
                  </a:lnTo>
                  <a:lnTo>
                    <a:pt x="0" y="316797"/>
                  </a:lnTo>
                  <a:lnTo>
                    <a:pt x="986" y="281092"/>
                  </a:lnTo>
                  <a:lnTo>
                    <a:pt x="11017" y="237934"/>
                  </a:lnTo>
                  <a:lnTo>
                    <a:pt x="17945" y="196637"/>
                  </a:lnTo>
                  <a:lnTo>
                    <a:pt x="30163" y="158996"/>
                  </a:lnTo>
                  <a:lnTo>
                    <a:pt x="44696" y="118112"/>
                  </a:lnTo>
                  <a:lnTo>
                    <a:pt x="65481" y="74109"/>
                  </a:lnTo>
                  <a:lnTo>
                    <a:pt x="87526" y="46121"/>
                  </a:lnTo>
                  <a:lnTo>
                    <a:pt x="91153" y="45053"/>
                  </a:lnTo>
                  <a:lnTo>
                    <a:pt x="101565" y="44367"/>
                  </a:lnTo>
                  <a:lnTo>
                    <a:pt x="103426" y="45304"/>
                  </a:lnTo>
                  <a:lnTo>
                    <a:pt x="104668" y="46920"/>
                  </a:lnTo>
                  <a:lnTo>
                    <a:pt x="114795" y="73138"/>
                  </a:lnTo>
                  <a:lnTo>
                    <a:pt x="116005" y="110975"/>
                  </a:lnTo>
                  <a:lnTo>
                    <a:pt x="117050" y="133768"/>
                  </a:lnTo>
                  <a:lnTo>
                    <a:pt x="124456" y="175340"/>
                  </a:lnTo>
                  <a:lnTo>
                    <a:pt x="125000" y="207861"/>
                  </a:lnTo>
                  <a:lnTo>
                    <a:pt x="125995" y="209861"/>
                  </a:lnTo>
                  <a:lnTo>
                    <a:pt x="127651" y="211195"/>
                  </a:lnTo>
                  <a:lnTo>
                    <a:pt x="132697" y="213336"/>
                  </a:lnTo>
                  <a:lnTo>
                    <a:pt x="133111" y="212519"/>
                  </a:lnTo>
                  <a:lnTo>
                    <a:pt x="138670" y="179307"/>
                  </a:lnTo>
                  <a:lnTo>
                    <a:pt x="157854" y="138351"/>
                  </a:lnTo>
                  <a:lnTo>
                    <a:pt x="176612" y="95619"/>
                  </a:lnTo>
                  <a:lnTo>
                    <a:pt x="204825" y="53176"/>
                  </a:lnTo>
                  <a:lnTo>
                    <a:pt x="229167" y="15592"/>
                  </a:lnTo>
                  <a:lnTo>
                    <a:pt x="247046" y="2967"/>
                  </a:lnTo>
                  <a:lnTo>
                    <a:pt x="255978" y="563"/>
                  </a:lnTo>
                  <a:lnTo>
                    <a:pt x="261931" y="0"/>
                  </a:lnTo>
                  <a:lnTo>
                    <a:pt x="263915" y="842"/>
                  </a:lnTo>
                  <a:lnTo>
                    <a:pt x="265238" y="2396"/>
                  </a:lnTo>
                  <a:lnTo>
                    <a:pt x="266120" y="4423"/>
                  </a:lnTo>
                  <a:lnTo>
                    <a:pt x="267701" y="5776"/>
                  </a:lnTo>
                  <a:lnTo>
                    <a:pt x="272102" y="7278"/>
                  </a:lnTo>
                  <a:lnTo>
                    <a:pt x="273673" y="9663"/>
                  </a:lnTo>
                  <a:lnTo>
                    <a:pt x="276194" y="25103"/>
                  </a:lnTo>
                  <a:lnTo>
                    <a:pt x="276778" y="64272"/>
                  </a:lnTo>
                  <a:lnTo>
                    <a:pt x="276811" y="108141"/>
                  </a:lnTo>
                  <a:lnTo>
                    <a:pt x="276814" y="151543"/>
                  </a:lnTo>
                  <a:lnTo>
                    <a:pt x="276814" y="196028"/>
                  </a:lnTo>
                  <a:lnTo>
                    <a:pt x="276814" y="240654"/>
                  </a:lnTo>
                  <a:lnTo>
                    <a:pt x="276814" y="282654"/>
                  </a:lnTo>
                  <a:lnTo>
                    <a:pt x="276814" y="326818"/>
                  </a:lnTo>
                  <a:lnTo>
                    <a:pt x="276814" y="356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06" name="SMARTInkShape-Group323"/>
          <p:cNvGrpSpPr/>
          <p:nvPr/>
        </p:nvGrpSpPr>
        <p:grpSpPr>
          <a:xfrm>
            <a:off x="1089422" y="5152430"/>
            <a:ext cx="1330521" cy="508992"/>
            <a:chOff x="1089422" y="5152430"/>
            <a:chExt cx="1330521" cy="508992"/>
          </a:xfrm>
        </p:grpSpPr>
        <p:sp>
          <p:nvSpPr>
            <p:cNvPr id="1093" name="SMARTInkShape-2792"/>
            <p:cNvSpPr/>
            <p:nvPr/>
          </p:nvSpPr>
          <p:spPr>
            <a:xfrm>
              <a:off x="1151930" y="5473898"/>
              <a:ext cx="123617" cy="187524"/>
            </a:xfrm>
            <a:custGeom>
              <a:avLst/>
              <a:gdLst/>
              <a:ahLst/>
              <a:cxnLst/>
              <a:rect l="0" t="0" r="0" b="0"/>
              <a:pathLst>
                <a:path w="123617" h="187524">
                  <a:moveTo>
                    <a:pt x="0" y="0"/>
                  </a:moveTo>
                  <a:lnTo>
                    <a:pt x="13302" y="0"/>
                  </a:lnTo>
                  <a:lnTo>
                    <a:pt x="18480" y="2646"/>
                  </a:lnTo>
                  <a:lnTo>
                    <a:pt x="34628" y="12429"/>
                  </a:lnTo>
                  <a:lnTo>
                    <a:pt x="60110" y="19790"/>
                  </a:lnTo>
                  <a:lnTo>
                    <a:pt x="97612" y="53076"/>
                  </a:lnTo>
                  <a:lnTo>
                    <a:pt x="112036" y="68395"/>
                  </a:lnTo>
                  <a:lnTo>
                    <a:pt x="117932" y="80354"/>
                  </a:lnTo>
                  <a:lnTo>
                    <a:pt x="121867" y="86315"/>
                  </a:lnTo>
                  <a:lnTo>
                    <a:pt x="123616" y="92272"/>
                  </a:lnTo>
                  <a:lnTo>
                    <a:pt x="123090" y="94256"/>
                  </a:lnTo>
                  <a:lnTo>
                    <a:pt x="121748" y="95579"/>
                  </a:lnTo>
                  <a:lnTo>
                    <a:pt x="117610" y="98043"/>
                  </a:lnTo>
                  <a:lnTo>
                    <a:pt x="112463" y="102444"/>
                  </a:lnTo>
                  <a:lnTo>
                    <a:pt x="109515" y="107707"/>
                  </a:lnTo>
                  <a:lnTo>
                    <a:pt x="107212" y="113355"/>
                  </a:lnTo>
                  <a:lnTo>
                    <a:pt x="102881" y="119171"/>
                  </a:lnTo>
                  <a:lnTo>
                    <a:pt x="82058" y="136606"/>
                  </a:lnTo>
                  <a:lnTo>
                    <a:pt x="47307" y="178546"/>
                  </a:lnTo>
                  <a:lnTo>
                    <a:pt x="44648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4" name="SMARTInkShape-2793"/>
            <p:cNvSpPr/>
            <p:nvPr/>
          </p:nvSpPr>
          <p:spPr>
            <a:xfrm>
              <a:off x="1089422" y="5518547"/>
              <a:ext cx="98227" cy="35720"/>
            </a:xfrm>
            <a:custGeom>
              <a:avLst/>
              <a:gdLst/>
              <a:ahLst/>
              <a:cxnLst/>
              <a:rect l="0" t="0" r="0" b="0"/>
              <a:pathLst>
                <a:path w="98227" h="35720">
                  <a:moveTo>
                    <a:pt x="0" y="0"/>
                  </a:moveTo>
                  <a:lnTo>
                    <a:pt x="4740" y="0"/>
                  </a:lnTo>
                  <a:lnTo>
                    <a:pt x="48586" y="15813"/>
                  </a:lnTo>
                  <a:lnTo>
                    <a:pt x="82285" y="33127"/>
                  </a:lnTo>
                  <a:lnTo>
                    <a:pt x="98226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5" name="SMARTInkShape-2794"/>
            <p:cNvSpPr/>
            <p:nvPr/>
          </p:nvSpPr>
          <p:spPr>
            <a:xfrm>
              <a:off x="2312789" y="5322219"/>
              <a:ext cx="107154" cy="160610"/>
            </a:xfrm>
            <a:custGeom>
              <a:avLst/>
              <a:gdLst/>
              <a:ahLst/>
              <a:cxnLst/>
              <a:rect l="0" t="0" r="0" b="0"/>
              <a:pathLst>
                <a:path w="107154" h="160610">
                  <a:moveTo>
                    <a:pt x="0" y="26664"/>
                  </a:moveTo>
                  <a:lnTo>
                    <a:pt x="0" y="43833"/>
                  </a:lnTo>
                  <a:lnTo>
                    <a:pt x="2646" y="51823"/>
                  </a:lnTo>
                  <a:lnTo>
                    <a:pt x="6137" y="58682"/>
                  </a:lnTo>
                  <a:lnTo>
                    <a:pt x="9677" y="77201"/>
                  </a:lnTo>
                  <a:lnTo>
                    <a:pt x="17748" y="89015"/>
                  </a:lnTo>
                  <a:lnTo>
                    <a:pt x="17856" y="68176"/>
                  </a:lnTo>
                  <a:lnTo>
                    <a:pt x="20504" y="62312"/>
                  </a:lnTo>
                  <a:lnTo>
                    <a:pt x="32098" y="47490"/>
                  </a:lnTo>
                  <a:lnTo>
                    <a:pt x="45220" y="19595"/>
                  </a:lnTo>
                  <a:lnTo>
                    <a:pt x="50856" y="13601"/>
                  </a:lnTo>
                  <a:lnTo>
                    <a:pt x="71452" y="2018"/>
                  </a:lnTo>
                  <a:lnTo>
                    <a:pt x="92274" y="0"/>
                  </a:lnTo>
                  <a:lnTo>
                    <a:pt x="94258" y="949"/>
                  </a:lnTo>
                  <a:lnTo>
                    <a:pt x="95581" y="2577"/>
                  </a:lnTo>
                  <a:lnTo>
                    <a:pt x="98043" y="7028"/>
                  </a:lnTo>
                  <a:lnTo>
                    <a:pt x="104015" y="15113"/>
                  </a:lnTo>
                  <a:lnTo>
                    <a:pt x="106226" y="23792"/>
                  </a:lnTo>
                  <a:lnTo>
                    <a:pt x="107120" y="64673"/>
                  </a:lnTo>
                  <a:lnTo>
                    <a:pt x="107153" y="108473"/>
                  </a:lnTo>
                  <a:lnTo>
                    <a:pt x="99054" y="152407"/>
                  </a:lnTo>
                  <a:lnTo>
                    <a:pt x="98226" y="160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6" name="SMARTInkShape-2795"/>
            <p:cNvSpPr/>
            <p:nvPr/>
          </p:nvSpPr>
          <p:spPr>
            <a:xfrm>
              <a:off x="2233807" y="5250656"/>
              <a:ext cx="65342" cy="142452"/>
            </a:xfrm>
            <a:custGeom>
              <a:avLst/>
              <a:gdLst/>
              <a:ahLst/>
              <a:cxnLst/>
              <a:rect l="0" t="0" r="0" b="0"/>
              <a:pathLst>
                <a:path w="65342" h="142452">
                  <a:moveTo>
                    <a:pt x="34333" y="0"/>
                  </a:moveTo>
                  <a:lnTo>
                    <a:pt x="34333" y="22123"/>
                  </a:lnTo>
                  <a:lnTo>
                    <a:pt x="31687" y="27361"/>
                  </a:lnTo>
                  <a:lnTo>
                    <a:pt x="28197" y="32997"/>
                  </a:lnTo>
                  <a:lnTo>
                    <a:pt x="25239" y="41747"/>
                  </a:lnTo>
                  <a:lnTo>
                    <a:pt x="11238" y="65675"/>
                  </a:lnTo>
                  <a:lnTo>
                    <a:pt x="0" y="99853"/>
                  </a:lnTo>
                  <a:lnTo>
                    <a:pt x="1876" y="109202"/>
                  </a:lnTo>
                  <a:lnTo>
                    <a:pt x="7790" y="129070"/>
                  </a:lnTo>
                  <a:lnTo>
                    <a:pt x="9693" y="130695"/>
                  </a:lnTo>
                  <a:lnTo>
                    <a:pt x="14452" y="133493"/>
                  </a:lnTo>
                  <a:lnTo>
                    <a:pt x="22710" y="139655"/>
                  </a:lnTo>
                  <a:lnTo>
                    <a:pt x="31441" y="141921"/>
                  </a:lnTo>
                  <a:lnTo>
                    <a:pt x="37347" y="142451"/>
                  </a:lnTo>
                  <a:lnTo>
                    <a:pt x="43280" y="140040"/>
                  </a:lnTo>
                  <a:lnTo>
                    <a:pt x="55173" y="130409"/>
                  </a:lnTo>
                  <a:lnTo>
                    <a:pt x="58478" y="124767"/>
                  </a:lnTo>
                  <a:lnTo>
                    <a:pt x="60940" y="118952"/>
                  </a:lnTo>
                  <a:lnTo>
                    <a:pt x="65341" y="113060"/>
                  </a:lnTo>
                  <a:lnTo>
                    <a:pt x="65312" y="101843"/>
                  </a:lnTo>
                  <a:lnTo>
                    <a:pt x="61122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7" name="SMARTInkShape-2796"/>
            <p:cNvSpPr/>
            <p:nvPr/>
          </p:nvSpPr>
          <p:spPr>
            <a:xfrm>
              <a:off x="2196703" y="5232797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8" name="SMARTInkShape-2797"/>
            <p:cNvSpPr/>
            <p:nvPr/>
          </p:nvSpPr>
          <p:spPr>
            <a:xfrm>
              <a:off x="1964531" y="5241727"/>
              <a:ext cx="241051" cy="160735"/>
            </a:xfrm>
            <a:custGeom>
              <a:avLst/>
              <a:gdLst/>
              <a:ahLst/>
              <a:cxnLst/>
              <a:rect l="0" t="0" r="0" b="0"/>
              <a:pathLst>
                <a:path w="241051" h="160735">
                  <a:moveTo>
                    <a:pt x="0" y="0"/>
                  </a:moveTo>
                  <a:lnTo>
                    <a:pt x="4740" y="4739"/>
                  </a:lnTo>
                  <a:lnTo>
                    <a:pt x="9714" y="7067"/>
                  </a:lnTo>
                  <a:lnTo>
                    <a:pt x="46285" y="11412"/>
                  </a:lnTo>
                  <a:lnTo>
                    <a:pt x="85431" y="21325"/>
                  </a:lnTo>
                  <a:lnTo>
                    <a:pt x="119681" y="29911"/>
                  </a:lnTo>
                  <a:lnTo>
                    <a:pt x="160673" y="41701"/>
                  </a:lnTo>
                  <a:lnTo>
                    <a:pt x="200667" y="53584"/>
                  </a:lnTo>
                  <a:lnTo>
                    <a:pt x="223523" y="60745"/>
                  </a:lnTo>
                  <a:lnTo>
                    <a:pt x="240509" y="62461"/>
                  </a:lnTo>
                  <a:lnTo>
                    <a:pt x="241050" y="70192"/>
                  </a:lnTo>
                  <a:lnTo>
                    <a:pt x="234955" y="78320"/>
                  </a:lnTo>
                  <a:lnTo>
                    <a:pt x="232004" y="86595"/>
                  </a:lnTo>
                  <a:lnTo>
                    <a:pt x="218005" y="110340"/>
                  </a:lnTo>
                  <a:lnTo>
                    <a:pt x="200170" y="153074"/>
                  </a:lnTo>
                  <a:lnTo>
                    <a:pt x="196453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99" name="SMARTInkShape-2798"/>
            <p:cNvSpPr/>
            <p:nvPr/>
          </p:nvSpPr>
          <p:spPr>
            <a:xfrm>
              <a:off x="2080801" y="5161392"/>
              <a:ext cx="53395" cy="250000"/>
            </a:xfrm>
            <a:custGeom>
              <a:avLst/>
              <a:gdLst/>
              <a:ahLst/>
              <a:cxnLst/>
              <a:rect l="0" t="0" r="0" b="0"/>
              <a:pathLst>
                <a:path w="53395" h="250000">
                  <a:moveTo>
                    <a:pt x="53394" y="8897"/>
                  </a:moveTo>
                  <a:lnTo>
                    <a:pt x="53394" y="0"/>
                  </a:lnTo>
                  <a:lnTo>
                    <a:pt x="53394" y="4717"/>
                  </a:lnTo>
                  <a:lnTo>
                    <a:pt x="50748" y="9686"/>
                  </a:lnTo>
                  <a:lnTo>
                    <a:pt x="47257" y="15202"/>
                  </a:lnTo>
                  <a:lnTo>
                    <a:pt x="29306" y="57871"/>
                  </a:lnTo>
                  <a:lnTo>
                    <a:pt x="12690" y="100374"/>
                  </a:lnTo>
                  <a:lnTo>
                    <a:pt x="2955" y="142956"/>
                  </a:lnTo>
                  <a:lnTo>
                    <a:pt x="0" y="187323"/>
                  </a:lnTo>
                  <a:lnTo>
                    <a:pt x="890" y="199323"/>
                  </a:lnTo>
                  <a:lnTo>
                    <a:pt x="6969" y="216242"/>
                  </a:lnTo>
                  <a:lnTo>
                    <a:pt x="15267" y="231351"/>
                  </a:lnTo>
                  <a:lnTo>
                    <a:pt x="17597" y="237742"/>
                  </a:lnTo>
                  <a:lnTo>
                    <a:pt x="26605" y="249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0" name="SMARTInkShape-2799"/>
            <p:cNvSpPr/>
            <p:nvPr/>
          </p:nvSpPr>
          <p:spPr>
            <a:xfrm>
              <a:off x="1930576" y="5322094"/>
              <a:ext cx="69675" cy="107157"/>
            </a:xfrm>
            <a:custGeom>
              <a:avLst/>
              <a:gdLst/>
              <a:ahLst/>
              <a:cxnLst/>
              <a:rect l="0" t="0" r="0" b="0"/>
              <a:pathLst>
                <a:path w="69675" h="107157">
                  <a:moveTo>
                    <a:pt x="69674" y="0"/>
                  </a:moveTo>
                  <a:lnTo>
                    <a:pt x="56372" y="0"/>
                  </a:lnTo>
                  <a:lnTo>
                    <a:pt x="51194" y="2645"/>
                  </a:lnTo>
                  <a:lnTo>
                    <a:pt x="22038" y="29811"/>
                  </a:lnTo>
                  <a:lnTo>
                    <a:pt x="2204" y="58705"/>
                  </a:lnTo>
                  <a:lnTo>
                    <a:pt x="0" y="65117"/>
                  </a:lnTo>
                  <a:lnTo>
                    <a:pt x="404" y="68217"/>
                  </a:lnTo>
                  <a:lnTo>
                    <a:pt x="3499" y="74304"/>
                  </a:lnTo>
                  <a:lnTo>
                    <a:pt x="19273" y="92263"/>
                  </a:lnTo>
                  <a:lnTo>
                    <a:pt x="25115" y="95575"/>
                  </a:lnTo>
                  <a:lnTo>
                    <a:pt x="31018" y="98040"/>
                  </a:lnTo>
                  <a:lnTo>
                    <a:pt x="42885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1" name="SMARTInkShape-2800"/>
            <p:cNvSpPr/>
            <p:nvPr/>
          </p:nvSpPr>
          <p:spPr>
            <a:xfrm>
              <a:off x="1813252" y="5286407"/>
              <a:ext cx="88772" cy="116055"/>
            </a:xfrm>
            <a:custGeom>
              <a:avLst/>
              <a:gdLst/>
              <a:ahLst/>
              <a:cxnLst/>
              <a:rect l="0" t="0" r="0" b="0"/>
              <a:pathLst>
                <a:path w="88772" h="116055">
                  <a:moveTo>
                    <a:pt x="88771" y="8898"/>
                  </a:moveTo>
                  <a:lnTo>
                    <a:pt x="88771" y="4157"/>
                  </a:lnTo>
                  <a:lnTo>
                    <a:pt x="87779" y="2760"/>
                  </a:lnTo>
                  <a:lnTo>
                    <a:pt x="86125" y="1830"/>
                  </a:lnTo>
                  <a:lnTo>
                    <a:pt x="80210" y="78"/>
                  </a:lnTo>
                  <a:lnTo>
                    <a:pt x="75210" y="0"/>
                  </a:lnTo>
                  <a:lnTo>
                    <a:pt x="70176" y="2628"/>
                  </a:lnTo>
                  <a:lnTo>
                    <a:pt x="26810" y="35707"/>
                  </a:lnTo>
                  <a:lnTo>
                    <a:pt x="20553" y="42641"/>
                  </a:lnTo>
                  <a:lnTo>
                    <a:pt x="2135" y="70855"/>
                  </a:lnTo>
                  <a:lnTo>
                    <a:pt x="0" y="78462"/>
                  </a:lnTo>
                  <a:lnTo>
                    <a:pt x="2354" y="82149"/>
                  </a:lnTo>
                  <a:lnTo>
                    <a:pt x="4371" y="84521"/>
                  </a:lnTo>
                  <a:lnTo>
                    <a:pt x="6708" y="85110"/>
                  </a:lnTo>
                  <a:lnTo>
                    <a:pt x="9257" y="84511"/>
                  </a:lnTo>
                  <a:lnTo>
                    <a:pt x="14736" y="82191"/>
                  </a:lnTo>
                  <a:lnTo>
                    <a:pt x="49259" y="71289"/>
                  </a:lnTo>
                  <a:lnTo>
                    <a:pt x="67864" y="56251"/>
                  </a:lnTo>
                  <a:lnTo>
                    <a:pt x="88616" y="35840"/>
                  </a:lnTo>
                  <a:lnTo>
                    <a:pt x="88725" y="40473"/>
                  </a:lnTo>
                  <a:lnTo>
                    <a:pt x="87748" y="41853"/>
                  </a:lnTo>
                  <a:lnTo>
                    <a:pt x="86105" y="42774"/>
                  </a:lnTo>
                  <a:lnTo>
                    <a:pt x="84017" y="43387"/>
                  </a:lnTo>
                  <a:lnTo>
                    <a:pt x="82625" y="44790"/>
                  </a:lnTo>
                  <a:lnTo>
                    <a:pt x="81079" y="48993"/>
                  </a:lnTo>
                  <a:lnTo>
                    <a:pt x="78922" y="76613"/>
                  </a:lnTo>
                  <a:lnTo>
                    <a:pt x="73726" y="87059"/>
                  </a:lnTo>
                  <a:lnTo>
                    <a:pt x="72163" y="96883"/>
                  </a:lnTo>
                  <a:lnTo>
                    <a:pt x="74114" y="105219"/>
                  </a:lnTo>
                  <a:lnTo>
                    <a:pt x="79842" y="116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2" name="SMARTInkShape-2801"/>
            <p:cNvSpPr/>
            <p:nvPr/>
          </p:nvSpPr>
          <p:spPr>
            <a:xfrm>
              <a:off x="1660925" y="5268942"/>
              <a:ext cx="89295" cy="133520"/>
            </a:xfrm>
            <a:custGeom>
              <a:avLst/>
              <a:gdLst/>
              <a:ahLst/>
              <a:cxnLst/>
              <a:rect l="0" t="0" r="0" b="0"/>
              <a:pathLst>
                <a:path w="89295" h="133520">
                  <a:moveTo>
                    <a:pt x="8926" y="115660"/>
                  </a:moveTo>
                  <a:lnTo>
                    <a:pt x="29" y="115660"/>
                  </a:lnTo>
                  <a:lnTo>
                    <a:pt x="0" y="103231"/>
                  </a:lnTo>
                  <a:lnTo>
                    <a:pt x="11021" y="64474"/>
                  </a:lnTo>
                  <a:lnTo>
                    <a:pt x="35770" y="19909"/>
                  </a:lnTo>
                  <a:lnTo>
                    <a:pt x="41693" y="13572"/>
                  </a:lnTo>
                  <a:lnTo>
                    <a:pt x="49613" y="9013"/>
                  </a:lnTo>
                  <a:lnTo>
                    <a:pt x="53393" y="2811"/>
                  </a:lnTo>
                  <a:lnTo>
                    <a:pt x="61109" y="0"/>
                  </a:lnTo>
                  <a:lnTo>
                    <a:pt x="61574" y="850"/>
                  </a:lnTo>
                  <a:lnTo>
                    <a:pt x="62382" y="7299"/>
                  </a:lnTo>
                  <a:lnTo>
                    <a:pt x="67209" y="12886"/>
                  </a:lnTo>
                  <a:lnTo>
                    <a:pt x="69556" y="20704"/>
                  </a:lnTo>
                  <a:lnTo>
                    <a:pt x="72179" y="46637"/>
                  </a:lnTo>
                  <a:lnTo>
                    <a:pt x="78453" y="64027"/>
                  </a:lnTo>
                  <a:lnTo>
                    <a:pt x="80252" y="103867"/>
                  </a:lnTo>
                  <a:lnTo>
                    <a:pt x="82960" y="113064"/>
                  </a:lnTo>
                  <a:lnTo>
                    <a:pt x="86479" y="120459"/>
                  </a:lnTo>
                  <a:lnTo>
                    <a:pt x="89294" y="1335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3" name="SMARTInkShape-2802"/>
            <p:cNvSpPr/>
            <p:nvPr/>
          </p:nvSpPr>
          <p:spPr>
            <a:xfrm>
              <a:off x="1589484" y="5241727"/>
              <a:ext cx="17861" cy="133946"/>
            </a:xfrm>
            <a:custGeom>
              <a:avLst/>
              <a:gdLst/>
              <a:ahLst/>
              <a:cxnLst/>
              <a:rect l="0" t="0" r="0" b="0"/>
              <a:pathLst>
                <a:path w="17861" h="133946">
                  <a:moveTo>
                    <a:pt x="17860" y="0"/>
                  </a:moveTo>
                  <a:lnTo>
                    <a:pt x="17860" y="12428"/>
                  </a:lnTo>
                  <a:lnTo>
                    <a:pt x="9482" y="56476"/>
                  </a:lnTo>
                  <a:lnTo>
                    <a:pt x="2866" y="97616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4" name="SMARTInkShape-2803"/>
            <p:cNvSpPr/>
            <p:nvPr/>
          </p:nvSpPr>
          <p:spPr>
            <a:xfrm>
              <a:off x="1303734" y="5152430"/>
              <a:ext cx="114681" cy="205384"/>
            </a:xfrm>
            <a:custGeom>
              <a:avLst/>
              <a:gdLst/>
              <a:ahLst/>
              <a:cxnLst/>
              <a:rect l="0" t="0" r="0" b="0"/>
              <a:pathLst>
                <a:path w="114681" h="205384">
                  <a:moveTo>
                    <a:pt x="17860" y="0"/>
                  </a:moveTo>
                  <a:lnTo>
                    <a:pt x="12715" y="0"/>
                  </a:lnTo>
                  <a:lnTo>
                    <a:pt x="14912" y="0"/>
                  </a:lnTo>
                  <a:lnTo>
                    <a:pt x="15894" y="991"/>
                  </a:lnTo>
                  <a:lnTo>
                    <a:pt x="18270" y="7128"/>
                  </a:lnTo>
                  <a:lnTo>
                    <a:pt x="38828" y="29811"/>
                  </a:lnTo>
                  <a:lnTo>
                    <a:pt x="56765" y="42673"/>
                  </a:lnTo>
                  <a:lnTo>
                    <a:pt x="73537" y="60647"/>
                  </a:lnTo>
                  <a:lnTo>
                    <a:pt x="83285" y="68626"/>
                  </a:lnTo>
                  <a:lnTo>
                    <a:pt x="102921" y="94349"/>
                  </a:lnTo>
                  <a:lnTo>
                    <a:pt x="108966" y="106978"/>
                  </a:lnTo>
                  <a:lnTo>
                    <a:pt x="112921" y="113030"/>
                  </a:lnTo>
                  <a:lnTo>
                    <a:pt x="114680" y="119027"/>
                  </a:lnTo>
                  <a:lnTo>
                    <a:pt x="114156" y="122015"/>
                  </a:lnTo>
                  <a:lnTo>
                    <a:pt x="110929" y="127981"/>
                  </a:lnTo>
                  <a:lnTo>
                    <a:pt x="95059" y="145850"/>
                  </a:lnTo>
                  <a:lnTo>
                    <a:pt x="53339" y="169664"/>
                  </a:lnTo>
                  <a:lnTo>
                    <a:pt x="17839" y="190168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5" name="SMARTInkShape-2804"/>
            <p:cNvSpPr/>
            <p:nvPr/>
          </p:nvSpPr>
          <p:spPr>
            <a:xfrm>
              <a:off x="1160859" y="5170289"/>
              <a:ext cx="116087" cy="53579"/>
            </a:xfrm>
            <a:custGeom>
              <a:avLst/>
              <a:gdLst/>
              <a:ahLst/>
              <a:cxnLst/>
              <a:rect l="0" t="0" r="0" b="0"/>
              <a:pathLst>
                <a:path w="116087" h="53579">
                  <a:moveTo>
                    <a:pt x="0" y="0"/>
                  </a:moveTo>
                  <a:lnTo>
                    <a:pt x="0" y="8562"/>
                  </a:lnTo>
                  <a:lnTo>
                    <a:pt x="4741" y="13561"/>
                  </a:lnTo>
                  <a:lnTo>
                    <a:pt x="12360" y="15949"/>
                  </a:lnTo>
                  <a:lnTo>
                    <a:pt x="27806" y="19939"/>
                  </a:lnTo>
                  <a:lnTo>
                    <a:pt x="65243" y="35901"/>
                  </a:lnTo>
                  <a:lnTo>
                    <a:pt x="108389" y="50948"/>
                  </a:lnTo>
                  <a:lnTo>
                    <a:pt x="116086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22" name="SMARTInkShape-Group324"/>
          <p:cNvGrpSpPr/>
          <p:nvPr/>
        </p:nvGrpSpPr>
        <p:grpSpPr>
          <a:xfrm>
            <a:off x="1393031" y="5527477"/>
            <a:ext cx="1562696" cy="312538"/>
            <a:chOff x="1393031" y="5527477"/>
            <a:chExt cx="1562696" cy="312538"/>
          </a:xfrm>
        </p:grpSpPr>
        <p:sp>
          <p:nvSpPr>
            <p:cNvPr id="1107" name="SMARTInkShape-2805"/>
            <p:cNvSpPr/>
            <p:nvPr/>
          </p:nvSpPr>
          <p:spPr>
            <a:xfrm>
              <a:off x="2911078" y="5643562"/>
              <a:ext cx="44649" cy="71439"/>
            </a:xfrm>
            <a:custGeom>
              <a:avLst/>
              <a:gdLst/>
              <a:ahLst/>
              <a:cxnLst/>
              <a:rect l="0" t="0" r="0" b="0"/>
              <a:pathLst>
                <a:path w="44649" h="71439">
                  <a:moveTo>
                    <a:pt x="44648" y="0"/>
                  </a:moveTo>
                  <a:lnTo>
                    <a:pt x="36086" y="0"/>
                  </a:lnTo>
                  <a:lnTo>
                    <a:pt x="35828" y="4740"/>
                  </a:lnTo>
                  <a:lnTo>
                    <a:pt x="33121" y="9713"/>
                  </a:lnTo>
                  <a:lnTo>
                    <a:pt x="29604" y="15232"/>
                  </a:lnTo>
                  <a:lnTo>
                    <a:pt x="27345" y="26858"/>
                  </a:lnTo>
                  <a:lnTo>
                    <a:pt x="27160" y="29811"/>
                  </a:lnTo>
                  <a:lnTo>
                    <a:pt x="24308" y="35739"/>
                  </a:lnTo>
                  <a:lnTo>
                    <a:pt x="12572" y="50604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8" name="SMARTInkShape-2806"/>
            <p:cNvSpPr/>
            <p:nvPr/>
          </p:nvSpPr>
          <p:spPr>
            <a:xfrm>
              <a:off x="2857500" y="5598914"/>
              <a:ext cx="44649" cy="98226"/>
            </a:xfrm>
            <a:custGeom>
              <a:avLst/>
              <a:gdLst/>
              <a:ahLst/>
              <a:cxnLst/>
              <a:rect l="0" t="0" r="0" b="0"/>
              <a:pathLst>
                <a:path w="44649" h="98226">
                  <a:moveTo>
                    <a:pt x="44648" y="0"/>
                  </a:moveTo>
                  <a:lnTo>
                    <a:pt x="44648" y="29888"/>
                  </a:lnTo>
                  <a:lnTo>
                    <a:pt x="43656" y="31831"/>
                  </a:lnTo>
                  <a:lnTo>
                    <a:pt x="42002" y="33127"/>
                  </a:lnTo>
                  <a:lnTo>
                    <a:pt x="39908" y="33992"/>
                  </a:lnTo>
                  <a:lnTo>
                    <a:pt x="38511" y="36551"/>
                  </a:lnTo>
                  <a:lnTo>
                    <a:pt x="35554" y="47651"/>
                  </a:lnTo>
                  <a:lnTo>
                    <a:pt x="33625" y="49626"/>
                  </a:lnTo>
                  <a:lnTo>
                    <a:pt x="23399" y="57536"/>
                  </a:lnTo>
                  <a:lnTo>
                    <a:pt x="5917" y="74500"/>
                  </a:lnTo>
                  <a:lnTo>
                    <a:pt x="2629" y="80405"/>
                  </a:lnTo>
                  <a:lnTo>
                    <a:pt x="346" y="89118"/>
                  </a:lnTo>
                  <a:lnTo>
                    <a:pt x="0" y="98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09" name="SMARTInkShape-2807"/>
            <p:cNvSpPr/>
            <p:nvPr/>
          </p:nvSpPr>
          <p:spPr>
            <a:xfrm>
              <a:off x="2696766" y="5662827"/>
              <a:ext cx="80356" cy="150400"/>
            </a:xfrm>
            <a:custGeom>
              <a:avLst/>
              <a:gdLst/>
              <a:ahLst/>
              <a:cxnLst/>
              <a:rect l="0" t="0" r="0" b="0"/>
              <a:pathLst>
                <a:path w="80356" h="150400">
                  <a:moveTo>
                    <a:pt x="0" y="105751"/>
                  </a:moveTo>
                  <a:lnTo>
                    <a:pt x="12429" y="105751"/>
                  </a:lnTo>
                  <a:lnTo>
                    <a:pt x="18091" y="103105"/>
                  </a:lnTo>
                  <a:lnTo>
                    <a:pt x="23915" y="99614"/>
                  </a:lnTo>
                  <a:lnTo>
                    <a:pt x="41030" y="92081"/>
                  </a:lnTo>
                  <a:lnTo>
                    <a:pt x="63005" y="76813"/>
                  </a:lnTo>
                  <a:lnTo>
                    <a:pt x="67689" y="70400"/>
                  </a:lnTo>
                  <a:lnTo>
                    <a:pt x="70764" y="64242"/>
                  </a:lnTo>
                  <a:lnTo>
                    <a:pt x="77080" y="55198"/>
                  </a:lnTo>
                  <a:lnTo>
                    <a:pt x="78906" y="49217"/>
                  </a:lnTo>
                  <a:lnTo>
                    <a:pt x="80355" y="9398"/>
                  </a:lnTo>
                  <a:lnTo>
                    <a:pt x="72677" y="0"/>
                  </a:lnTo>
                  <a:lnTo>
                    <a:pt x="71271" y="524"/>
                  </a:lnTo>
                  <a:lnTo>
                    <a:pt x="64553" y="5010"/>
                  </a:lnTo>
                  <a:lnTo>
                    <a:pt x="56278" y="7771"/>
                  </a:lnTo>
                  <a:lnTo>
                    <a:pt x="47543" y="13440"/>
                  </a:lnTo>
                  <a:lnTo>
                    <a:pt x="41635" y="15114"/>
                  </a:lnTo>
                  <a:lnTo>
                    <a:pt x="39663" y="17544"/>
                  </a:lnTo>
                  <a:lnTo>
                    <a:pt x="33852" y="33059"/>
                  </a:lnTo>
                  <a:lnTo>
                    <a:pt x="31498" y="36454"/>
                  </a:lnTo>
                  <a:lnTo>
                    <a:pt x="19904" y="72093"/>
                  </a:lnTo>
                  <a:lnTo>
                    <a:pt x="19222" y="77360"/>
                  </a:lnTo>
                  <a:lnTo>
                    <a:pt x="21111" y="85857"/>
                  </a:lnTo>
                  <a:lnTo>
                    <a:pt x="24265" y="93933"/>
                  </a:lnTo>
                  <a:lnTo>
                    <a:pt x="31430" y="130924"/>
                  </a:lnTo>
                  <a:lnTo>
                    <a:pt x="39189" y="143085"/>
                  </a:lnTo>
                  <a:lnTo>
                    <a:pt x="44867" y="147149"/>
                  </a:lnTo>
                  <a:lnTo>
                    <a:pt x="53578" y="150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0" name="SMARTInkShape-2808"/>
            <p:cNvSpPr/>
            <p:nvPr/>
          </p:nvSpPr>
          <p:spPr>
            <a:xfrm>
              <a:off x="2500422" y="5706084"/>
              <a:ext cx="169556" cy="89159"/>
            </a:xfrm>
            <a:custGeom>
              <a:avLst/>
              <a:gdLst/>
              <a:ahLst/>
              <a:cxnLst/>
              <a:rect l="0" t="0" r="0" b="0"/>
              <a:pathLst>
                <a:path w="169556" h="89159">
                  <a:moveTo>
                    <a:pt x="8820" y="62494"/>
                  </a:moveTo>
                  <a:lnTo>
                    <a:pt x="0" y="71314"/>
                  </a:lnTo>
                  <a:lnTo>
                    <a:pt x="8712" y="71423"/>
                  </a:lnTo>
                  <a:lnTo>
                    <a:pt x="8788" y="66683"/>
                  </a:lnTo>
                  <a:lnTo>
                    <a:pt x="11452" y="61711"/>
                  </a:lnTo>
                  <a:lnTo>
                    <a:pt x="23057" y="47508"/>
                  </a:lnTo>
                  <a:lnTo>
                    <a:pt x="28610" y="35685"/>
                  </a:lnTo>
                  <a:lnTo>
                    <a:pt x="56478" y="5939"/>
                  </a:lnTo>
                  <a:lnTo>
                    <a:pt x="62413" y="2631"/>
                  </a:lnTo>
                  <a:lnTo>
                    <a:pt x="78495" y="141"/>
                  </a:lnTo>
                  <a:lnTo>
                    <a:pt x="87791" y="0"/>
                  </a:lnTo>
                  <a:lnTo>
                    <a:pt x="88257" y="989"/>
                  </a:lnTo>
                  <a:lnTo>
                    <a:pt x="89186" y="44641"/>
                  </a:lnTo>
                  <a:lnTo>
                    <a:pt x="89187" y="87854"/>
                  </a:lnTo>
                  <a:lnTo>
                    <a:pt x="90180" y="88330"/>
                  </a:lnTo>
                  <a:lnTo>
                    <a:pt x="101616" y="89158"/>
                  </a:lnTo>
                  <a:lnTo>
                    <a:pt x="103426" y="88206"/>
                  </a:lnTo>
                  <a:lnTo>
                    <a:pt x="104633" y="86581"/>
                  </a:lnTo>
                  <a:lnTo>
                    <a:pt x="105438" y="84505"/>
                  </a:lnTo>
                  <a:lnTo>
                    <a:pt x="129294" y="65365"/>
                  </a:lnTo>
                  <a:lnTo>
                    <a:pt x="137978" y="50574"/>
                  </a:lnTo>
                  <a:lnTo>
                    <a:pt x="156724" y="29751"/>
                  </a:lnTo>
                  <a:lnTo>
                    <a:pt x="161274" y="18030"/>
                  </a:lnTo>
                  <a:lnTo>
                    <a:pt x="169441" y="9038"/>
                  </a:lnTo>
                  <a:lnTo>
                    <a:pt x="169554" y="51589"/>
                  </a:lnTo>
                  <a:lnTo>
                    <a:pt x="169555" y="803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1" name="SMARTInkShape-2809"/>
            <p:cNvSpPr/>
            <p:nvPr/>
          </p:nvSpPr>
          <p:spPr>
            <a:xfrm>
              <a:off x="2312789" y="5616773"/>
              <a:ext cx="169619" cy="178595"/>
            </a:xfrm>
            <a:custGeom>
              <a:avLst/>
              <a:gdLst/>
              <a:ahLst/>
              <a:cxnLst/>
              <a:rect l="0" t="0" r="0" b="0"/>
              <a:pathLst>
                <a:path w="169619" h="178595">
                  <a:moveTo>
                    <a:pt x="0" y="0"/>
                  </a:moveTo>
                  <a:lnTo>
                    <a:pt x="0" y="7688"/>
                  </a:lnTo>
                  <a:lnTo>
                    <a:pt x="4741" y="13302"/>
                  </a:lnTo>
                  <a:lnTo>
                    <a:pt x="9714" y="15834"/>
                  </a:lnTo>
                  <a:lnTo>
                    <a:pt x="12429" y="16510"/>
                  </a:lnTo>
                  <a:lnTo>
                    <a:pt x="24908" y="23730"/>
                  </a:lnTo>
                  <a:lnTo>
                    <a:pt x="68620" y="34358"/>
                  </a:lnTo>
                  <a:lnTo>
                    <a:pt x="109024" y="46689"/>
                  </a:lnTo>
                  <a:lnTo>
                    <a:pt x="126597" y="52217"/>
                  </a:lnTo>
                  <a:lnTo>
                    <a:pt x="167897" y="53575"/>
                  </a:lnTo>
                  <a:lnTo>
                    <a:pt x="168486" y="54569"/>
                  </a:lnTo>
                  <a:lnTo>
                    <a:pt x="169618" y="66880"/>
                  </a:lnTo>
                  <a:lnTo>
                    <a:pt x="166998" y="72058"/>
                  </a:lnTo>
                  <a:lnTo>
                    <a:pt x="164910" y="74828"/>
                  </a:lnTo>
                  <a:lnTo>
                    <a:pt x="162590" y="83197"/>
                  </a:lnTo>
                  <a:lnTo>
                    <a:pt x="153850" y="123771"/>
                  </a:lnTo>
                  <a:lnTo>
                    <a:pt x="143604" y="168023"/>
                  </a:lnTo>
                  <a:lnTo>
                    <a:pt x="142875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2" name="SMARTInkShape-2810"/>
            <p:cNvSpPr/>
            <p:nvPr/>
          </p:nvSpPr>
          <p:spPr>
            <a:xfrm>
              <a:off x="2330803" y="5545336"/>
              <a:ext cx="80213" cy="241102"/>
            </a:xfrm>
            <a:custGeom>
              <a:avLst/>
              <a:gdLst/>
              <a:ahLst/>
              <a:cxnLst/>
              <a:rect l="0" t="0" r="0" b="0"/>
              <a:pathLst>
                <a:path w="80213" h="241102">
                  <a:moveTo>
                    <a:pt x="80212" y="0"/>
                  </a:moveTo>
                  <a:lnTo>
                    <a:pt x="80212" y="4740"/>
                  </a:lnTo>
                  <a:lnTo>
                    <a:pt x="79220" y="6136"/>
                  </a:lnTo>
                  <a:lnTo>
                    <a:pt x="77567" y="7067"/>
                  </a:lnTo>
                  <a:lnTo>
                    <a:pt x="75472" y="7688"/>
                  </a:lnTo>
                  <a:lnTo>
                    <a:pt x="74076" y="9094"/>
                  </a:lnTo>
                  <a:lnTo>
                    <a:pt x="64379" y="34040"/>
                  </a:lnTo>
                  <a:lnTo>
                    <a:pt x="62261" y="40926"/>
                  </a:lnTo>
                  <a:lnTo>
                    <a:pt x="38461" y="83671"/>
                  </a:lnTo>
                  <a:lnTo>
                    <a:pt x="17700" y="125035"/>
                  </a:lnTo>
                  <a:lnTo>
                    <a:pt x="3813" y="154783"/>
                  </a:lnTo>
                  <a:lnTo>
                    <a:pt x="0" y="197667"/>
                  </a:lnTo>
                  <a:lnTo>
                    <a:pt x="868" y="217125"/>
                  </a:lnTo>
                  <a:lnTo>
                    <a:pt x="6984" y="228265"/>
                  </a:lnTo>
                  <a:lnTo>
                    <a:pt x="12278" y="234735"/>
                  </a:lnTo>
                  <a:lnTo>
                    <a:pt x="17939" y="238272"/>
                  </a:lnTo>
                  <a:lnTo>
                    <a:pt x="29350" y="240263"/>
                  </a:lnTo>
                  <a:lnTo>
                    <a:pt x="62353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3" name="SMARTInkShape-2811"/>
            <p:cNvSpPr/>
            <p:nvPr/>
          </p:nvSpPr>
          <p:spPr>
            <a:xfrm>
              <a:off x="2080617" y="5625703"/>
              <a:ext cx="160735" cy="44649"/>
            </a:xfrm>
            <a:custGeom>
              <a:avLst/>
              <a:gdLst/>
              <a:ahLst/>
              <a:cxnLst/>
              <a:rect l="0" t="0" r="0" b="0"/>
              <a:pathLst>
                <a:path w="160735" h="44649">
                  <a:moveTo>
                    <a:pt x="0" y="0"/>
                  </a:moveTo>
                  <a:lnTo>
                    <a:pt x="0" y="7688"/>
                  </a:lnTo>
                  <a:lnTo>
                    <a:pt x="4741" y="13302"/>
                  </a:lnTo>
                  <a:lnTo>
                    <a:pt x="17169" y="21250"/>
                  </a:lnTo>
                  <a:lnTo>
                    <a:pt x="59958" y="39075"/>
                  </a:lnTo>
                  <a:lnTo>
                    <a:pt x="96421" y="43914"/>
                  </a:lnTo>
                  <a:lnTo>
                    <a:pt x="139793" y="44606"/>
                  </a:lnTo>
                  <a:lnTo>
                    <a:pt x="160734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4" name="SMARTInkShape-2812"/>
            <p:cNvSpPr/>
            <p:nvPr/>
          </p:nvSpPr>
          <p:spPr>
            <a:xfrm>
              <a:off x="2134195" y="5600314"/>
              <a:ext cx="151806" cy="159318"/>
            </a:xfrm>
            <a:custGeom>
              <a:avLst/>
              <a:gdLst/>
              <a:ahLst/>
              <a:cxnLst/>
              <a:rect l="0" t="0" r="0" b="0"/>
              <a:pathLst>
                <a:path w="151806" h="159318">
                  <a:moveTo>
                    <a:pt x="0" y="70037"/>
                  </a:moveTo>
                  <a:lnTo>
                    <a:pt x="0" y="82466"/>
                  </a:lnTo>
                  <a:lnTo>
                    <a:pt x="4741" y="95768"/>
                  </a:lnTo>
                  <a:lnTo>
                    <a:pt x="22924" y="127531"/>
                  </a:lnTo>
                  <a:lnTo>
                    <a:pt x="26636" y="143737"/>
                  </a:lnTo>
                  <a:lnTo>
                    <a:pt x="35708" y="159317"/>
                  </a:lnTo>
                  <a:lnTo>
                    <a:pt x="35719" y="116527"/>
                  </a:lnTo>
                  <a:lnTo>
                    <a:pt x="36711" y="87772"/>
                  </a:lnTo>
                  <a:lnTo>
                    <a:pt x="49021" y="45929"/>
                  </a:lnTo>
                  <a:lnTo>
                    <a:pt x="53670" y="29483"/>
                  </a:lnTo>
                  <a:lnTo>
                    <a:pt x="60469" y="16679"/>
                  </a:lnTo>
                  <a:lnTo>
                    <a:pt x="61148" y="13630"/>
                  </a:lnTo>
                  <a:lnTo>
                    <a:pt x="63586" y="11596"/>
                  </a:lnTo>
                  <a:lnTo>
                    <a:pt x="74513" y="7742"/>
                  </a:lnTo>
                  <a:lnTo>
                    <a:pt x="76465" y="5688"/>
                  </a:lnTo>
                  <a:lnTo>
                    <a:pt x="77766" y="3324"/>
                  </a:lnTo>
                  <a:lnTo>
                    <a:pt x="79625" y="1749"/>
                  </a:lnTo>
                  <a:lnTo>
                    <a:pt x="84337" y="0"/>
                  </a:lnTo>
                  <a:lnTo>
                    <a:pt x="86982" y="526"/>
                  </a:lnTo>
                  <a:lnTo>
                    <a:pt x="98358" y="5852"/>
                  </a:lnTo>
                  <a:lnTo>
                    <a:pt x="101290" y="6410"/>
                  </a:lnTo>
                  <a:lnTo>
                    <a:pt x="123811" y="19860"/>
                  </a:lnTo>
                  <a:lnTo>
                    <a:pt x="129441" y="25577"/>
                  </a:lnTo>
                  <a:lnTo>
                    <a:pt x="135257" y="34373"/>
                  </a:lnTo>
                  <a:lnTo>
                    <a:pt x="151805" y="521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5" name="SMARTInkShape-2813"/>
            <p:cNvSpPr/>
            <p:nvPr/>
          </p:nvSpPr>
          <p:spPr>
            <a:xfrm>
              <a:off x="2062899" y="5616773"/>
              <a:ext cx="44505" cy="142428"/>
            </a:xfrm>
            <a:custGeom>
              <a:avLst/>
              <a:gdLst/>
              <a:ahLst/>
              <a:cxnLst/>
              <a:rect l="0" t="0" r="0" b="0"/>
              <a:pathLst>
                <a:path w="44505" h="142428">
                  <a:moveTo>
                    <a:pt x="8788" y="53578"/>
                  </a:moveTo>
                  <a:lnTo>
                    <a:pt x="17350" y="53578"/>
                  </a:lnTo>
                  <a:lnTo>
                    <a:pt x="22349" y="58318"/>
                  </a:lnTo>
                  <a:lnTo>
                    <a:pt x="22790" y="59716"/>
                  </a:lnTo>
                  <a:lnTo>
                    <a:pt x="22092" y="60646"/>
                  </a:lnTo>
                  <a:lnTo>
                    <a:pt x="20634" y="61266"/>
                  </a:lnTo>
                  <a:lnTo>
                    <a:pt x="19662" y="62674"/>
                  </a:lnTo>
                  <a:lnTo>
                    <a:pt x="18294" y="69392"/>
                  </a:lnTo>
                  <a:lnTo>
                    <a:pt x="17974" y="74828"/>
                  </a:lnTo>
                  <a:lnTo>
                    <a:pt x="15186" y="80552"/>
                  </a:lnTo>
                  <a:lnTo>
                    <a:pt x="5312" y="97050"/>
                  </a:lnTo>
                  <a:lnTo>
                    <a:pt x="1474" y="108903"/>
                  </a:lnTo>
                  <a:lnTo>
                    <a:pt x="0" y="130832"/>
                  </a:lnTo>
                  <a:lnTo>
                    <a:pt x="2568" y="135209"/>
                  </a:lnTo>
                  <a:lnTo>
                    <a:pt x="4641" y="137763"/>
                  </a:lnTo>
                  <a:lnTo>
                    <a:pt x="9591" y="140604"/>
                  </a:lnTo>
                  <a:lnTo>
                    <a:pt x="16113" y="142427"/>
                  </a:lnTo>
                  <a:lnTo>
                    <a:pt x="21983" y="138002"/>
                  </a:lnTo>
                  <a:lnTo>
                    <a:pt x="30006" y="130407"/>
                  </a:lnTo>
                  <a:lnTo>
                    <a:pt x="33101" y="124765"/>
                  </a:lnTo>
                  <a:lnTo>
                    <a:pt x="35469" y="118951"/>
                  </a:lnTo>
                  <a:lnTo>
                    <a:pt x="39829" y="113060"/>
                  </a:lnTo>
                  <a:lnTo>
                    <a:pt x="42428" y="104489"/>
                  </a:lnTo>
                  <a:lnTo>
                    <a:pt x="44426" y="60420"/>
                  </a:lnTo>
                  <a:lnTo>
                    <a:pt x="44504" y="25205"/>
                  </a:lnTo>
                  <a:lnTo>
                    <a:pt x="41860" y="18478"/>
                  </a:lnTo>
                  <a:lnTo>
                    <a:pt x="38370" y="12181"/>
                  </a:lnTo>
                  <a:lnTo>
                    <a:pt x="355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6" name="SMARTInkShape-2814"/>
            <p:cNvSpPr/>
            <p:nvPr/>
          </p:nvSpPr>
          <p:spPr>
            <a:xfrm>
              <a:off x="1777008" y="5598914"/>
              <a:ext cx="214201" cy="169665"/>
            </a:xfrm>
            <a:custGeom>
              <a:avLst/>
              <a:gdLst/>
              <a:ahLst/>
              <a:cxnLst/>
              <a:rect l="0" t="0" r="0" b="0"/>
              <a:pathLst>
                <a:path w="214201" h="169665">
                  <a:moveTo>
                    <a:pt x="0" y="44648"/>
                  </a:moveTo>
                  <a:lnTo>
                    <a:pt x="4740" y="39908"/>
                  </a:lnTo>
                  <a:lnTo>
                    <a:pt x="9713" y="37581"/>
                  </a:lnTo>
                  <a:lnTo>
                    <a:pt x="51138" y="35751"/>
                  </a:lnTo>
                  <a:lnTo>
                    <a:pt x="92305" y="27618"/>
                  </a:lnTo>
                  <a:lnTo>
                    <a:pt x="109150" y="26042"/>
                  </a:lnTo>
                  <a:lnTo>
                    <a:pt x="126879" y="19768"/>
                  </a:lnTo>
                  <a:lnTo>
                    <a:pt x="136758" y="17716"/>
                  </a:lnTo>
                  <a:lnTo>
                    <a:pt x="147897" y="10982"/>
                  </a:lnTo>
                  <a:lnTo>
                    <a:pt x="157482" y="3694"/>
                  </a:lnTo>
                  <a:lnTo>
                    <a:pt x="169506" y="42"/>
                  </a:lnTo>
                  <a:lnTo>
                    <a:pt x="174777" y="8"/>
                  </a:lnTo>
                  <a:lnTo>
                    <a:pt x="169922" y="0"/>
                  </a:lnTo>
                  <a:lnTo>
                    <a:pt x="169686" y="12428"/>
                  </a:lnTo>
                  <a:lnTo>
                    <a:pt x="167028" y="18092"/>
                  </a:lnTo>
                  <a:lnTo>
                    <a:pt x="164930" y="20991"/>
                  </a:lnTo>
                  <a:lnTo>
                    <a:pt x="153851" y="55920"/>
                  </a:lnTo>
                  <a:lnTo>
                    <a:pt x="146568" y="68383"/>
                  </a:lnTo>
                  <a:lnTo>
                    <a:pt x="143019" y="100794"/>
                  </a:lnTo>
                  <a:lnTo>
                    <a:pt x="142875" y="133899"/>
                  </a:lnTo>
                  <a:lnTo>
                    <a:pt x="142875" y="126253"/>
                  </a:lnTo>
                  <a:lnTo>
                    <a:pt x="163866" y="104057"/>
                  </a:lnTo>
                  <a:lnTo>
                    <a:pt x="169733" y="100818"/>
                  </a:lnTo>
                  <a:lnTo>
                    <a:pt x="185763" y="98377"/>
                  </a:lnTo>
                  <a:lnTo>
                    <a:pt x="199798" y="98239"/>
                  </a:lnTo>
                  <a:lnTo>
                    <a:pt x="201659" y="99227"/>
                  </a:lnTo>
                  <a:lnTo>
                    <a:pt x="202900" y="100878"/>
                  </a:lnTo>
                  <a:lnTo>
                    <a:pt x="204892" y="105916"/>
                  </a:lnTo>
                  <a:lnTo>
                    <a:pt x="213028" y="114736"/>
                  </a:lnTo>
                  <a:lnTo>
                    <a:pt x="213932" y="120426"/>
                  </a:lnTo>
                  <a:lnTo>
                    <a:pt x="214200" y="128396"/>
                  </a:lnTo>
                  <a:lnTo>
                    <a:pt x="211616" y="134124"/>
                  </a:lnTo>
                  <a:lnTo>
                    <a:pt x="208153" y="139979"/>
                  </a:lnTo>
                  <a:lnTo>
                    <a:pt x="205930" y="151820"/>
                  </a:lnTo>
                  <a:lnTo>
                    <a:pt x="205382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7" name="SMARTInkShape-2815"/>
            <p:cNvSpPr/>
            <p:nvPr/>
          </p:nvSpPr>
          <p:spPr>
            <a:xfrm>
              <a:off x="1858616" y="5554266"/>
              <a:ext cx="16619" cy="214313"/>
            </a:xfrm>
            <a:custGeom>
              <a:avLst/>
              <a:gdLst/>
              <a:ahLst/>
              <a:cxnLst/>
              <a:rect l="0" t="0" r="0" b="0"/>
              <a:pathLst>
                <a:path w="16619" h="214313">
                  <a:moveTo>
                    <a:pt x="7688" y="0"/>
                  </a:moveTo>
                  <a:lnTo>
                    <a:pt x="2948" y="0"/>
                  </a:lnTo>
                  <a:lnTo>
                    <a:pt x="1552" y="991"/>
                  </a:lnTo>
                  <a:lnTo>
                    <a:pt x="621" y="2645"/>
                  </a:lnTo>
                  <a:lnTo>
                    <a:pt x="0" y="4739"/>
                  </a:lnTo>
                  <a:lnTo>
                    <a:pt x="7465" y="47592"/>
                  </a:lnTo>
                  <a:lnTo>
                    <a:pt x="7680" y="86725"/>
                  </a:lnTo>
                  <a:lnTo>
                    <a:pt x="15790" y="129980"/>
                  </a:lnTo>
                  <a:lnTo>
                    <a:pt x="16546" y="170021"/>
                  </a:lnTo>
                  <a:lnTo>
                    <a:pt x="16618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8" name="SMARTInkShape-2816"/>
            <p:cNvSpPr/>
            <p:nvPr/>
          </p:nvSpPr>
          <p:spPr>
            <a:xfrm>
              <a:off x="1723429" y="5652492"/>
              <a:ext cx="80368" cy="187523"/>
            </a:xfrm>
            <a:custGeom>
              <a:avLst/>
              <a:gdLst/>
              <a:ahLst/>
              <a:cxnLst/>
              <a:rect l="0" t="0" r="0" b="0"/>
              <a:pathLst>
                <a:path w="80368" h="187523">
                  <a:moveTo>
                    <a:pt x="8930" y="0"/>
                  </a:moveTo>
                  <a:lnTo>
                    <a:pt x="368" y="0"/>
                  </a:lnTo>
                  <a:lnTo>
                    <a:pt x="2" y="44117"/>
                  </a:lnTo>
                  <a:lnTo>
                    <a:pt x="0" y="65453"/>
                  </a:lnTo>
                  <a:lnTo>
                    <a:pt x="2646" y="71424"/>
                  </a:lnTo>
                  <a:lnTo>
                    <a:pt x="7689" y="78600"/>
                  </a:lnTo>
                  <a:lnTo>
                    <a:pt x="11025" y="79582"/>
                  </a:lnTo>
                  <a:lnTo>
                    <a:pt x="21250" y="80211"/>
                  </a:lnTo>
                  <a:lnTo>
                    <a:pt x="23097" y="79271"/>
                  </a:lnTo>
                  <a:lnTo>
                    <a:pt x="24328" y="77652"/>
                  </a:lnTo>
                  <a:lnTo>
                    <a:pt x="25148" y="75580"/>
                  </a:lnTo>
                  <a:lnTo>
                    <a:pt x="26688" y="74200"/>
                  </a:lnTo>
                  <a:lnTo>
                    <a:pt x="51885" y="61885"/>
                  </a:lnTo>
                  <a:lnTo>
                    <a:pt x="65150" y="50479"/>
                  </a:lnTo>
                  <a:lnTo>
                    <a:pt x="68644" y="44594"/>
                  </a:lnTo>
                  <a:lnTo>
                    <a:pt x="71188" y="38671"/>
                  </a:lnTo>
                  <a:lnTo>
                    <a:pt x="80357" y="26803"/>
                  </a:lnTo>
                  <a:lnTo>
                    <a:pt x="80367" y="39218"/>
                  </a:lnTo>
                  <a:lnTo>
                    <a:pt x="77722" y="44881"/>
                  </a:lnTo>
                  <a:lnTo>
                    <a:pt x="74231" y="50704"/>
                  </a:lnTo>
                  <a:lnTo>
                    <a:pt x="64554" y="74606"/>
                  </a:lnTo>
                  <a:lnTo>
                    <a:pt x="57272" y="86488"/>
                  </a:lnTo>
                  <a:lnTo>
                    <a:pt x="51662" y="105132"/>
                  </a:lnTo>
                  <a:lnTo>
                    <a:pt x="39436" y="122764"/>
                  </a:lnTo>
                  <a:lnTo>
                    <a:pt x="29679" y="163643"/>
                  </a:lnTo>
                  <a:lnTo>
                    <a:pt x="26902" y="182693"/>
                  </a:lnTo>
                  <a:lnTo>
                    <a:pt x="27857" y="184303"/>
                  </a:lnTo>
                  <a:lnTo>
                    <a:pt x="29486" y="185376"/>
                  </a:lnTo>
                  <a:lnTo>
                    <a:pt x="35719" y="187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19" name="SMARTInkShape-2817"/>
            <p:cNvSpPr/>
            <p:nvPr/>
          </p:nvSpPr>
          <p:spPr>
            <a:xfrm>
              <a:off x="1509117" y="5573525"/>
              <a:ext cx="169665" cy="159335"/>
            </a:xfrm>
            <a:custGeom>
              <a:avLst/>
              <a:gdLst/>
              <a:ahLst/>
              <a:cxnLst/>
              <a:rect l="0" t="0" r="0" b="0"/>
              <a:pathLst>
                <a:path w="169665" h="159335">
                  <a:moveTo>
                    <a:pt x="8930" y="78967"/>
                  </a:moveTo>
                  <a:lnTo>
                    <a:pt x="8930" y="104037"/>
                  </a:lnTo>
                  <a:lnTo>
                    <a:pt x="2793" y="113538"/>
                  </a:lnTo>
                  <a:lnTo>
                    <a:pt x="0" y="150403"/>
                  </a:lnTo>
                  <a:lnTo>
                    <a:pt x="0" y="142716"/>
                  </a:lnTo>
                  <a:lnTo>
                    <a:pt x="4740" y="137102"/>
                  </a:lnTo>
                  <a:lnTo>
                    <a:pt x="7068" y="129278"/>
                  </a:lnTo>
                  <a:lnTo>
                    <a:pt x="9095" y="120179"/>
                  </a:lnTo>
                  <a:lnTo>
                    <a:pt x="14821" y="108486"/>
                  </a:lnTo>
                  <a:lnTo>
                    <a:pt x="27395" y="69848"/>
                  </a:lnTo>
                  <a:lnTo>
                    <a:pt x="46526" y="26167"/>
                  </a:lnTo>
                  <a:lnTo>
                    <a:pt x="70051" y="0"/>
                  </a:lnTo>
                  <a:lnTo>
                    <a:pt x="70513" y="525"/>
                  </a:lnTo>
                  <a:lnTo>
                    <a:pt x="71027" y="3755"/>
                  </a:lnTo>
                  <a:lnTo>
                    <a:pt x="72156" y="5013"/>
                  </a:lnTo>
                  <a:lnTo>
                    <a:pt x="76056" y="6410"/>
                  </a:lnTo>
                  <a:lnTo>
                    <a:pt x="77493" y="7776"/>
                  </a:lnTo>
                  <a:lnTo>
                    <a:pt x="79090" y="11939"/>
                  </a:lnTo>
                  <a:lnTo>
                    <a:pt x="81107" y="22695"/>
                  </a:lnTo>
                  <a:lnTo>
                    <a:pt x="86429" y="32417"/>
                  </a:lnTo>
                  <a:lnTo>
                    <a:pt x="96315" y="76943"/>
                  </a:lnTo>
                  <a:lnTo>
                    <a:pt x="98212" y="120790"/>
                  </a:lnTo>
                  <a:lnTo>
                    <a:pt x="98227" y="123611"/>
                  </a:lnTo>
                  <a:lnTo>
                    <a:pt x="98227" y="118874"/>
                  </a:lnTo>
                  <a:lnTo>
                    <a:pt x="100873" y="113901"/>
                  </a:lnTo>
                  <a:lnTo>
                    <a:pt x="102967" y="111187"/>
                  </a:lnTo>
                  <a:lnTo>
                    <a:pt x="107940" y="108170"/>
                  </a:lnTo>
                  <a:lnTo>
                    <a:pt x="110655" y="107364"/>
                  </a:lnTo>
                  <a:lnTo>
                    <a:pt x="112466" y="104844"/>
                  </a:lnTo>
                  <a:lnTo>
                    <a:pt x="118017" y="89186"/>
                  </a:lnTo>
                  <a:lnTo>
                    <a:pt x="137035" y="67135"/>
                  </a:lnTo>
                  <a:lnTo>
                    <a:pt x="142925" y="63787"/>
                  </a:lnTo>
                  <a:lnTo>
                    <a:pt x="145885" y="62894"/>
                  </a:lnTo>
                  <a:lnTo>
                    <a:pt x="147858" y="61305"/>
                  </a:lnTo>
                  <a:lnTo>
                    <a:pt x="151628" y="55323"/>
                  </a:lnTo>
                  <a:lnTo>
                    <a:pt x="159339" y="52592"/>
                  </a:lnTo>
                  <a:lnTo>
                    <a:pt x="168300" y="52214"/>
                  </a:lnTo>
                  <a:lnTo>
                    <a:pt x="168755" y="53194"/>
                  </a:lnTo>
                  <a:lnTo>
                    <a:pt x="169663" y="95019"/>
                  </a:lnTo>
                  <a:lnTo>
                    <a:pt x="169664" y="134592"/>
                  </a:lnTo>
                  <a:lnTo>
                    <a:pt x="169664" y="159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0" name="SMARTInkShape-2818"/>
            <p:cNvSpPr/>
            <p:nvPr/>
          </p:nvSpPr>
          <p:spPr>
            <a:xfrm>
              <a:off x="1446609" y="5527477"/>
              <a:ext cx="26790" cy="53578"/>
            </a:xfrm>
            <a:custGeom>
              <a:avLst/>
              <a:gdLst/>
              <a:ahLst/>
              <a:cxnLst/>
              <a:rect l="0" t="0" r="0" b="0"/>
              <a:pathLst>
                <a:path w="26790" h="53578">
                  <a:moveTo>
                    <a:pt x="0" y="0"/>
                  </a:moveTo>
                  <a:lnTo>
                    <a:pt x="0" y="12428"/>
                  </a:lnTo>
                  <a:lnTo>
                    <a:pt x="2646" y="18091"/>
                  </a:lnTo>
                  <a:lnTo>
                    <a:pt x="6137" y="23916"/>
                  </a:lnTo>
                  <a:lnTo>
                    <a:pt x="9095" y="32772"/>
                  </a:lnTo>
                  <a:lnTo>
                    <a:pt x="14822" y="41681"/>
                  </a:lnTo>
                  <a:lnTo>
                    <a:pt x="16510" y="47628"/>
                  </a:lnTo>
                  <a:lnTo>
                    <a:pt x="17952" y="49611"/>
                  </a:lnTo>
                  <a:lnTo>
                    <a:pt x="26789" y="535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1" name="SMARTInkShape-2819"/>
            <p:cNvSpPr/>
            <p:nvPr/>
          </p:nvSpPr>
          <p:spPr>
            <a:xfrm>
              <a:off x="1393031" y="5527477"/>
              <a:ext cx="26790" cy="53578"/>
            </a:xfrm>
            <a:custGeom>
              <a:avLst/>
              <a:gdLst/>
              <a:ahLst/>
              <a:cxnLst/>
              <a:rect l="0" t="0" r="0" b="0"/>
              <a:pathLst>
                <a:path w="26790" h="53578">
                  <a:moveTo>
                    <a:pt x="0" y="0"/>
                  </a:moveTo>
                  <a:lnTo>
                    <a:pt x="0" y="13560"/>
                  </a:lnTo>
                  <a:lnTo>
                    <a:pt x="992" y="14994"/>
                  </a:lnTo>
                  <a:lnTo>
                    <a:pt x="2646" y="15949"/>
                  </a:lnTo>
                  <a:lnTo>
                    <a:pt x="4741" y="16585"/>
                  </a:lnTo>
                  <a:lnTo>
                    <a:pt x="6137" y="18002"/>
                  </a:lnTo>
                  <a:lnTo>
                    <a:pt x="7689" y="22221"/>
                  </a:lnTo>
                  <a:lnTo>
                    <a:pt x="9095" y="23744"/>
                  </a:lnTo>
                  <a:lnTo>
                    <a:pt x="13303" y="25435"/>
                  </a:lnTo>
                  <a:lnTo>
                    <a:pt x="14822" y="26878"/>
                  </a:lnTo>
                  <a:lnTo>
                    <a:pt x="16509" y="31128"/>
                  </a:lnTo>
                  <a:lnTo>
                    <a:pt x="18585" y="41940"/>
                  </a:lnTo>
                  <a:lnTo>
                    <a:pt x="26789" y="535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33" name="SMARTInkShape-Group325"/>
          <p:cNvGrpSpPr/>
          <p:nvPr/>
        </p:nvGrpSpPr>
        <p:grpSpPr>
          <a:xfrm>
            <a:off x="4904885" y="892969"/>
            <a:ext cx="1774521" cy="410766"/>
            <a:chOff x="4904885" y="892969"/>
            <a:chExt cx="1774521" cy="410766"/>
          </a:xfrm>
        </p:grpSpPr>
        <p:sp>
          <p:nvSpPr>
            <p:cNvPr id="1123" name="SMARTInkShape-2820"/>
            <p:cNvSpPr/>
            <p:nvPr/>
          </p:nvSpPr>
          <p:spPr>
            <a:xfrm>
              <a:off x="6643687" y="973336"/>
              <a:ext cx="35719" cy="303610"/>
            </a:xfrm>
            <a:custGeom>
              <a:avLst/>
              <a:gdLst/>
              <a:ahLst/>
              <a:cxnLst/>
              <a:rect l="0" t="0" r="0" b="0"/>
              <a:pathLst>
                <a:path w="35719" h="303610">
                  <a:moveTo>
                    <a:pt x="35718" y="0"/>
                  </a:moveTo>
                  <a:lnTo>
                    <a:pt x="34727" y="14258"/>
                  </a:lnTo>
                  <a:lnTo>
                    <a:pt x="20488" y="55953"/>
                  </a:lnTo>
                  <a:lnTo>
                    <a:pt x="11507" y="99284"/>
                  </a:lnTo>
                  <a:lnTo>
                    <a:pt x="7047" y="136904"/>
                  </a:lnTo>
                  <a:lnTo>
                    <a:pt x="3132" y="166018"/>
                  </a:lnTo>
                  <a:lnTo>
                    <a:pt x="1393" y="198801"/>
                  </a:lnTo>
                  <a:lnTo>
                    <a:pt x="619" y="230570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4" name="SMARTInkShape-2821"/>
            <p:cNvSpPr/>
            <p:nvPr/>
          </p:nvSpPr>
          <p:spPr>
            <a:xfrm>
              <a:off x="6438337" y="905683"/>
              <a:ext cx="142843" cy="226206"/>
            </a:xfrm>
            <a:custGeom>
              <a:avLst/>
              <a:gdLst/>
              <a:ahLst/>
              <a:cxnLst/>
              <a:rect l="0" t="0" r="0" b="0"/>
              <a:pathLst>
                <a:path w="142843" h="226206">
                  <a:moveTo>
                    <a:pt x="8897" y="5145"/>
                  </a:moveTo>
                  <a:lnTo>
                    <a:pt x="4157" y="5145"/>
                  </a:lnTo>
                  <a:lnTo>
                    <a:pt x="2760" y="4153"/>
                  </a:lnTo>
                  <a:lnTo>
                    <a:pt x="1830" y="2499"/>
                  </a:lnTo>
                  <a:lnTo>
                    <a:pt x="1209" y="405"/>
                  </a:lnTo>
                  <a:lnTo>
                    <a:pt x="795" y="0"/>
                  </a:lnTo>
                  <a:lnTo>
                    <a:pt x="518" y="723"/>
                  </a:lnTo>
                  <a:lnTo>
                    <a:pt x="0" y="14367"/>
                  </a:lnTo>
                  <a:lnTo>
                    <a:pt x="7659" y="51845"/>
                  </a:lnTo>
                  <a:lnTo>
                    <a:pt x="15801" y="94712"/>
                  </a:lnTo>
                  <a:lnTo>
                    <a:pt x="17559" y="139126"/>
                  </a:lnTo>
                  <a:lnTo>
                    <a:pt x="19732" y="166882"/>
                  </a:lnTo>
                  <a:lnTo>
                    <a:pt x="33193" y="208737"/>
                  </a:lnTo>
                  <a:lnTo>
                    <a:pt x="39870" y="217339"/>
                  </a:lnTo>
                  <a:lnTo>
                    <a:pt x="48460" y="223477"/>
                  </a:lnTo>
                  <a:lnTo>
                    <a:pt x="55584" y="226205"/>
                  </a:lnTo>
                  <a:lnTo>
                    <a:pt x="64704" y="224771"/>
                  </a:lnTo>
                  <a:lnTo>
                    <a:pt x="83641" y="221032"/>
                  </a:lnTo>
                  <a:lnTo>
                    <a:pt x="142842" y="201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5" name="SMARTInkShape-2822"/>
            <p:cNvSpPr/>
            <p:nvPr/>
          </p:nvSpPr>
          <p:spPr>
            <a:xfrm>
              <a:off x="6161484" y="1166187"/>
              <a:ext cx="160735" cy="137548"/>
            </a:xfrm>
            <a:custGeom>
              <a:avLst/>
              <a:gdLst/>
              <a:ahLst/>
              <a:cxnLst/>
              <a:rect l="0" t="0" r="0" b="0"/>
              <a:pathLst>
                <a:path w="160735" h="137548">
                  <a:moveTo>
                    <a:pt x="0" y="39321"/>
                  </a:moveTo>
                  <a:lnTo>
                    <a:pt x="4740" y="44061"/>
                  </a:lnTo>
                  <a:lnTo>
                    <a:pt x="7068" y="49034"/>
                  </a:lnTo>
                  <a:lnTo>
                    <a:pt x="17259" y="93152"/>
                  </a:lnTo>
                  <a:lnTo>
                    <a:pt x="17836" y="115216"/>
                  </a:lnTo>
                  <a:lnTo>
                    <a:pt x="17858" y="106801"/>
                  </a:lnTo>
                  <a:lnTo>
                    <a:pt x="15212" y="101393"/>
                  </a:lnTo>
                  <a:lnTo>
                    <a:pt x="13118" y="98561"/>
                  </a:lnTo>
                  <a:lnTo>
                    <a:pt x="10171" y="85096"/>
                  </a:lnTo>
                  <a:lnTo>
                    <a:pt x="10167" y="56631"/>
                  </a:lnTo>
                  <a:lnTo>
                    <a:pt x="21391" y="24757"/>
                  </a:lnTo>
                  <a:lnTo>
                    <a:pt x="35792" y="4428"/>
                  </a:lnTo>
                  <a:lnTo>
                    <a:pt x="38744" y="1176"/>
                  </a:lnTo>
                  <a:lnTo>
                    <a:pt x="41705" y="0"/>
                  </a:lnTo>
                  <a:lnTo>
                    <a:pt x="44671" y="209"/>
                  </a:lnTo>
                  <a:lnTo>
                    <a:pt x="50611" y="3086"/>
                  </a:lnTo>
                  <a:lnTo>
                    <a:pt x="65486" y="15832"/>
                  </a:lnTo>
                  <a:lnTo>
                    <a:pt x="99010" y="57425"/>
                  </a:lnTo>
                  <a:lnTo>
                    <a:pt x="117453" y="81041"/>
                  </a:lnTo>
                  <a:lnTo>
                    <a:pt x="148758" y="125091"/>
                  </a:lnTo>
                  <a:lnTo>
                    <a:pt x="160734" y="137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6" name="SMARTInkShape-2823"/>
            <p:cNvSpPr/>
            <p:nvPr/>
          </p:nvSpPr>
          <p:spPr>
            <a:xfrm>
              <a:off x="6027539" y="1125141"/>
              <a:ext cx="93195" cy="146753"/>
            </a:xfrm>
            <a:custGeom>
              <a:avLst/>
              <a:gdLst/>
              <a:ahLst/>
              <a:cxnLst/>
              <a:rect l="0" t="0" r="0" b="0"/>
              <a:pathLst>
                <a:path w="93195" h="146753">
                  <a:moveTo>
                    <a:pt x="44648" y="80367"/>
                  </a:moveTo>
                  <a:lnTo>
                    <a:pt x="37519" y="88488"/>
                  </a:lnTo>
                  <a:lnTo>
                    <a:pt x="30409" y="102727"/>
                  </a:lnTo>
                  <a:lnTo>
                    <a:pt x="27265" y="126429"/>
                  </a:lnTo>
                  <a:lnTo>
                    <a:pt x="29647" y="133250"/>
                  </a:lnTo>
                  <a:lnTo>
                    <a:pt x="39259" y="145714"/>
                  </a:lnTo>
                  <a:lnTo>
                    <a:pt x="42048" y="146752"/>
                  </a:lnTo>
                  <a:lnTo>
                    <a:pt x="44898" y="146452"/>
                  </a:lnTo>
                  <a:lnTo>
                    <a:pt x="47792" y="145259"/>
                  </a:lnTo>
                  <a:lnTo>
                    <a:pt x="61345" y="134100"/>
                  </a:lnTo>
                  <a:lnTo>
                    <a:pt x="73188" y="118226"/>
                  </a:lnTo>
                  <a:lnTo>
                    <a:pt x="89135" y="79473"/>
                  </a:lnTo>
                  <a:lnTo>
                    <a:pt x="93194" y="63102"/>
                  </a:lnTo>
                  <a:lnTo>
                    <a:pt x="91691" y="49212"/>
                  </a:lnTo>
                  <a:lnTo>
                    <a:pt x="85266" y="30235"/>
                  </a:lnTo>
                  <a:lnTo>
                    <a:pt x="77253" y="20714"/>
                  </a:lnTo>
                  <a:lnTo>
                    <a:pt x="55940" y="6517"/>
                  </a:lnTo>
                  <a:lnTo>
                    <a:pt x="38513" y="193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7" name="SMARTInkShape-2824"/>
            <p:cNvSpPr/>
            <p:nvPr/>
          </p:nvSpPr>
          <p:spPr>
            <a:xfrm>
              <a:off x="5911453" y="1017984"/>
              <a:ext cx="35719" cy="17861"/>
            </a:xfrm>
            <a:custGeom>
              <a:avLst/>
              <a:gdLst/>
              <a:ahLst/>
              <a:cxnLst/>
              <a:rect l="0" t="0" r="0" b="0"/>
              <a:pathLst>
                <a:path w="35719" h="17861">
                  <a:moveTo>
                    <a:pt x="35718" y="0"/>
                  </a:moveTo>
                  <a:lnTo>
                    <a:pt x="23290" y="0"/>
                  </a:lnTo>
                  <a:lnTo>
                    <a:pt x="17627" y="2646"/>
                  </a:lnTo>
                  <a:lnTo>
                    <a:pt x="11803" y="6137"/>
                  </a:lnTo>
                  <a:lnTo>
                    <a:pt x="5907" y="7689"/>
                  </a:lnTo>
                  <a:lnTo>
                    <a:pt x="3938" y="9095"/>
                  </a:lnTo>
                  <a:lnTo>
                    <a:pt x="2625" y="11024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8" name="SMARTInkShape-2825"/>
            <p:cNvSpPr/>
            <p:nvPr/>
          </p:nvSpPr>
          <p:spPr>
            <a:xfrm>
              <a:off x="5718785" y="1098632"/>
              <a:ext cx="237317" cy="151525"/>
            </a:xfrm>
            <a:custGeom>
              <a:avLst/>
              <a:gdLst/>
              <a:ahLst/>
              <a:cxnLst/>
              <a:rect l="0" t="0" r="0" b="0"/>
              <a:pathLst>
                <a:path w="237317" h="151525">
                  <a:moveTo>
                    <a:pt x="5144" y="62227"/>
                  </a:moveTo>
                  <a:lnTo>
                    <a:pt x="404" y="57487"/>
                  </a:lnTo>
                  <a:lnTo>
                    <a:pt x="0" y="55098"/>
                  </a:lnTo>
                  <a:lnTo>
                    <a:pt x="723" y="52514"/>
                  </a:lnTo>
                  <a:lnTo>
                    <a:pt x="3179" y="46996"/>
                  </a:lnTo>
                  <a:lnTo>
                    <a:pt x="4271" y="41237"/>
                  </a:lnTo>
                  <a:lnTo>
                    <a:pt x="12693" y="35369"/>
                  </a:lnTo>
                  <a:lnTo>
                    <a:pt x="51779" y="14409"/>
                  </a:lnTo>
                  <a:lnTo>
                    <a:pt x="84005" y="4513"/>
                  </a:lnTo>
                  <a:lnTo>
                    <a:pt x="118690" y="1140"/>
                  </a:lnTo>
                  <a:lnTo>
                    <a:pt x="160673" y="0"/>
                  </a:lnTo>
                  <a:lnTo>
                    <a:pt x="175471" y="836"/>
                  </a:lnTo>
                  <a:lnTo>
                    <a:pt x="193967" y="6886"/>
                  </a:lnTo>
                  <a:lnTo>
                    <a:pt x="212891" y="20715"/>
                  </a:lnTo>
                  <a:lnTo>
                    <a:pt x="216538" y="31871"/>
                  </a:lnTo>
                  <a:lnTo>
                    <a:pt x="221238" y="52241"/>
                  </a:lnTo>
                  <a:lnTo>
                    <a:pt x="226268" y="70844"/>
                  </a:lnTo>
                  <a:lnTo>
                    <a:pt x="228201" y="109494"/>
                  </a:lnTo>
                  <a:lnTo>
                    <a:pt x="229297" y="124907"/>
                  </a:lnTo>
                  <a:lnTo>
                    <a:pt x="237316" y="151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29" name="SMARTInkShape-2826"/>
            <p:cNvSpPr/>
            <p:nvPr/>
          </p:nvSpPr>
          <p:spPr>
            <a:xfrm>
              <a:off x="5786616" y="910828"/>
              <a:ext cx="80189" cy="375048"/>
            </a:xfrm>
            <a:custGeom>
              <a:avLst/>
              <a:gdLst/>
              <a:ahLst/>
              <a:cxnLst/>
              <a:rect l="0" t="0" r="0" b="0"/>
              <a:pathLst>
                <a:path w="80189" h="375048">
                  <a:moveTo>
                    <a:pt x="26610" y="0"/>
                  </a:moveTo>
                  <a:lnTo>
                    <a:pt x="10101" y="0"/>
                  </a:lnTo>
                  <a:lnTo>
                    <a:pt x="4409" y="9481"/>
                  </a:lnTo>
                  <a:lnTo>
                    <a:pt x="1181" y="24858"/>
                  </a:lnTo>
                  <a:lnTo>
                    <a:pt x="0" y="66075"/>
                  </a:lnTo>
                  <a:lnTo>
                    <a:pt x="2519" y="99284"/>
                  </a:lnTo>
                  <a:lnTo>
                    <a:pt x="9551" y="134259"/>
                  </a:lnTo>
                  <a:lnTo>
                    <a:pt x="17917" y="169757"/>
                  </a:lnTo>
                  <a:lnTo>
                    <a:pt x="26680" y="205410"/>
                  </a:lnTo>
                  <a:lnTo>
                    <a:pt x="35560" y="241110"/>
                  </a:lnTo>
                  <a:lnTo>
                    <a:pt x="47450" y="283988"/>
                  </a:lnTo>
                  <a:lnTo>
                    <a:pt x="59353" y="321121"/>
                  </a:lnTo>
                  <a:lnTo>
                    <a:pt x="69495" y="361331"/>
                  </a:lnTo>
                  <a:lnTo>
                    <a:pt x="71075" y="365903"/>
                  </a:lnTo>
                  <a:lnTo>
                    <a:pt x="73121" y="368951"/>
                  </a:lnTo>
                  <a:lnTo>
                    <a:pt x="80188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0" name="SMARTInkShape-2827"/>
            <p:cNvSpPr/>
            <p:nvPr/>
          </p:nvSpPr>
          <p:spPr>
            <a:xfrm>
              <a:off x="5412534" y="1080492"/>
              <a:ext cx="257818" cy="194523"/>
            </a:xfrm>
            <a:custGeom>
              <a:avLst/>
              <a:gdLst/>
              <a:ahLst/>
              <a:cxnLst/>
              <a:rect l="0" t="0" r="0" b="0"/>
              <a:pathLst>
                <a:path w="257818" h="194523">
                  <a:moveTo>
                    <a:pt x="186380" y="0"/>
                  </a:moveTo>
                  <a:lnTo>
                    <a:pt x="172122" y="992"/>
                  </a:lnTo>
                  <a:lnTo>
                    <a:pt x="134918" y="17169"/>
                  </a:lnTo>
                  <a:lnTo>
                    <a:pt x="97159" y="33420"/>
                  </a:lnTo>
                  <a:lnTo>
                    <a:pt x="59292" y="55543"/>
                  </a:lnTo>
                  <a:lnTo>
                    <a:pt x="25199" y="83548"/>
                  </a:lnTo>
                  <a:lnTo>
                    <a:pt x="11887" y="99641"/>
                  </a:lnTo>
                  <a:lnTo>
                    <a:pt x="4647" y="116714"/>
                  </a:lnTo>
                  <a:lnTo>
                    <a:pt x="0" y="147188"/>
                  </a:lnTo>
                  <a:lnTo>
                    <a:pt x="4656" y="160006"/>
                  </a:lnTo>
                  <a:lnTo>
                    <a:pt x="8676" y="166202"/>
                  </a:lnTo>
                  <a:lnTo>
                    <a:pt x="21080" y="175732"/>
                  </a:lnTo>
                  <a:lnTo>
                    <a:pt x="58036" y="189935"/>
                  </a:lnTo>
                  <a:lnTo>
                    <a:pt x="91907" y="194522"/>
                  </a:lnTo>
                  <a:lnTo>
                    <a:pt x="131820" y="186400"/>
                  </a:lnTo>
                  <a:lnTo>
                    <a:pt x="175064" y="176166"/>
                  </a:lnTo>
                  <a:lnTo>
                    <a:pt x="214556" y="166850"/>
                  </a:lnTo>
                  <a:lnTo>
                    <a:pt x="257817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1" name="SMARTInkShape-2828"/>
            <p:cNvSpPr/>
            <p:nvPr/>
          </p:nvSpPr>
          <p:spPr>
            <a:xfrm>
              <a:off x="5161359" y="1037359"/>
              <a:ext cx="276453" cy="221728"/>
            </a:xfrm>
            <a:custGeom>
              <a:avLst/>
              <a:gdLst/>
              <a:ahLst/>
              <a:cxnLst/>
              <a:rect l="0" t="0" r="0" b="0"/>
              <a:pathLst>
                <a:path w="276453" h="221728">
                  <a:moveTo>
                    <a:pt x="0" y="114571"/>
                  </a:moveTo>
                  <a:lnTo>
                    <a:pt x="42900" y="109830"/>
                  </a:lnTo>
                  <a:lnTo>
                    <a:pt x="82006" y="99339"/>
                  </a:lnTo>
                  <a:lnTo>
                    <a:pt x="119328" y="90655"/>
                  </a:lnTo>
                  <a:lnTo>
                    <a:pt x="162257" y="76186"/>
                  </a:lnTo>
                  <a:lnTo>
                    <a:pt x="196905" y="62848"/>
                  </a:lnTo>
                  <a:lnTo>
                    <a:pt x="239426" y="44712"/>
                  </a:lnTo>
                  <a:lnTo>
                    <a:pt x="262654" y="32577"/>
                  </a:lnTo>
                  <a:lnTo>
                    <a:pt x="267376" y="28158"/>
                  </a:lnTo>
                  <a:lnTo>
                    <a:pt x="275576" y="10538"/>
                  </a:lnTo>
                  <a:lnTo>
                    <a:pt x="276452" y="3599"/>
                  </a:lnTo>
                  <a:lnTo>
                    <a:pt x="274590" y="1895"/>
                  </a:lnTo>
                  <a:lnTo>
                    <a:pt x="267231" y="0"/>
                  </a:lnTo>
                  <a:lnTo>
                    <a:pt x="228264" y="8398"/>
                  </a:lnTo>
                  <a:lnTo>
                    <a:pt x="183775" y="24255"/>
                  </a:lnTo>
                  <a:lnTo>
                    <a:pt x="148599" y="35996"/>
                  </a:lnTo>
                  <a:lnTo>
                    <a:pt x="109279" y="55982"/>
                  </a:lnTo>
                  <a:lnTo>
                    <a:pt x="69902" y="90841"/>
                  </a:lnTo>
                  <a:lnTo>
                    <a:pt x="61494" y="102701"/>
                  </a:lnTo>
                  <a:lnTo>
                    <a:pt x="55924" y="125275"/>
                  </a:lnTo>
                  <a:lnTo>
                    <a:pt x="57267" y="139503"/>
                  </a:lnTo>
                  <a:lnTo>
                    <a:pt x="66215" y="164805"/>
                  </a:lnTo>
                  <a:lnTo>
                    <a:pt x="84111" y="182923"/>
                  </a:lnTo>
                  <a:lnTo>
                    <a:pt x="125509" y="203069"/>
                  </a:lnTo>
                  <a:lnTo>
                    <a:pt x="169664" y="221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2" name="SMARTInkShape-2829"/>
            <p:cNvSpPr/>
            <p:nvPr/>
          </p:nvSpPr>
          <p:spPr>
            <a:xfrm>
              <a:off x="4904885" y="892969"/>
              <a:ext cx="283264" cy="312540"/>
            </a:xfrm>
            <a:custGeom>
              <a:avLst/>
              <a:gdLst/>
              <a:ahLst/>
              <a:cxnLst/>
              <a:rect l="0" t="0" r="0" b="0"/>
              <a:pathLst>
                <a:path w="283264" h="312540">
                  <a:moveTo>
                    <a:pt x="283263" y="0"/>
                  </a:moveTo>
                  <a:lnTo>
                    <a:pt x="245103" y="0"/>
                  </a:lnTo>
                  <a:lnTo>
                    <a:pt x="204214" y="0"/>
                  </a:lnTo>
                  <a:lnTo>
                    <a:pt x="169663" y="992"/>
                  </a:lnTo>
                  <a:lnTo>
                    <a:pt x="134290" y="7129"/>
                  </a:lnTo>
                  <a:lnTo>
                    <a:pt x="98673" y="16223"/>
                  </a:lnTo>
                  <a:lnTo>
                    <a:pt x="63976" y="30052"/>
                  </a:lnTo>
                  <a:lnTo>
                    <a:pt x="20633" y="47271"/>
                  </a:lnTo>
                  <a:lnTo>
                    <a:pt x="5907" y="56449"/>
                  </a:lnTo>
                  <a:lnTo>
                    <a:pt x="1243" y="62461"/>
                  </a:lnTo>
                  <a:lnTo>
                    <a:pt x="0" y="65453"/>
                  </a:lnTo>
                  <a:lnTo>
                    <a:pt x="163" y="67448"/>
                  </a:lnTo>
                  <a:lnTo>
                    <a:pt x="1264" y="68778"/>
                  </a:lnTo>
                  <a:lnTo>
                    <a:pt x="38688" y="86565"/>
                  </a:lnTo>
                  <a:lnTo>
                    <a:pt x="82192" y="100920"/>
                  </a:lnTo>
                  <a:lnTo>
                    <a:pt x="121161" y="116884"/>
                  </a:lnTo>
                  <a:lnTo>
                    <a:pt x="160488" y="134182"/>
                  </a:lnTo>
                  <a:lnTo>
                    <a:pt x="198267" y="151874"/>
                  </a:lnTo>
                  <a:lnTo>
                    <a:pt x="237700" y="175631"/>
                  </a:lnTo>
                  <a:lnTo>
                    <a:pt x="260392" y="193480"/>
                  </a:lnTo>
                  <a:lnTo>
                    <a:pt x="268138" y="205384"/>
                  </a:lnTo>
                  <a:lnTo>
                    <a:pt x="273110" y="224455"/>
                  </a:lnTo>
                  <a:lnTo>
                    <a:pt x="269231" y="239366"/>
                  </a:lnTo>
                  <a:lnTo>
                    <a:pt x="257057" y="256352"/>
                  </a:lnTo>
                  <a:lnTo>
                    <a:pt x="240883" y="269212"/>
                  </a:lnTo>
                  <a:lnTo>
                    <a:pt x="203381" y="283439"/>
                  </a:lnTo>
                  <a:lnTo>
                    <a:pt x="169416" y="297743"/>
                  </a:lnTo>
                  <a:lnTo>
                    <a:pt x="134216" y="307714"/>
                  </a:lnTo>
                  <a:lnTo>
                    <a:pt x="98652" y="311109"/>
                  </a:lnTo>
                  <a:lnTo>
                    <a:pt x="56370" y="312256"/>
                  </a:lnTo>
                  <a:lnTo>
                    <a:pt x="15373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42" name="SMARTInkShape-Group326"/>
          <p:cNvGrpSpPr/>
          <p:nvPr/>
        </p:nvGrpSpPr>
        <p:grpSpPr>
          <a:xfrm>
            <a:off x="4692250" y="1446609"/>
            <a:ext cx="2362203" cy="794128"/>
            <a:chOff x="4692250" y="1446609"/>
            <a:chExt cx="2362203" cy="794128"/>
          </a:xfrm>
        </p:grpSpPr>
        <p:sp>
          <p:nvSpPr>
            <p:cNvPr id="1134" name="SMARTInkShape-2830"/>
            <p:cNvSpPr/>
            <p:nvPr/>
          </p:nvSpPr>
          <p:spPr>
            <a:xfrm>
              <a:off x="6849070" y="1813095"/>
              <a:ext cx="160735" cy="17492"/>
            </a:xfrm>
            <a:custGeom>
              <a:avLst/>
              <a:gdLst/>
              <a:ahLst/>
              <a:cxnLst/>
              <a:rect l="0" t="0" r="0" b="0"/>
              <a:pathLst>
                <a:path w="160735" h="17492">
                  <a:moveTo>
                    <a:pt x="0" y="17491"/>
                  </a:moveTo>
                  <a:lnTo>
                    <a:pt x="0" y="8670"/>
                  </a:lnTo>
                  <a:lnTo>
                    <a:pt x="4740" y="8594"/>
                  </a:lnTo>
                  <a:lnTo>
                    <a:pt x="33097" y="1498"/>
                  </a:lnTo>
                  <a:lnTo>
                    <a:pt x="75660" y="0"/>
                  </a:lnTo>
                  <a:lnTo>
                    <a:pt x="106719" y="2441"/>
                  </a:lnTo>
                  <a:lnTo>
                    <a:pt x="150065" y="7352"/>
                  </a:lnTo>
                  <a:lnTo>
                    <a:pt x="160734" y="85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5" name="SMARTInkShape-2831"/>
            <p:cNvSpPr/>
            <p:nvPr/>
          </p:nvSpPr>
          <p:spPr>
            <a:xfrm>
              <a:off x="6878120" y="1651992"/>
              <a:ext cx="176333" cy="329416"/>
            </a:xfrm>
            <a:custGeom>
              <a:avLst/>
              <a:gdLst/>
              <a:ahLst/>
              <a:cxnLst/>
              <a:rect l="0" t="0" r="0" b="0"/>
              <a:pathLst>
                <a:path w="176333" h="329416">
                  <a:moveTo>
                    <a:pt x="87035" y="0"/>
                  </a:moveTo>
                  <a:lnTo>
                    <a:pt x="87035" y="4740"/>
                  </a:lnTo>
                  <a:lnTo>
                    <a:pt x="84391" y="9714"/>
                  </a:lnTo>
                  <a:lnTo>
                    <a:pt x="79907" y="17216"/>
                  </a:lnTo>
                  <a:lnTo>
                    <a:pt x="66045" y="54669"/>
                  </a:lnTo>
                  <a:lnTo>
                    <a:pt x="53271" y="96641"/>
                  </a:lnTo>
                  <a:lnTo>
                    <a:pt x="38226" y="132373"/>
                  </a:lnTo>
                  <a:lnTo>
                    <a:pt x="22192" y="172947"/>
                  </a:lnTo>
                  <a:lnTo>
                    <a:pt x="10717" y="209553"/>
                  </a:lnTo>
                  <a:lnTo>
                    <a:pt x="596" y="249091"/>
                  </a:lnTo>
                  <a:lnTo>
                    <a:pt x="0" y="267473"/>
                  </a:lnTo>
                  <a:lnTo>
                    <a:pt x="5244" y="292572"/>
                  </a:lnTo>
                  <a:lnTo>
                    <a:pt x="18779" y="319194"/>
                  </a:lnTo>
                  <a:lnTo>
                    <a:pt x="24618" y="325419"/>
                  </a:lnTo>
                  <a:lnTo>
                    <a:pt x="27565" y="327079"/>
                  </a:lnTo>
                  <a:lnTo>
                    <a:pt x="45933" y="329415"/>
                  </a:lnTo>
                  <a:lnTo>
                    <a:pt x="61823" y="324670"/>
                  </a:lnTo>
                  <a:lnTo>
                    <a:pt x="101017" y="310195"/>
                  </a:lnTo>
                  <a:lnTo>
                    <a:pt x="139848" y="291644"/>
                  </a:lnTo>
                  <a:lnTo>
                    <a:pt x="176332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6" name="SMARTInkShape-2832"/>
            <p:cNvSpPr/>
            <p:nvPr/>
          </p:nvSpPr>
          <p:spPr>
            <a:xfrm>
              <a:off x="5420320" y="1835680"/>
              <a:ext cx="1366243" cy="405057"/>
            </a:xfrm>
            <a:custGeom>
              <a:avLst/>
              <a:gdLst/>
              <a:ahLst/>
              <a:cxnLst/>
              <a:rect l="0" t="0" r="0" b="0"/>
              <a:pathLst>
                <a:path w="1366243" h="405057">
                  <a:moveTo>
                    <a:pt x="0" y="110992"/>
                  </a:moveTo>
                  <a:lnTo>
                    <a:pt x="0" y="115732"/>
                  </a:lnTo>
                  <a:lnTo>
                    <a:pt x="1985" y="117129"/>
                  </a:lnTo>
                  <a:lnTo>
                    <a:pt x="13266" y="120086"/>
                  </a:lnTo>
                  <a:lnTo>
                    <a:pt x="24326" y="125813"/>
                  </a:lnTo>
                  <a:lnTo>
                    <a:pt x="34294" y="127501"/>
                  </a:lnTo>
                  <a:lnTo>
                    <a:pt x="62998" y="121455"/>
                  </a:lnTo>
                  <a:lnTo>
                    <a:pt x="107121" y="103920"/>
                  </a:lnTo>
                  <a:lnTo>
                    <a:pt x="150732" y="78074"/>
                  </a:lnTo>
                  <a:lnTo>
                    <a:pt x="164606" y="62433"/>
                  </a:lnTo>
                  <a:lnTo>
                    <a:pt x="174008" y="46223"/>
                  </a:lnTo>
                  <a:lnTo>
                    <a:pt x="176556" y="38219"/>
                  </a:lnTo>
                  <a:lnTo>
                    <a:pt x="176243" y="34695"/>
                  </a:lnTo>
                  <a:lnTo>
                    <a:pt x="173249" y="28134"/>
                  </a:lnTo>
                  <a:lnTo>
                    <a:pt x="171062" y="25988"/>
                  </a:lnTo>
                  <a:lnTo>
                    <a:pt x="165986" y="23603"/>
                  </a:lnTo>
                  <a:lnTo>
                    <a:pt x="157777" y="25189"/>
                  </a:lnTo>
                  <a:lnTo>
                    <a:pt x="136338" y="34291"/>
                  </a:lnTo>
                  <a:lnTo>
                    <a:pt x="127402" y="42507"/>
                  </a:lnTo>
                  <a:lnTo>
                    <a:pt x="105302" y="75846"/>
                  </a:lnTo>
                  <a:lnTo>
                    <a:pt x="94418" y="112439"/>
                  </a:lnTo>
                  <a:lnTo>
                    <a:pt x="94218" y="129494"/>
                  </a:lnTo>
                  <a:lnTo>
                    <a:pt x="102175" y="159957"/>
                  </a:lnTo>
                  <a:lnTo>
                    <a:pt x="110421" y="178968"/>
                  </a:lnTo>
                  <a:lnTo>
                    <a:pt x="118860" y="188498"/>
                  </a:lnTo>
                  <a:lnTo>
                    <a:pt x="128233" y="195048"/>
                  </a:lnTo>
                  <a:lnTo>
                    <a:pt x="135707" y="197960"/>
                  </a:lnTo>
                  <a:lnTo>
                    <a:pt x="162363" y="200084"/>
                  </a:lnTo>
                  <a:lnTo>
                    <a:pt x="165789" y="198168"/>
                  </a:lnTo>
                  <a:lnTo>
                    <a:pt x="175351" y="185990"/>
                  </a:lnTo>
                  <a:lnTo>
                    <a:pt x="190465" y="158302"/>
                  </a:lnTo>
                  <a:lnTo>
                    <a:pt x="198310" y="113804"/>
                  </a:lnTo>
                  <a:lnTo>
                    <a:pt x="203986" y="73403"/>
                  </a:lnTo>
                  <a:lnTo>
                    <a:pt x="205261" y="54077"/>
                  </a:lnTo>
                  <a:lnTo>
                    <a:pt x="206293" y="52213"/>
                  </a:lnTo>
                  <a:lnTo>
                    <a:pt x="207974" y="50970"/>
                  </a:lnTo>
                  <a:lnTo>
                    <a:pt x="210088" y="50141"/>
                  </a:lnTo>
                  <a:lnTo>
                    <a:pt x="212488" y="50581"/>
                  </a:lnTo>
                  <a:lnTo>
                    <a:pt x="221599" y="54948"/>
                  </a:lnTo>
                  <a:lnTo>
                    <a:pt x="259524" y="58189"/>
                  </a:lnTo>
                  <a:lnTo>
                    <a:pt x="296126" y="65074"/>
                  </a:lnTo>
                  <a:lnTo>
                    <a:pt x="330685" y="65100"/>
                  </a:lnTo>
                  <a:lnTo>
                    <a:pt x="375084" y="58622"/>
                  </a:lnTo>
                  <a:lnTo>
                    <a:pt x="390276" y="52659"/>
                  </a:lnTo>
                  <a:lnTo>
                    <a:pt x="403644" y="45379"/>
                  </a:lnTo>
                  <a:lnTo>
                    <a:pt x="425748" y="38059"/>
                  </a:lnTo>
                  <a:lnTo>
                    <a:pt x="444551" y="23371"/>
                  </a:lnTo>
                  <a:lnTo>
                    <a:pt x="444204" y="22812"/>
                  </a:lnTo>
                  <a:lnTo>
                    <a:pt x="441172" y="22192"/>
                  </a:lnTo>
                  <a:lnTo>
                    <a:pt x="429146" y="31323"/>
                  </a:lnTo>
                  <a:lnTo>
                    <a:pt x="395667" y="68430"/>
                  </a:lnTo>
                  <a:lnTo>
                    <a:pt x="373157" y="111266"/>
                  </a:lnTo>
                  <a:lnTo>
                    <a:pt x="353153" y="148548"/>
                  </a:lnTo>
                  <a:lnTo>
                    <a:pt x="348449" y="184839"/>
                  </a:lnTo>
                  <a:lnTo>
                    <a:pt x="349376" y="187012"/>
                  </a:lnTo>
                  <a:lnTo>
                    <a:pt x="350989" y="188461"/>
                  </a:lnTo>
                  <a:lnTo>
                    <a:pt x="355425" y="190071"/>
                  </a:lnTo>
                  <a:lnTo>
                    <a:pt x="360703" y="190787"/>
                  </a:lnTo>
                  <a:lnTo>
                    <a:pt x="363499" y="188993"/>
                  </a:lnTo>
                  <a:lnTo>
                    <a:pt x="381032" y="166008"/>
                  </a:lnTo>
                  <a:lnTo>
                    <a:pt x="398862" y="126393"/>
                  </a:lnTo>
                  <a:lnTo>
                    <a:pt x="406798" y="108169"/>
                  </a:lnTo>
                  <a:lnTo>
                    <a:pt x="410611" y="77566"/>
                  </a:lnTo>
                  <a:lnTo>
                    <a:pt x="409670" y="76801"/>
                  </a:lnTo>
                  <a:lnTo>
                    <a:pt x="405979" y="75952"/>
                  </a:lnTo>
                  <a:lnTo>
                    <a:pt x="404598" y="76718"/>
                  </a:lnTo>
                  <a:lnTo>
                    <a:pt x="403678" y="78221"/>
                  </a:lnTo>
                  <a:lnTo>
                    <a:pt x="402382" y="85076"/>
                  </a:lnTo>
                  <a:lnTo>
                    <a:pt x="401944" y="101022"/>
                  </a:lnTo>
                  <a:lnTo>
                    <a:pt x="408986" y="123280"/>
                  </a:lnTo>
                  <a:lnTo>
                    <a:pt x="428695" y="164592"/>
                  </a:lnTo>
                  <a:lnTo>
                    <a:pt x="440546" y="183646"/>
                  </a:lnTo>
                  <a:lnTo>
                    <a:pt x="449466" y="193814"/>
                  </a:lnTo>
                  <a:lnTo>
                    <a:pt x="455416" y="197411"/>
                  </a:lnTo>
                  <a:lnTo>
                    <a:pt x="467319" y="199720"/>
                  </a:lnTo>
                  <a:lnTo>
                    <a:pt x="469305" y="198918"/>
                  </a:lnTo>
                  <a:lnTo>
                    <a:pt x="470628" y="197390"/>
                  </a:lnTo>
                  <a:lnTo>
                    <a:pt x="479063" y="176903"/>
                  </a:lnTo>
                  <a:lnTo>
                    <a:pt x="486529" y="137053"/>
                  </a:lnTo>
                  <a:lnTo>
                    <a:pt x="493172" y="93036"/>
                  </a:lnTo>
                  <a:lnTo>
                    <a:pt x="506285" y="49463"/>
                  </a:lnTo>
                  <a:lnTo>
                    <a:pt x="517975" y="25122"/>
                  </a:lnTo>
                  <a:lnTo>
                    <a:pt x="524890" y="17265"/>
                  </a:lnTo>
                  <a:lnTo>
                    <a:pt x="546449" y="1060"/>
                  </a:lnTo>
                  <a:lnTo>
                    <a:pt x="549838" y="0"/>
                  </a:lnTo>
                  <a:lnTo>
                    <a:pt x="553091" y="287"/>
                  </a:lnTo>
                  <a:lnTo>
                    <a:pt x="560340" y="2258"/>
                  </a:lnTo>
                  <a:lnTo>
                    <a:pt x="570178" y="3135"/>
                  </a:lnTo>
                  <a:lnTo>
                    <a:pt x="574587" y="5353"/>
                  </a:lnTo>
                  <a:lnTo>
                    <a:pt x="600206" y="28120"/>
                  </a:lnTo>
                  <a:lnTo>
                    <a:pt x="611035" y="54891"/>
                  </a:lnTo>
                  <a:lnTo>
                    <a:pt x="611230" y="66545"/>
                  </a:lnTo>
                  <a:lnTo>
                    <a:pt x="605762" y="102272"/>
                  </a:lnTo>
                  <a:lnTo>
                    <a:pt x="593187" y="128305"/>
                  </a:lnTo>
                  <a:lnTo>
                    <a:pt x="580864" y="171204"/>
                  </a:lnTo>
                  <a:lnTo>
                    <a:pt x="581712" y="170977"/>
                  </a:lnTo>
                  <a:lnTo>
                    <a:pt x="592896" y="160869"/>
                  </a:lnTo>
                  <a:lnTo>
                    <a:pt x="604353" y="141423"/>
                  </a:lnTo>
                  <a:lnTo>
                    <a:pt x="622111" y="98805"/>
                  </a:lnTo>
                  <a:lnTo>
                    <a:pt x="641174" y="55355"/>
                  </a:lnTo>
                  <a:lnTo>
                    <a:pt x="642754" y="54057"/>
                  </a:lnTo>
                  <a:lnTo>
                    <a:pt x="644800" y="54184"/>
                  </a:lnTo>
                  <a:lnTo>
                    <a:pt x="647156" y="55260"/>
                  </a:lnTo>
                  <a:lnTo>
                    <a:pt x="648727" y="56970"/>
                  </a:lnTo>
                  <a:lnTo>
                    <a:pt x="650472" y="61516"/>
                  </a:lnTo>
                  <a:lnTo>
                    <a:pt x="661526" y="103674"/>
                  </a:lnTo>
                  <a:lnTo>
                    <a:pt x="675776" y="147915"/>
                  </a:lnTo>
                  <a:lnTo>
                    <a:pt x="687605" y="192185"/>
                  </a:lnTo>
                  <a:lnTo>
                    <a:pt x="693875" y="229968"/>
                  </a:lnTo>
                  <a:lnTo>
                    <a:pt x="695733" y="269937"/>
                  </a:lnTo>
                  <a:lnTo>
                    <a:pt x="696361" y="314257"/>
                  </a:lnTo>
                  <a:lnTo>
                    <a:pt x="695493" y="351675"/>
                  </a:lnTo>
                  <a:lnTo>
                    <a:pt x="691762" y="369767"/>
                  </a:lnTo>
                  <a:lnTo>
                    <a:pt x="684150" y="382438"/>
                  </a:lnTo>
                  <a:lnTo>
                    <a:pt x="667835" y="398657"/>
                  </a:lnTo>
                  <a:lnTo>
                    <a:pt x="658633" y="402554"/>
                  </a:lnTo>
                  <a:lnTo>
                    <a:pt x="636557" y="405056"/>
                  </a:lnTo>
                  <a:lnTo>
                    <a:pt x="596488" y="393188"/>
                  </a:lnTo>
                  <a:lnTo>
                    <a:pt x="580447" y="384665"/>
                  </a:lnTo>
                  <a:lnTo>
                    <a:pt x="572831" y="373515"/>
                  </a:lnTo>
                  <a:lnTo>
                    <a:pt x="559856" y="342103"/>
                  </a:lnTo>
                  <a:lnTo>
                    <a:pt x="555483" y="311320"/>
                  </a:lnTo>
                  <a:lnTo>
                    <a:pt x="563667" y="277064"/>
                  </a:lnTo>
                  <a:lnTo>
                    <a:pt x="578661" y="237038"/>
                  </a:lnTo>
                  <a:lnTo>
                    <a:pt x="595671" y="198499"/>
                  </a:lnTo>
                  <a:lnTo>
                    <a:pt x="625333" y="158043"/>
                  </a:lnTo>
                  <a:lnTo>
                    <a:pt x="657463" y="123606"/>
                  </a:lnTo>
                  <a:lnTo>
                    <a:pt x="669568" y="116598"/>
                  </a:lnTo>
                  <a:lnTo>
                    <a:pt x="688767" y="112099"/>
                  </a:lnTo>
                  <a:lnTo>
                    <a:pt x="691350" y="112722"/>
                  </a:lnTo>
                  <a:lnTo>
                    <a:pt x="693071" y="114130"/>
                  </a:lnTo>
                  <a:lnTo>
                    <a:pt x="714517" y="155954"/>
                  </a:lnTo>
                  <a:lnTo>
                    <a:pt x="719399" y="167686"/>
                  </a:lnTo>
                  <a:lnTo>
                    <a:pt x="730143" y="209227"/>
                  </a:lnTo>
                  <a:lnTo>
                    <a:pt x="732298" y="220136"/>
                  </a:lnTo>
                  <a:lnTo>
                    <a:pt x="736562" y="228292"/>
                  </a:lnTo>
                  <a:lnTo>
                    <a:pt x="739089" y="230864"/>
                  </a:lnTo>
                  <a:lnTo>
                    <a:pt x="744541" y="233721"/>
                  </a:lnTo>
                  <a:lnTo>
                    <a:pt x="747384" y="233491"/>
                  </a:lnTo>
                  <a:lnTo>
                    <a:pt x="753190" y="230589"/>
                  </a:lnTo>
                  <a:lnTo>
                    <a:pt x="766776" y="218637"/>
                  </a:lnTo>
                  <a:lnTo>
                    <a:pt x="782016" y="189692"/>
                  </a:lnTo>
                  <a:lnTo>
                    <a:pt x="797226" y="152665"/>
                  </a:lnTo>
                  <a:lnTo>
                    <a:pt x="814304" y="112168"/>
                  </a:lnTo>
                  <a:lnTo>
                    <a:pt x="826240" y="70361"/>
                  </a:lnTo>
                  <a:lnTo>
                    <a:pt x="830351" y="27186"/>
                  </a:lnTo>
                  <a:lnTo>
                    <a:pt x="830428" y="30157"/>
                  </a:lnTo>
                  <a:lnTo>
                    <a:pt x="830447" y="34716"/>
                  </a:lnTo>
                  <a:lnTo>
                    <a:pt x="833101" y="40050"/>
                  </a:lnTo>
                  <a:lnTo>
                    <a:pt x="855369" y="79609"/>
                  </a:lnTo>
                  <a:lnTo>
                    <a:pt x="875914" y="114494"/>
                  </a:lnTo>
                  <a:lnTo>
                    <a:pt x="887915" y="142457"/>
                  </a:lnTo>
                  <a:lnTo>
                    <a:pt x="892943" y="181839"/>
                  </a:lnTo>
                  <a:lnTo>
                    <a:pt x="892969" y="140184"/>
                  </a:lnTo>
                  <a:lnTo>
                    <a:pt x="902682" y="101203"/>
                  </a:lnTo>
                  <a:lnTo>
                    <a:pt x="918700" y="66173"/>
                  </a:lnTo>
                  <a:lnTo>
                    <a:pt x="930469" y="48985"/>
                  </a:lnTo>
                  <a:lnTo>
                    <a:pt x="944980" y="37608"/>
                  </a:lnTo>
                  <a:lnTo>
                    <a:pt x="957106" y="32694"/>
                  </a:lnTo>
                  <a:lnTo>
                    <a:pt x="966984" y="31238"/>
                  </a:lnTo>
                  <a:lnTo>
                    <a:pt x="970093" y="33018"/>
                  </a:lnTo>
                  <a:lnTo>
                    <a:pt x="984858" y="47487"/>
                  </a:lnTo>
                  <a:lnTo>
                    <a:pt x="994332" y="54986"/>
                  </a:lnTo>
                  <a:lnTo>
                    <a:pt x="1001850" y="64934"/>
                  </a:lnTo>
                  <a:lnTo>
                    <a:pt x="1013163" y="106912"/>
                  </a:lnTo>
                  <a:lnTo>
                    <a:pt x="1019995" y="134990"/>
                  </a:lnTo>
                  <a:lnTo>
                    <a:pt x="1023840" y="142494"/>
                  </a:lnTo>
                  <a:lnTo>
                    <a:pt x="1026305" y="155395"/>
                  </a:lnTo>
                  <a:lnTo>
                    <a:pt x="1026794" y="162758"/>
                  </a:lnTo>
                  <a:lnTo>
                    <a:pt x="1036627" y="118264"/>
                  </a:lnTo>
                  <a:lnTo>
                    <a:pt x="1052645" y="83875"/>
                  </a:lnTo>
                  <a:lnTo>
                    <a:pt x="1088713" y="40558"/>
                  </a:lnTo>
                  <a:lnTo>
                    <a:pt x="1096447" y="32587"/>
                  </a:lnTo>
                  <a:lnTo>
                    <a:pt x="1098074" y="32925"/>
                  </a:lnTo>
                  <a:lnTo>
                    <a:pt x="1102528" y="35946"/>
                  </a:lnTo>
                  <a:lnTo>
                    <a:pt x="1105169" y="43243"/>
                  </a:lnTo>
                  <a:lnTo>
                    <a:pt x="1107199" y="84366"/>
                  </a:lnTo>
                  <a:lnTo>
                    <a:pt x="1108248" y="98362"/>
                  </a:lnTo>
                  <a:lnTo>
                    <a:pt x="1112011" y="109017"/>
                  </a:lnTo>
                  <a:lnTo>
                    <a:pt x="1114403" y="112651"/>
                  </a:lnTo>
                  <a:lnTo>
                    <a:pt x="1128270" y="123704"/>
                  </a:lnTo>
                  <a:lnTo>
                    <a:pt x="1131196" y="124428"/>
                  </a:lnTo>
                  <a:lnTo>
                    <a:pt x="1134139" y="123918"/>
                  </a:lnTo>
                  <a:lnTo>
                    <a:pt x="1150731" y="115970"/>
                  </a:lnTo>
                  <a:lnTo>
                    <a:pt x="1159003" y="107913"/>
                  </a:lnTo>
                  <a:lnTo>
                    <a:pt x="1185624" y="67935"/>
                  </a:lnTo>
                  <a:lnTo>
                    <a:pt x="1208365" y="24764"/>
                  </a:lnTo>
                  <a:lnTo>
                    <a:pt x="1209397" y="20765"/>
                  </a:lnTo>
                  <a:lnTo>
                    <a:pt x="1209093" y="18098"/>
                  </a:lnTo>
                  <a:lnTo>
                    <a:pt x="1206216" y="13819"/>
                  </a:lnTo>
                  <a:lnTo>
                    <a:pt x="1203177" y="15879"/>
                  </a:lnTo>
                  <a:lnTo>
                    <a:pt x="1178045" y="42316"/>
                  </a:lnTo>
                  <a:lnTo>
                    <a:pt x="1166393" y="66169"/>
                  </a:lnTo>
                  <a:lnTo>
                    <a:pt x="1155208" y="109907"/>
                  </a:lnTo>
                  <a:lnTo>
                    <a:pt x="1153387" y="119770"/>
                  </a:lnTo>
                  <a:lnTo>
                    <a:pt x="1155224" y="127461"/>
                  </a:lnTo>
                  <a:lnTo>
                    <a:pt x="1157102" y="130901"/>
                  </a:lnTo>
                  <a:lnTo>
                    <a:pt x="1159347" y="133194"/>
                  </a:lnTo>
                  <a:lnTo>
                    <a:pt x="1164487" y="135742"/>
                  </a:lnTo>
                  <a:lnTo>
                    <a:pt x="1172725" y="134229"/>
                  </a:lnTo>
                  <a:lnTo>
                    <a:pt x="1207070" y="120446"/>
                  </a:lnTo>
                  <a:lnTo>
                    <a:pt x="1250362" y="87836"/>
                  </a:lnTo>
                  <a:lnTo>
                    <a:pt x="1292187" y="67214"/>
                  </a:lnTo>
                  <a:lnTo>
                    <a:pt x="1318100" y="54609"/>
                  </a:lnTo>
                  <a:lnTo>
                    <a:pt x="1323233" y="53560"/>
                  </a:lnTo>
                  <a:lnTo>
                    <a:pt x="1327648" y="53852"/>
                  </a:lnTo>
                  <a:lnTo>
                    <a:pt x="1335199" y="56823"/>
                  </a:lnTo>
                  <a:lnTo>
                    <a:pt x="1341861" y="61451"/>
                  </a:lnTo>
                  <a:lnTo>
                    <a:pt x="1345485" y="66815"/>
                  </a:lnTo>
                  <a:lnTo>
                    <a:pt x="1362509" y="110550"/>
                  </a:lnTo>
                  <a:lnTo>
                    <a:pt x="1366242" y="155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7" name="SMARTInkShape-2833"/>
            <p:cNvSpPr/>
            <p:nvPr/>
          </p:nvSpPr>
          <p:spPr>
            <a:xfrm>
              <a:off x="5465001" y="1687711"/>
              <a:ext cx="44617" cy="339329"/>
            </a:xfrm>
            <a:custGeom>
              <a:avLst/>
              <a:gdLst/>
              <a:ahLst/>
              <a:cxnLst/>
              <a:rect l="0" t="0" r="0" b="0"/>
              <a:pathLst>
                <a:path w="44617" h="339329">
                  <a:moveTo>
                    <a:pt x="8897" y="0"/>
                  </a:moveTo>
                  <a:lnTo>
                    <a:pt x="7904" y="22360"/>
                  </a:lnTo>
                  <a:lnTo>
                    <a:pt x="1209" y="55543"/>
                  </a:lnTo>
                  <a:lnTo>
                    <a:pt x="336" y="90430"/>
                  </a:lnTo>
                  <a:lnTo>
                    <a:pt x="76" y="127446"/>
                  </a:lnTo>
                  <a:lnTo>
                    <a:pt x="0" y="168289"/>
                  </a:lnTo>
                  <a:lnTo>
                    <a:pt x="4718" y="207070"/>
                  </a:lnTo>
                  <a:lnTo>
                    <a:pt x="12400" y="243696"/>
                  </a:lnTo>
                  <a:lnTo>
                    <a:pt x="23884" y="284498"/>
                  </a:lnTo>
                  <a:lnTo>
                    <a:pt x="35707" y="315930"/>
                  </a:lnTo>
                  <a:lnTo>
                    <a:pt x="41976" y="328757"/>
                  </a:lnTo>
                  <a:lnTo>
                    <a:pt x="44616" y="33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8" name="SMARTInkShape-2834"/>
            <p:cNvSpPr/>
            <p:nvPr/>
          </p:nvSpPr>
          <p:spPr>
            <a:xfrm>
              <a:off x="5250656" y="1876367"/>
              <a:ext cx="169665" cy="177306"/>
            </a:xfrm>
            <a:custGeom>
              <a:avLst/>
              <a:gdLst/>
              <a:ahLst/>
              <a:cxnLst/>
              <a:rect l="0" t="0" r="0" b="0"/>
              <a:pathLst>
                <a:path w="169665" h="177306">
                  <a:moveTo>
                    <a:pt x="0" y="132812"/>
                  </a:moveTo>
                  <a:lnTo>
                    <a:pt x="7068" y="149594"/>
                  </a:lnTo>
                  <a:lnTo>
                    <a:pt x="7688" y="152930"/>
                  </a:lnTo>
                  <a:lnTo>
                    <a:pt x="11023" y="159282"/>
                  </a:lnTo>
                  <a:lnTo>
                    <a:pt x="14821" y="165413"/>
                  </a:lnTo>
                  <a:lnTo>
                    <a:pt x="16509" y="171445"/>
                  </a:lnTo>
                  <a:lnTo>
                    <a:pt x="17951" y="173450"/>
                  </a:lnTo>
                  <a:lnTo>
                    <a:pt x="19906" y="174787"/>
                  </a:lnTo>
                  <a:lnTo>
                    <a:pt x="26386" y="177305"/>
                  </a:lnTo>
                  <a:lnTo>
                    <a:pt x="27758" y="139860"/>
                  </a:lnTo>
                  <a:lnTo>
                    <a:pt x="36497" y="103006"/>
                  </a:lnTo>
                  <a:lnTo>
                    <a:pt x="44879" y="69411"/>
                  </a:lnTo>
                  <a:lnTo>
                    <a:pt x="51696" y="48079"/>
                  </a:lnTo>
                  <a:lnTo>
                    <a:pt x="72241" y="18216"/>
                  </a:lnTo>
                  <a:lnTo>
                    <a:pt x="82710" y="7467"/>
                  </a:lnTo>
                  <a:lnTo>
                    <a:pt x="90669" y="2689"/>
                  </a:lnTo>
                  <a:lnTo>
                    <a:pt x="100728" y="0"/>
                  </a:lnTo>
                  <a:lnTo>
                    <a:pt x="102870" y="614"/>
                  </a:lnTo>
                  <a:lnTo>
                    <a:pt x="104299" y="2016"/>
                  </a:lnTo>
                  <a:lnTo>
                    <a:pt x="125174" y="43830"/>
                  </a:lnTo>
                  <a:lnTo>
                    <a:pt x="145861" y="85206"/>
                  </a:lnTo>
                  <a:lnTo>
                    <a:pt x="158090" y="112310"/>
                  </a:lnTo>
                  <a:lnTo>
                    <a:pt x="160551" y="119732"/>
                  </a:lnTo>
                  <a:lnTo>
                    <a:pt x="169664" y="132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39" name="SMARTInkShape-2835"/>
            <p:cNvSpPr/>
            <p:nvPr/>
          </p:nvSpPr>
          <p:spPr>
            <a:xfrm>
              <a:off x="4886815" y="1830586"/>
              <a:ext cx="328124" cy="222674"/>
            </a:xfrm>
            <a:custGeom>
              <a:avLst/>
              <a:gdLst/>
              <a:ahLst/>
              <a:cxnLst/>
              <a:rect l="0" t="0" r="0" b="0"/>
              <a:pathLst>
                <a:path w="328124" h="222674">
                  <a:moveTo>
                    <a:pt x="113810" y="0"/>
                  </a:moveTo>
                  <a:lnTo>
                    <a:pt x="101381" y="0"/>
                  </a:lnTo>
                  <a:lnTo>
                    <a:pt x="88078" y="4740"/>
                  </a:lnTo>
                  <a:lnTo>
                    <a:pt x="46422" y="33420"/>
                  </a:lnTo>
                  <a:lnTo>
                    <a:pt x="22741" y="69954"/>
                  </a:lnTo>
                  <a:lnTo>
                    <a:pt x="7480" y="106863"/>
                  </a:lnTo>
                  <a:lnTo>
                    <a:pt x="614" y="133858"/>
                  </a:lnTo>
                  <a:lnTo>
                    <a:pt x="0" y="150774"/>
                  </a:lnTo>
                  <a:lnTo>
                    <a:pt x="7691" y="177802"/>
                  </a:lnTo>
                  <a:lnTo>
                    <a:pt x="10322" y="184019"/>
                  </a:lnTo>
                  <a:lnTo>
                    <a:pt x="18537" y="193573"/>
                  </a:lnTo>
                  <a:lnTo>
                    <a:pt x="23505" y="197509"/>
                  </a:lnTo>
                  <a:lnTo>
                    <a:pt x="28802" y="199141"/>
                  </a:lnTo>
                  <a:lnTo>
                    <a:pt x="39979" y="198309"/>
                  </a:lnTo>
                  <a:lnTo>
                    <a:pt x="57428" y="192263"/>
                  </a:lnTo>
                  <a:lnTo>
                    <a:pt x="97729" y="155393"/>
                  </a:lnTo>
                  <a:lnTo>
                    <a:pt x="118526" y="127622"/>
                  </a:lnTo>
                  <a:lnTo>
                    <a:pt x="137193" y="89812"/>
                  </a:lnTo>
                  <a:lnTo>
                    <a:pt x="153670" y="56326"/>
                  </a:lnTo>
                  <a:lnTo>
                    <a:pt x="157322" y="43885"/>
                  </a:lnTo>
                  <a:lnTo>
                    <a:pt x="162972" y="32295"/>
                  </a:lnTo>
                  <a:lnTo>
                    <a:pt x="162460" y="30460"/>
                  </a:lnTo>
                  <a:lnTo>
                    <a:pt x="159249" y="27514"/>
                  </a:lnTo>
                  <a:lnTo>
                    <a:pt x="153952" y="27004"/>
                  </a:lnTo>
                  <a:lnTo>
                    <a:pt x="152477" y="27924"/>
                  </a:lnTo>
                  <a:lnTo>
                    <a:pt x="151495" y="29530"/>
                  </a:lnTo>
                  <a:lnTo>
                    <a:pt x="141955" y="55474"/>
                  </a:lnTo>
                  <a:lnTo>
                    <a:pt x="145741" y="69904"/>
                  </a:lnTo>
                  <a:lnTo>
                    <a:pt x="167472" y="113496"/>
                  </a:lnTo>
                  <a:lnTo>
                    <a:pt x="173378" y="122872"/>
                  </a:lnTo>
                  <a:lnTo>
                    <a:pt x="192196" y="163131"/>
                  </a:lnTo>
                  <a:lnTo>
                    <a:pt x="223575" y="206573"/>
                  </a:lnTo>
                  <a:lnTo>
                    <a:pt x="237504" y="216760"/>
                  </a:lnTo>
                  <a:lnTo>
                    <a:pt x="249458" y="221321"/>
                  </a:lnTo>
                  <a:lnTo>
                    <a:pt x="264024" y="222673"/>
                  </a:lnTo>
                  <a:lnTo>
                    <a:pt x="272515" y="220343"/>
                  </a:lnTo>
                  <a:lnTo>
                    <a:pt x="276167" y="218333"/>
                  </a:lnTo>
                  <a:lnTo>
                    <a:pt x="300002" y="185067"/>
                  </a:lnTo>
                  <a:lnTo>
                    <a:pt x="318625" y="145197"/>
                  </a:lnTo>
                  <a:lnTo>
                    <a:pt x="328123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40" name="SMARTInkShape-2836"/>
            <p:cNvSpPr/>
            <p:nvPr/>
          </p:nvSpPr>
          <p:spPr>
            <a:xfrm>
              <a:off x="4692250" y="1697612"/>
              <a:ext cx="192290" cy="400865"/>
            </a:xfrm>
            <a:custGeom>
              <a:avLst/>
              <a:gdLst/>
              <a:ahLst/>
              <a:cxnLst/>
              <a:rect l="0" t="0" r="0" b="0"/>
              <a:pathLst>
                <a:path w="192290" h="400865">
                  <a:moveTo>
                    <a:pt x="192289" y="52607"/>
                  </a:moveTo>
                  <a:lnTo>
                    <a:pt x="192289" y="57347"/>
                  </a:lnTo>
                  <a:lnTo>
                    <a:pt x="189643" y="62320"/>
                  </a:lnTo>
                  <a:lnTo>
                    <a:pt x="186152" y="67838"/>
                  </a:lnTo>
                  <a:lnTo>
                    <a:pt x="175780" y="103745"/>
                  </a:lnTo>
                  <a:lnTo>
                    <a:pt x="177676" y="112707"/>
                  </a:lnTo>
                  <a:lnTo>
                    <a:pt x="181675" y="123331"/>
                  </a:lnTo>
                  <a:lnTo>
                    <a:pt x="182237" y="126545"/>
                  </a:lnTo>
                  <a:lnTo>
                    <a:pt x="185506" y="132763"/>
                  </a:lnTo>
                  <a:lnTo>
                    <a:pt x="191892" y="141369"/>
                  </a:lnTo>
                  <a:lnTo>
                    <a:pt x="192279" y="108470"/>
                  </a:lnTo>
                  <a:lnTo>
                    <a:pt x="184600" y="65693"/>
                  </a:lnTo>
                  <a:lnTo>
                    <a:pt x="176475" y="35789"/>
                  </a:lnTo>
                  <a:lnTo>
                    <a:pt x="167208" y="20945"/>
                  </a:lnTo>
                  <a:lnTo>
                    <a:pt x="153328" y="6404"/>
                  </a:lnTo>
                  <a:lnTo>
                    <a:pt x="145869" y="2307"/>
                  </a:lnTo>
                  <a:lnTo>
                    <a:pt x="131351" y="0"/>
                  </a:lnTo>
                  <a:lnTo>
                    <a:pt x="114481" y="4057"/>
                  </a:lnTo>
                  <a:lnTo>
                    <a:pt x="92175" y="16283"/>
                  </a:lnTo>
                  <a:lnTo>
                    <a:pt x="65100" y="45321"/>
                  </a:lnTo>
                  <a:lnTo>
                    <a:pt x="40643" y="82366"/>
                  </a:lnTo>
                  <a:lnTo>
                    <a:pt x="25318" y="115995"/>
                  </a:lnTo>
                  <a:lnTo>
                    <a:pt x="14493" y="151094"/>
                  </a:lnTo>
                  <a:lnTo>
                    <a:pt x="7648" y="186629"/>
                  </a:lnTo>
                  <a:lnTo>
                    <a:pt x="2974" y="222294"/>
                  </a:lnTo>
                  <a:lnTo>
                    <a:pt x="0" y="246094"/>
                  </a:lnTo>
                  <a:lnTo>
                    <a:pt x="2913" y="280813"/>
                  </a:lnTo>
                  <a:lnTo>
                    <a:pt x="6201" y="311385"/>
                  </a:lnTo>
                  <a:lnTo>
                    <a:pt x="21438" y="351476"/>
                  </a:lnTo>
                  <a:lnTo>
                    <a:pt x="30035" y="366016"/>
                  </a:lnTo>
                  <a:lnTo>
                    <a:pt x="57161" y="388873"/>
                  </a:lnTo>
                  <a:lnTo>
                    <a:pt x="70717" y="395535"/>
                  </a:lnTo>
                  <a:lnTo>
                    <a:pt x="102992" y="400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41" name="SMARTInkShape-2837"/>
            <p:cNvSpPr/>
            <p:nvPr/>
          </p:nvSpPr>
          <p:spPr>
            <a:xfrm>
              <a:off x="4964906" y="1446609"/>
              <a:ext cx="1937743" cy="35720"/>
            </a:xfrm>
            <a:custGeom>
              <a:avLst/>
              <a:gdLst/>
              <a:ahLst/>
              <a:cxnLst/>
              <a:rect l="0" t="0" r="0" b="0"/>
              <a:pathLst>
                <a:path w="1937743" h="35720">
                  <a:moveTo>
                    <a:pt x="0" y="35719"/>
                  </a:moveTo>
                  <a:lnTo>
                    <a:pt x="40139" y="35719"/>
                  </a:lnTo>
                  <a:lnTo>
                    <a:pt x="80949" y="35719"/>
                  </a:lnTo>
                  <a:lnTo>
                    <a:pt x="124323" y="35719"/>
                  </a:lnTo>
                  <a:lnTo>
                    <a:pt x="166261" y="34727"/>
                  </a:lnTo>
                  <a:lnTo>
                    <a:pt x="198910" y="30979"/>
                  </a:lnTo>
                  <a:lnTo>
                    <a:pt x="233264" y="28651"/>
                  </a:lnTo>
                  <a:lnTo>
                    <a:pt x="269368" y="27617"/>
                  </a:lnTo>
                  <a:lnTo>
                    <a:pt x="308566" y="27157"/>
                  </a:lnTo>
                  <a:lnTo>
                    <a:pt x="349137" y="24307"/>
                  </a:lnTo>
                  <a:lnTo>
                    <a:pt x="391314" y="20725"/>
                  </a:lnTo>
                  <a:lnTo>
                    <a:pt x="413672" y="19770"/>
                  </a:lnTo>
                  <a:lnTo>
                    <a:pt x="436515" y="19133"/>
                  </a:lnTo>
                  <a:lnTo>
                    <a:pt x="459683" y="18709"/>
                  </a:lnTo>
                  <a:lnTo>
                    <a:pt x="483064" y="18426"/>
                  </a:lnTo>
                  <a:lnTo>
                    <a:pt x="506589" y="18237"/>
                  </a:lnTo>
                  <a:lnTo>
                    <a:pt x="530211" y="18111"/>
                  </a:lnTo>
                  <a:lnTo>
                    <a:pt x="553896" y="18027"/>
                  </a:lnTo>
                  <a:lnTo>
                    <a:pt x="577622" y="17971"/>
                  </a:lnTo>
                  <a:lnTo>
                    <a:pt x="602371" y="17934"/>
                  </a:lnTo>
                  <a:lnTo>
                    <a:pt x="627800" y="17909"/>
                  </a:lnTo>
                  <a:lnTo>
                    <a:pt x="653681" y="17893"/>
                  </a:lnTo>
                  <a:lnTo>
                    <a:pt x="680858" y="17882"/>
                  </a:lnTo>
                  <a:lnTo>
                    <a:pt x="708897" y="17874"/>
                  </a:lnTo>
                  <a:lnTo>
                    <a:pt x="737512" y="17869"/>
                  </a:lnTo>
                  <a:lnTo>
                    <a:pt x="765518" y="17866"/>
                  </a:lnTo>
                  <a:lnTo>
                    <a:pt x="793119" y="17864"/>
                  </a:lnTo>
                  <a:lnTo>
                    <a:pt x="820449" y="17862"/>
                  </a:lnTo>
                  <a:lnTo>
                    <a:pt x="849584" y="16869"/>
                  </a:lnTo>
                  <a:lnTo>
                    <a:pt x="879920" y="15215"/>
                  </a:lnTo>
                  <a:lnTo>
                    <a:pt x="911058" y="13120"/>
                  </a:lnTo>
                  <a:lnTo>
                    <a:pt x="941739" y="11723"/>
                  </a:lnTo>
                  <a:lnTo>
                    <a:pt x="972116" y="10792"/>
                  </a:lnTo>
                  <a:lnTo>
                    <a:pt x="1002288" y="10172"/>
                  </a:lnTo>
                  <a:lnTo>
                    <a:pt x="1033317" y="9758"/>
                  </a:lnTo>
                  <a:lnTo>
                    <a:pt x="1064917" y="9482"/>
                  </a:lnTo>
                  <a:lnTo>
                    <a:pt x="1096899" y="9298"/>
                  </a:lnTo>
                  <a:lnTo>
                    <a:pt x="1129132" y="9175"/>
                  </a:lnTo>
                  <a:lnTo>
                    <a:pt x="1161537" y="9093"/>
                  </a:lnTo>
                  <a:lnTo>
                    <a:pt x="1194053" y="9039"/>
                  </a:lnTo>
                  <a:lnTo>
                    <a:pt x="1225651" y="9003"/>
                  </a:lnTo>
                  <a:lnTo>
                    <a:pt x="1256640" y="8979"/>
                  </a:lnTo>
                  <a:lnTo>
                    <a:pt x="1287221" y="8962"/>
                  </a:lnTo>
                  <a:lnTo>
                    <a:pt x="1318523" y="7959"/>
                  </a:lnTo>
                  <a:lnTo>
                    <a:pt x="1350304" y="6299"/>
                  </a:lnTo>
                  <a:lnTo>
                    <a:pt x="1382407" y="4199"/>
                  </a:lnTo>
                  <a:lnTo>
                    <a:pt x="1414721" y="2799"/>
                  </a:lnTo>
                  <a:lnTo>
                    <a:pt x="1447179" y="1866"/>
                  </a:lnTo>
                  <a:lnTo>
                    <a:pt x="1479732" y="1244"/>
                  </a:lnTo>
                  <a:lnTo>
                    <a:pt x="1510363" y="830"/>
                  </a:lnTo>
                  <a:lnTo>
                    <a:pt x="1539713" y="553"/>
                  </a:lnTo>
                  <a:lnTo>
                    <a:pt x="1568210" y="369"/>
                  </a:lnTo>
                  <a:lnTo>
                    <a:pt x="1597130" y="246"/>
                  </a:lnTo>
                  <a:lnTo>
                    <a:pt x="1626330" y="164"/>
                  </a:lnTo>
                  <a:lnTo>
                    <a:pt x="1655721" y="109"/>
                  </a:lnTo>
                  <a:lnTo>
                    <a:pt x="1683251" y="73"/>
                  </a:lnTo>
                  <a:lnTo>
                    <a:pt x="1709542" y="49"/>
                  </a:lnTo>
                  <a:lnTo>
                    <a:pt x="1735008" y="33"/>
                  </a:lnTo>
                  <a:lnTo>
                    <a:pt x="1759922" y="22"/>
                  </a:lnTo>
                  <a:lnTo>
                    <a:pt x="1784469" y="15"/>
                  </a:lnTo>
                  <a:lnTo>
                    <a:pt x="1808770" y="10"/>
                  </a:lnTo>
                  <a:lnTo>
                    <a:pt x="1849003" y="5"/>
                  </a:lnTo>
                  <a:lnTo>
                    <a:pt x="1882427" y="2"/>
                  </a:lnTo>
                  <a:lnTo>
                    <a:pt x="19377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143" name="SMARTInkShape-2838"/>
          <p:cNvSpPr/>
          <p:nvPr/>
        </p:nvSpPr>
        <p:spPr>
          <a:xfrm>
            <a:off x="2662440" y="1607502"/>
            <a:ext cx="329006" cy="355576"/>
          </a:xfrm>
          <a:custGeom>
            <a:avLst/>
            <a:gdLst/>
            <a:ahLst/>
            <a:cxnLst/>
            <a:rect l="0" t="0" r="0" b="0"/>
            <a:pathLst>
              <a:path w="329006" h="355576">
                <a:moveTo>
                  <a:pt x="239708" y="17701"/>
                </a:moveTo>
                <a:lnTo>
                  <a:pt x="239708" y="22441"/>
                </a:lnTo>
                <a:lnTo>
                  <a:pt x="237062" y="27415"/>
                </a:lnTo>
                <a:lnTo>
                  <a:pt x="208683" y="64713"/>
                </a:lnTo>
                <a:lnTo>
                  <a:pt x="202271" y="79500"/>
                </a:lnTo>
                <a:lnTo>
                  <a:pt x="199867" y="82712"/>
                </a:lnTo>
                <a:lnTo>
                  <a:pt x="199257" y="85847"/>
                </a:lnTo>
                <a:lnTo>
                  <a:pt x="199842" y="88928"/>
                </a:lnTo>
                <a:lnTo>
                  <a:pt x="202146" y="94998"/>
                </a:lnTo>
                <a:lnTo>
                  <a:pt x="203747" y="105222"/>
                </a:lnTo>
                <a:lnTo>
                  <a:pt x="204820" y="105814"/>
                </a:lnTo>
                <a:lnTo>
                  <a:pt x="211656" y="106842"/>
                </a:lnTo>
                <a:lnTo>
                  <a:pt x="212886" y="72700"/>
                </a:lnTo>
                <a:lnTo>
                  <a:pt x="203823" y="33485"/>
                </a:lnTo>
                <a:lnTo>
                  <a:pt x="197105" y="21827"/>
                </a:lnTo>
                <a:lnTo>
                  <a:pt x="183031" y="5946"/>
                </a:lnTo>
                <a:lnTo>
                  <a:pt x="174500" y="2555"/>
                </a:lnTo>
                <a:lnTo>
                  <a:pt x="143059" y="0"/>
                </a:lnTo>
                <a:lnTo>
                  <a:pt x="126184" y="4629"/>
                </a:lnTo>
                <a:lnTo>
                  <a:pt x="108617" y="17025"/>
                </a:lnTo>
                <a:lnTo>
                  <a:pt x="78958" y="54507"/>
                </a:lnTo>
                <a:lnTo>
                  <a:pt x="55158" y="94094"/>
                </a:lnTo>
                <a:lnTo>
                  <a:pt x="32561" y="128420"/>
                </a:lnTo>
                <a:lnTo>
                  <a:pt x="16494" y="163726"/>
                </a:lnTo>
                <a:lnTo>
                  <a:pt x="5450" y="199323"/>
                </a:lnTo>
                <a:lnTo>
                  <a:pt x="634" y="235005"/>
                </a:lnTo>
                <a:lnTo>
                  <a:pt x="0" y="275489"/>
                </a:lnTo>
                <a:lnTo>
                  <a:pt x="3525" y="294000"/>
                </a:lnTo>
                <a:lnTo>
                  <a:pt x="15829" y="316416"/>
                </a:lnTo>
                <a:lnTo>
                  <a:pt x="32042" y="335625"/>
                </a:lnTo>
                <a:lnTo>
                  <a:pt x="54154" y="349143"/>
                </a:lnTo>
                <a:lnTo>
                  <a:pt x="95422" y="355471"/>
                </a:lnTo>
                <a:lnTo>
                  <a:pt x="132024" y="355575"/>
                </a:lnTo>
                <a:lnTo>
                  <a:pt x="163075" y="352084"/>
                </a:lnTo>
                <a:lnTo>
                  <a:pt x="196719" y="347224"/>
                </a:lnTo>
                <a:lnTo>
                  <a:pt x="230524" y="341757"/>
                </a:lnTo>
                <a:lnTo>
                  <a:pt x="262085" y="336020"/>
                </a:lnTo>
                <a:lnTo>
                  <a:pt x="329005" y="3302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1144" name="SMARTInkShape-2839"/>
          <p:cNvSpPr/>
          <p:nvPr/>
        </p:nvSpPr>
        <p:spPr>
          <a:xfrm>
            <a:off x="3062923" y="3348742"/>
            <a:ext cx="508953" cy="319161"/>
          </a:xfrm>
          <a:custGeom>
            <a:avLst/>
            <a:gdLst/>
            <a:ahLst/>
            <a:cxnLst/>
            <a:rect l="0" t="0" r="0" b="0"/>
            <a:pathLst>
              <a:path w="508953" h="319161">
                <a:moveTo>
                  <a:pt x="133905" y="17750"/>
                </a:moveTo>
                <a:lnTo>
                  <a:pt x="124975" y="17750"/>
                </a:lnTo>
                <a:lnTo>
                  <a:pt x="117287" y="10062"/>
                </a:lnTo>
                <a:lnTo>
                  <a:pt x="108466" y="8929"/>
                </a:lnTo>
                <a:lnTo>
                  <a:pt x="99546" y="1142"/>
                </a:lnTo>
                <a:lnTo>
                  <a:pt x="93849" y="261"/>
                </a:lnTo>
                <a:lnTo>
                  <a:pt x="85877" y="0"/>
                </a:lnTo>
                <a:lnTo>
                  <a:pt x="80148" y="2585"/>
                </a:lnTo>
                <a:lnTo>
                  <a:pt x="74294" y="6049"/>
                </a:lnTo>
                <a:lnTo>
                  <a:pt x="65420" y="8991"/>
                </a:lnTo>
                <a:lnTo>
                  <a:pt x="50558" y="21141"/>
                </a:lnTo>
                <a:lnTo>
                  <a:pt x="33032" y="42732"/>
                </a:lnTo>
                <a:lnTo>
                  <a:pt x="23588" y="50681"/>
                </a:lnTo>
                <a:lnTo>
                  <a:pt x="16084" y="60829"/>
                </a:lnTo>
                <a:lnTo>
                  <a:pt x="14678" y="66313"/>
                </a:lnTo>
                <a:lnTo>
                  <a:pt x="14259" y="92018"/>
                </a:lnTo>
                <a:lnTo>
                  <a:pt x="2293" y="135946"/>
                </a:lnTo>
                <a:lnTo>
                  <a:pt x="267" y="178762"/>
                </a:lnTo>
                <a:lnTo>
                  <a:pt x="0" y="223169"/>
                </a:lnTo>
                <a:lnTo>
                  <a:pt x="4712" y="245192"/>
                </a:lnTo>
                <a:lnTo>
                  <a:pt x="16185" y="270412"/>
                </a:lnTo>
                <a:lnTo>
                  <a:pt x="31005" y="287522"/>
                </a:lnTo>
                <a:lnTo>
                  <a:pt x="59659" y="305940"/>
                </a:lnTo>
                <a:lnTo>
                  <a:pt x="90466" y="317285"/>
                </a:lnTo>
                <a:lnTo>
                  <a:pt x="117396" y="319160"/>
                </a:lnTo>
                <a:lnTo>
                  <a:pt x="158903" y="311407"/>
                </a:lnTo>
                <a:lnTo>
                  <a:pt x="200799" y="300321"/>
                </a:lnTo>
                <a:lnTo>
                  <a:pt x="235526" y="291534"/>
                </a:lnTo>
                <a:lnTo>
                  <a:pt x="270951" y="277906"/>
                </a:lnTo>
                <a:lnTo>
                  <a:pt x="306583" y="266041"/>
                </a:lnTo>
                <a:lnTo>
                  <a:pt x="342275" y="251501"/>
                </a:lnTo>
                <a:lnTo>
                  <a:pt x="377986" y="239365"/>
                </a:lnTo>
                <a:lnTo>
                  <a:pt x="418480" y="220239"/>
                </a:lnTo>
                <a:lnTo>
                  <a:pt x="455142" y="205878"/>
                </a:lnTo>
                <a:lnTo>
                  <a:pt x="496572" y="190113"/>
                </a:lnTo>
                <a:lnTo>
                  <a:pt x="508952" y="18741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161" name="SMARTInkShape-Group329"/>
          <p:cNvGrpSpPr/>
          <p:nvPr/>
        </p:nvGrpSpPr>
        <p:grpSpPr>
          <a:xfrm>
            <a:off x="5170289" y="2330648"/>
            <a:ext cx="2473524" cy="443260"/>
            <a:chOff x="5170289" y="2330648"/>
            <a:chExt cx="2473524" cy="443260"/>
          </a:xfrm>
        </p:grpSpPr>
        <p:sp>
          <p:nvSpPr>
            <p:cNvPr id="1145" name="SMARTInkShape-2840"/>
            <p:cNvSpPr/>
            <p:nvPr/>
          </p:nvSpPr>
          <p:spPr>
            <a:xfrm>
              <a:off x="7590234" y="2384226"/>
              <a:ext cx="53579" cy="80369"/>
            </a:xfrm>
            <a:custGeom>
              <a:avLst/>
              <a:gdLst/>
              <a:ahLst/>
              <a:cxnLst/>
              <a:rect l="0" t="0" r="0" b="0"/>
              <a:pathLst>
                <a:path w="53579" h="80369">
                  <a:moveTo>
                    <a:pt x="53578" y="0"/>
                  </a:moveTo>
                  <a:lnTo>
                    <a:pt x="53578" y="4741"/>
                  </a:lnTo>
                  <a:lnTo>
                    <a:pt x="48838" y="17170"/>
                  </a:lnTo>
                  <a:lnTo>
                    <a:pt x="24899" y="55543"/>
                  </a:lnTo>
                  <a:lnTo>
                    <a:pt x="15696" y="67020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46" name="SMARTInkShape-2841"/>
            <p:cNvSpPr/>
            <p:nvPr/>
          </p:nvSpPr>
          <p:spPr>
            <a:xfrm>
              <a:off x="7518796" y="2348508"/>
              <a:ext cx="80368" cy="89297"/>
            </a:xfrm>
            <a:custGeom>
              <a:avLst/>
              <a:gdLst/>
              <a:ahLst/>
              <a:cxnLst/>
              <a:rect l="0" t="0" r="0" b="0"/>
              <a:pathLst>
                <a:path w="80368" h="89297">
                  <a:moveTo>
                    <a:pt x="80367" y="0"/>
                  </a:moveTo>
                  <a:lnTo>
                    <a:pt x="72679" y="0"/>
                  </a:lnTo>
                  <a:lnTo>
                    <a:pt x="67066" y="4740"/>
                  </a:lnTo>
                  <a:lnTo>
                    <a:pt x="34881" y="44949"/>
                  </a:lnTo>
                  <a:lnTo>
                    <a:pt x="0" y="892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47" name="SMARTInkShape-2842"/>
            <p:cNvSpPr/>
            <p:nvPr/>
          </p:nvSpPr>
          <p:spPr>
            <a:xfrm>
              <a:off x="7170538" y="2598749"/>
              <a:ext cx="151806" cy="124807"/>
            </a:xfrm>
            <a:custGeom>
              <a:avLst/>
              <a:gdLst/>
              <a:ahLst/>
              <a:cxnLst/>
              <a:rect l="0" t="0" r="0" b="0"/>
              <a:pathLst>
                <a:path w="151806" h="124807">
                  <a:moveTo>
                    <a:pt x="0" y="62298"/>
                  </a:moveTo>
                  <a:lnTo>
                    <a:pt x="0" y="67038"/>
                  </a:lnTo>
                  <a:lnTo>
                    <a:pt x="992" y="68435"/>
                  </a:lnTo>
                  <a:lnTo>
                    <a:pt x="2647" y="69366"/>
                  </a:lnTo>
                  <a:lnTo>
                    <a:pt x="4741" y="69986"/>
                  </a:lnTo>
                  <a:lnTo>
                    <a:pt x="12429" y="75600"/>
                  </a:lnTo>
                  <a:lnTo>
                    <a:pt x="15446" y="83423"/>
                  </a:lnTo>
                  <a:lnTo>
                    <a:pt x="17779" y="92523"/>
                  </a:lnTo>
                  <a:lnTo>
                    <a:pt x="25868" y="106541"/>
                  </a:lnTo>
                  <a:lnTo>
                    <a:pt x="26668" y="114451"/>
                  </a:lnTo>
                  <a:lnTo>
                    <a:pt x="26789" y="70418"/>
                  </a:lnTo>
                  <a:lnTo>
                    <a:pt x="29436" y="50483"/>
                  </a:lnTo>
                  <a:lnTo>
                    <a:pt x="39218" y="21820"/>
                  </a:lnTo>
                  <a:lnTo>
                    <a:pt x="47527" y="11896"/>
                  </a:lnTo>
                  <a:lnTo>
                    <a:pt x="57834" y="5171"/>
                  </a:lnTo>
                  <a:lnTo>
                    <a:pt x="81749" y="499"/>
                  </a:lnTo>
                  <a:lnTo>
                    <a:pt x="96542" y="0"/>
                  </a:lnTo>
                  <a:lnTo>
                    <a:pt x="101073" y="1914"/>
                  </a:lnTo>
                  <a:lnTo>
                    <a:pt x="118654" y="19926"/>
                  </a:lnTo>
                  <a:lnTo>
                    <a:pt x="127872" y="34089"/>
                  </a:lnTo>
                  <a:lnTo>
                    <a:pt x="139727" y="74295"/>
                  </a:lnTo>
                  <a:lnTo>
                    <a:pt x="142936" y="91098"/>
                  </a:lnTo>
                  <a:lnTo>
                    <a:pt x="148735" y="103794"/>
                  </a:lnTo>
                  <a:lnTo>
                    <a:pt x="151805" y="124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48" name="SMARTInkShape-2843"/>
            <p:cNvSpPr/>
            <p:nvPr/>
          </p:nvSpPr>
          <p:spPr>
            <a:xfrm>
              <a:off x="7081241" y="2598539"/>
              <a:ext cx="79447" cy="123102"/>
            </a:xfrm>
            <a:custGeom>
              <a:avLst/>
              <a:gdLst/>
              <a:ahLst/>
              <a:cxnLst/>
              <a:rect l="0" t="0" r="0" b="0"/>
              <a:pathLst>
                <a:path w="79447" h="123102">
                  <a:moveTo>
                    <a:pt x="0" y="35719"/>
                  </a:moveTo>
                  <a:lnTo>
                    <a:pt x="0" y="77959"/>
                  </a:lnTo>
                  <a:lnTo>
                    <a:pt x="0" y="108419"/>
                  </a:lnTo>
                  <a:lnTo>
                    <a:pt x="2647" y="115324"/>
                  </a:lnTo>
                  <a:lnTo>
                    <a:pt x="4741" y="118555"/>
                  </a:lnTo>
                  <a:lnTo>
                    <a:pt x="7130" y="120708"/>
                  </a:lnTo>
                  <a:lnTo>
                    <a:pt x="12429" y="123101"/>
                  </a:lnTo>
                  <a:lnTo>
                    <a:pt x="15232" y="122747"/>
                  </a:lnTo>
                  <a:lnTo>
                    <a:pt x="20991" y="119708"/>
                  </a:lnTo>
                  <a:lnTo>
                    <a:pt x="43450" y="99234"/>
                  </a:lnTo>
                  <a:lnTo>
                    <a:pt x="73362" y="59416"/>
                  </a:lnTo>
                  <a:lnTo>
                    <a:pt x="78293" y="41638"/>
                  </a:lnTo>
                  <a:lnTo>
                    <a:pt x="79446" y="29750"/>
                  </a:lnTo>
                  <a:lnTo>
                    <a:pt x="77312" y="20498"/>
                  </a:lnTo>
                  <a:lnTo>
                    <a:pt x="67858" y="6474"/>
                  </a:lnTo>
                  <a:lnTo>
                    <a:pt x="59594" y="2877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49" name="SMARTInkShape-2844"/>
            <p:cNvSpPr/>
            <p:nvPr/>
          </p:nvSpPr>
          <p:spPr>
            <a:xfrm>
              <a:off x="7009804" y="2518172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0"/>
                  </a:moveTo>
                  <a:lnTo>
                    <a:pt x="9299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0" name="SMARTInkShape-2845"/>
            <p:cNvSpPr/>
            <p:nvPr/>
          </p:nvSpPr>
          <p:spPr>
            <a:xfrm>
              <a:off x="6841382" y="2609120"/>
              <a:ext cx="177353" cy="123365"/>
            </a:xfrm>
            <a:custGeom>
              <a:avLst/>
              <a:gdLst/>
              <a:ahLst/>
              <a:cxnLst/>
              <a:rect l="0" t="0" r="0" b="0"/>
              <a:pathLst>
                <a:path w="177353" h="123365">
                  <a:moveTo>
                    <a:pt x="7688" y="34068"/>
                  </a:moveTo>
                  <a:lnTo>
                    <a:pt x="0" y="34068"/>
                  </a:lnTo>
                  <a:lnTo>
                    <a:pt x="3866" y="29327"/>
                  </a:lnTo>
                  <a:lnTo>
                    <a:pt x="11297" y="21638"/>
                  </a:lnTo>
                  <a:lnTo>
                    <a:pt x="22190" y="18622"/>
                  </a:lnTo>
                  <a:lnTo>
                    <a:pt x="62000" y="9397"/>
                  </a:lnTo>
                  <a:lnTo>
                    <a:pt x="106012" y="0"/>
                  </a:lnTo>
                  <a:lnTo>
                    <a:pt x="127992" y="3578"/>
                  </a:lnTo>
                  <a:lnTo>
                    <a:pt x="147072" y="10922"/>
                  </a:lnTo>
                  <a:lnTo>
                    <a:pt x="156618" y="19151"/>
                  </a:lnTo>
                  <a:lnTo>
                    <a:pt x="163176" y="29422"/>
                  </a:lnTo>
                  <a:lnTo>
                    <a:pt x="167386" y="52185"/>
                  </a:lnTo>
                  <a:lnTo>
                    <a:pt x="168954" y="63948"/>
                  </a:lnTo>
                  <a:lnTo>
                    <a:pt x="176483" y="98570"/>
                  </a:lnTo>
                  <a:lnTo>
                    <a:pt x="177352" y="1233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1" name="SMARTInkShape-2846"/>
            <p:cNvSpPr/>
            <p:nvPr/>
          </p:nvSpPr>
          <p:spPr>
            <a:xfrm>
              <a:off x="6902768" y="2446734"/>
              <a:ext cx="35599" cy="285751"/>
            </a:xfrm>
            <a:custGeom>
              <a:avLst/>
              <a:gdLst/>
              <a:ahLst/>
              <a:cxnLst/>
              <a:rect l="0" t="0" r="0" b="0"/>
              <a:pathLst>
                <a:path w="35599" h="285751">
                  <a:moveTo>
                    <a:pt x="35598" y="0"/>
                  </a:moveTo>
                  <a:lnTo>
                    <a:pt x="27911" y="0"/>
                  </a:lnTo>
                  <a:lnTo>
                    <a:pt x="22297" y="4741"/>
                  </a:lnTo>
                  <a:lnTo>
                    <a:pt x="19764" y="12360"/>
                  </a:lnTo>
                  <a:lnTo>
                    <a:pt x="10850" y="54664"/>
                  </a:lnTo>
                  <a:lnTo>
                    <a:pt x="4472" y="94252"/>
                  </a:lnTo>
                  <a:lnTo>
                    <a:pt x="1240" y="128578"/>
                  </a:lnTo>
                  <a:lnTo>
                    <a:pt x="284" y="163885"/>
                  </a:lnTo>
                  <a:lnTo>
                    <a:pt x="0" y="199481"/>
                  </a:lnTo>
                  <a:lnTo>
                    <a:pt x="7033" y="238944"/>
                  </a:lnTo>
                  <a:lnTo>
                    <a:pt x="26669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2" name="SMARTInkShape-2847"/>
            <p:cNvSpPr/>
            <p:nvPr/>
          </p:nvSpPr>
          <p:spPr>
            <a:xfrm>
              <a:off x="6751474" y="2580680"/>
              <a:ext cx="70807" cy="140599"/>
            </a:xfrm>
            <a:custGeom>
              <a:avLst/>
              <a:gdLst/>
              <a:ahLst/>
              <a:cxnLst/>
              <a:rect l="0" t="0" r="0" b="0"/>
              <a:pathLst>
                <a:path w="70807" h="140599">
                  <a:moveTo>
                    <a:pt x="52947" y="0"/>
                  </a:moveTo>
                  <a:lnTo>
                    <a:pt x="48208" y="0"/>
                  </a:lnTo>
                  <a:lnTo>
                    <a:pt x="43234" y="5291"/>
                  </a:lnTo>
                  <a:lnTo>
                    <a:pt x="14038" y="48823"/>
                  </a:lnTo>
                  <a:lnTo>
                    <a:pt x="6550" y="64363"/>
                  </a:lnTo>
                  <a:lnTo>
                    <a:pt x="788" y="108882"/>
                  </a:lnTo>
                  <a:lnTo>
                    <a:pt x="0" y="122144"/>
                  </a:lnTo>
                  <a:lnTo>
                    <a:pt x="1774" y="127070"/>
                  </a:lnTo>
                  <a:lnTo>
                    <a:pt x="9037" y="135189"/>
                  </a:lnTo>
                  <a:lnTo>
                    <a:pt x="16234" y="139459"/>
                  </a:lnTo>
                  <a:lnTo>
                    <a:pt x="19541" y="140598"/>
                  </a:lnTo>
                  <a:lnTo>
                    <a:pt x="28509" y="139217"/>
                  </a:lnTo>
                  <a:lnTo>
                    <a:pt x="55242" y="127510"/>
                  </a:lnTo>
                  <a:lnTo>
                    <a:pt x="70806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3" name="SMARTInkShape-2848"/>
            <p:cNvSpPr/>
            <p:nvPr/>
          </p:nvSpPr>
          <p:spPr>
            <a:xfrm>
              <a:off x="6603960" y="2580680"/>
              <a:ext cx="102236" cy="164326"/>
            </a:xfrm>
            <a:custGeom>
              <a:avLst/>
              <a:gdLst/>
              <a:ahLst/>
              <a:cxnLst/>
              <a:rect l="0" t="0" r="0" b="0"/>
              <a:pathLst>
                <a:path w="102236" h="164326">
                  <a:moveTo>
                    <a:pt x="102235" y="0"/>
                  </a:moveTo>
                  <a:lnTo>
                    <a:pt x="81244" y="0"/>
                  </a:lnTo>
                  <a:lnTo>
                    <a:pt x="75377" y="2645"/>
                  </a:lnTo>
                  <a:lnTo>
                    <a:pt x="42177" y="25731"/>
                  </a:lnTo>
                  <a:lnTo>
                    <a:pt x="19936" y="63544"/>
                  </a:lnTo>
                  <a:lnTo>
                    <a:pt x="11087" y="80828"/>
                  </a:lnTo>
                  <a:lnTo>
                    <a:pt x="200" y="120336"/>
                  </a:lnTo>
                  <a:lnTo>
                    <a:pt x="0" y="133188"/>
                  </a:lnTo>
                  <a:lnTo>
                    <a:pt x="4473" y="156482"/>
                  </a:lnTo>
                  <a:lnTo>
                    <a:pt x="8515" y="163143"/>
                  </a:lnTo>
                  <a:lnTo>
                    <a:pt x="10981" y="164325"/>
                  </a:lnTo>
                  <a:lnTo>
                    <a:pt x="13617" y="164120"/>
                  </a:lnTo>
                  <a:lnTo>
                    <a:pt x="34047" y="154051"/>
                  </a:lnTo>
                  <a:lnTo>
                    <a:pt x="45871" y="143651"/>
                  </a:lnTo>
                  <a:lnTo>
                    <a:pt x="71572" y="103647"/>
                  </a:lnTo>
                  <a:lnTo>
                    <a:pt x="89259" y="61391"/>
                  </a:lnTo>
                  <a:lnTo>
                    <a:pt x="92772" y="42309"/>
                  </a:lnTo>
                  <a:lnTo>
                    <a:pt x="93199" y="31875"/>
                  </a:lnTo>
                  <a:lnTo>
                    <a:pt x="93259" y="33349"/>
                  </a:lnTo>
                  <a:lnTo>
                    <a:pt x="86232" y="45120"/>
                  </a:lnTo>
                  <a:lnTo>
                    <a:pt x="84484" y="82681"/>
                  </a:lnTo>
                  <a:lnTo>
                    <a:pt x="85389" y="109414"/>
                  </a:lnTo>
                  <a:lnTo>
                    <a:pt x="93305" y="151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4" name="SMARTInkShape-2849"/>
            <p:cNvSpPr/>
            <p:nvPr/>
          </p:nvSpPr>
          <p:spPr>
            <a:xfrm>
              <a:off x="5625735" y="2599107"/>
              <a:ext cx="767922" cy="149719"/>
            </a:xfrm>
            <a:custGeom>
              <a:avLst/>
              <a:gdLst/>
              <a:ahLst/>
              <a:cxnLst/>
              <a:rect l="0" t="0" r="0" b="0"/>
              <a:pathLst>
                <a:path w="767922" h="149719">
                  <a:moveTo>
                    <a:pt x="8897" y="26221"/>
                  </a:moveTo>
                  <a:lnTo>
                    <a:pt x="0" y="26221"/>
                  </a:lnTo>
                  <a:lnTo>
                    <a:pt x="43220" y="26221"/>
                  </a:lnTo>
                  <a:lnTo>
                    <a:pt x="77634" y="30961"/>
                  </a:lnTo>
                  <a:lnTo>
                    <a:pt x="109383" y="42444"/>
                  </a:lnTo>
                  <a:lnTo>
                    <a:pt x="147330" y="68461"/>
                  </a:lnTo>
                  <a:lnTo>
                    <a:pt x="165189" y="91818"/>
                  </a:lnTo>
                  <a:lnTo>
                    <a:pt x="175626" y="112894"/>
                  </a:lnTo>
                  <a:lnTo>
                    <a:pt x="178447" y="141193"/>
                  </a:lnTo>
                  <a:lnTo>
                    <a:pt x="178545" y="149718"/>
                  </a:lnTo>
                  <a:lnTo>
                    <a:pt x="179554" y="111071"/>
                  </a:lnTo>
                  <a:lnTo>
                    <a:pt x="190990" y="70284"/>
                  </a:lnTo>
                  <a:lnTo>
                    <a:pt x="208373" y="29669"/>
                  </a:lnTo>
                  <a:lnTo>
                    <a:pt x="220243" y="7462"/>
                  </a:lnTo>
                  <a:lnTo>
                    <a:pt x="226190" y="3001"/>
                  </a:lnTo>
                  <a:lnTo>
                    <a:pt x="229165" y="2803"/>
                  </a:lnTo>
                  <a:lnTo>
                    <a:pt x="235118" y="5230"/>
                  </a:lnTo>
                  <a:lnTo>
                    <a:pt x="237101" y="7266"/>
                  </a:lnTo>
                  <a:lnTo>
                    <a:pt x="256198" y="47455"/>
                  </a:lnTo>
                  <a:lnTo>
                    <a:pt x="274156" y="86106"/>
                  </a:lnTo>
                  <a:lnTo>
                    <a:pt x="276611" y="93516"/>
                  </a:lnTo>
                  <a:lnTo>
                    <a:pt x="289062" y="109411"/>
                  </a:lnTo>
                  <a:lnTo>
                    <a:pt x="294811" y="112804"/>
                  </a:lnTo>
                  <a:lnTo>
                    <a:pt x="306586" y="114982"/>
                  </a:lnTo>
                  <a:lnTo>
                    <a:pt x="312522" y="112634"/>
                  </a:lnTo>
                  <a:lnTo>
                    <a:pt x="329157" y="98301"/>
                  </a:lnTo>
                  <a:lnTo>
                    <a:pt x="353934" y="58827"/>
                  </a:lnTo>
                  <a:lnTo>
                    <a:pt x="372355" y="19929"/>
                  </a:lnTo>
                  <a:lnTo>
                    <a:pt x="374858" y="1350"/>
                  </a:lnTo>
                  <a:lnTo>
                    <a:pt x="373919" y="711"/>
                  </a:lnTo>
                  <a:lnTo>
                    <a:pt x="370228" y="0"/>
                  </a:lnTo>
                  <a:lnTo>
                    <a:pt x="357833" y="4341"/>
                  </a:lnTo>
                  <a:lnTo>
                    <a:pt x="349849" y="11866"/>
                  </a:lnTo>
                  <a:lnTo>
                    <a:pt x="342002" y="20833"/>
                  </a:lnTo>
                  <a:lnTo>
                    <a:pt x="327419" y="33444"/>
                  </a:lnTo>
                  <a:lnTo>
                    <a:pt x="317366" y="54158"/>
                  </a:lnTo>
                  <a:lnTo>
                    <a:pt x="305723" y="97551"/>
                  </a:lnTo>
                  <a:lnTo>
                    <a:pt x="305523" y="108525"/>
                  </a:lnTo>
                  <a:lnTo>
                    <a:pt x="308742" y="116709"/>
                  </a:lnTo>
                  <a:lnTo>
                    <a:pt x="324607" y="136197"/>
                  </a:lnTo>
                  <a:lnTo>
                    <a:pt x="330452" y="139591"/>
                  </a:lnTo>
                  <a:lnTo>
                    <a:pt x="342289" y="141770"/>
                  </a:lnTo>
                  <a:lnTo>
                    <a:pt x="361312" y="135072"/>
                  </a:lnTo>
                  <a:lnTo>
                    <a:pt x="372563" y="129831"/>
                  </a:lnTo>
                  <a:lnTo>
                    <a:pt x="381531" y="121548"/>
                  </a:lnTo>
                  <a:lnTo>
                    <a:pt x="390809" y="111253"/>
                  </a:lnTo>
                  <a:lnTo>
                    <a:pt x="415728" y="88475"/>
                  </a:lnTo>
                  <a:lnTo>
                    <a:pt x="452697" y="47042"/>
                  </a:lnTo>
                  <a:lnTo>
                    <a:pt x="468155" y="30370"/>
                  </a:lnTo>
                  <a:lnTo>
                    <a:pt x="472726" y="21608"/>
                  </a:lnTo>
                  <a:lnTo>
                    <a:pt x="477311" y="19210"/>
                  </a:lnTo>
                  <a:lnTo>
                    <a:pt x="478932" y="19563"/>
                  </a:lnTo>
                  <a:lnTo>
                    <a:pt x="480012" y="20790"/>
                  </a:lnTo>
                  <a:lnTo>
                    <a:pt x="481212" y="24800"/>
                  </a:lnTo>
                  <a:lnTo>
                    <a:pt x="483139" y="66298"/>
                  </a:lnTo>
                  <a:lnTo>
                    <a:pt x="490272" y="108772"/>
                  </a:lnTo>
                  <a:lnTo>
                    <a:pt x="490991" y="134485"/>
                  </a:lnTo>
                  <a:lnTo>
                    <a:pt x="493698" y="141477"/>
                  </a:lnTo>
                  <a:lnTo>
                    <a:pt x="498780" y="149309"/>
                  </a:lnTo>
                  <a:lnTo>
                    <a:pt x="500189" y="148959"/>
                  </a:lnTo>
                  <a:lnTo>
                    <a:pt x="504401" y="145925"/>
                  </a:lnTo>
                  <a:lnTo>
                    <a:pt x="506933" y="141269"/>
                  </a:lnTo>
                  <a:lnTo>
                    <a:pt x="523121" y="97086"/>
                  </a:lnTo>
                  <a:lnTo>
                    <a:pt x="533624" y="59174"/>
                  </a:lnTo>
                  <a:lnTo>
                    <a:pt x="543578" y="32377"/>
                  </a:lnTo>
                  <a:lnTo>
                    <a:pt x="543945" y="32309"/>
                  </a:lnTo>
                  <a:lnTo>
                    <a:pt x="553765" y="74265"/>
                  </a:lnTo>
                  <a:lnTo>
                    <a:pt x="571651" y="115542"/>
                  </a:lnTo>
                  <a:lnTo>
                    <a:pt x="583410" y="134595"/>
                  </a:lnTo>
                  <a:lnTo>
                    <a:pt x="589343" y="138879"/>
                  </a:lnTo>
                  <a:lnTo>
                    <a:pt x="596279" y="140784"/>
                  </a:lnTo>
                  <a:lnTo>
                    <a:pt x="605976" y="141630"/>
                  </a:lnTo>
                  <a:lnTo>
                    <a:pt x="622593" y="137366"/>
                  </a:lnTo>
                  <a:lnTo>
                    <a:pt x="651904" y="114475"/>
                  </a:lnTo>
                  <a:lnTo>
                    <a:pt x="687560" y="77062"/>
                  </a:lnTo>
                  <a:lnTo>
                    <a:pt x="713560" y="35695"/>
                  </a:lnTo>
                  <a:lnTo>
                    <a:pt x="720394" y="20098"/>
                  </a:lnTo>
                  <a:lnTo>
                    <a:pt x="721355" y="16186"/>
                  </a:lnTo>
                  <a:lnTo>
                    <a:pt x="721002" y="13578"/>
                  </a:lnTo>
                  <a:lnTo>
                    <a:pt x="719774" y="11839"/>
                  </a:lnTo>
                  <a:lnTo>
                    <a:pt x="715416" y="9049"/>
                  </a:lnTo>
                  <a:lnTo>
                    <a:pt x="705179" y="13306"/>
                  </a:lnTo>
                  <a:lnTo>
                    <a:pt x="697702" y="20812"/>
                  </a:lnTo>
                  <a:lnTo>
                    <a:pt x="684818" y="41799"/>
                  </a:lnTo>
                  <a:lnTo>
                    <a:pt x="674428" y="84572"/>
                  </a:lnTo>
                  <a:lnTo>
                    <a:pt x="673842" y="89927"/>
                  </a:lnTo>
                  <a:lnTo>
                    <a:pt x="677798" y="113679"/>
                  </a:lnTo>
                  <a:lnTo>
                    <a:pt x="680058" y="118260"/>
                  </a:lnTo>
                  <a:lnTo>
                    <a:pt x="687860" y="125997"/>
                  </a:lnTo>
                  <a:lnTo>
                    <a:pt x="695297" y="130098"/>
                  </a:lnTo>
                  <a:lnTo>
                    <a:pt x="707707" y="132405"/>
                  </a:lnTo>
                  <a:lnTo>
                    <a:pt x="718339" y="131953"/>
                  </a:lnTo>
                  <a:lnTo>
                    <a:pt x="747219" y="120892"/>
                  </a:lnTo>
                  <a:lnTo>
                    <a:pt x="767921" y="106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5" name="SMARTInkShape-2850"/>
            <p:cNvSpPr/>
            <p:nvPr/>
          </p:nvSpPr>
          <p:spPr>
            <a:xfrm>
              <a:off x="5723929" y="2411015"/>
              <a:ext cx="8931" cy="339330"/>
            </a:xfrm>
            <a:custGeom>
              <a:avLst/>
              <a:gdLst/>
              <a:ahLst/>
              <a:cxnLst/>
              <a:rect l="0" t="0" r="0" b="0"/>
              <a:pathLst>
                <a:path w="8931" h="339330">
                  <a:moveTo>
                    <a:pt x="8930" y="0"/>
                  </a:moveTo>
                  <a:lnTo>
                    <a:pt x="8930" y="38161"/>
                  </a:lnTo>
                  <a:lnTo>
                    <a:pt x="8930" y="79049"/>
                  </a:lnTo>
                  <a:lnTo>
                    <a:pt x="8930" y="114593"/>
                  </a:lnTo>
                  <a:lnTo>
                    <a:pt x="8930" y="155111"/>
                  </a:lnTo>
                  <a:lnTo>
                    <a:pt x="7938" y="193685"/>
                  </a:lnTo>
                  <a:lnTo>
                    <a:pt x="2793" y="234108"/>
                  </a:lnTo>
                  <a:lnTo>
                    <a:pt x="551" y="275439"/>
                  </a:lnTo>
                  <a:lnTo>
                    <a:pt x="49" y="317918"/>
                  </a:lnTo>
                  <a:lnTo>
                    <a:pt x="0" y="339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6" name="SMARTInkShape-2851"/>
            <p:cNvSpPr/>
            <p:nvPr/>
          </p:nvSpPr>
          <p:spPr>
            <a:xfrm>
              <a:off x="5563763" y="2544961"/>
              <a:ext cx="142308" cy="228947"/>
            </a:xfrm>
            <a:custGeom>
              <a:avLst/>
              <a:gdLst/>
              <a:ahLst/>
              <a:cxnLst/>
              <a:rect l="0" t="0" r="0" b="0"/>
              <a:pathLst>
                <a:path w="142308" h="228947">
                  <a:moveTo>
                    <a:pt x="142307" y="0"/>
                  </a:moveTo>
                  <a:lnTo>
                    <a:pt x="137567" y="0"/>
                  </a:lnTo>
                  <a:lnTo>
                    <a:pt x="132593" y="2646"/>
                  </a:lnTo>
                  <a:lnTo>
                    <a:pt x="111262" y="23353"/>
                  </a:lnTo>
                  <a:lnTo>
                    <a:pt x="82607" y="63231"/>
                  </a:lnTo>
                  <a:lnTo>
                    <a:pt x="58931" y="104506"/>
                  </a:lnTo>
                  <a:lnTo>
                    <a:pt x="35144" y="144997"/>
                  </a:lnTo>
                  <a:lnTo>
                    <a:pt x="16078" y="186178"/>
                  </a:lnTo>
                  <a:lnTo>
                    <a:pt x="2310" y="215213"/>
                  </a:lnTo>
                  <a:lnTo>
                    <a:pt x="0" y="228822"/>
                  </a:lnTo>
                  <a:lnTo>
                    <a:pt x="803" y="228946"/>
                  </a:lnTo>
                  <a:lnTo>
                    <a:pt x="8362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7" name="SMARTInkShape-2852"/>
            <p:cNvSpPr/>
            <p:nvPr/>
          </p:nvSpPr>
          <p:spPr>
            <a:xfrm>
              <a:off x="5492999" y="2571750"/>
              <a:ext cx="159494" cy="116087"/>
            </a:xfrm>
            <a:custGeom>
              <a:avLst/>
              <a:gdLst/>
              <a:ahLst/>
              <a:cxnLst/>
              <a:rect l="0" t="0" r="0" b="0"/>
              <a:pathLst>
                <a:path w="159494" h="116087">
                  <a:moveTo>
                    <a:pt x="7689" y="0"/>
                  </a:moveTo>
                  <a:lnTo>
                    <a:pt x="2948" y="0"/>
                  </a:lnTo>
                  <a:lnTo>
                    <a:pt x="1551" y="1984"/>
                  </a:lnTo>
                  <a:lnTo>
                    <a:pt x="0" y="9481"/>
                  </a:lnTo>
                  <a:lnTo>
                    <a:pt x="1957" y="16781"/>
                  </a:lnTo>
                  <a:lnTo>
                    <a:pt x="23688" y="56861"/>
                  </a:lnTo>
                  <a:lnTo>
                    <a:pt x="46860" y="80428"/>
                  </a:lnTo>
                  <a:lnTo>
                    <a:pt x="82373" y="103012"/>
                  </a:lnTo>
                  <a:lnTo>
                    <a:pt x="112840" y="113209"/>
                  </a:lnTo>
                  <a:lnTo>
                    <a:pt x="159493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8" name="SMARTInkShape-2853"/>
            <p:cNvSpPr/>
            <p:nvPr/>
          </p:nvSpPr>
          <p:spPr>
            <a:xfrm>
              <a:off x="5309211" y="2514284"/>
              <a:ext cx="136356" cy="226929"/>
            </a:xfrm>
            <a:custGeom>
              <a:avLst/>
              <a:gdLst/>
              <a:ahLst/>
              <a:cxnLst/>
              <a:rect l="0" t="0" r="0" b="0"/>
              <a:pathLst>
                <a:path w="136356" h="226929">
                  <a:moveTo>
                    <a:pt x="30742" y="128904"/>
                  </a:moveTo>
                  <a:lnTo>
                    <a:pt x="70034" y="94351"/>
                  </a:lnTo>
                  <a:lnTo>
                    <a:pt x="111567" y="51111"/>
                  </a:lnTo>
                  <a:lnTo>
                    <a:pt x="117368" y="47276"/>
                  </a:lnTo>
                  <a:lnTo>
                    <a:pt x="121235" y="42736"/>
                  </a:lnTo>
                  <a:lnTo>
                    <a:pt x="135584" y="13436"/>
                  </a:lnTo>
                  <a:lnTo>
                    <a:pt x="136355" y="10253"/>
                  </a:lnTo>
                  <a:lnTo>
                    <a:pt x="135878" y="7139"/>
                  </a:lnTo>
                  <a:lnTo>
                    <a:pt x="132701" y="1033"/>
                  </a:lnTo>
                  <a:lnTo>
                    <a:pt x="130465" y="0"/>
                  </a:lnTo>
                  <a:lnTo>
                    <a:pt x="127982" y="304"/>
                  </a:lnTo>
                  <a:lnTo>
                    <a:pt x="121585" y="2295"/>
                  </a:lnTo>
                  <a:lnTo>
                    <a:pt x="112127" y="3180"/>
                  </a:lnTo>
                  <a:lnTo>
                    <a:pt x="101310" y="8865"/>
                  </a:lnTo>
                  <a:lnTo>
                    <a:pt x="66163" y="41438"/>
                  </a:lnTo>
                  <a:lnTo>
                    <a:pt x="34072" y="84496"/>
                  </a:lnTo>
                  <a:lnTo>
                    <a:pt x="11960" y="126158"/>
                  </a:lnTo>
                  <a:lnTo>
                    <a:pt x="266" y="168450"/>
                  </a:lnTo>
                  <a:lnTo>
                    <a:pt x="0" y="181537"/>
                  </a:lnTo>
                  <a:lnTo>
                    <a:pt x="7912" y="206107"/>
                  </a:lnTo>
                  <a:lnTo>
                    <a:pt x="15965" y="215471"/>
                  </a:lnTo>
                  <a:lnTo>
                    <a:pt x="25167" y="221948"/>
                  </a:lnTo>
                  <a:lnTo>
                    <a:pt x="32564" y="224827"/>
                  </a:lnTo>
                  <a:lnTo>
                    <a:pt x="68646" y="226928"/>
                  </a:lnTo>
                  <a:lnTo>
                    <a:pt x="111881" y="219016"/>
                  </a:lnTo>
                  <a:lnTo>
                    <a:pt x="120039" y="218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59" name="SMARTInkShape-2854"/>
            <p:cNvSpPr/>
            <p:nvPr/>
          </p:nvSpPr>
          <p:spPr>
            <a:xfrm>
              <a:off x="5259694" y="2330648"/>
              <a:ext cx="53471" cy="116087"/>
            </a:xfrm>
            <a:custGeom>
              <a:avLst/>
              <a:gdLst/>
              <a:ahLst/>
              <a:cxnLst/>
              <a:rect l="0" t="0" r="0" b="0"/>
              <a:pathLst>
                <a:path w="53471" h="116087">
                  <a:moveTo>
                    <a:pt x="8822" y="0"/>
                  </a:moveTo>
                  <a:lnTo>
                    <a:pt x="1133" y="0"/>
                  </a:lnTo>
                  <a:lnTo>
                    <a:pt x="720" y="993"/>
                  </a:lnTo>
                  <a:lnTo>
                    <a:pt x="0" y="7689"/>
                  </a:lnTo>
                  <a:lnTo>
                    <a:pt x="6974" y="28194"/>
                  </a:lnTo>
                  <a:lnTo>
                    <a:pt x="10920" y="45065"/>
                  </a:lnTo>
                  <a:lnTo>
                    <a:pt x="29780" y="86345"/>
                  </a:lnTo>
                  <a:lnTo>
                    <a:pt x="38310" y="95592"/>
                  </a:lnTo>
                  <a:lnTo>
                    <a:pt x="46732" y="103009"/>
                  </a:lnTo>
                  <a:lnTo>
                    <a:pt x="5347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0" name="SMARTInkShape-2855"/>
            <p:cNvSpPr/>
            <p:nvPr/>
          </p:nvSpPr>
          <p:spPr>
            <a:xfrm>
              <a:off x="5170289" y="2375297"/>
              <a:ext cx="53579" cy="89298"/>
            </a:xfrm>
            <a:custGeom>
              <a:avLst/>
              <a:gdLst/>
              <a:ahLst/>
              <a:cxnLst/>
              <a:rect l="0" t="0" r="0" b="0"/>
              <a:pathLst>
                <a:path w="53579" h="89298">
                  <a:moveTo>
                    <a:pt x="0" y="0"/>
                  </a:moveTo>
                  <a:lnTo>
                    <a:pt x="0" y="18042"/>
                  </a:lnTo>
                  <a:lnTo>
                    <a:pt x="2645" y="25547"/>
                  </a:lnTo>
                  <a:lnTo>
                    <a:pt x="29811" y="69835"/>
                  </a:lnTo>
                  <a:lnTo>
                    <a:pt x="35739" y="75686"/>
                  </a:lnTo>
                  <a:lnTo>
                    <a:pt x="53578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72" name="SMARTInkShape-Group330"/>
          <p:cNvGrpSpPr/>
          <p:nvPr/>
        </p:nvGrpSpPr>
        <p:grpSpPr>
          <a:xfrm>
            <a:off x="4866679" y="3098720"/>
            <a:ext cx="2553892" cy="521403"/>
            <a:chOff x="4866679" y="3098720"/>
            <a:chExt cx="2553892" cy="521403"/>
          </a:xfrm>
        </p:grpSpPr>
        <p:sp>
          <p:nvSpPr>
            <p:cNvPr id="1162" name="SMARTInkShape-2856"/>
            <p:cNvSpPr/>
            <p:nvPr/>
          </p:nvSpPr>
          <p:spPr>
            <a:xfrm>
              <a:off x="6634757" y="3234491"/>
              <a:ext cx="250032" cy="69494"/>
            </a:xfrm>
            <a:custGeom>
              <a:avLst/>
              <a:gdLst/>
              <a:ahLst/>
              <a:cxnLst/>
              <a:rect l="0" t="0" r="0" b="0"/>
              <a:pathLst>
                <a:path w="250032" h="69494">
                  <a:moveTo>
                    <a:pt x="0" y="69493"/>
                  </a:moveTo>
                  <a:lnTo>
                    <a:pt x="0" y="57064"/>
                  </a:lnTo>
                  <a:lnTo>
                    <a:pt x="1985" y="54262"/>
                  </a:lnTo>
                  <a:lnTo>
                    <a:pt x="38830" y="31108"/>
                  </a:lnTo>
                  <a:lnTo>
                    <a:pt x="72052" y="14176"/>
                  </a:lnTo>
                  <a:lnTo>
                    <a:pt x="114407" y="7413"/>
                  </a:lnTo>
                  <a:lnTo>
                    <a:pt x="150205" y="1269"/>
                  </a:lnTo>
                  <a:lnTo>
                    <a:pt x="191790" y="0"/>
                  </a:lnTo>
                  <a:lnTo>
                    <a:pt x="230570" y="4475"/>
                  </a:lnTo>
                  <a:lnTo>
                    <a:pt x="250031" y="6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3" name="SMARTInkShape-2857"/>
            <p:cNvSpPr/>
            <p:nvPr/>
          </p:nvSpPr>
          <p:spPr>
            <a:xfrm>
              <a:off x="6608087" y="3312914"/>
              <a:ext cx="180922" cy="187524"/>
            </a:xfrm>
            <a:custGeom>
              <a:avLst/>
              <a:gdLst/>
              <a:ahLst/>
              <a:cxnLst/>
              <a:rect l="0" t="0" r="0" b="0"/>
              <a:pathLst>
                <a:path w="180922" h="187524">
                  <a:moveTo>
                    <a:pt x="17740" y="0"/>
                  </a:moveTo>
                  <a:lnTo>
                    <a:pt x="4439" y="0"/>
                  </a:lnTo>
                  <a:lnTo>
                    <a:pt x="2920" y="992"/>
                  </a:lnTo>
                  <a:lnTo>
                    <a:pt x="1906" y="2646"/>
                  </a:lnTo>
                  <a:lnTo>
                    <a:pt x="148" y="9094"/>
                  </a:lnTo>
                  <a:lnTo>
                    <a:pt x="0" y="13302"/>
                  </a:lnTo>
                  <a:lnTo>
                    <a:pt x="953" y="14821"/>
                  </a:lnTo>
                  <a:lnTo>
                    <a:pt x="2580" y="15834"/>
                  </a:lnTo>
                  <a:lnTo>
                    <a:pt x="30337" y="24749"/>
                  </a:lnTo>
                  <a:lnTo>
                    <a:pt x="71802" y="33650"/>
                  </a:lnTo>
                  <a:lnTo>
                    <a:pt x="116030" y="47744"/>
                  </a:lnTo>
                  <a:lnTo>
                    <a:pt x="157978" y="69592"/>
                  </a:lnTo>
                  <a:lnTo>
                    <a:pt x="170357" y="77562"/>
                  </a:lnTo>
                  <a:lnTo>
                    <a:pt x="179167" y="87720"/>
                  </a:lnTo>
                  <a:lnTo>
                    <a:pt x="180921" y="93206"/>
                  </a:lnTo>
                  <a:lnTo>
                    <a:pt x="180223" y="104594"/>
                  </a:lnTo>
                  <a:lnTo>
                    <a:pt x="166200" y="139935"/>
                  </a:lnTo>
                  <a:lnTo>
                    <a:pt x="148049" y="157768"/>
                  </a:lnTo>
                  <a:lnTo>
                    <a:pt x="121385" y="174443"/>
                  </a:lnTo>
                  <a:lnTo>
                    <a:pt x="91131" y="184645"/>
                  </a:lnTo>
                  <a:lnTo>
                    <a:pt x="53459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4" name="SMARTInkShape-2858"/>
            <p:cNvSpPr/>
            <p:nvPr/>
          </p:nvSpPr>
          <p:spPr>
            <a:xfrm>
              <a:off x="6232921" y="3402923"/>
              <a:ext cx="160736" cy="160023"/>
            </a:xfrm>
            <a:custGeom>
              <a:avLst/>
              <a:gdLst/>
              <a:ahLst/>
              <a:cxnLst/>
              <a:rect l="0" t="0" r="0" b="0"/>
              <a:pathLst>
                <a:path w="160736" h="160023">
                  <a:moveTo>
                    <a:pt x="0" y="88584"/>
                  </a:moveTo>
                  <a:lnTo>
                    <a:pt x="0" y="93325"/>
                  </a:lnTo>
                  <a:lnTo>
                    <a:pt x="2646" y="98299"/>
                  </a:lnTo>
                  <a:lnTo>
                    <a:pt x="4741" y="101014"/>
                  </a:lnTo>
                  <a:lnTo>
                    <a:pt x="7068" y="109322"/>
                  </a:lnTo>
                  <a:lnTo>
                    <a:pt x="8921" y="141609"/>
                  </a:lnTo>
                  <a:lnTo>
                    <a:pt x="9922" y="102014"/>
                  </a:lnTo>
                  <a:lnTo>
                    <a:pt x="21359" y="65953"/>
                  </a:lnTo>
                  <a:lnTo>
                    <a:pt x="45502" y="28094"/>
                  </a:lnTo>
                  <a:lnTo>
                    <a:pt x="62760" y="11461"/>
                  </a:lnTo>
                  <a:lnTo>
                    <a:pt x="74527" y="4698"/>
                  </a:lnTo>
                  <a:lnTo>
                    <a:pt x="98249" y="356"/>
                  </a:lnTo>
                  <a:lnTo>
                    <a:pt x="104195" y="0"/>
                  </a:lnTo>
                  <a:lnTo>
                    <a:pt x="116093" y="4896"/>
                  </a:lnTo>
                  <a:lnTo>
                    <a:pt x="135160" y="19467"/>
                  </a:lnTo>
                  <a:lnTo>
                    <a:pt x="154627" y="58042"/>
                  </a:lnTo>
                  <a:lnTo>
                    <a:pt x="159931" y="95550"/>
                  </a:lnTo>
                  <a:lnTo>
                    <a:pt x="160688" y="139071"/>
                  </a:lnTo>
                  <a:lnTo>
                    <a:pt x="160735" y="1600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5" name="SMARTInkShape-2859"/>
            <p:cNvSpPr/>
            <p:nvPr/>
          </p:nvSpPr>
          <p:spPr>
            <a:xfrm>
              <a:off x="6045399" y="3330773"/>
              <a:ext cx="133007" cy="217904"/>
            </a:xfrm>
            <a:custGeom>
              <a:avLst/>
              <a:gdLst/>
              <a:ahLst/>
              <a:cxnLst/>
              <a:rect l="0" t="0" r="0" b="0"/>
              <a:pathLst>
                <a:path w="133007" h="217904">
                  <a:moveTo>
                    <a:pt x="17858" y="0"/>
                  </a:moveTo>
                  <a:lnTo>
                    <a:pt x="13118" y="0"/>
                  </a:lnTo>
                  <a:lnTo>
                    <a:pt x="11722" y="993"/>
                  </a:lnTo>
                  <a:lnTo>
                    <a:pt x="10791" y="2646"/>
                  </a:lnTo>
                  <a:lnTo>
                    <a:pt x="10171" y="4741"/>
                  </a:lnTo>
                  <a:lnTo>
                    <a:pt x="3037" y="16224"/>
                  </a:lnTo>
                  <a:lnTo>
                    <a:pt x="118" y="59700"/>
                  </a:lnTo>
                  <a:lnTo>
                    <a:pt x="9" y="100006"/>
                  </a:lnTo>
                  <a:lnTo>
                    <a:pt x="0" y="143110"/>
                  </a:lnTo>
                  <a:lnTo>
                    <a:pt x="990" y="180425"/>
                  </a:lnTo>
                  <a:lnTo>
                    <a:pt x="7128" y="198098"/>
                  </a:lnTo>
                  <a:lnTo>
                    <a:pt x="12428" y="206445"/>
                  </a:lnTo>
                  <a:lnTo>
                    <a:pt x="25730" y="216722"/>
                  </a:lnTo>
                  <a:lnTo>
                    <a:pt x="30052" y="217903"/>
                  </a:lnTo>
                  <a:lnTo>
                    <a:pt x="33924" y="217699"/>
                  </a:lnTo>
                  <a:lnTo>
                    <a:pt x="63631" y="206637"/>
                  </a:lnTo>
                  <a:lnTo>
                    <a:pt x="82793" y="191093"/>
                  </a:lnTo>
                  <a:lnTo>
                    <a:pt x="112877" y="149534"/>
                  </a:lnTo>
                  <a:lnTo>
                    <a:pt x="126820" y="130186"/>
                  </a:lnTo>
                  <a:lnTo>
                    <a:pt x="133006" y="98283"/>
                  </a:lnTo>
                  <a:lnTo>
                    <a:pt x="128926" y="82479"/>
                  </a:lnTo>
                  <a:lnTo>
                    <a:pt x="126630" y="78798"/>
                  </a:lnTo>
                  <a:lnTo>
                    <a:pt x="121433" y="74709"/>
                  </a:lnTo>
                  <a:lnTo>
                    <a:pt x="102883" y="72084"/>
                  </a:lnTo>
                  <a:lnTo>
                    <a:pt x="80365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6" name="SMARTInkShape-2860"/>
            <p:cNvSpPr/>
            <p:nvPr/>
          </p:nvSpPr>
          <p:spPr>
            <a:xfrm>
              <a:off x="5706547" y="3393957"/>
              <a:ext cx="285274" cy="177919"/>
            </a:xfrm>
            <a:custGeom>
              <a:avLst/>
              <a:gdLst/>
              <a:ahLst/>
              <a:cxnLst/>
              <a:rect l="0" t="0" r="0" b="0"/>
              <a:pathLst>
                <a:path w="285274" h="177919">
                  <a:moveTo>
                    <a:pt x="17382" y="88621"/>
                  </a:moveTo>
                  <a:lnTo>
                    <a:pt x="0" y="88621"/>
                  </a:lnTo>
                  <a:lnTo>
                    <a:pt x="37143" y="66260"/>
                  </a:lnTo>
                  <a:lnTo>
                    <a:pt x="73982" y="43671"/>
                  </a:lnTo>
                  <a:lnTo>
                    <a:pt x="110220" y="26024"/>
                  </a:lnTo>
                  <a:lnTo>
                    <a:pt x="149730" y="10873"/>
                  </a:lnTo>
                  <a:lnTo>
                    <a:pt x="186574" y="2746"/>
                  </a:lnTo>
                  <a:lnTo>
                    <a:pt x="229837" y="0"/>
                  </a:lnTo>
                  <a:lnTo>
                    <a:pt x="253193" y="4265"/>
                  </a:lnTo>
                  <a:lnTo>
                    <a:pt x="272680" y="16553"/>
                  </a:lnTo>
                  <a:lnTo>
                    <a:pt x="279677" y="27156"/>
                  </a:lnTo>
                  <a:lnTo>
                    <a:pt x="283614" y="46928"/>
                  </a:lnTo>
                  <a:lnTo>
                    <a:pt x="285055" y="89010"/>
                  </a:lnTo>
                  <a:lnTo>
                    <a:pt x="285245" y="133321"/>
                  </a:lnTo>
                  <a:lnTo>
                    <a:pt x="285273" y="177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7" name="SMARTInkShape-2861"/>
            <p:cNvSpPr/>
            <p:nvPr/>
          </p:nvSpPr>
          <p:spPr>
            <a:xfrm>
              <a:off x="5859819" y="3286125"/>
              <a:ext cx="60564" cy="276821"/>
            </a:xfrm>
            <a:custGeom>
              <a:avLst/>
              <a:gdLst/>
              <a:ahLst/>
              <a:cxnLst/>
              <a:rect l="0" t="0" r="0" b="0"/>
              <a:pathLst>
                <a:path w="60564" h="276821">
                  <a:moveTo>
                    <a:pt x="60563" y="0"/>
                  </a:moveTo>
                  <a:lnTo>
                    <a:pt x="42472" y="20737"/>
                  </a:lnTo>
                  <a:lnTo>
                    <a:pt x="21653" y="56125"/>
                  </a:lnTo>
                  <a:lnTo>
                    <a:pt x="11773" y="87957"/>
                  </a:lnTo>
                  <a:lnTo>
                    <a:pt x="7412" y="123516"/>
                  </a:lnTo>
                  <a:lnTo>
                    <a:pt x="1269" y="164038"/>
                  </a:lnTo>
                  <a:lnTo>
                    <a:pt x="0" y="200629"/>
                  </a:lnTo>
                  <a:lnTo>
                    <a:pt x="7958" y="237517"/>
                  </a:lnTo>
                  <a:lnTo>
                    <a:pt x="16203" y="255253"/>
                  </a:lnTo>
                  <a:lnTo>
                    <a:pt x="27879" y="270135"/>
                  </a:lnTo>
                  <a:lnTo>
                    <a:pt x="33801" y="273849"/>
                  </a:lnTo>
                  <a:lnTo>
                    <a:pt x="42704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8" name="SMARTInkShape-2862"/>
            <p:cNvSpPr/>
            <p:nvPr/>
          </p:nvSpPr>
          <p:spPr>
            <a:xfrm>
              <a:off x="5582954" y="3402211"/>
              <a:ext cx="114186" cy="157163"/>
            </a:xfrm>
            <a:custGeom>
              <a:avLst/>
              <a:gdLst/>
              <a:ahLst/>
              <a:cxnLst/>
              <a:rect l="0" t="0" r="0" b="0"/>
              <a:pathLst>
                <a:path w="114186" h="157163">
                  <a:moveTo>
                    <a:pt x="60608" y="0"/>
                  </a:moveTo>
                  <a:lnTo>
                    <a:pt x="27188" y="38160"/>
                  </a:lnTo>
                  <a:lnTo>
                    <a:pt x="7725" y="80688"/>
                  </a:lnTo>
                  <a:lnTo>
                    <a:pt x="0" y="111409"/>
                  </a:lnTo>
                  <a:lnTo>
                    <a:pt x="1591" y="124260"/>
                  </a:lnTo>
                  <a:lnTo>
                    <a:pt x="10696" y="148679"/>
                  </a:lnTo>
                  <a:lnTo>
                    <a:pt x="15428" y="152697"/>
                  </a:lnTo>
                  <a:lnTo>
                    <a:pt x="28621" y="157162"/>
                  </a:lnTo>
                  <a:lnTo>
                    <a:pt x="52785" y="154935"/>
                  </a:lnTo>
                  <a:lnTo>
                    <a:pt x="93827" y="135435"/>
                  </a:lnTo>
                  <a:lnTo>
                    <a:pt x="114185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69" name="SMARTInkShape-2863"/>
            <p:cNvSpPr/>
            <p:nvPr/>
          </p:nvSpPr>
          <p:spPr>
            <a:xfrm>
              <a:off x="5288671" y="3376054"/>
              <a:ext cx="147626" cy="222611"/>
            </a:xfrm>
            <a:custGeom>
              <a:avLst/>
              <a:gdLst/>
              <a:ahLst/>
              <a:cxnLst/>
              <a:rect l="0" t="0" r="0" b="0"/>
              <a:pathLst>
                <a:path w="147626" h="222611">
                  <a:moveTo>
                    <a:pt x="33423" y="61875"/>
                  </a:moveTo>
                  <a:lnTo>
                    <a:pt x="38162" y="66616"/>
                  </a:lnTo>
                  <a:lnTo>
                    <a:pt x="43136" y="68943"/>
                  </a:lnTo>
                  <a:lnTo>
                    <a:pt x="45851" y="69564"/>
                  </a:lnTo>
                  <a:lnTo>
                    <a:pt x="58331" y="76696"/>
                  </a:lnTo>
                  <a:lnTo>
                    <a:pt x="67975" y="78385"/>
                  </a:lnTo>
                  <a:lnTo>
                    <a:pt x="76229" y="76489"/>
                  </a:lnTo>
                  <a:lnTo>
                    <a:pt x="115836" y="52862"/>
                  </a:lnTo>
                  <a:lnTo>
                    <a:pt x="136696" y="38052"/>
                  </a:lnTo>
                  <a:lnTo>
                    <a:pt x="143152" y="32105"/>
                  </a:lnTo>
                  <a:lnTo>
                    <a:pt x="146683" y="23509"/>
                  </a:lnTo>
                  <a:lnTo>
                    <a:pt x="147625" y="18438"/>
                  </a:lnTo>
                  <a:lnTo>
                    <a:pt x="146026" y="10159"/>
                  </a:lnTo>
                  <a:lnTo>
                    <a:pt x="144210" y="6562"/>
                  </a:lnTo>
                  <a:lnTo>
                    <a:pt x="142008" y="4163"/>
                  </a:lnTo>
                  <a:lnTo>
                    <a:pt x="136914" y="1500"/>
                  </a:lnTo>
                  <a:lnTo>
                    <a:pt x="128468" y="0"/>
                  </a:lnTo>
                  <a:lnTo>
                    <a:pt x="119983" y="4940"/>
                  </a:lnTo>
                  <a:lnTo>
                    <a:pt x="76147" y="38417"/>
                  </a:lnTo>
                  <a:lnTo>
                    <a:pt x="42883" y="80174"/>
                  </a:lnTo>
                  <a:lnTo>
                    <a:pt x="18644" y="120281"/>
                  </a:lnTo>
                  <a:lnTo>
                    <a:pt x="2868" y="158300"/>
                  </a:lnTo>
                  <a:lnTo>
                    <a:pt x="0" y="172861"/>
                  </a:lnTo>
                  <a:lnTo>
                    <a:pt x="3124" y="196955"/>
                  </a:lnTo>
                  <a:lnTo>
                    <a:pt x="9255" y="203522"/>
                  </a:lnTo>
                  <a:lnTo>
                    <a:pt x="38609" y="216513"/>
                  </a:lnTo>
                  <a:lnTo>
                    <a:pt x="78071" y="222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0" name="SMARTInkShape-2864"/>
            <p:cNvSpPr/>
            <p:nvPr/>
          </p:nvSpPr>
          <p:spPr>
            <a:xfrm>
              <a:off x="4934875" y="3268902"/>
              <a:ext cx="348867" cy="351221"/>
            </a:xfrm>
            <a:custGeom>
              <a:avLst/>
              <a:gdLst/>
              <a:ahLst/>
              <a:cxnLst/>
              <a:rect l="0" t="0" r="0" b="0"/>
              <a:pathLst>
                <a:path w="348867" h="351221">
                  <a:moveTo>
                    <a:pt x="280063" y="52941"/>
                  </a:moveTo>
                  <a:lnTo>
                    <a:pt x="279069" y="14205"/>
                  </a:lnTo>
                  <a:lnTo>
                    <a:pt x="272374" y="1514"/>
                  </a:lnTo>
                  <a:lnTo>
                    <a:pt x="262019" y="0"/>
                  </a:lnTo>
                  <a:lnTo>
                    <a:pt x="246384" y="4293"/>
                  </a:lnTo>
                  <a:lnTo>
                    <a:pt x="205072" y="27194"/>
                  </a:lnTo>
                  <a:lnTo>
                    <a:pt x="171853" y="46966"/>
                  </a:lnTo>
                  <a:lnTo>
                    <a:pt x="136876" y="74322"/>
                  </a:lnTo>
                  <a:lnTo>
                    <a:pt x="101376" y="102272"/>
                  </a:lnTo>
                  <a:lnTo>
                    <a:pt x="58565" y="134234"/>
                  </a:lnTo>
                  <a:lnTo>
                    <a:pt x="17693" y="165719"/>
                  </a:lnTo>
                  <a:lnTo>
                    <a:pt x="1356" y="180280"/>
                  </a:lnTo>
                  <a:lnTo>
                    <a:pt x="0" y="182483"/>
                  </a:lnTo>
                  <a:lnTo>
                    <a:pt x="89" y="183950"/>
                  </a:lnTo>
                  <a:lnTo>
                    <a:pt x="1140" y="184929"/>
                  </a:lnTo>
                  <a:lnTo>
                    <a:pt x="27915" y="186715"/>
                  </a:lnTo>
                  <a:lnTo>
                    <a:pt x="65295" y="180716"/>
                  </a:lnTo>
                  <a:lnTo>
                    <a:pt x="100230" y="178774"/>
                  </a:lnTo>
                  <a:lnTo>
                    <a:pt x="142553" y="178199"/>
                  </a:lnTo>
                  <a:lnTo>
                    <a:pt x="175291" y="178065"/>
                  </a:lnTo>
                  <a:lnTo>
                    <a:pt x="217711" y="182730"/>
                  </a:lnTo>
                  <a:lnTo>
                    <a:pt x="260155" y="190396"/>
                  </a:lnTo>
                  <a:lnTo>
                    <a:pt x="299409" y="203691"/>
                  </a:lnTo>
                  <a:lnTo>
                    <a:pt x="332979" y="219825"/>
                  </a:lnTo>
                  <a:lnTo>
                    <a:pt x="342607" y="229969"/>
                  </a:lnTo>
                  <a:lnTo>
                    <a:pt x="347547" y="241092"/>
                  </a:lnTo>
                  <a:lnTo>
                    <a:pt x="348866" y="246836"/>
                  </a:lnTo>
                  <a:lnTo>
                    <a:pt x="347759" y="252650"/>
                  </a:lnTo>
                  <a:lnTo>
                    <a:pt x="326411" y="286914"/>
                  </a:lnTo>
                  <a:lnTo>
                    <a:pt x="304709" y="307696"/>
                  </a:lnTo>
                  <a:lnTo>
                    <a:pt x="263581" y="331503"/>
                  </a:lnTo>
                  <a:lnTo>
                    <a:pt x="228987" y="343397"/>
                  </a:lnTo>
                  <a:lnTo>
                    <a:pt x="194594" y="351220"/>
                  </a:lnTo>
                  <a:lnTo>
                    <a:pt x="155802" y="348626"/>
                  </a:lnTo>
                  <a:lnTo>
                    <a:pt x="137524" y="346084"/>
                  </a:lnTo>
                  <a:lnTo>
                    <a:pt x="101469" y="3297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1" name="SMARTInkShape-2865"/>
            <p:cNvSpPr/>
            <p:nvPr/>
          </p:nvSpPr>
          <p:spPr>
            <a:xfrm>
              <a:off x="4866679" y="3098720"/>
              <a:ext cx="2553892" cy="35601"/>
            </a:xfrm>
            <a:custGeom>
              <a:avLst/>
              <a:gdLst/>
              <a:ahLst/>
              <a:cxnLst/>
              <a:rect l="0" t="0" r="0" b="0"/>
              <a:pathLst>
                <a:path w="2553892" h="35601">
                  <a:moveTo>
                    <a:pt x="0" y="17741"/>
                  </a:moveTo>
                  <a:lnTo>
                    <a:pt x="4740" y="17741"/>
                  </a:lnTo>
                  <a:lnTo>
                    <a:pt x="9714" y="15095"/>
                  </a:lnTo>
                  <a:lnTo>
                    <a:pt x="12429" y="13000"/>
                  </a:lnTo>
                  <a:lnTo>
                    <a:pt x="54669" y="4439"/>
                  </a:lnTo>
                  <a:lnTo>
                    <a:pt x="90172" y="1231"/>
                  </a:lnTo>
                  <a:lnTo>
                    <a:pt x="120444" y="482"/>
                  </a:lnTo>
                  <a:lnTo>
                    <a:pt x="153741" y="148"/>
                  </a:lnTo>
                  <a:lnTo>
                    <a:pt x="188385" y="0"/>
                  </a:lnTo>
                  <a:lnTo>
                    <a:pt x="226271" y="2580"/>
                  </a:lnTo>
                  <a:lnTo>
                    <a:pt x="266260" y="7034"/>
                  </a:lnTo>
                  <a:lnTo>
                    <a:pt x="307185" y="12321"/>
                  </a:lnTo>
                  <a:lnTo>
                    <a:pt x="348524" y="17978"/>
                  </a:lnTo>
                  <a:lnTo>
                    <a:pt x="392033" y="23799"/>
                  </a:lnTo>
                  <a:lnTo>
                    <a:pt x="416137" y="26740"/>
                  </a:lnTo>
                  <a:lnTo>
                    <a:pt x="441135" y="29694"/>
                  </a:lnTo>
                  <a:lnTo>
                    <a:pt x="466731" y="31663"/>
                  </a:lnTo>
                  <a:lnTo>
                    <a:pt x="492724" y="32975"/>
                  </a:lnTo>
                  <a:lnTo>
                    <a:pt x="518983" y="33851"/>
                  </a:lnTo>
                  <a:lnTo>
                    <a:pt x="546412" y="34434"/>
                  </a:lnTo>
                  <a:lnTo>
                    <a:pt x="574617" y="34823"/>
                  </a:lnTo>
                  <a:lnTo>
                    <a:pt x="603344" y="35082"/>
                  </a:lnTo>
                  <a:lnTo>
                    <a:pt x="632417" y="35254"/>
                  </a:lnTo>
                  <a:lnTo>
                    <a:pt x="661720" y="35370"/>
                  </a:lnTo>
                  <a:lnTo>
                    <a:pt x="691179" y="35447"/>
                  </a:lnTo>
                  <a:lnTo>
                    <a:pt x="721731" y="35498"/>
                  </a:lnTo>
                  <a:lnTo>
                    <a:pt x="753014" y="35532"/>
                  </a:lnTo>
                  <a:lnTo>
                    <a:pt x="784782" y="35555"/>
                  </a:lnTo>
                  <a:lnTo>
                    <a:pt x="817868" y="35570"/>
                  </a:lnTo>
                  <a:lnTo>
                    <a:pt x="851831" y="35580"/>
                  </a:lnTo>
                  <a:lnTo>
                    <a:pt x="886380" y="35587"/>
                  </a:lnTo>
                  <a:lnTo>
                    <a:pt x="921319" y="35591"/>
                  </a:lnTo>
                  <a:lnTo>
                    <a:pt x="956517" y="35594"/>
                  </a:lnTo>
                  <a:lnTo>
                    <a:pt x="991889" y="35596"/>
                  </a:lnTo>
                  <a:lnTo>
                    <a:pt x="1028369" y="34606"/>
                  </a:lnTo>
                  <a:lnTo>
                    <a:pt x="1065587" y="32952"/>
                  </a:lnTo>
                  <a:lnTo>
                    <a:pt x="1103299" y="30859"/>
                  </a:lnTo>
                  <a:lnTo>
                    <a:pt x="1142329" y="28471"/>
                  </a:lnTo>
                  <a:lnTo>
                    <a:pt x="1182240" y="25886"/>
                  </a:lnTo>
                  <a:lnTo>
                    <a:pt x="1222739" y="23171"/>
                  </a:lnTo>
                  <a:lnTo>
                    <a:pt x="1263628" y="21361"/>
                  </a:lnTo>
                  <a:lnTo>
                    <a:pt x="1304778" y="20154"/>
                  </a:lnTo>
                  <a:lnTo>
                    <a:pt x="1346101" y="19350"/>
                  </a:lnTo>
                  <a:lnTo>
                    <a:pt x="1389526" y="17822"/>
                  </a:lnTo>
                  <a:lnTo>
                    <a:pt x="1434352" y="15810"/>
                  </a:lnTo>
                  <a:lnTo>
                    <a:pt x="1480109" y="13477"/>
                  </a:lnTo>
                  <a:lnTo>
                    <a:pt x="1525497" y="10930"/>
                  </a:lnTo>
                  <a:lnTo>
                    <a:pt x="1570639" y="8239"/>
                  </a:lnTo>
                  <a:lnTo>
                    <a:pt x="1615616" y="5454"/>
                  </a:lnTo>
                  <a:lnTo>
                    <a:pt x="1662468" y="3596"/>
                  </a:lnTo>
                  <a:lnTo>
                    <a:pt x="1710570" y="2358"/>
                  </a:lnTo>
                  <a:lnTo>
                    <a:pt x="1759506" y="1533"/>
                  </a:lnTo>
                  <a:lnTo>
                    <a:pt x="1808004" y="982"/>
                  </a:lnTo>
                  <a:lnTo>
                    <a:pt x="1856211" y="615"/>
                  </a:lnTo>
                  <a:lnTo>
                    <a:pt x="1904224" y="370"/>
                  </a:lnTo>
                  <a:lnTo>
                    <a:pt x="1952108" y="1200"/>
                  </a:lnTo>
                  <a:lnTo>
                    <a:pt x="1999906" y="2745"/>
                  </a:lnTo>
                  <a:lnTo>
                    <a:pt x="2047645" y="4767"/>
                  </a:lnTo>
                  <a:lnTo>
                    <a:pt x="2094355" y="7107"/>
                  </a:lnTo>
                  <a:lnTo>
                    <a:pt x="2140377" y="9659"/>
                  </a:lnTo>
                  <a:lnTo>
                    <a:pt x="2185942" y="12353"/>
                  </a:lnTo>
                  <a:lnTo>
                    <a:pt x="2230209" y="15141"/>
                  </a:lnTo>
                  <a:lnTo>
                    <a:pt x="2273611" y="17992"/>
                  </a:lnTo>
                  <a:lnTo>
                    <a:pt x="2316435" y="20885"/>
                  </a:lnTo>
                  <a:lnTo>
                    <a:pt x="2354907" y="23806"/>
                  </a:lnTo>
                  <a:lnTo>
                    <a:pt x="2390477" y="26745"/>
                  </a:lnTo>
                  <a:lnTo>
                    <a:pt x="2424112" y="29697"/>
                  </a:lnTo>
                  <a:lnTo>
                    <a:pt x="2453483" y="31665"/>
                  </a:lnTo>
                  <a:lnTo>
                    <a:pt x="2480007" y="32976"/>
                  </a:lnTo>
                  <a:lnTo>
                    <a:pt x="2521053" y="34434"/>
                  </a:lnTo>
                  <a:lnTo>
                    <a:pt x="2553891" y="35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88" name="SMARTInkShape-Group331"/>
          <p:cNvGrpSpPr/>
          <p:nvPr/>
        </p:nvGrpSpPr>
        <p:grpSpPr>
          <a:xfrm>
            <a:off x="5126425" y="3788368"/>
            <a:ext cx="1749435" cy="425635"/>
            <a:chOff x="5126425" y="3788368"/>
            <a:chExt cx="1749435" cy="425635"/>
          </a:xfrm>
        </p:grpSpPr>
        <p:sp>
          <p:nvSpPr>
            <p:cNvPr id="1173" name="SMARTInkShape-2866"/>
            <p:cNvSpPr/>
            <p:nvPr/>
          </p:nvSpPr>
          <p:spPr>
            <a:xfrm>
              <a:off x="6680647" y="3911203"/>
              <a:ext cx="79127" cy="53579"/>
            </a:xfrm>
            <a:custGeom>
              <a:avLst/>
              <a:gdLst/>
              <a:ahLst/>
              <a:cxnLst/>
              <a:rect l="0" t="0" r="0" b="0"/>
              <a:pathLst>
                <a:path w="79127" h="53579">
                  <a:moveTo>
                    <a:pt x="7688" y="53578"/>
                  </a:moveTo>
                  <a:lnTo>
                    <a:pt x="0" y="53578"/>
                  </a:lnTo>
                  <a:lnTo>
                    <a:pt x="3867" y="53578"/>
                  </a:lnTo>
                  <a:lnTo>
                    <a:pt x="5141" y="52586"/>
                  </a:lnTo>
                  <a:lnTo>
                    <a:pt x="6556" y="48837"/>
                  </a:lnTo>
                  <a:lnTo>
                    <a:pt x="12477" y="43865"/>
                  </a:lnTo>
                  <a:lnTo>
                    <a:pt x="55501" y="12704"/>
                  </a:lnTo>
                  <a:lnTo>
                    <a:pt x="791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4" name="SMARTInkShape-2867"/>
            <p:cNvSpPr/>
            <p:nvPr/>
          </p:nvSpPr>
          <p:spPr>
            <a:xfrm>
              <a:off x="6707436" y="3788368"/>
              <a:ext cx="168424" cy="274640"/>
            </a:xfrm>
            <a:custGeom>
              <a:avLst/>
              <a:gdLst/>
              <a:ahLst/>
              <a:cxnLst/>
              <a:rect l="0" t="0" r="0" b="0"/>
              <a:pathLst>
                <a:path w="168424" h="274640">
                  <a:moveTo>
                    <a:pt x="7688" y="274639"/>
                  </a:moveTo>
                  <a:lnTo>
                    <a:pt x="6697" y="251287"/>
                  </a:lnTo>
                  <a:lnTo>
                    <a:pt x="0" y="206668"/>
                  </a:lnTo>
                  <a:lnTo>
                    <a:pt x="3867" y="172700"/>
                  </a:lnTo>
                  <a:lnTo>
                    <a:pt x="6556" y="132759"/>
                  </a:lnTo>
                  <a:lnTo>
                    <a:pt x="12094" y="98986"/>
                  </a:lnTo>
                  <a:lnTo>
                    <a:pt x="32804" y="54430"/>
                  </a:lnTo>
                  <a:lnTo>
                    <a:pt x="40678" y="41831"/>
                  </a:lnTo>
                  <a:lnTo>
                    <a:pt x="61904" y="25658"/>
                  </a:lnTo>
                  <a:lnTo>
                    <a:pt x="104109" y="6841"/>
                  </a:lnTo>
                  <a:lnTo>
                    <a:pt x="123239" y="492"/>
                  </a:lnTo>
                  <a:lnTo>
                    <a:pt x="136435" y="0"/>
                  </a:lnTo>
                  <a:lnTo>
                    <a:pt x="168423" y="67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5" name="SMARTInkShape-2868"/>
            <p:cNvSpPr/>
            <p:nvPr/>
          </p:nvSpPr>
          <p:spPr>
            <a:xfrm>
              <a:off x="6547378" y="3929062"/>
              <a:ext cx="136720" cy="151010"/>
            </a:xfrm>
            <a:custGeom>
              <a:avLst/>
              <a:gdLst/>
              <a:ahLst/>
              <a:cxnLst/>
              <a:rect l="0" t="0" r="0" b="0"/>
              <a:pathLst>
                <a:path w="136720" h="151010">
                  <a:moveTo>
                    <a:pt x="105238" y="17859"/>
                  </a:moveTo>
                  <a:lnTo>
                    <a:pt x="92810" y="17859"/>
                  </a:lnTo>
                  <a:lnTo>
                    <a:pt x="79507" y="27340"/>
                  </a:lnTo>
                  <a:lnTo>
                    <a:pt x="39642" y="66684"/>
                  </a:lnTo>
                  <a:lnTo>
                    <a:pt x="11155" y="110316"/>
                  </a:lnTo>
                  <a:lnTo>
                    <a:pt x="0" y="142740"/>
                  </a:lnTo>
                  <a:lnTo>
                    <a:pt x="353" y="145762"/>
                  </a:lnTo>
                  <a:lnTo>
                    <a:pt x="1580" y="147776"/>
                  </a:lnTo>
                  <a:lnTo>
                    <a:pt x="3391" y="149119"/>
                  </a:lnTo>
                  <a:lnTo>
                    <a:pt x="15420" y="151009"/>
                  </a:lnTo>
                  <a:lnTo>
                    <a:pt x="31551" y="146829"/>
                  </a:lnTo>
                  <a:lnTo>
                    <a:pt x="67754" y="123969"/>
                  </a:lnTo>
                  <a:lnTo>
                    <a:pt x="111089" y="83283"/>
                  </a:lnTo>
                  <a:lnTo>
                    <a:pt x="124281" y="65467"/>
                  </a:lnTo>
                  <a:lnTo>
                    <a:pt x="136088" y="34505"/>
                  </a:lnTo>
                  <a:lnTo>
                    <a:pt x="136719" y="29949"/>
                  </a:lnTo>
                  <a:lnTo>
                    <a:pt x="1320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6" name="SMARTInkShape-2869"/>
            <p:cNvSpPr/>
            <p:nvPr/>
          </p:nvSpPr>
          <p:spPr>
            <a:xfrm>
              <a:off x="5438180" y="3946921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2678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7" name="SMARTInkShape-2870"/>
            <p:cNvSpPr/>
            <p:nvPr/>
          </p:nvSpPr>
          <p:spPr>
            <a:xfrm>
              <a:off x="6209997" y="4005828"/>
              <a:ext cx="210449" cy="146276"/>
            </a:xfrm>
            <a:custGeom>
              <a:avLst/>
              <a:gdLst/>
              <a:ahLst/>
              <a:cxnLst/>
              <a:rect l="0" t="0" r="0" b="0"/>
              <a:pathLst>
                <a:path w="210449" h="146276">
                  <a:moveTo>
                    <a:pt x="22924" y="30390"/>
                  </a:moveTo>
                  <a:lnTo>
                    <a:pt x="22924" y="68809"/>
                  </a:lnTo>
                  <a:lnTo>
                    <a:pt x="15237" y="107496"/>
                  </a:lnTo>
                  <a:lnTo>
                    <a:pt x="5466" y="144182"/>
                  </a:lnTo>
                  <a:lnTo>
                    <a:pt x="4340" y="144947"/>
                  </a:lnTo>
                  <a:lnTo>
                    <a:pt x="0" y="146024"/>
                  </a:lnTo>
                  <a:lnTo>
                    <a:pt x="2152" y="146275"/>
                  </a:lnTo>
                  <a:lnTo>
                    <a:pt x="3123" y="145350"/>
                  </a:lnTo>
                  <a:lnTo>
                    <a:pt x="4202" y="141677"/>
                  </a:lnTo>
                  <a:lnTo>
                    <a:pt x="7597" y="118663"/>
                  </a:lnTo>
                  <a:lnTo>
                    <a:pt x="25793" y="74165"/>
                  </a:lnTo>
                  <a:lnTo>
                    <a:pt x="46931" y="38397"/>
                  </a:lnTo>
                  <a:lnTo>
                    <a:pt x="61566" y="26920"/>
                  </a:lnTo>
                  <a:lnTo>
                    <a:pt x="72629" y="23078"/>
                  </a:lnTo>
                  <a:lnTo>
                    <a:pt x="79080" y="22180"/>
                  </a:lnTo>
                  <a:lnTo>
                    <a:pt x="85256" y="24426"/>
                  </a:lnTo>
                  <a:lnTo>
                    <a:pt x="97303" y="33953"/>
                  </a:lnTo>
                  <a:lnTo>
                    <a:pt x="100631" y="44872"/>
                  </a:lnTo>
                  <a:lnTo>
                    <a:pt x="103188" y="86649"/>
                  </a:lnTo>
                  <a:lnTo>
                    <a:pt x="103291" y="110198"/>
                  </a:lnTo>
                  <a:lnTo>
                    <a:pt x="103292" y="105851"/>
                  </a:lnTo>
                  <a:lnTo>
                    <a:pt x="105937" y="100970"/>
                  </a:lnTo>
                  <a:lnTo>
                    <a:pt x="108032" y="98279"/>
                  </a:lnTo>
                  <a:lnTo>
                    <a:pt x="110359" y="89998"/>
                  </a:lnTo>
                  <a:lnTo>
                    <a:pt x="116594" y="63772"/>
                  </a:lnTo>
                  <a:lnTo>
                    <a:pt x="140868" y="24755"/>
                  </a:lnTo>
                  <a:lnTo>
                    <a:pt x="167437" y="1175"/>
                  </a:lnTo>
                  <a:lnTo>
                    <a:pt x="170860" y="0"/>
                  </a:lnTo>
                  <a:lnTo>
                    <a:pt x="174134" y="208"/>
                  </a:lnTo>
                  <a:lnTo>
                    <a:pt x="180418" y="3086"/>
                  </a:lnTo>
                  <a:lnTo>
                    <a:pt x="186518" y="7672"/>
                  </a:lnTo>
                  <a:lnTo>
                    <a:pt x="189891" y="13017"/>
                  </a:lnTo>
                  <a:lnTo>
                    <a:pt x="204859" y="53513"/>
                  </a:lnTo>
                  <a:lnTo>
                    <a:pt x="209712" y="81232"/>
                  </a:lnTo>
                  <a:lnTo>
                    <a:pt x="210448" y="928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8" name="SMARTInkShape-2871"/>
            <p:cNvSpPr/>
            <p:nvPr/>
          </p:nvSpPr>
          <p:spPr>
            <a:xfrm>
              <a:off x="6073982" y="4018359"/>
              <a:ext cx="102206" cy="125017"/>
            </a:xfrm>
            <a:custGeom>
              <a:avLst/>
              <a:gdLst/>
              <a:ahLst/>
              <a:cxnLst/>
              <a:rect l="0" t="0" r="0" b="0"/>
              <a:pathLst>
                <a:path w="102206" h="125017">
                  <a:moveTo>
                    <a:pt x="60713" y="0"/>
                  </a:moveTo>
                  <a:lnTo>
                    <a:pt x="55973" y="0"/>
                  </a:lnTo>
                  <a:lnTo>
                    <a:pt x="50999" y="2646"/>
                  </a:lnTo>
                  <a:lnTo>
                    <a:pt x="10346" y="40465"/>
                  </a:lnTo>
                  <a:lnTo>
                    <a:pt x="4263" y="42790"/>
                  </a:lnTo>
                  <a:lnTo>
                    <a:pt x="2244" y="44402"/>
                  </a:lnTo>
                  <a:lnTo>
                    <a:pt x="0" y="48838"/>
                  </a:lnTo>
                  <a:lnTo>
                    <a:pt x="393" y="50418"/>
                  </a:lnTo>
                  <a:lnTo>
                    <a:pt x="1649" y="51472"/>
                  </a:lnTo>
                  <a:lnTo>
                    <a:pt x="3478" y="52174"/>
                  </a:lnTo>
                  <a:lnTo>
                    <a:pt x="5689" y="51650"/>
                  </a:lnTo>
                  <a:lnTo>
                    <a:pt x="16367" y="46325"/>
                  </a:lnTo>
                  <a:lnTo>
                    <a:pt x="60953" y="44692"/>
                  </a:lnTo>
                  <a:lnTo>
                    <a:pt x="94711" y="44651"/>
                  </a:lnTo>
                  <a:lnTo>
                    <a:pt x="98261" y="46635"/>
                  </a:lnTo>
                  <a:lnTo>
                    <a:pt x="100628" y="49941"/>
                  </a:lnTo>
                  <a:lnTo>
                    <a:pt x="102205" y="54130"/>
                  </a:lnTo>
                  <a:lnTo>
                    <a:pt x="101314" y="64076"/>
                  </a:lnTo>
                  <a:lnTo>
                    <a:pt x="92656" y="86630"/>
                  </a:lnTo>
                  <a:lnTo>
                    <a:pt x="84501" y="95719"/>
                  </a:lnTo>
                  <a:lnTo>
                    <a:pt x="46889" y="120949"/>
                  </a:lnTo>
                  <a:lnTo>
                    <a:pt x="33924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79" name="SMARTInkShape-2872"/>
            <p:cNvSpPr/>
            <p:nvPr/>
          </p:nvSpPr>
          <p:spPr>
            <a:xfrm>
              <a:off x="6009679" y="3902273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2678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0" name="SMARTInkShape-2873"/>
            <p:cNvSpPr/>
            <p:nvPr/>
          </p:nvSpPr>
          <p:spPr>
            <a:xfrm>
              <a:off x="6018731" y="3964781"/>
              <a:ext cx="35598" cy="178595"/>
            </a:xfrm>
            <a:custGeom>
              <a:avLst/>
              <a:gdLst/>
              <a:ahLst/>
              <a:cxnLst/>
              <a:rect l="0" t="0" r="0" b="0"/>
              <a:pathLst>
                <a:path w="35598" h="178595">
                  <a:moveTo>
                    <a:pt x="35597" y="0"/>
                  </a:moveTo>
                  <a:lnTo>
                    <a:pt x="14606" y="41982"/>
                  </a:lnTo>
                  <a:lnTo>
                    <a:pt x="8961" y="78812"/>
                  </a:lnTo>
                  <a:lnTo>
                    <a:pt x="1272" y="120070"/>
                  </a:lnTo>
                  <a:lnTo>
                    <a:pt x="0" y="160533"/>
                  </a:lnTo>
                  <a:lnTo>
                    <a:pt x="2579" y="168251"/>
                  </a:lnTo>
                  <a:lnTo>
                    <a:pt x="8808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1" name="SMARTInkShape-2874"/>
            <p:cNvSpPr/>
            <p:nvPr/>
          </p:nvSpPr>
          <p:spPr>
            <a:xfrm>
              <a:off x="5868311" y="3946921"/>
              <a:ext cx="87791" cy="178048"/>
            </a:xfrm>
            <a:custGeom>
              <a:avLst/>
              <a:gdLst/>
              <a:ahLst/>
              <a:cxnLst/>
              <a:rect l="0" t="0" r="0" b="0"/>
              <a:pathLst>
                <a:path w="87791" h="178048">
                  <a:moveTo>
                    <a:pt x="61001" y="0"/>
                  </a:moveTo>
                  <a:lnTo>
                    <a:pt x="61001" y="4741"/>
                  </a:lnTo>
                  <a:lnTo>
                    <a:pt x="37668" y="48242"/>
                  </a:lnTo>
                  <a:lnTo>
                    <a:pt x="17629" y="89771"/>
                  </a:lnTo>
                  <a:lnTo>
                    <a:pt x="6122" y="126940"/>
                  </a:lnTo>
                  <a:lnTo>
                    <a:pt x="0" y="151634"/>
                  </a:lnTo>
                  <a:lnTo>
                    <a:pt x="1809" y="159336"/>
                  </a:lnTo>
                  <a:lnTo>
                    <a:pt x="11055" y="172365"/>
                  </a:lnTo>
                  <a:lnTo>
                    <a:pt x="16643" y="175825"/>
                  </a:lnTo>
                  <a:lnTo>
                    <a:pt x="28317" y="178047"/>
                  </a:lnTo>
                  <a:lnTo>
                    <a:pt x="52450" y="171357"/>
                  </a:lnTo>
                  <a:lnTo>
                    <a:pt x="8779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2" name="SMARTInkShape-2875"/>
            <p:cNvSpPr/>
            <p:nvPr/>
          </p:nvSpPr>
          <p:spPr>
            <a:xfrm>
              <a:off x="5768578" y="3902273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2678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3" name="SMARTInkShape-2876"/>
            <p:cNvSpPr/>
            <p:nvPr/>
          </p:nvSpPr>
          <p:spPr>
            <a:xfrm>
              <a:off x="5589984" y="3948685"/>
              <a:ext cx="214313" cy="167902"/>
            </a:xfrm>
            <a:custGeom>
              <a:avLst/>
              <a:gdLst/>
              <a:ahLst/>
              <a:cxnLst/>
              <a:rect l="0" t="0" r="0" b="0"/>
              <a:pathLst>
                <a:path w="214313" h="167902">
                  <a:moveTo>
                    <a:pt x="0" y="60744"/>
                  </a:moveTo>
                  <a:lnTo>
                    <a:pt x="8121" y="53615"/>
                  </a:lnTo>
                  <a:lnTo>
                    <a:pt x="50802" y="30933"/>
                  </a:lnTo>
                  <a:lnTo>
                    <a:pt x="90107" y="16090"/>
                  </a:lnTo>
                  <a:lnTo>
                    <a:pt x="127915" y="2204"/>
                  </a:lnTo>
                  <a:lnTo>
                    <a:pt x="144163" y="0"/>
                  </a:lnTo>
                  <a:lnTo>
                    <a:pt x="156014" y="1667"/>
                  </a:lnTo>
                  <a:lnTo>
                    <a:pt x="176449" y="10820"/>
                  </a:lnTo>
                  <a:lnTo>
                    <a:pt x="185247" y="19043"/>
                  </a:lnTo>
                  <a:lnTo>
                    <a:pt x="191473" y="29312"/>
                  </a:lnTo>
                  <a:lnTo>
                    <a:pt x="203230" y="72397"/>
                  </a:lnTo>
                  <a:lnTo>
                    <a:pt x="205099" y="113689"/>
                  </a:lnTo>
                  <a:lnTo>
                    <a:pt x="205366" y="156114"/>
                  </a:lnTo>
                  <a:lnTo>
                    <a:pt x="205372" y="160043"/>
                  </a:lnTo>
                  <a:lnTo>
                    <a:pt x="206368" y="162662"/>
                  </a:lnTo>
                  <a:lnTo>
                    <a:pt x="214312" y="1679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4" name="SMARTInkShape-2877"/>
            <p:cNvSpPr/>
            <p:nvPr/>
          </p:nvSpPr>
          <p:spPr>
            <a:xfrm>
              <a:off x="5688211" y="3804046"/>
              <a:ext cx="8929" cy="312541"/>
            </a:xfrm>
            <a:custGeom>
              <a:avLst/>
              <a:gdLst/>
              <a:ahLst/>
              <a:cxnLst/>
              <a:rect l="0" t="0" r="0" b="0"/>
              <a:pathLst>
                <a:path w="8929" h="312541">
                  <a:moveTo>
                    <a:pt x="8928" y="0"/>
                  </a:moveTo>
                  <a:lnTo>
                    <a:pt x="8928" y="38830"/>
                  </a:lnTo>
                  <a:lnTo>
                    <a:pt x="8928" y="76793"/>
                  </a:lnTo>
                  <a:lnTo>
                    <a:pt x="8928" y="110838"/>
                  </a:lnTo>
                  <a:lnTo>
                    <a:pt x="8928" y="146061"/>
                  </a:lnTo>
                  <a:lnTo>
                    <a:pt x="4189" y="181633"/>
                  </a:lnTo>
                  <a:lnTo>
                    <a:pt x="828" y="222079"/>
                  </a:lnTo>
                  <a:lnTo>
                    <a:pt x="108" y="262998"/>
                  </a:lnTo>
                  <a:lnTo>
                    <a:pt x="0" y="306526"/>
                  </a:lnTo>
                  <a:lnTo>
                    <a:pt x="0" y="3125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5" name="SMARTInkShape-2878"/>
            <p:cNvSpPr/>
            <p:nvPr/>
          </p:nvSpPr>
          <p:spPr>
            <a:xfrm>
              <a:off x="5536783" y="4036218"/>
              <a:ext cx="17484" cy="125017"/>
            </a:xfrm>
            <a:custGeom>
              <a:avLst/>
              <a:gdLst/>
              <a:ahLst/>
              <a:cxnLst/>
              <a:rect l="0" t="0" r="0" b="0"/>
              <a:pathLst>
                <a:path w="17484" h="125017">
                  <a:moveTo>
                    <a:pt x="17483" y="0"/>
                  </a:moveTo>
                  <a:lnTo>
                    <a:pt x="17483" y="4741"/>
                  </a:lnTo>
                  <a:lnTo>
                    <a:pt x="9381" y="39148"/>
                  </a:lnTo>
                  <a:lnTo>
                    <a:pt x="7807" y="56689"/>
                  </a:lnTo>
                  <a:lnTo>
                    <a:pt x="472" y="92286"/>
                  </a:lnTo>
                  <a:lnTo>
                    <a:pt x="0" y="104185"/>
                  </a:lnTo>
                  <a:lnTo>
                    <a:pt x="868" y="108153"/>
                  </a:lnTo>
                  <a:lnTo>
                    <a:pt x="2437" y="110797"/>
                  </a:lnTo>
                  <a:lnTo>
                    <a:pt x="4475" y="112560"/>
                  </a:lnTo>
                  <a:lnTo>
                    <a:pt x="6741" y="117165"/>
                  </a:lnTo>
                  <a:lnTo>
                    <a:pt x="8553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6" name="SMARTInkShape-2879"/>
            <p:cNvSpPr/>
            <p:nvPr/>
          </p:nvSpPr>
          <p:spPr>
            <a:xfrm>
              <a:off x="5331023" y="4027289"/>
              <a:ext cx="125017" cy="185970"/>
            </a:xfrm>
            <a:custGeom>
              <a:avLst/>
              <a:gdLst/>
              <a:ahLst/>
              <a:cxnLst/>
              <a:rect l="0" t="0" r="0" b="0"/>
              <a:pathLst>
                <a:path w="125017" h="185970">
                  <a:moveTo>
                    <a:pt x="8930" y="0"/>
                  </a:moveTo>
                  <a:lnTo>
                    <a:pt x="8930" y="4740"/>
                  </a:lnTo>
                  <a:lnTo>
                    <a:pt x="828" y="40139"/>
                  </a:lnTo>
                  <a:lnTo>
                    <a:pt x="109" y="80949"/>
                  </a:lnTo>
                  <a:lnTo>
                    <a:pt x="15" y="122446"/>
                  </a:lnTo>
                  <a:lnTo>
                    <a:pt x="0" y="166537"/>
                  </a:lnTo>
                  <a:lnTo>
                    <a:pt x="994" y="170556"/>
                  </a:lnTo>
                  <a:lnTo>
                    <a:pt x="2646" y="173235"/>
                  </a:lnTo>
                  <a:lnTo>
                    <a:pt x="4740" y="175022"/>
                  </a:lnTo>
                  <a:lnTo>
                    <a:pt x="7068" y="179652"/>
                  </a:lnTo>
                  <a:lnTo>
                    <a:pt x="8562" y="185969"/>
                  </a:lnTo>
                  <a:lnTo>
                    <a:pt x="8820" y="182322"/>
                  </a:lnTo>
                  <a:lnTo>
                    <a:pt x="8927" y="140531"/>
                  </a:lnTo>
                  <a:lnTo>
                    <a:pt x="8930" y="96779"/>
                  </a:lnTo>
                  <a:lnTo>
                    <a:pt x="18024" y="57002"/>
                  </a:lnTo>
                  <a:lnTo>
                    <a:pt x="22232" y="46501"/>
                  </a:lnTo>
                  <a:lnTo>
                    <a:pt x="24743" y="42907"/>
                  </a:lnTo>
                  <a:lnTo>
                    <a:pt x="41754" y="30213"/>
                  </a:lnTo>
                  <a:lnTo>
                    <a:pt x="50626" y="27803"/>
                  </a:lnTo>
                  <a:lnTo>
                    <a:pt x="91392" y="26806"/>
                  </a:lnTo>
                  <a:lnTo>
                    <a:pt x="12501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87" name="SMARTInkShape-2880"/>
            <p:cNvSpPr/>
            <p:nvPr/>
          </p:nvSpPr>
          <p:spPr>
            <a:xfrm>
              <a:off x="5126425" y="3893343"/>
              <a:ext cx="168881" cy="320660"/>
            </a:xfrm>
            <a:custGeom>
              <a:avLst/>
              <a:gdLst/>
              <a:ahLst/>
              <a:cxnLst/>
              <a:rect l="0" t="0" r="0" b="0"/>
              <a:pathLst>
                <a:path w="168881" h="320660">
                  <a:moveTo>
                    <a:pt x="168880" y="0"/>
                  </a:moveTo>
                  <a:lnTo>
                    <a:pt x="168880" y="4741"/>
                  </a:lnTo>
                  <a:lnTo>
                    <a:pt x="167888" y="6138"/>
                  </a:lnTo>
                  <a:lnTo>
                    <a:pt x="166234" y="7068"/>
                  </a:lnTo>
                  <a:lnTo>
                    <a:pt x="164139" y="7689"/>
                  </a:lnTo>
                  <a:lnTo>
                    <a:pt x="162742" y="9095"/>
                  </a:lnTo>
                  <a:lnTo>
                    <a:pt x="161191" y="13303"/>
                  </a:lnTo>
                  <a:lnTo>
                    <a:pt x="159204" y="30226"/>
                  </a:lnTo>
                  <a:lnTo>
                    <a:pt x="153885" y="41919"/>
                  </a:lnTo>
                  <a:lnTo>
                    <a:pt x="151053" y="70798"/>
                  </a:lnTo>
                  <a:lnTo>
                    <a:pt x="143335" y="71382"/>
                  </a:lnTo>
                  <a:lnTo>
                    <a:pt x="142920" y="70408"/>
                  </a:lnTo>
                  <a:lnTo>
                    <a:pt x="141171" y="56204"/>
                  </a:lnTo>
                  <a:lnTo>
                    <a:pt x="135038" y="44579"/>
                  </a:lnTo>
                  <a:lnTo>
                    <a:pt x="132416" y="29757"/>
                  </a:lnTo>
                  <a:lnTo>
                    <a:pt x="126142" y="17858"/>
                  </a:lnTo>
                  <a:lnTo>
                    <a:pt x="125504" y="14882"/>
                  </a:lnTo>
                  <a:lnTo>
                    <a:pt x="119868" y="5953"/>
                  </a:lnTo>
                  <a:lnTo>
                    <a:pt x="114686" y="2646"/>
                  </a:lnTo>
                  <a:lnTo>
                    <a:pt x="103273" y="523"/>
                  </a:lnTo>
                  <a:lnTo>
                    <a:pt x="101330" y="1341"/>
                  </a:lnTo>
                  <a:lnTo>
                    <a:pt x="100034" y="2878"/>
                  </a:lnTo>
                  <a:lnTo>
                    <a:pt x="99169" y="4896"/>
                  </a:lnTo>
                  <a:lnTo>
                    <a:pt x="80889" y="20758"/>
                  </a:lnTo>
                  <a:lnTo>
                    <a:pt x="54082" y="59701"/>
                  </a:lnTo>
                  <a:lnTo>
                    <a:pt x="38753" y="91499"/>
                  </a:lnTo>
                  <a:lnTo>
                    <a:pt x="26171" y="132323"/>
                  </a:lnTo>
                  <a:lnTo>
                    <a:pt x="14131" y="174084"/>
                  </a:lnTo>
                  <a:lnTo>
                    <a:pt x="3191" y="213423"/>
                  </a:lnTo>
                  <a:lnTo>
                    <a:pt x="0" y="249856"/>
                  </a:lnTo>
                  <a:lnTo>
                    <a:pt x="556" y="266821"/>
                  </a:lnTo>
                  <a:lnTo>
                    <a:pt x="6447" y="286536"/>
                  </a:lnTo>
                  <a:lnTo>
                    <a:pt x="20219" y="305906"/>
                  </a:lnTo>
                  <a:lnTo>
                    <a:pt x="29031" y="315314"/>
                  </a:lnTo>
                  <a:lnTo>
                    <a:pt x="34956" y="318734"/>
                  </a:lnTo>
                  <a:lnTo>
                    <a:pt x="46515" y="320659"/>
                  </a:lnTo>
                  <a:lnTo>
                    <a:pt x="56950" y="320117"/>
                  </a:lnTo>
                  <a:lnTo>
                    <a:pt x="74970" y="313242"/>
                  </a:lnTo>
                  <a:lnTo>
                    <a:pt x="106372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197" name="SMARTInkShape-Group332"/>
          <p:cNvGrpSpPr/>
          <p:nvPr/>
        </p:nvGrpSpPr>
        <p:grpSpPr>
          <a:xfrm>
            <a:off x="6956226" y="3599723"/>
            <a:ext cx="1498383" cy="418637"/>
            <a:chOff x="6956226" y="3599723"/>
            <a:chExt cx="1498383" cy="418637"/>
          </a:xfrm>
        </p:grpSpPr>
        <p:sp>
          <p:nvSpPr>
            <p:cNvPr id="1189" name="SMARTInkShape-2881"/>
            <p:cNvSpPr/>
            <p:nvPr/>
          </p:nvSpPr>
          <p:spPr>
            <a:xfrm>
              <a:off x="8367313" y="3714750"/>
              <a:ext cx="87296" cy="241102"/>
            </a:xfrm>
            <a:custGeom>
              <a:avLst/>
              <a:gdLst/>
              <a:ahLst/>
              <a:cxnLst/>
              <a:rect l="0" t="0" r="0" b="0"/>
              <a:pathLst>
                <a:path w="87296" h="241102">
                  <a:moveTo>
                    <a:pt x="62311" y="0"/>
                  </a:moveTo>
                  <a:lnTo>
                    <a:pt x="41575" y="18092"/>
                  </a:lnTo>
                  <a:lnTo>
                    <a:pt x="7353" y="38709"/>
                  </a:lnTo>
                  <a:lnTo>
                    <a:pt x="3158" y="47300"/>
                  </a:lnTo>
                  <a:lnTo>
                    <a:pt x="0" y="66358"/>
                  </a:lnTo>
                  <a:lnTo>
                    <a:pt x="2537" y="71826"/>
                  </a:lnTo>
                  <a:lnTo>
                    <a:pt x="20800" y="92296"/>
                  </a:lnTo>
                  <a:lnTo>
                    <a:pt x="50942" y="110135"/>
                  </a:lnTo>
                  <a:lnTo>
                    <a:pt x="63683" y="114322"/>
                  </a:lnTo>
                  <a:lnTo>
                    <a:pt x="70529" y="120593"/>
                  </a:lnTo>
                  <a:lnTo>
                    <a:pt x="85038" y="140308"/>
                  </a:lnTo>
                  <a:lnTo>
                    <a:pt x="87295" y="150333"/>
                  </a:lnTo>
                  <a:lnTo>
                    <a:pt x="85652" y="161403"/>
                  </a:lnTo>
                  <a:lnTo>
                    <a:pt x="72771" y="191580"/>
                  </a:lnTo>
                  <a:lnTo>
                    <a:pt x="41826" y="234261"/>
                  </a:lnTo>
                  <a:lnTo>
                    <a:pt x="35522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0" name="SMARTInkShape-2882"/>
            <p:cNvSpPr/>
            <p:nvPr/>
          </p:nvSpPr>
          <p:spPr>
            <a:xfrm>
              <a:off x="8242256" y="3734408"/>
              <a:ext cx="70785" cy="176796"/>
            </a:xfrm>
            <a:custGeom>
              <a:avLst/>
              <a:gdLst/>
              <a:ahLst/>
              <a:cxnLst/>
              <a:rect l="0" t="0" r="0" b="0"/>
              <a:pathLst>
                <a:path w="70785" h="176796">
                  <a:moveTo>
                    <a:pt x="8774" y="78568"/>
                  </a:moveTo>
                  <a:lnTo>
                    <a:pt x="8774" y="86257"/>
                  </a:lnTo>
                  <a:lnTo>
                    <a:pt x="9767" y="86670"/>
                  </a:lnTo>
                  <a:lnTo>
                    <a:pt x="22078" y="87466"/>
                  </a:lnTo>
                  <a:lnTo>
                    <a:pt x="23597" y="86484"/>
                  </a:lnTo>
                  <a:lnTo>
                    <a:pt x="24609" y="84838"/>
                  </a:lnTo>
                  <a:lnTo>
                    <a:pt x="25284" y="82748"/>
                  </a:lnTo>
                  <a:lnTo>
                    <a:pt x="26727" y="81354"/>
                  </a:lnTo>
                  <a:lnTo>
                    <a:pt x="43685" y="74194"/>
                  </a:lnTo>
                  <a:lnTo>
                    <a:pt x="46931" y="70692"/>
                  </a:lnTo>
                  <a:lnTo>
                    <a:pt x="68757" y="26999"/>
                  </a:lnTo>
                  <a:lnTo>
                    <a:pt x="70784" y="13481"/>
                  </a:lnTo>
                  <a:lnTo>
                    <a:pt x="68416" y="7307"/>
                  </a:lnTo>
                  <a:lnTo>
                    <a:pt x="63550" y="0"/>
                  </a:lnTo>
                  <a:lnTo>
                    <a:pt x="62159" y="392"/>
                  </a:lnTo>
                  <a:lnTo>
                    <a:pt x="50029" y="10789"/>
                  </a:lnTo>
                  <a:lnTo>
                    <a:pt x="26618" y="52038"/>
                  </a:lnTo>
                  <a:lnTo>
                    <a:pt x="5798" y="93466"/>
                  </a:lnTo>
                  <a:lnTo>
                    <a:pt x="1021" y="117267"/>
                  </a:lnTo>
                  <a:lnTo>
                    <a:pt x="0" y="142289"/>
                  </a:lnTo>
                  <a:lnTo>
                    <a:pt x="7547" y="169446"/>
                  </a:lnTo>
                  <a:lnTo>
                    <a:pt x="8948" y="171896"/>
                  </a:lnTo>
                  <a:lnTo>
                    <a:pt x="10875" y="173528"/>
                  </a:lnTo>
                  <a:lnTo>
                    <a:pt x="13152" y="174617"/>
                  </a:lnTo>
                  <a:lnTo>
                    <a:pt x="44493" y="1767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1" name="SMARTInkShape-2883"/>
            <p:cNvSpPr/>
            <p:nvPr/>
          </p:nvSpPr>
          <p:spPr>
            <a:xfrm>
              <a:off x="8117138" y="3607593"/>
              <a:ext cx="89245" cy="258962"/>
            </a:xfrm>
            <a:custGeom>
              <a:avLst/>
              <a:gdLst/>
              <a:ahLst/>
              <a:cxnLst/>
              <a:rect l="0" t="0" r="0" b="0"/>
              <a:pathLst>
                <a:path w="89245" h="258962">
                  <a:moveTo>
                    <a:pt x="26736" y="0"/>
                  </a:moveTo>
                  <a:lnTo>
                    <a:pt x="21996" y="4741"/>
                  </a:lnTo>
                  <a:lnTo>
                    <a:pt x="19668" y="12360"/>
                  </a:lnTo>
                  <a:lnTo>
                    <a:pt x="15712" y="27806"/>
                  </a:lnTo>
                  <a:lnTo>
                    <a:pt x="11915" y="40140"/>
                  </a:lnTo>
                  <a:lnTo>
                    <a:pt x="6831" y="74957"/>
                  </a:lnTo>
                  <a:lnTo>
                    <a:pt x="1307" y="115017"/>
                  </a:lnTo>
                  <a:lnTo>
                    <a:pt x="216" y="157731"/>
                  </a:lnTo>
                  <a:lnTo>
                    <a:pt x="0" y="195860"/>
                  </a:lnTo>
                  <a:lnTo>
                    <a:pt x="947" y="227758"/>
                  </a:lnTo>
                  <a:lnTo>
                    <a:pt x="8632" y="255512"/>
                  </a:lnTo>
                  <a:lnTo>
                    <a:pt x="8769" y="257428"/>
                  </a:lnTo>
                  <a:lnTo>
                    <a:pt x="9798" y="256947"/>
                  </a:lnTo>
                  <a:lnTo>
                    <a:pt x="13585" y="253767"/>
                  </a:lnTo>
                  <a:lnTo>
                    <a:pt x="15930" y="249046"/>
                  </a:lnTo>
                  <a:lnTo>
                    <a:pt x="24862" y="204813"/>
                  </a:lnTo>
                  <a:lnTo>
                    <a:pt x="35885" y="181716"/>
                  </a:lnTo>
                  <a:lnTo>
                    <a:pt x="49585" y="164122"/>
                  </a:lnTo>
                  <a:lnTo>
                    <a:pt x="51774" y="157941"/>
                  </a:lnTo>
                  <a:lnTo>
                    <a:pt x="53350" y="155896"/>
                  </a:lnTo>
                  <a:lnTo>
                    <a:pt x="57747" y="153623"/>
                  </a:lnTo>
                  <a:lnTo>
                    <a:pt x="59317" y="154010"/>
                  </a:lnTo>
                  <a:lnTo>
                    <a:pt x="60364" y="155259"/>
                  </a:lnTo>
                  <a:lnTo>
                    <a:pt x="61060" y="157085"/>
                  </a:lnTo>
                  <a:lnTo>
                    <a:pt x="62517" y="158301"/>
                  </a:lnTo>
                  <a:lnTo>
                    <a:pt x="66783" y="159653"/>
                  </a:lnTo>
                  <a:lnTo>
                    <a:pt x="68317" y="161006"/>
                  </a:lnTo>
                  <a:lnTo>
                    <a:pt x="77252" y="182039"/>
                  </a:lnTo>
                  <a:lnTo>
                    <a:pt x="79710" y="201250"/>
                  </a:lnTo>
                  <a:lnTo>
                    <a:pt x="81227" y="233612"/>
                  </a:lnTo>
                  <a:lnTo>
                    <a:pt x="89244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2" name="SMARTInkShape-2884"/>
            <p:cNvSpPr/>
            <p:nvPr/>
          </p:nvSpPr>
          <p:spPr>
            <a:xfrm>
              <a:off x="7795616" y="3735014"/>
              <a:ext cx="267892" cy="148874"/>
            </a:xfrm>
            <a:custGeom>
              <a:avLst/>
              <a:gdLst/>
              <a:ahLst/>
              <a:cxnLst/>
              <a:rect l="0" t="0" r="0" b="0"/>
              <a:pathLst>
                <a:path w="267892" h="148874">
                  <a:moveTo>
                    <a:pt x="0" y="60103"/>
                  </a:moveTo>
                  <a:lnTo>
                    <a:pt x="0" y="101470"/>
                  </a:lnTo>
                  <a:lnTo>
                    <a:pt x="2647" y="110900"/>
                  </a:lnTo>
                  <a:lnTo>
                    <a:pt x="6137" y="118398"/>
                  </a:lnTo>
                  <a:lnTo>
                    <a:pt x="9094" y="128198"/>
                  </a:lnTo>
                  <a:lnTo>
                    <a:pt x="14822" y="137385"/>
                  </a:lnTo>
                  <a:lnTo>
                    <a:pt x="16510" y="143398"/>
                  </a:lnTo>
                  <a:lnTo>
                    <a:pt x="17953" y="144407"/>
                  </a:lnTo>
                  <a:lnTo>
                    <a:pt x="19906" y="144087"/>
                  </a:lnTo>
                  <a:lnTo>
                    <a:pt x="24722" y="142077"/>
                  </a:lnTo>
                  <a:lnTo>
                    <a:pt x="33012" y="139955"/>
                  </a:lnTo>
                  <a:lnTo>
                    <a:pt x="38817" y="135941"/>
                  </a:lnTo>
                  <a:lnTo>
                    <a:pt x="56566" y="107069"/>
                  </a:lnTo>
                  <a:lnTo>
                    <a:pt x="74416" y="64263"/>
                  </a:lnTo>
                  <a:lnTo>
                    <a:pt x="92274" y="19776"/>
                  </a:lnTo>
                  <a:lnTo>
                    <a:pt x="98043" y="3006"/>
                  </a:lnTo>
                  <a:lnTo>
                    <a:pt x="100090" y="1202"/>
                  </a:lnTo>
                  <a:lnTo>
                    <a:pt x="102445" y="0"/>
                  </a:lnTo>
                  <a:lnTo>
                    <a:pt x="104016" y="191"/>
                  </a:lnTo>
                  <a:lnTo>
                    <a:pt x="105063" y="1309"/>
                  </a:lnTo>
                  <a:lnTo>
                    <a:pt x="106226" y="5199"/>
                  </a:lnTo>
                  <a:lnTo>
                    <a:pt x="106744" y="10235"/>
                  </a:lnTo>
                  <a:lnTo>
                    <a:pt x="109619" y="15781"/>
                  </a:lnTo>
                  <a:lnTo>
                    <a:pt x="111775" y="18648"/>
                  </a:lnTo>
                  <a:lnTo>
                    <a:pt x="114170" y="27127"/>
                  </a:lnTo>
                  <a:lnTo>
                    <a:pt x="115975" y="66216"/>
                  </a:lnTo>
                  <a:lnTo>
                    <a:pt x="116082" y="106619"/>
                  </a:lnTo>
                  <a:lnTo>
                    <a:pt x="116086" y="138584"/>
                  </a:lnTo>
                  <a:lnTo>
                    <a:pt x="117079" y="139213"/>
                  </a:lnTo>
                  <a:lnTo>
                    <a:pt x="120827" y="139911"/>
                  </a:lnTo>
                  <a:lnTo>
                    <a:pt x="122223" y="139105"/>
                  </a:lnTo>
                  <a:lnTo>
                    <a:pt x="123154" y="137576"/>
                  </a:lnTo>
                  <a:lnTo>
                    <a:pt x="124465" y="130683"/>
                  </a:lnTo>
                  <a:lnTo>
                    <a:pt x="127648" y="95015"/>
                  </a:lnTo>
                  <a:lnTo>
                    <a:pt x="140245" y="66942"/>
                  </a:lnTo>
                  <a:lnTo>
                    <a:pt x="163725" y="39418"/>
                  </a:lnTo>
                  <a:lnTo>
                    <a:pt x="181758" y="28383"/>
                  </a:lnTo>
                  <a:lnTo>
                    <a:pt x="193643" y="25569"/>
                  </a:lnTo>
                  <a:lnTo>
                    <a:pt x="211199" y="24540"/>
                  </a:lnTo>
                  <a:lnTo>
                    <a:pt x="215576" y="27100"/>
                  </a:lnTo>
                  <a:lnTo>
                    <a:pt x="226469" y="36827"/>
                  </a:lnTo>
                  <a:lnTo>
                    <a:pt x="229638" y="42482"/>
                  </a:lnTo>
                  <a:lnTo>
                    <a:pt x="231421" y="53890"/>
                  </a:lnTo>
                  <a:lnTo>
                    <a:pt x="231672" y="58938"/>
                  </a:lnTo>
                  <a:lnTo>
                    <a:pt x="229304" y="67192"/>
                  </a:lnTo>
                  <a:lnTo>
                    <a:pt x="225937" y="75160"/>
                  </a:lnTo>
                  <a:lnTo>
                    <a:pt x="220756" y="111219"/>
                  </a:lnTo>
                  <a:lnTo>
                    <a:pt x="217176" y="118541"/>
                  </a:lnTo>
                  <a:lnTo>
                    <a:pt x="214690" y="134373"/>
                  </a:lnTo>
                  <a:lnTo>
                    <a:pt x="217127" y="140406"/>
                  </a:lnTo>
                  <a:lnTo>
                    <a:pt x="222035" y="147623"/>
                  </a:lnTo>
                  <a:lnTo>
                    <a:pt x="225351" y="148610"/>
                  </a:lnTo>
                  <a:lnTo>
                    <a:pt x="227625" y="148873"/>
                  </a:lnTo>
                  <a:lnTo>
                    <a:pt x="230133" y="147065"/>
                  </a:lnTo>
                  <a:lnTo>
                    <a:pt x="258977" y="102746"/>
                  </a:lnTo>
                  <a:lnTo>
                    <a:pt x="267891" y="868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3" name="SMARTInkShape-2885"/>
            <p:cNvSpPr/>
            <p:nvPr/>
          </p:nvSpPr>
          <p:spPr>
            <a:xfrm>
              <a:off x="7653143" y="3625453"/>
              <a:ext cx="106756" cy="294443"/>
            </a:xfrm>
            <a:custGeom>
              <a:avLst/>
              <a:gdLst/>
              <a:ahLst/>
              <a:cxnLst/>
              <a:rect l="0" t="0" r="0" b="0"/>
              <a:pathLst>
                <a:path w="106756" h="294443">
                  <a:moveTo>
                    <a:pt x="35317" y="0"/>
                  </a:moveTo>
                  <a:lnTo>
                    <a:pt x="27629" y="0"/>
                  </a:lnTo>
                  <a:lnTo>
                    <a:pt x="27215" y="992"/>
                  </a:lnTo>
                  <a:lnTo>
                    <a:pt x="23905" y="12359"/>
                  </a:lnTo>
                  <a:lnTo>
                    <a:pt x="20324" y="23353"/>
                  </a:lnTo>
                  <a:lnTo>
                    <a:pt x="17835" y="63231"/>
                  </a:lnTo>
                  <a:lnTo>
                    <a:pt x="11395" y="99362"/>
                  </a:lnTo>
                  <a:lnTo>
                    <a:pt x="6449" y="143687"/>
                  </a:lnTo>
                  <a:lnTo>
                    <a:pt x="1629" y="178834"/>
                  </a:lnTo>
                  <a:lnTo>
                    <a:pt x="0" y="221526"/>
                  </a:lnTo>
                  <a:lnTo>
                    <a:pt x="2297" y="260597"/>
                  </a:lnTo>
                  <a:lnTo>
                    <a:pt x="8496" y="294442"/>
                  </a:lnTo>
                  <a:lnTo>
                    <a:pt x="13260" y="289868"/>
                  </a:lnTo>
                  <a:lnTo>
                    <a:pt x="16214" y="272749"/>
                  </a:lnTo>
                  <a:lnTo>
                    <a:pt x="22090" y="230573"/>
                  </a:lnTo>
                  <a:lnTo>
                    <a:pt x="30751" y="190882"/>
                  </a:lnTo>
                  <a:lnTo>
                    <a:pt x="38705" y="177494"/>
                  </a:lnTo>
                  <a:lnTo>
                    <a:pt x="44430" y="173144"/>
                  </a:lnTo>
                  <a:lnTo>
                    <a:pt x="53231" y="170695"/>
                  </a:lnTo>
                  <a:lnTo>
                    <a:pt x="65094" y="169868"/>
                  </a:lnTo>
                  <a:lnTo>
                    <a:pt x="67075" y="170792"/>
                  </a:lnTo>
                  <a:lnTo>
                    <a:pt x="68395" y="172400"/>
                  </a:lnTo>
                  <a:lnTo>
                    <a:pt x="70855" y="176833"/>
                  </a:lnTo>
                  <a:lnTo>
                    <a:pt x="91981" y="211906"/>
                  </a:lnTo>
                  <a:lnTo>
                    <a:pt x="96094" y="224624"/>
                  </a:lnTo>
                  <a:lnTo>
                    <a:pt x="98716" y="263166"/>
                  </a:lnTo>
                  <a:lnTo>
                    <a:pt x="104873" y="276475"/>
                  </a:lnTo>
                  <a:lnTo>
                    <a:pt x="106755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4" name="SMARTInkShape-2886"/>
            <p:cNvSpPr/>
            <p:nvPr/>
          </p:nvSpPr>
          <p:spPr>
            <a:xfrm>
              <a:off x="7528248" y="3759953"/>
              <a:ext cx="79846" cy="195317"/>
            </a:xfrm>
            <a:custGeom>
              <a:avLst/>
              <a:gdLst/>
              <a:ahLst/>
              <a:cxnLst/>
              <a:rect l="0" t="0" r="0" b="0"/>
              <a:pathLst>
                <a:path w="79846" h="195317">
                  <a:moveTo>
                    <a:pt x="79845" y="8375"/>
                  </a:moveTo>
                  <a:lnTo>
                    <a:pt x="75106" y="13116"/>
                  </a:lnTo>
                  <a:lnTo>
                    <a:pt x="72778" y="18089"/>
                  </a:lnTo>
                  <a:lnTo>
                    <a:pt x="66543" y="34106"/>
                  </a:lnTo>
                  <a:lnTo>
                    <a:pt x="55518" y="52492"/>
                  </a:lnTo>
                  <a:lnTo>
                    <a:pt x="54698" y="55646"/>
                  </a:lnTo>
                  <a:lnTo>
                    <a:pt x="55142" y="57748"/>
                  </a:lnTo>
                  <a:lnTo>
                    <a:pt x="56432" y="59150"/>
                  </a:lnTo>
                  <a:lnTo>
                    <a:pt x="61662" y="61789"/>
                  </a:lnTo>
                  <a:lnTo>
                    <a:pt x="61985" y="19145"/>
                  </a:lnTo>
                  <a:lnTo>
                    <a:pt x="61986" y="5762"/>
                  </a:lnTo>
                  <a:lnTo>
                    <a:pt x="60994" y="3656"/>
                  </a:lnTo>
                  <a:lnTo>
                    <a:pt x="59341" y="2253"/>
                  </a:lnTo>
                  <a:lnTo>
                    <a:pt x="54857" y="693"/>
                  </a:lnTo>
                  <a:lnTo>
                    <a:pt x="49558" y="0"/>
                  </a:lnTo>
                  <a:lnTo>
                    <a:pt x="47747" y="807"/>
                  </a:lnTo>
                  <a:lnTo>
                    <a:pt x="46541" y="2338"/>
                  </a:lnTo>
                  <a:lnTo>
                    <a:pt x="44208" y="6684"/>
                  </a:lnTo>
                  <a:lnTo>
                    <a:pt x="31839" y="25191"/>
                  </a:lnTo>
                  <a:lnTo>
                    <a:pt x="14328" y="66835"/>
                  </a:lnTo>
                  <a:lnTo>
                    <a:pt x="3440" y="98636"/>
                  </a:lnTo>
                  <a:lnTo>
                    <a:pt x="0" y="142448"/>
                  </a:lnTo>
                  <a:lnTo>
                    <a:pt x="574" y="169943"/>
                  </a:lnTo>
                  <a:lnTo>
                    <a:pt x="4264" y="178740"/>
                  </a:lnTo>
                  <a:lnTo>
                    <a:pt x="11920" y="189271"/>
                  </a:lnTo>
                  <a:lnTo>
                    <a:pt x="17576" y="192953"/>
                  </a:lnTo>
                  <a:lnTo>
                    <a:pt x="26338" y="195025"/>
                  </a:lnTo>
                  <a:lnTo>
                    <a:pt x="29291" y="195316"/>
                  </a:lnTo>
                  <a:lnTo>
                    <a:pt x="35217" y="192994"/>
                  </a:lnTo>
                  <a:lnTo>
                    <a:pt x="51848" y="178678"/>
                  </a:lnTo>
                  <a:lnTo>
                    <a:pt x="79845" y="142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5" name="SMARTInkShape-2887"/>
            <p:cNvSpPr/>
            <p:nvPr/>
          </p:nvSpPr>
          <p:spPr>
            <a:xfrm>
              <a:off x="6956226" y="3599723"/>
              <a:ext cx="446485" cy="338270"/>
            </a:xfrm>
            <a:custGeom>
              <a:avLst/>
              <a:gdLst/>
              <a:ahLst/>
              <a:cxnLst/>
              <a:rect l="0" t="0" r="0" b="0"/>
              <a:pathLst>
                <a:path w="446485" h="338270">
                  <a:moveTo>
                    <a:pt x="0" y="266831"/>
                  </a:moveTo>
                  <a:lnTo>
                    <a:pt x="0" y="271976"/>
                  </a:lnTo>
                  <a:lnTo>
                    <a:pt x="0" y="269780"/>
                  </a:lnTo>
                  <a:lnTo>
                    <a:pt x="1985" y="268797"/>
                  </a:lnTo>
                  <a:lnTo>
                    <a:pt x="13266" y="266422"/>
                  </a:lnTo>
                  <a:lnTo>
                    <a:pt x="55801" y="241123"/>
                  </a:lnTo>
                  <a:lnTo>
                    <a:pt x="99663" y="207133"/>
                  </a:lnTo>
                  <a:lnTo>
                    <a:pt x="140419" y="174867"/>
                  </a:lnTo>
                  <a:lnTo>
                    <a:pt x="178454" y="138672"/>
                  </a:lnTo>
                  <a:lnTo>
                    <a:pt x="210926" y="96753"/>
                  </a:lnTo>
                  <a:lnTo>
                    <a:pt x="238402" y="55110"/>
                  </a:lnTo>
                  <a:lnTo>
                    <a:pt x="261780" y="10999"/>
                  </a:lnTo>
                  <a:lnTo>
                    <a:pt x="267354" y="0"/>
                  </a:lnTo>
                  <a:lnTo>
                    <a:pt x="267652" y="2058"/>
                  </a:lnTo>
                  <a:lnTo>
                    <a:pt x="267732" y="3995"/>
                  </a:lnTo>
                  <a:lnTo>
                    <a:pt x="258787" y="45236"/>
                  </a:lnTo>
                  <a:lnTo>
                    <a:pt x="251381" y="88455"/>
                  </a:lnTo>
                  <a:lnTo>
                    <a:pt x="250298" y="131128"/>
                  </a:lnTo>
                  <a:lnTo>
                    <a:pt x="250110" y="165989"/>
                  </a:lnTo>
                  <a:lnTo>
                    <a:pt x="250055" y="200462"/>
                  </a:lnTo>
                  <a:lnTo>
                    <a:pt x="252682" y="239279"/>
                  </a:lnTo>
                  <a:lnTo>
                    <a:pt x="258410" y="283840"/>
                  </a:lnTo>
                  <a:lnTo>
                    <a:pt x="258958" y="311274"/>
                  </a:lnTo>
                  <a:lnTo>
                    <a:pt x="259953" y="288115"/>
                  </a:lnTo>
                  <a:lnTo>
                    <a:pt x="268055" y="245696"/>
                  </a:lnTo>
                  <a:lnTo>
                    <a:pt x="283049" y="202235"/>
                  </a:lnTo>
                  <a:lnTo>
                    <a:pt x="291785" y="185735"/>
                  </a:lnTo>
                  <a:lnTo>
                    <a:pt x="297693" y="181179"/>
                  </a:lnTo>
                  <a:lnTo>
                    <a:pt x="310778" y="177855"/>
                  </a:lnTo>
                  <a:lnTo>
                    <a:pt x="316758" y="182370"/>
                  </a:lnTo>
                  <a:lnTo>
                    <a:pt x="333484" y="210963"/>
                  </a:lnTo>
                  <a:lnTo>
                    <a:pt x="343556" y="250796"/>
                  </a:lnTo>
                  <a:lnTo>
                    <a:pt x="360274" y="295022"/>
                  </a:lnTo>
                  <a:lnTo>
                    <a:pt x="367994" y="319027"/>
                  </a:lnTo>
                  <a:lnTo>
                    <a:pt x="382323" y="336424"/>
                  </a:lnTo>
                  <a:lnTo>
                    <a:pt x="385888" y="337449"/>
                  </a:lnTo>
                  <a:lnTo>
                    <a:pt x="388227" y="337723"/>
                  </a:lnTo>
                  <a:lnTo>
                    <a:pt x="393473" y="335381"/>
                  </a:lnTo>
                  <a:lnTo>
                    <a:pt x="396260" y="333367"/>
                  </a:lnTo>
                  <a:lnTo>
                    <a:pt x="413775" y="304835"/>
                  </a:lnTo>
                  <a:lnTo>
                    <a:pt x="425485" y="262822"/>
                  </a:lnTo>
                  <a:lnTo>
                    <a:pt x="428350" y="221023"/>
                  </a:lnTo>
                  <a:lnTo>
                    <a:pt x="428502" y="212407"/>
                  </a:lnTo>
                  <a:lnTo>
                    <a:pt x="427551" y="209712"/>
                  </a:lnTo>
                  <a:lnTo>
                    <a:pt x="425924" y="207916"/>
                  </a:lnTo>
                  <a:lnTo>
                    <a:pt x="420925" y="205034"/>
                  </a:lnTo>
                  <a:lnTo>
                    <a:pt x="415320" y="209274"/>
                  </a:lnTo>
                  <a:lnTo>
                    <a:pt x="404536" y="220589"/>
                  </a:lnTo>
                  <a:lnTo>
                    <a:pt x="389894" y="246569"/>
                  </a:lnTo>
                  <a:lnTo>
                    <a:pt x="385730" y="264025"/>
                  </a:lnTo>
                  <a:lnTo>
                    <a:pt x="387402" y="275837"/>
                  </a:lnTo>
                  <a:lnTo>
                    <a:pt x="395069" y="308841"/>
                  </a:lnTo>
                  <a:lnTo>
                    <a:pt x="405240" y="327605"/>
                  </a:lnTo>
                  <a:lnTo>
                    <a:pt x="409066" y="331160"/>
                  </a:lnTo>
                  <a:lnTo>
                    <a:pt x="418610" y="335110"/>
                  </a:lnTo>
                  <a:lnTo>
                    <a:pt x="446484" y="3382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6" name="SMARTInkShape-2888"/>
            <p:cNvSpPr/>
            <p:nvPr/>
          </p:nvSpPr>
          <p:spPr>
            <a:xfrm>
              <a:off x="7094029" y="3643312"/>
              <a:ext cx="31862" cy="375048"/>
            </a:xfrm>
            <a:custGeom>
              <a:avLst/>
              <a:gdLst/>
              <a:ahLst/>
              <a:cxnLst/>
              <a:rect l="0" t="0" r="0" b="0"/>
              <a:pathLst>
                <a:path w="31862" h="375048">
                  <a:moveTo>
                    <a:pt x="14001" y="0"/>
                  </a:moveTo>
                  <a:lnTo>
                    <a:pt x="9262" y="4741"/>
                  </a:lnTo>
                  <a:lnTo>
                    <a:pt x="6934" y="12360"/>
                  </a:lnTo>
                  <a:lnTo>
                    <a:pt x="2590" y="54663"/>
                  </a:lnTo>
                  <a:lnTo>
                    <a:pt x="0" y="72912"/>
                  </a:lnTo>
                  <a:lnTo>
                    <a:pt x="3128" y="106491"/>
                  </a:lnTo>
                  <a:lnTo>
                    <a:pt x="4496" y="147419"/>
                  </a:lnTo>
                  <a:lnTo>
                    <a:pt x="5894" y="190964"/>
                  </a:lnTo>
                  <a:lnTo>
                    <a:pt x="11159" y="234294"/>
                  </a:lnTo>
                  <a:lnTo>
                    <a:pt x="14152" y="272709"/>
                  </a:lnTo>
                  <a:lnTo>
                    <a:pt x="20903" y="315953"/>
                  </a:lnTo>
                  <a:lnTo>
                    <a:pt x="22754" y="356704"/>
                  </a:lnTo>
                  <a:lnTo>
                    <a:pt x="22896" y="371424"/>
                  </a:lnTo>
                  <a:lnTo>
                    <a:pt x="23900" y="372631"/>
                  </a:lnTo>
                  <a:lnTo>
                    <a:pt x="31861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208" name="SMARTInkShape-Group333"/>
          <p:cNvGrpSpPr/>
          <p:nvPr/>
        </p:nvGrpSpPr>
        <p:grpSpPr>
          <a:xfrm>
            <a:off x="5654669" y="4527351"/>
            <a:ext cx="1104937" cy="759025"/>
            <a:chOff x="5654669" y="4527351"/>
            <a:chExt cx="1104937" cy="759025"/>
          </a:xfrm>
        </p:grpSpPr>
        <p:sp>
          <p:nvSpPr>
            <p:cNvPr id="1198" name="SMARTInkShape-2889"/>
            <p:cNvSpPr/>
            <p:nvPr/>
          </p:nvSpPr>
          <p:spPr>
            <a:xfrm>
              <a:off x="6628096" y="4795242"/>
              <a:ext cx="131510" cy="491134"/>
            </a:xfrm>
            <a:custGeom>
              <a:avLst/>
              <a:gdLst/>
              <a:ahLst/>
              <a:cxnLst/>
              <a:rect l="0" t="0" r="0" b="0"/>
              <a:pathLst>
                <a:path w="131510" h="491134">
                  <a:moveTo>
                    <a:pt x="87028" y="0"/>
                  </a:moveTo>
                  <a:lnTo>
                    <a:pt x="87028" y="4740"/>
                  </a:lnTo>
                  <a:lnTo>
                    <a:pt x="84383" y="9713"/>
                  </a:lnTo>
                  <a:lnTo>
                    <a:pt x="55984" y="47031"/>
                  </a:lnTo>
                  <a:lnTo>
                    <a:pt x="33198" y="83483"/>
                  </a:lnTo>
                  <a:lnTo>
                    <a:pt x="14329" y="123867"/>
                  </a:lnTo>
                  <a:lnTo>
                    <a:pt x="602" y="159799"/>
                  </a:lnTo>
                  <a:lnTo>
                    <a:pt x="0" y="171233"/>
                  </a:lnTo>
                  <a:lnTo>
                    <a:pt x="5588" y="185182"/>
                  </a:lnTo>
                  <a:lnTo>
                    <a:pt x="11476" y="183837"/>
                  </a:lnTo>
                  <a:lnTo>
                    <a:pt x="15825" y="182090"/>
                  </a:lnTo>
                  <a:lnTo>
                    <a:pt x="23302" y="174855"/>
                  </a:lnTo>
                  <a:lnTo>
                    <a:pt x="50026" y="131963"/>
                  </a:lnTo>
                  <a:lnTo>
                    <a:pt x="71254" y="91680"/>
                  </a:lnTo>
                  <a:lnTo>
                    <a:pt x="80018" y="78450"/>
                  </a:lnTo>
                  <a:lnTo>
                    <a:pt x="90847" y="47764"/>
                  </a:lnTo>
                  <a:lnTo>
                    <a:pt x="96332" y="41072"/>
                  </a:lnTo>
                  <a:lnTo>
                    <a:pt x="99184" y="39288"/>
                  </a:lnTo>
                  <a:lnTo>
                    <a:pt x="101085" y="39091"/>
                  </a:lnTo>
                  <a:lnTo>
                    <a:pt x="102353" y="39951"/>
                  </a:lnTo>
                  <a:lnTo>
                    <a:pt x="103199" y="41517"/>
                  </a:lnTo>
                  <a:lnTo>
                    <a:pt x="113953" y="84733"/>
                  </a:lnTo>
                  <a:lnTo>
                    <a:pt x="121394" y="125591"/>
                  </a:lnTo>
                  <a:lnTo>
                    <a:pt x="125215" y="169740"/>
                  </a:lnTo>
                  <a:lnTo>
                    <a:pt x="130826" y="214322"/>
                  </a:lnTo>
                  <a:lnTo>
                    <a:pt x="131509" y="252679"/>
                  </a:lnTo>
                  <a:lnTo>
                    <a:pt x="128981" y="286535"/>
                  </a:lnTo>
                  <a:lnTo>
                    <a:pt x="119239" y="328789"/>
                  </a:lnTo>
                  <a:lnTo>
                    <a:pt x="106767" y="371936"/>
                  </a:lnTo>
                  <a:lnTo>
                    <a:pt x="86224" y="410152"/>
                  </a:lnTo>
                  <a:lnTo>
                    <a:pt x="58149" y="454341"/>
                  </a:lnTo>
                  <a:lnTo>
                    <a:pt x="33450" y="4911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99" name="SMARTInkShape-2890"/>
            <p:cNvSpPr/>
            <p:nvPr/>
          </p:nvSpPr>
          <p:spPr>
            <a:xfrm>
              <a:off x="6429375" y="4902966"/>
              <a:ext cx="116086" cy="133379"/>
            </a:xfrm>
            <a:custGeom>
              <a:avLst/>
              <a:gdLst/>
              <a:ahLst/>
              <a:cxnLst/>
              <a:rect l="0" t="0" r="0" b="0"/>
              <a:pathLst>
                <a:path w="116086" h="133379">
                  <a:moveTo>
                    <a:pt x="0" y="70870"/>
                  </a:moveTo>
                  <a:lnTo>
                    <a:pt x="0" y="105734"/>
                  </a:lnTo>
                  <a:lnTo>
                    <a:pt x="992" y="75529"/>
                  </a:lnTo>
                  <a:lnTo>
                    <a:pt x="18092" y="35075"/>
                  </a:lnTo>
                  <a:lnTo>
                    <a:pt x="24908" y="24203"/>
                  </a:lnTo>
                  <a:lnTo>
                    <a:pt x="46397" y="5903"/>
                  </a:lnTo>
                  <a:lnTo>
                    <a:pt x="55678" y="2308"/>
                  </a:lnTo>
                  <a:lnTo>
                    <a:pt x="73065" y="0"/>
                  </a:lnTo>
                  <a:lnTo>
                    <a:pt x="79767" y="2330"/>
                  </a:lnTo>
                  <a:lnTo>
                    <a:pt x="82945" y="4342"/>
                  </a:lnTo>
                  <a:lnTo>
                    <a:pt x="92155" y="16651"/>
                  </a:lnTo>
                  <a:lnTo>
                    <a:pt x="103164" y="44726"/>
                  </a:lnTo>
                  <a:lnTo>
                    <a:pt x="106806" y="88709"/>
                  </a:lnTo>
                  <a:lnTo>
                    <a:pt x="108117" y="125177"/>
                  </a:lnTo>
                  <a:lnTo>
                    <a:pt x="109781" y="127910"/>
                  </a:lnTo>
                  <a:lnTo>
                    <a:pt x="116085" y="1333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0" name="SMARTInkShape-2891"/>
            <p:cNvSpPr/>
            <p:nvPr/>
          </p:nvSpPr>
          <p:spPr>
            <a:xfrm>
              <a:off x="6322218" y="4839889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2678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1" name="SMARTInkShape-2892"/>
            <p:cNvSpPr/>
            <p:nvPr/>
          </p:nvSpPr>
          <p:spPr>
            <a:xfrm>
              <a:off x="6331148" y="4938117"/>
              <a:ext cx="1" cy="169665"/>
            </a:xfrm>
            <a:custGeom>
              <a:avLst/>
              <a:gdLst/>
              <a:ahLst/>
              <a:cxnLst/>
              <a:rect l="0" t="0" r="0" b="0"/>
              <a:pathLst>
                <a:path w="1" h="169665">
                  <a:moveTo>
                    <a:pt x="0" y="0"/>
                  </a:moveTo>
                  <a:lnTo>
                    <a:pt x="0" y="39292"/>
                  </a:lnTo>
                  <a:lnTo>
                    <a:pt x="0" y="80838"/>
                  </a:lnTo>
                  <a:lnTo>
                    <a:pt x="0" y="118941"/>
                  </a:lnTo>
                  <a:lnTo>
                    <a:pt x="0" y="160801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2" name="SMARTInkShape-2893"/>
            <p:cNvSpPr/>
            <p:nvPr/>
          </p:nvSpPr>
          <p:spPr>
            <a:xfrm>
              <a:off x="6170414" y="4938117"/>
              <a:ext cx="106589" cy="196454"/>
            </a:xfrm>
            <a:custGeom>
              <a:avLst/>
              <a:gdLst/>
              <a:ahLst/>
              <a:cxnLst/>
              <a:rect l="0" t="0" r="0" b="0"/>
              <a:pathLst>
                <a:path w="106589" h="196454">
                  <a:moveTo>
                    <a:pt x="0" y="0"/>
                  </a:moveTo>
                  <a:lnTo>
                    <a:pt x="8561" y="0"/>
                  </a:lnTo>
                  <a:lnTo>
                    <a:pt x="8920" y="28679"/>
                  </a:lnTo>
                  <a:lnTo>
                    <a:pt x="107" y="66609"/>
                  </a:lnTo>
                  <a:lnTo>
                    <a:pt x="1064" y="68218"/>
                  </a:lnTo>
                  <a:lnTo>
                    <a:pt x="2694" y="69291"/>
                  </a:lnTo>
                  <a:lnTo>
                    <a:pt x="9728" y="70801"/>
                  </a:lnTo>
                  <a:lnTo>
                    <a:pt x="53831" y="74067"/>
                  </a:lnTo>
                  <a:lnTo>
                    <a:pt x="71512" y="78501"/>
                  </a:lnTo>
                  <a:lnTo>
                    <a:pt x="82385" y="80530"/>
                  </a:lnTo>
                  <a:lnTo>
                    <a:pt x="94084" y="87250"/>
                  </a:lnTo>
                  <a:lnTo>
                    <a:pt x="100684" y="92687"/>
                  </a:lnTo>
                  <a:lnTo>
                    <a:pt x="104280" y="101056"/>
                  </a:lnTo>
                  <a:lnTo>
                    <a:pt x="106588" y="122599"/>
                  </a:lnTo>
                  <a:lnTo>
                    <a:pt x="102247" y="140064"/>
                  </a:lnTo>
                  <a:lnTo>
                    <a:pt x="89042" y="167040"/>
                  </a:lnTo>
                  <a:lnTo>
                    <a:pt x="62507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3" name="SMARTInkShape-2894"/>
            <p:cNvSpPr/>
            <p:nvPr/>
          </p:nvSpPr>
          <p:spPr>
            <a:xfrm>
              <a:off x="6019703" y="4997058"/>
              <a:ext cx="128444" cy="187501"/>
            </a:xfrm>
            <a:custGeom>
              <a:avLst/>
              <a:gdLst/>
              <a:ahLst/>
              <a:cxnLst/>
              <a:rect l="0" t="0" r="0" b="0"/>
              <a:pathLst>
                <a:path w="128444" h="187501">
                  <a:moveTo>
                    <a:pt x="25695" y="66075"/>
                  </a:moveTo>
                  <a:lnTo>
                    <a:pt x="20955" y="66075"/>
                  </a:lnTo>
                  <a:lnTo>
                    <a:pt x="19558" y="68059"/>
                  </a:lnTo>
                  <a:lnTo>
                    <a:pt x="7216" y="107549"/>
                  </a:lnTo>
                  <a:lnTo>
                    <a:pt x="0" y="147824"/>
                  </a:lnTo>
                  <a:lnTo>
                    <a:pt x="223" y="166805"/>
                  </a:lnTo>
                  <a:lnTo>
                    <a:pt x="3790" y="178975"/>
                  </a:lnTo>
                  <a:lnTo>
                    <a:pt x="8116" y="183013"/>
                  </a:lnTo>
                  <a:lnTo>
                    <a:pt x="20858" y="187500"/>
                  </a:lnTo>
                  <a:lnTo>
                    <a:pt x="31152" y="186849"/>
                  </a:lnTo>
                  <a:lnTo>
                    <a:pt x="40026" y="182260"/>
                  </a:lnTo>
                  <a:lnTo>
                    <a:pt x="67686" y="157577"/>
                  </a:lnTo>
                  <a:lnTo>
                    <a:pt x="90250" y="121118"/>
                  </a:lnTo>
                  <a:lnTo>
                    <a:pt x="107937" y="81577"/>
                  </a:lnTo>
                  <a:lnTo>
                    <a:pt x="119185" y="52809"/>
                  </a:lnTo>
                  <a:lnTo>
                    <a:pt x="128443" y="20045"/>
                  </a:lnTo>
                  <a:lnTo>
                    <a:pt x="126592" y="11553"/>
                  </a:lnTo>
                  <a:lnTo>
                    <a:pt x="119972" y="1192"/>
                  </a:lnTo>
                  <a:lnTo>
                    <a:pt x="116328" y="0"/>
                  </a:lnTo>
                  <a:lnTo>
                    <a:pt x="106987" y="1319"/>
                  </a:lnTo>
                  <a:lnTo>
                    <a:pt x="68240" y="18667"/>
                  </a:lnTo>
                  <a:lnTo>
                    <a:pt x="52484" y="303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4" name="SMARTInkShape-2895"/>
            <p:cNvSpPr/>
            <p:nvPr/>
          </p:nvSpPr>
          <p:spPr>
            <a:xfrm>
              <a:off x="5929545" y="4875609"/>
              <a:ext cx="62276" cy="330400"/>
            </a:xfrm>
            <a:custGeom>
              <a:avLst/>
              <a:gdLst/>
              <a:ahLst/>
              <a:cxnLst/>
              <a:rect l="0" t="0" r="0" b="0"/>
              <a:pathLst>
                <a:path w="62276" h="330400">
                  <a:moveTo>
                    <a:pt x="62275" y="0"/>
                  </a:moveTo>
                  <a:lnTo>
                    <a:pt x="57535" y="4740"/>
                  </a:lnTo>
                  <a:lnTo>
                    <a:pt x="55208" y="12359"/>
                  </a:lnTo>
                  <a:lnTo>
                    <a:pt x="43796" y="54663"/>
                  </a:lnTo>
                  <a:lnTo>
                    <a:pt x="32387" y="89511"/>
                  </a:lnTo>
                  <a:lnTo>
                    <a:pt x="23543" y="125630"/>
                  </a:lnTo>
                  <a:lnTo>
                    <a:pt x="14640" y="163012"/>
                  </a:lnTo>
                  <a:lnTo>
                    <a:pt x="5719" y="199222"/>
                  </a:lnTo>
                  <a:lnTo>
                    <a:pt x="943" y="240877"/>
                  </a:lnTo>
                  <a:lnTo>
                    <a:pt x="0" y="281002"/>
                  </a:lnTo>
                  <a:lnTo>
                    <a:pt x="863" y="295546"/>
                  </a:lnTo>
                  <a:lnTo>
                    <a:pt x="8697" y="3303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5" name="SMARTInkShape-2896"/>
            <p:cNvSpPr/>
            <p:nvPr/>
          </p:nvSpPr>
          <p:spPr>
            <a:xfrm>
              <a:off x="5654669" y="4962753"/>
              <a:ext cx="130419" cy="299323"/>
            </a:xfrm>
            <a:custGeom>
              <a:avLst/>
              <a:gdLst/>
              <a:ahLst/>
              <a:cxnLst/>
              <a:rect l="0" t="0" r="0" b="0"/>
              <a:pathLst>
                <a:path w="130419" h="299323">
                  <a:moveTo>
                    <a:pt x="122838" y="2153"/>
                  </a:moveTo>
                  <a:lnTo>
                    <a:pt x="118098" y="2153"/>
                  </a:lnTo>
                  <a:lnTo>
                    <a:pt x="116702" y="3145"/>
                  </a:lnTo>
                  <a:lnTo>
                    <a:pt x="115771" y="4798"/>
                  </a:lnTo>
                  <a:lnTo>
                    <a:pt x="114277" y="14582"/>
                  </a:lnTo>
                  <a:lnTo>
                    <a:pt x="113941" y="39653"/>
                  </a:lnTo>
                  <a:lnTo>
                    <a:pt x="114923" y="42036"/>
                  </a:lnTo>
                  <a:lnTo>
                    <a:pt x="116569" y="43625"/>
                  </a:lnTo>
                  <a:lnTo>
                    <a:pt x="118659" y="44683"/>
                  </a:lnTo>
                  <a:lnTo>
                    <a:pt x="120053" y="46382"/>
                  </a:lnTo>
                  <a:lnTo>
                    <a:pt x="121600" y="50914"/>
                  </a:lnTo>
                  <a:lnTo>
                    <a:pt x="123005" y="52520"/>
                  </a:lnTo>
                  <a:lnTo>
                    <a:pt x="127212" y="54304"/>
                  </a:lnTo>
                  <a:lnTo>
                    <a:pt x="128731" y="53787"/>
                  </a:lnTo>
                  <a:lnTo>
                    <a:pt x="129744" y="52451"/>
                  </a:lnTo>
                  <a:lnTo>
                    <a:pt x="130418" y="50569"/>
                  </a:lnTo>
                  <a:lnTo>
                    <a:pt x="129876" y="48320"/>
                  </a:lnTo>
                  <a:lnTo>
                    <a:pt x="124522" y="37584"/>
                  </a:lnTo>
                  <a:lnTo>
                    <a:pt x="123961" y="34704"/>
                  </a:lnTo>
                  <a:lnTo>
                    <a:pt x="104790" y="4009"/>
                  </a:lnTo>
                  <a:lnTo>
                    <a:pt x="101877" y="413"/>
                  </a:lnTo>
                  <a:lnTo>
                    <a:pt x="96958" y="0"/>
                  </a:lnTo>
                  <a:lnTo>
                    <a:pt x="83554" y="4834"/>
                  </a:lnTo>
                  <a:lnTo>
                    <a:pt x="64014" y="18712"/>
                  </a:lnTo>
                  <a:lnTo>
                    <a:pt x="45657" y="40132"/>
                  </a:lnTo>
                  <a:lnTo>
                    <a:pt x="28806" y="81167"/>
                  </a:lnTo>
                  <a:lnTo>
                    <a:pt x="19020" y="115743"/>
                  </a:lnTo>
                  <a:lnTo>
                    <a:pt x="9836" y="151123"/>
                  </a:lnTo>
                  <a:lnTo>
                    <a:pt x="1823" y="185750"/>
                  </a:lnTo>
                  <a:lnTo>
                    <a:pt x="0" y="218278"/>
                  </a:lnTo>
                  <a:lnTo>
                    <a:pt x="6296" y="261320"/>
                  </a:lnTo>
                  <a:lnTo>
                    <a:pt x="15149" y="284026"/>
                  </a:lnTo>
                  <a:lnTo>
                    <a:pt x="22272" y="291271"/>
                  </a:lnTo>
                  <a:lnTo>
                    <a:pt x="40771" y="299322"/>
                  </a:lnTo>
                  <a:lnTo>
                    <a:pt x="59574" y="297608"/>
                  </a:lnTo>
                  <a:lnTo>
                    <a:pt x="81604" y="288132"/>
                  </a:lnTo>
                  <a:lnTo>
                    <a:pt x="96049" y="2789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6" name="SMARTInkShape-2897"/>
            <p:cNvSpPr/>
            <p:nvPr/>
          </p:nvSpPr>
          <p:spPr>
            <a:xfrm>
              <a:off x="5857875" y="4589859"/>
              <a:ext cx="258962" cy="125017"/>
            </a:xfrm>
            <a:custGeom>
              <a:avLst/>
              <a:gdLst/>
              <a:ahLst/>
              <a:cxnLst/>
              <a:rect l="0" t="0" r="0" b="0"/>
              <a:pathLst>
                <a:path w="258962" h="125017">
                  <a:moveTo>
                    <a:pt x="0" y="125016"/>
                  </a:moveTo>
                  <a:lnTo>
                    <a:pt x="0" y="112587"/>
                  </a:lnTo>
                  <a:lnTo>
                    <a:pt x="2645" y="106924"/>
                  </a:lnTo>
                  <a:lnTo>
                    <a:pt x="4740" y="104025"/>
                  </a:lnTo>
                  <a:lnTo>
                    <a:pt x="41131" y="76205"/>
                  </a:lnTo>
                  <a:lnTo>
                    <a:pt x="79378" y="55990"/>
                  </a:lnTo>
                  <a:lnTo>
                    <a:pt x="120630" y="37408"/>
                  </a:lnTo>
                  <a:lnTo>
                    <a:pt x="155246" y="25195"/>
                  </a:lnTo>
                  <a:lnTo>
                    <a:pt x="190638" y="15292"/>
                  </a:lnTo>
                  <a:lnTo>
                    <a:pt x="230031" y="4050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07" name="SMARTInkShape-2898"/>
            <p:cNvSpPr/>
            <p:nvPr/>
          </p:nvSpPr>
          <p:spPr>
            <a:xfrm>
              <a:off x="5938242" y="4527351"/>
              <a:ext cx="26790" cy="276821"/>
            </a:xfrm>
            <a:custGeom>
              <a:avLst/>
              <a:gdLst/>
              <a:ahLst/>
              <a:cxnLst/>
              <a:rect l="0" t="0" r="0" b="0"/>
              <a:pathLst>
                <a:path w="26790" h="276821">
                  <a:moveTo>
                    <a:pt x="0" y="0"/>
                  </a:moveTo>
                  <a:lnTo>
                    <a:pt x="6136" y="14259"/>
                  </a:lnTo>
                  <a:lnTo>
                    <a:pt x="14821" y="55953"/>
                  </a:lnTo>
                  <a:lnTo>
                    <a:pt x="17259" y="99284"/>
                  </a:lnTo>
                  <a:lnTo>
                    <a:pt x="17682" y="136905"/>
                  </a:lnTo>
                  <a:lnTo>
                    <a:pt x="17807" y="176825"/>
                  </a:lnTo>
                  <a:lnTo>
                    <a:pt x="22589" y="221130"/>
                  </a:lnTo>
                  <a:lnTo>
                    <a:pt x="25960" y="261704"/>
                  </a:lnTo>
                  <a:lnTo>
                    <a:pt x="26789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20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547" name="SMARTInkShape-Group334"/>
          <p:cNvGrpSpPr/>
          <p:nvPr/>
        </p:nvGrpSpPr>
        <p:grpSpPr>
          <a:xfrm>
            <a:off x="7456299" y="500331"/>
            <a:ext cx="985642" cy="463395"/>
            <a:chOff x="7456299" y="500331"/>
            <a:chExt cx="985642" cy="463395"/>
          </a:xfrm>
        </p:grpSpPr>
        <p:sp>
          <p:nvSpPr>
            <p:cNvPr id="1544" name="SMARTInkShape-2899"/>
            <p:cNvSpPr/>
            <p:nvPr/>
          </p:nvSpPr>
          <p:spPr>
            <a:xfrm>
              <a:off x="7456299" y="589442"/>
              <a:ext cx="276120" cy="374284"/>
            </a:xfrm>
            <a:custGeom>
              <a:avLst/>
              <a:gdLst/>
              <a:ahLst/>
              <a:cxnLst/>
              <a:rect l="0" t="0" r="0" b="0"/>
              <a:pathLst>
                <a:path w="276120" h="374284">
                  <a:moveTo>
                    <a:pt x="35708" y="62425"/>
                  </a:moveTo>
                  <a:lnTo>
                    <a:pt x="35708" y="104666"/>
                  </a:lnTo>
                  <a:lnTo>
                    <a:pt x="33063" y="143651"/>
                  </a:lnTo>
                  <a:lnTo>
                    <a:pt x="28020" y="183421"/>
                  </a:lnTo>
                  <a:lnTo>
                    <a:pt x="27024" y="222366"/>
                  </a:lnTo>
                  <a:lnTo>
                    <a:pt x="26827" y="258721"/>
                  </a:lnTo>
                  <a:lnTo>
                    <a:pt x="26786" y="302514"/>
                  </a:lnTo>
                  <a:lnTo>
                    <a:pt x="26778" y="341872"/>
                  </a:lnTo>
                  <a:lnTo>
                    <a:pt x="26778" y="374283"/>
                  </a:lnTo>
                  <a:lnTo>
                    <a:pt x="22039" y="370022"/>
                  </a:lnTo>
                  <a:lnTo>
                    <a:pt x="19711" y="362515"/>
                  </a:lnTo>
                  <a:lnTo>
                    <a:pt x="13217" y="319416"/>
                  </a:lnTo>
                  <a:lnTo>
                    <a:pt x="9769" y="284286"/>
                  </a:lnTo>
                  <a:lnTo>
                    <a:pt x="6442" y="240158"/>
                  </a:lnTo>
                  <a:lnTo>
                    <a:pt x="1901" y="205045"/>
                  </a:lnTo>
                  <a:lnTo>
                    <a:pt x="367" y="162365"/>
                  </a:lnTo>
                  <a:lnTo>
                    <a:pt x="64" y="119135"/>
                  </a:lnTo>
                  <a:lnTo>
                    <a:pt x="0" y="76508"/>
                  </a:lnTo>
                  <a:lnTo>
                    <a:pt x="7121" y="50949"/>
                  </a:lnTo>
                  <a:lnTo>
                    <a:pt x="22113" y="10599"/>
                  </a:lnTo>
                  <a:lnTo>
                    <a:pt x="25653" y="7039"/>
                  </a:lnTo>
                  <a:lnTo>
                    <a:pt x="34877" y="3082"/>
                  </a:lnTo>
                  <a:lnTo>
                    <a:pt x="60950" y="195"/>
                  </a:lnTo>
                  <a:lnTo>
                    <a:pt x="82544" y="0"/>
                  </a:lnTo>
                  <a:lnTo>
                    <a:pt x="125293" y="16710"/>
                  </a:lnTo>
                  <a:lnTo>
                    <a:pt x="169692" y="39648"/>
                  </a:lnTo>
                  <a:lnTo>
                    <a:pt x="214307" y="68515"/>
                  </a:lnTo>
                  <a:lnTo>
                    <a:pt x="255452" y="104109"/>
                  </a:lnTo>
                  <a:lnTo>
                    <a:pt x="268938" y="121960"/>
                  </a:lnTo>
                  <a:lnTo>
                    <a:pt x="274478" y="139817"/>
                  </a:lnTo>
                  <a:lnTo>
                    <a:pt x="276119" y="152935"/>
                  </a:lnTo>
                  <a:lnTo>
                    <a:pt x="271864" y="172587"/>
                  </a:lnTo>
                  <a:lnTo>
                    <a:pt x="259580" y="192520"/>
                  </a:lnTo>
                  <a:lnTo>
                    <a:pt x="229207" y="223045"/>
                  </a:lnTo>
                  <a:lnTo>
                    <a:pt x="187124" y="251918"/>
                  </a:lnTo>
                  <a:lnTo>
                    <a:pt x="142813" y="275000"/>
                  </a:lnTo>
                  <a:lnTo>
                    <a:pt x="116075" y="285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45" name="SMARTInkShape-2900"/>
            <p:cNvSpPr/>
            <p:nvPr/>
          </p:nvSpPr>
          <p:spPr>
            <a:xfrm>
              <a:off x="7699351" y="607788"/>
              <a:ext cx="239141" cy="319088"/>
            </a:xfrm>
            <a:custGeom>
              <a:avLst/>
              <a:gdLst/>
              <a:ahLst/>
              <a:cxnLst/>
              <a:rect l="0" t="0" r="0" b="0"/>
              <a:pathLst>
                <a:path w="239141" h="319088">
                  <a:moveTo>
                    <a:pt x="167703" y="124446"/>
                  </a:moveTo>
                  <a:lnTo>
                    <a:pt x="160015" y="116758"/>
                  </a:lnTo>
                  <a:lnTo>
                    <a:pt x="158609" y="117336"/>
                  </a:lnTo>
                  <a:lnTo>
                    <a:pt x="135495" y="130821"/>
                  </a:lnTo>
                  <a:lnTo>
                    <a:pt x="113512" y="141438"/>
                  </a:lnTo>
                  <a:lnTo>
                    <a:pt x="76954" y="174346"/>
                  </a:lnTo>
                  <a:lnTo>
                    <a:pt x="36213" y="211789"/>
                  </a:lnTo>
                  <a:lnTo>
                    <a:pt x="23935" y="225773"/>
                  </a:lnTo>
                  <a:lnTo>
                    <a:pt x="2453" y="269394"/>
                  </a:lnTo>
                  <a:lnTo>
                    <a:pt x="0" y="281802"/>
                  </a:lnTo>
                  <a:lnTo>
                    <a:pt x="1556" y="291286"/>
                  </a:lnTo>
                  <a:lnTo>
                    <a:pt x="3361" y="295204"/>
                  </a:lnTo>
                  <a:lnTo>
                    <a:pt x="10657" y="302203"/>
                  </a:lnTo>
                  <a:lnTo>
                    <a:pt x="31510" y="314781"/>
                  </a:lnTo>
                  <a:lnTo>
                    <a:pt x="48857" y="319087"/>
                  </a:lnTo>
                  <a:lnTo>
                    <a:pt x="85761" y="313412"/>
                  </a:lnTo>
                  <a:lnTo>
                    <a:pt x="122744" y="300091"/>
                  </a:lnTo>
                  <a:lnTo>
                    <a:pt x="158712" y="273905"/>
                  </a:lnTo>
                  <a:lnTo>
                    <a:pt x="200768" y="238361"/>
                  </a:lnTo>
                  <a:lnTo>
                    <a:pt x="213156" y="220716"/>
                  </a:lnTo>
                  <a:lnTo>
                    <a:pt x="229194" y="179696"/>
                  </a:lnTo>
                  <a:lnTo>
                    <a:pt x="236193" y="151731"/>
                  </a:lnTo>
                  <a:lnTo>
                    <a:pt x="238558" y="115615"/>
                  </a:lnTo>
                  <a:lnTo>
                    <a:pt x="231897" y="80809"/>
                  </a:lnTo>
                  <a:lnTo>
                    <a:pt x="218135" y="47581"/>
                  </a:lnTo>
                  <a:lnTo>
                    <a:pt x="182949" y="5920"/>
                  </a:lnTo>
                  <a:lnTo>
                    <a:pt x="176795" y="2315"/>
                  </a:lnTo>
                  <a:lnTo>
                    <a:pt x="164759" y="0"/>
                  </a:lnTo>
                  <a:lnTo>
                    <a:pt x="158787" y="2330"/>
                  </a:lnTo>
                  <a:lnTo>
                    <a:pt x="137939" y="20436"/>
                  </a:lnTo>
                  <a:lnTo>
                    <a:pt x="126031" y="40328"/>
                  </a:lnTo>
                  <a:lnTo>
                    <a:pt x="116771" y="69245"/>
                  </a:lnTo>
                  <a:lnTo>
                    <a:pt x="114647" y="99100"/>
                  </a:lnTo>
                  <a:lnTo>
                    <a:pt x="121262" y="139850"/>
                  </a:lnTo>
                  <a:lnTo>
                    <a:pt x="127440" y="170374"/>
                  </a:lnTo>
                  <a:lnTo>
                    <a:pt x="151703" y="210356"/>
                  </a:lnTo>
                  <a:lnTo>
                    <a:pt x="171634" y="239643"/>
                  </a:lnTo>
                  <a:lnTo>
                    <a:pt x="210654" y="270031"/>
                  </a:lnTo>
                  <a:lnTo>
                    <a:pt x="222873" y="274408"/>
                  </a:lnTo>
                  <a:lnTo>
                    <a:pt x="239140" y="276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46" name="SMARTInkShape-2901"/>
            <p:cNvSpPr/>
            <p:nvPr/>
          </p:nvSpPr>
          <p:spPr>
            <a:xfrm>
              <a:off x="8099226" y="500331"/>
              <a:ext cx="342715" cy="374779"/>
            </a:xfrm>
            <a:custGeom>
              <a:avLst/>
              <a:gdLst/>
              <a:ahLst/>
              <a:cxnLst/>
              <a:rect l="0" t="0" r="0" b="0"/>
              <a:pathLst>
                <a:path w="342715" h="374779">
                  <a:moveTo>
                    <a:pt x="0" y="35450"/>
                  </a:moveTo>
                  <a:lnTo>
                    <a:pt x="0" y="13250"/>
                  </a:lnTo>
                  <a:lnTo>
                    <a:pt x="1985" y="11721"/>
                  </a:lnTo>
                  <a:lnTo>
                    <a:pt x="38830" y="1772"/>
                  </a:lnTo>
                  <a:lnTo>
                    <a:pt x="81769" y="0"/>
                  </a:lnTo>
                  <a:lnTo>
                    <a:pt x="115399" y="803"/>
                  </a:lnTo>
                  <a:lnTo>
                    <a:pt x="154358" y="5892"/>
                  </a:lnTo>
                  <a:lnTo>
                    <a:pt x="195194" y="10760"/>
                  </a:lnTo>
                  <a:lnTo>
                    <a:pt x="233806" y="23820"/>
                  </a:lnTo>
                  <a:lnTo>
                    <a:pt x="250626" y="32556"/>
                  </a:lnTo>
                  <a:lnTo>
                    <a:pt x="255256" y="38463"/>
                  </a:lnTo>
                  <a:lnTo>
                    <a:pt x="258229" y="56477"/>
                  </a:lnTo>
                  <a:lnTo>
                    <a:pt x="258636" y="63978"/>
                  </a:lnTo>
                  <a:lnTo>
                    <a:pt x="254124" y="78519"/>
                  </a:lnTo>
                  <a:lnTo>
                    <a:pt x="246558" y="87003"/>
                  </a:lnTo>
                  <a:lnTo>
                    <a:pt x="203416" y="117434"/>
                  </a:lnTo>
                  <a:lnTo>
                    <a:pt x="159320" y="136534"/>
                  </a:lnTo>
                  <a:lnTo>
                    <a:pt x="120505" y="142251"/>
                  </a:lnTo>
                  <a:lnTo>
                    <a:pt x="112544" y="142501"/>
                  </a:lnTo>
                  <a:lnTo>
                    <a:pt x="113850" y="142560"/>
                  </a:lnTo>
                  <a:lnTo>
                    <a:pt x="135219" y="135533"/>
                  </a:lnTo>
                  <a:lnTo>
                    <a:pt x="172000" y="133921"/>
                  </a:lnTo>
                  <a:lnTo>
                    <a:pt x="212717" y="136371"/>
                  </a:lnTo>
                  <a:lnTo>
                    <a:pt x="249716" y="146115"/>
                  </a:lnTo>
                  <a:lnTo>
                    <a:pt x="284696" y="158587"/>
                  </a:lnTo>
                  <a:lnTo>
                    <a:pt x="317962" y="184815"/>
                  </a:lnTo>
                  <a:lnTo>
                    <a:pt x="341736" y="227733"/>
                  </a:lnTo>
                  <a:lnTo>
                    <a:pt x="342714" y="240302"/>
                  </a:lnTo>
                  <a:lnTo>
                    <a:pt x="335257" y="264541"/>
                  </a:lnTo>
                  <a:lnTo>
                    <a:pt x="322357" y="282474"/>
                  </a:lnTo>
                  <a:lnTo>
                    <a:pt x="282046" y="305199"/>
                  </a:lnTo>
                  <a:lnTo>
                    <a:pt x="242134" y="322780"/>
                  </a:lnTo>
                  <a:lnTo>
                    <a:pt x="204594" y="335807"/>
                  </a:lnTo>
                  <a:lnTo>
                    <a:pt x="159991" y="347935"/>
                  </a:lnTo>
                  <a:lnTo>
                    <a:pt x="117703" y="355144"/>
                  </a:lnTo>
                  <a:lnTo>
                    <a:pt x="80687" y="362705"/>
                  </a:lnTo>
                  <a:lnTo>
                    <a:pt x="50004" y="367874"/>
                  </a:lnTo>
                  <a:lnTo>
                    <a:pt x="35719" y="3747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559" name="SMARTInkShape-Group335"/>
          <p:cNvGrpSpPr/>
          <p:nvPr/>
        </p:nvGrpSpPr>
        <p:grpSpPr>
          <a:xfrm>
            <a:off x="3580804" y="3464718"/>
            <a:ext cx="3134321" cy="410767"/>
            <a:chOff x="3580804" y="3464718"/>
            <a:chExt cx="3134321" cy="410767"/>
          </a:xfrm>
        </p:grpSpPr>
        <p:sp>
          <p:nvSpPr>
            <p:cNvPr id="1548" name="SMARTInkShape-2902"/>
            <p:cNvSpPr/>
            <p:nvPr/>
          </p:nvSpPr>
          <p:spPr>
            <a:xfrm>
              <a:off x="3580804" y="3464718"/>
              <a:ext cx="3134321" cy="89298"/>
            </a:xfrm>
            <a:custGeom>
              <a:avLst/>
              <a:gdLst/>
              <a:ahLst/>
              <a:cxnLst/>
              <a:rect l="0" t="0" r="0" b="0"/>
              <a:pathLst>
                <a:path w="3134321" h="89298">
                  <a:moveTo>
                    <a:pt x="0" y="0"/>
                  </a:moveTo>
                  <a:lnTo>
                    <a:pt x="4741" y="0"/>
                  </a:lnTo>
                  <a:lnTo>
                    <a:pt x="9714" y="2647"/>
                  </a:lnTo>
                  <a:lnTo>
                    <a:pt x="42241" y="20992"/>
                  </a:lnTo>
                  <a:lnTo>
                    <a:pt x="84370" y="32587"/>
                  </a:lnTo>
                  <a:lnTo>
                    <a:pt x="128160" y="35444"/>
                  </a:lnTo>
                  <a:lnTo>
                    <a:pt x="164002" y="38311"/>
                  </a:lnTo>
                  <a:lnTo>
                    <a:pt x="204265" y="43397"/>
                  </a:lnTo>
                  <a:lnTo>
                    <a:pt x="248010" y="44402"/>
                  </a:lnTo>
                  <a:lnTo>
                    <a:pt x="283057" y="45568"/>
                  </a:lnTo>
                  <a:lnTo>
                    <a:pt x="319569" y="50764"/>
                  </a:lnTo>
                  <a:lnTo>
                    <a:pt x="361365" y="52745"/>
                  </a:lnTo>
                  <a:lnTo>
                    <a:pt x="404176" y="53332"/>
                  </a:lnTo>
                  <a:lnTo>
                    <a:pt x="444422" y="53505"/>
                  </a:lnTo>
                  <a:lnTo>
                    <a:pt x="476326" y="53546"/>
                  </a:lnTo>
                  <a:lnTo>
                    <a:pt x="507703" y="53565"/>
                  </a:lnTo>
                  <a:lnTo>
                    <a:pt x="539177" y="53572"/>
                  </a:lnTo>
                  <a:lnTo>
                    <a:pt x="573010" y="53576"/>
                  </a:lnTo>
                  <a:lnTo>
                    <a:pt x="605244" y="53578"/>
                  </a:lnTo>
                  <a:lnTo>
                    <a:pt x="637099" y="53578"/>
                  </a:lnTo>
                  <a:lnTo>
                    <a:pt x="671101" y="53578"/>
                  </a:lnTo>
                  <a:lnTo>
                    <a:pt x="706056" y="56225"/>
                  </a:lnTo>
                  <a:lnTo>
                    <a:pt x="741436" y="59716"/>
                  </a:lnTo>
                  <a:lnTo>
                    <a:pt x="777004" y="61267"/>
                  </a:lnTo>
                  <a:lnTo>
                    <a:pt x="812655" y="61957"/>
                  </a:lnTo>
                  <a:lnTo>
                    <a:pt x="849336" y="62263"/>
                  </a:lnTo>
                  <a:lnTo>
                    <a:pt x="888791" y="62399"/>
                  </a:lnTo>
                  <a:lnTo>
                    <a:pt x="926831" y="65106"/>
                  </a:lnTo>
                  <a:lnTo>
                    <a:pt x="964574" y="68624"/>
                  </a:lnTo>
                  <a:lnTo>
                    <a:pt x="1004499" y="70187"/>
                  </a:lnTo>
                  <a:lnTo>
                    <a:pt x="1042748" y="70882"/>
                  </a:lnTo>
                  <a:lnTo>
                    <a:pt x="1080585" y="72183"/>
                  </a:lnTo>
                  <a:lnTo>
                    <a:pt x="1120552" y="76069"/>
                  </a:lnTo>
                  <a:lnTo>
                    <a:pt x="1161466" y="78457"/>
                  </a:lnTo>
                  <a:lnTo>
                    <a:pt x="1202801" y="79519"/>
                  </a:lnTo>
                  <a:lnTo>
                    <a:pt x="1244323" y="79991"/>
                  </a:lnTo>
                  <a:lnTo>
                    <a:pt x="1285930" y="82846"/>
                  </a:lnTo>
                  <a:lnTo>
                    <a:pt x="1327571" y="86430"/>
                  </a:lnTo>
                  <a:lnTo>
                    <a:pt x="1369230" y="88023"/>
                  </a:lnTo>
                  <a:lnTo>
                    <a:pt x="1410896" y="88731"/>
                  </a:lnTo>
                  <a:lnTo>
                    <a:pt x="1453557" y="89046"/>
                  </a:lnTo>
                  <a:lnTo>
                    <a:pt x="1476046" y="89130"/>
                  </a:lnTo>
                  <a:lnTo>
                    <a:pt x="1498976" y="89186"/>
                  </a:lnTo>
                  <a:lnTo>
                    <a:pt x="1522200" y="89223"/>
                  </a:lnTo>
                  <a:lnTo>
                    <a:pt x="1545621" y="89248"/>
                  </a:lnTo>
                  <a:lnTo>
                    <a:pt x="1569172" y="89265"/>
                  </a:lnTo>
                  <a:lnTo>
                    <a:pt x="1591818" y="89275"/>
                  </a:lnTo>
                  <a:lnTo>
                    <a:pt x="1635501" y="89288"/>
                  </a:lnTo>
                  <a:lnTo>
                    <a:pt x="1678067" y="89293"/>
                  </a:lnTo>
                  <a:lnTo>
                    <a:pt x="1721128" y="89296"/>
                  </a:lnTo>
                  <a:lnTo>
                    <a:pt x="1743723" y="89296"/>
                  </a:lnTo>
                  <a:lnTo>
                    <a:pt x="1766725" y="89297"/>
                  </a:lnTo>
                  <a:lnTo>
                    <a:pt x="1810802" y="89297"/>
                  </a:lnTo>
                  <a:lnTo>
                    <a:pt x="1853543" y="89297"/>
                  </a:lnTo>
                  <a:lnTo>
                    <a:pt x="1895691" y="89297"/>
                  </a:lnTo>
                  <a:lnTo>
                    <a:pt x="1937574" y="89297"/>
                  </a:lnTo>
                  <a:lnTo>
                    <a:pt x="1980332" y="88305"/>
                  </a:lnTo>
                  <a:lnTo>
                    <a:pt x="2002846" y="86652"/>
                  </a:lnTo>
                  <a:lnTo>
                    <a:pt x="2025793" y="84557"/>
                  </a:lnTo>
                  <a:lnTo>
                    <a:pt x="2069811" y="82229"/>
                  </a:lnTo>
                  <a:lnTo>
                    <a:pt x="2113518" y="81195"/>
                  </a:lnTo>
                  <a:lnTo>
                    <a:pt x="2136287" y="80919"/>
                  </a:lnTo>
                  <a:lnTo>
                    <a:pt x="2159402" y="80736"/>
                  </a:lnTo>
                  <a:lnTo>
                    <a:pt x="2203606" y="77886"/>
                  </a:lnTo>
                  <a:lnTo>
                    <a:pt x="2247396" y="74304"/>
                  </a:lnTo>
                  <a:lnTo>
                    <a:pt x="2270187" y="73348"/>
                  </a:lnTo>
                  <a:lnTo>
                    <a:pt x="2293317" y="72711"/>
                  </a:lnTo>
                  <a:lnTo>
                    <a:pt x="2337540" y="72004"/>
                  </a:lnTo>
                  <a:lnTo>
                    <a:pt x="2380344" y="71690"/>
                  </a:lnTo>
                  <a:lnTo>
                    <a:pt x="2422519" y="71550"/>
                  </a:lnTo>
                  <a:lnTo>
                    <a:pt x="2464416" y="68842"/>
                  </a:lnTo>
                  <a:lnTo>
                    <a:pt x="2506186" y="65323"/>
                  </a:lnTo>
                  <a:lnTo>
                    <a:pt x="2547903" y="63759"/>
                  </a:lnTo>
                  <a:lnTo>
                    <a:pt x="2589595" y="63064"/>
                  </a:lnTo>
                  <a:lnTo>
                    <a:pt x="2631275" y="62755"/>
                  </a:lnTo>
                  <a:lnTo>
                    <a:pt x="2672952" y="62618"/>
                  </a:lnTo>
                  <a:lnTo>
                    <a:pt x="2714625" y="62557"/>
                  </a:lnTo>
                  <a:lnTo>
                    <a:pt x="2756297" y="62530"/>
                  </a:lnTo>
                  <a:lnTo>
                    <a:pt x="2797969" y="62518"/>
                  </a:lnTo>
                  <a:lnTo>
                    <a:pt x="2836995" y="62513"/>
                  </a:lnTo>
                  <a:lnTo>
                    <a:pt x="2873192" y="62511"/>
                  </a:lnTo>
                  <a:lnTo>
                    <a:pt x="2905815" y="62509"/>
                  </a:lnTo>
                  <a:lnTo>
                    <a:pt x="2936851" y="62509"/>
                  </a:lnTo>
                  <a:lnTo>
                    <a:pt x="2979569" y="62508"/>
                  </a:lnTo>
                  <a:lnTo>
                    <a:pt x="3017361" y="62508"/>
                  </a:lnTo>
                  <a:lnTo>
                    <a:pt x="3053695" y="62508"/>
                  </a:lnTo>
                  <a:lnTo>
                    <a:pt x="3092047" y="62508"/>
                  </a:lnTo>
                  <a:lnTo>
                    <a:pt x="313432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49" name="SMARTInkShape-2903"/>
            <p:cNvSpPr/>
            <p:nvPr/>
          </p:nvSpPr>
          <p:spPr>
            <a:xfrm>
              <a:off x="3696890" y="3616632"/>
              <a:ext cx="214314" cy="230135"/>
            </a:xfrm>
            <a:custGeom>
              <a:avLst/>
              <a:gdLst/>
              <a:ahLst/>
              <a:cxnLst/>
              <a:rect l="0" t="0" r="0" b="0"/>
              <a:pathLst>
                <a:path w="214314" h="230135">
                  <a:moveTo>
                    <a:pt x="214313" y="8821"/>
                  </a:moveTo>
                  <a:lnTo>
                    <a:pt x="205751" y="8821"/>
                  </a:lnTo>
                  <a:lnTo>
                    <a:pt x="198327" y="2684"/>
                  </a:lnTo>
                  <a:lnTo>
                    <a:pt x="190174" y="719"/>
                  </a:lnTo>
                  <a:lnTo>
                    <a:pt x="170834" y="0"/>
                  </a:lnTo>
                  <a:lnTo>
                    <a:pt x="162578" y="2585"/>
                  </a:lnTo>
                  <a:lnTo>
                    <a:pt x="121763" y="23809"/>
                  </a:lnTo>
                  <a:lnTo>
                    <a:pt x="80352" y="44546"/>
                  </a:lnTo>
                  <a:lnTo>
                    <a:pt x="69447" y="51488"/>
                  </a:lnTo>
                  <a:lnTo>
                    <a:pt x="57729" y="64568"/>
                  </a:lnTo>
                  <a:lnTo>
                    <a:pt x="37529" y="78754"/>
                  </a:lnTo>
                  <a:lnTo>
                    <a:pt x="37918" y="80247"/>
                  </a:lnTo>
                  <a:lnTo>
                    <a:pt x="40996" y="84553"/>
                  </a:lnTo>
                  <a:lnTo>
                    <a:pt x="45671" y="87128"/>
                  </a:lnTo>
                  <a:lnTo>
                    <a:pt x="59666" y="89909"/>
                  </a:lnTo>
                  <a:lnTo>
                    <a:pt x="69493" y="95245"/>
                  </a:lnTo>
                  <a:lnTo>
                    <a:pt x="113031" y="107138"/>
                  </a:lnTo>
                  <a:lnTo>
                    <a:pt x="145115" y="122199"/>
                  </a:lnTo>
                  <a:lnTo>
                    <a:pt x="156657" y="129947"/>
                  </a:lnTo>
                  <a:lnTo>
                    <a:pt x="163222" y="132108"/>
                  </a:lnTo>
                  <a:lnTo>
                    <a:pt x="165370" y="133676"/>
                  </a:lnTo>
                  <a:lnTo>
                    <a:pt x="166801" y="135714"/>
                  </a:lnTo>
                  <a:lnTo>
                    <a:pt x="168392" y="141617"/>
                  </a:lnTo>
                  <a:lnTo>
                    <a:pt x="169099" y="150854"/>
                  </a:lnTo>
                  <a:lnTo>
                    <a:pt x="166767" y="158929"/>
                  </a:lnTo>
                  <a:lnTo>
                    <a:pt x="157186" y="172197"/>
                  </a:lnTo>
                  <a:lnTo>
                    <a:pt x="113186" y="203399"/>
                  </a:lnTo>
                  <a:lnTo>
                    <a:pt x="71967" y="220323"/>
                  </a:lnTo>
                  <a:lnTo>
                    <a:pt x="53735" y="224947"/>
                  </a:lnTo>
                  <a:lnTo>
                    <a:pt x="35766" y="229955"/>
                  </a:lnTo>
                  <a:lnTo>
                    <a:pt x="24826" y="230134"/>
                  </a:lnTo>
                  <a:lnTo>
                    <a:pt x="0" y="2231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0" name="SMARTInkShape-2904"/>
            <p:cNvSpPr/>
            <p:nvPr/>
          </p:nvSpPr>
          <p:spPr>
            <a:xfrm>
              <a:off x="3947119" y="3665380"/>
              <a:ext cx="115701" cy="192087"/>
            </a:xfrm>
            <a:custGeom>
              <a:avLst/>
              <a:gdLst/>
              <a:ahLst/>
              <a:cxnLst/>
              <a:rect l="0" t="0" r="0" b="0"/>
              <a:pathLst>
                <a:path w="115701" h="192087">
                  <a:moveTo>
                    <a:pt x="8732" y="94018"/>
                  </a:moveTo>
                  <a:lnTo>
                    <a:pt x="34463" y="94018"/>
                  </a:lnTo>
                  <a:lnTo>
                    <a:pt x="42658" y="91372"/>
                  </a:lnTo>
                  <a:lnTo>
                    <a:pt x="72871" y="73027"/>
                  </a:lnTo>
                  <a:lnTo>
                    <a:pt x="91568" y="51211"/>
                  </a:lnTo>
                  <a:lnTo>
                    <a:pt x="108659" y="37827"/>
                  </a:lnTo>
                  <a:lnTo>
                    <a:pt x="112675" y="29026"/>
                  </a:lnTo>
                  <a:lnTo>
                    <a:pt x="115700" y="6863"/>
                  </a:lnTo>
                  <a:lnTo>
                    <a:pt x="111092" y="615"/>
                  </a:lnTo>
                  <a:lnTo>
                    <a:pt x="108722" y="0"/>
                  </a:lnTo>
                  <a:lnTo>
                    <a:pt x="106150" y="582"/>
                  </a:lnTo>
                  <a:lnTo>
                    <a:pt x="100646" y="2882"/>
                  </a:lnTo>
                  <a:lnTo>
                    <a:pt x="94893" y="3903"/>
                  </a:lnTo>
                  <a:lnTo>
                    <a:pt x="59968" y="28999"/>
                  </a:lnTo>
                  <a:lnTo>
                    <a:pt x="26019" y="70076"/>
                  </a:lnTo>
                  <a:lnTo>
                    <a:pt x="7407" y="98770"/>
                  </a:lnTo>
                  <a:lnTo>
                    <a:pt x="2056" y="117475"/>
                  </a:lnTo>
                  <a:lnTo>
                    <a:pt x="0" y="153519"/>
                  </a:lnTo>
                  <a:lnTo>
                    <a:pt x="2536" y="162796"/>
                  </a:lnTo>
                  <a:lnTo>
                    <a:pt x="12249" y="176837"/>
                  </a:lnTo>
                  <a:lnTo>
                    <a:pt x="20799" y="186136"/>
                  </a:lnTo>
                  <a:lnTo>
                    <a:pt x="29309" y="189530"/>
                  </a:lnTo>
                  <a:lnTo>
                    <a:pt x="68422" y="192086"/>
                  </a:lnTo>
                  <a:lnTo>
                    <a:pt x="77595" y="189528"/>
                  </a:lnTo>
                  <a:lnTo>
                    <a:pt x="89099" y="1833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1" name="SMARTInkShape-2905"/>
            <p:cNvSpPr/>
            <p:nvPr/>
          </p:nvSpPr>
          <p:spPr>
            <a:xfrm>
              <a:off x="4144051" y="3687961"/>
              <a:ext cx="88621" cy="159041"/>
            </a:xfrm>
            <a:custGeom>
              <a:avLst/>
              <a:gdLst/>
              <a:ahLst/>
              <a:cxnLst/>
              <a:rect l="0" t="0" r="0" b="0"/>
              <a:pathLst>
                <a:path w="88621" h="159041">
                  <a:moveTo>
                    <a:pt x="88620" y="0"/>
                  </a:moveTo>
                  <a:lnTo>
                    <a:pt x="49474" y="40139"/>
                  </a:lnTo>
                  <a:lnTo>
                    <a:pt x="15159" y="83548"/>
                  </a:lnTo>
                  <a:lnTo>
                    <a:pt x="2746" y="111423"/>
                  </a:lnTo>
                  <a:lnTo>
                    <a:pt x="0" y="131811"/>
                  </a:lnTo>
                  <a:lnTo>
                    <a:pt x="766" y="135499"/>
                  </a:lnTo>
                  <a:lnTo>
                    <a:pt x="2270" y="137957"/>
                  </a:lnTo>
                  <a:lnTo>
                    <a:pt x="20332" y="155016"/>
                  </a:lnTo>
                  <a:lnTo>
                    <a:pt x="28835" y="158193"/>
                  </a:lnTo>
                  <a:lnTo>
                    <a:pt x="33881" y="159040"/>
                  </a:lnTo>
                  <a:lnTo>
                    <a:pt x="44779" y="157335"/>
                  </a:lnTo>
                  <a:lnTo>
                    <a:pt x="8862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2" name="SMARTInkShape-2906"/>
            <p:cNvSpPr/>
            <p:nvPr/>
          </p:nvSpPr>
          <p:spPr>
            <a:xfrm>
              <a:off x="4367526" y="3589734"/>
              <a:ext cx="43739" cy="267892"/>
            </a:xfrm>
            <a:custGeom>
              <a:avLst/>
              <a:gdLst/>
              <a:ahLst/>
              <a:cxnLst/>
              <a:rect l="0" t="0" r="0" b="0"/>
              <a:pathLst>
                <a:path w="43739" h="267892">
                  <a:moveTo>
                    <a:pt x="43738" y="0"/>
                  </a:moveTo>
                  <a:lnTo>
                    <a:pt x="22749" y="20991"/>
                  </a:lnTo>
                  <a:lnTo>
                    <a:pt x="19527" y="29504"/>
                  </a:lnTo>
                  <a:lnTo>
                    <a:pt x="10109" y="72460"/>
                  </a:lnTo>
                  <a:lnTo>
                    <a:pt x="3693" y="112099"/>
                  </a:lnTo>
                  <a:lnTo>
                    <a:pt x="0" y="151017"/>
                  </a:lnTo>
                  <a:lnTo>
                    <a:pt x="353" y="177368"/>
                  </a:lnTo>
                  <a:lnTo>
                    <a:pt x="6815" y="215523"/>
                  </a:lnTo>
                  <a:lnTo>
                    <a:pt x="8775" y="237005"/>
                  </a:lnTo>
                  <a:lnTo>
                    <a:pt x="17094" y="262910"/>
                  </a:lnTo>
                  <a:lnTo>
                    <a:pt x="19031" y="264570"/>
                  </a:lnTo>
                  <a:lnTo>
                    <a:pt x="2588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3" name="SMARTInkShape-2907"/>
            <p:cNvSpPr/>
            <p:nvPr/>
          </p:nvSpPr>
          <p:spPr>
            <a:xfrm>
              <a:off x="4277320" y="3697679"/>
              <a:ext cx="285751" cy="115298"/>
            </a:xfrm>
            <a:custGeom>
              <a:avLst/>
              <a:gdLst/>
              <a:ahLst/>
              <a:cxnLst/>
              <a:rect l="0" t="0" r="0" b="0"/>
              <a:pathLst>
                <a:path w="285751" h="115298">
                  <a:moveTo>
                    <a:pt x="0" y="79578"/>
                  </a:moveTo>
                  <a:lnTo>
                    <a:pt x="7688" y="79578"/>
                  </a:lnTo>
                  <a:lnTo>
                    <a:pt x="50879" y="58587"/>
                  </a:lnTo>
                  <a:lnTo>
                    <a:pt x="90118" y="36772"/>
                  </a:lnTo>
                  <a:lnTo>
                    <a:pt x="134054" y="20290"/>
                  </a:lnTo>
                  <a:lnTo>
                    <a:pt x="178608" y="5197"/>
                  </a:lnTo>
                  <a:lnTo>
                    <a:pt x="216176" y="0"/>
                  </a:lnTo>
                  <a:lnTo>
                    <a:pt x="231016" y="554"/>
                  </a:lnTo>
                  <a:lnTo>
                    <a:pt x="240919" y="4107"/>
                  </a:lnTo>
                  <a:lnTo>
                    <a:pt x="252072" y="11686"/>
                  </a:lnTo>
                  <a:lnTo>
                    <a:pt x="270785" y="36716"/>
                  </a:lnTo>
                  <a:lnTo>
                    <a:pt x="274137" y="45976"/>
                  </a:lnTo>
                  <a:lnTo>
                    <a:pt x="276716" y="90575"/>
                  </a:lnTo>
                  <a:lnTo>
                    <a:pt x="276774" y="98687"/>
                  </a:lnTo>
                  <a:lnTo>
                    <a:pt x="279446" y="105600"/>
                  </a:lnTo>
                  <a:lnTo>
                    <a:pt x="285750" y="115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4" name="SMARTInkShape-2908"/>
            <p:cNvSpPr/>
            <p:nvPr/>
          </p:nvSpPr>
          <p:spPr>
            <a:xfrm>
              <a:off x="4554139" y="3652242"/>
              <a:ext cx="8932" cy="1"/>
            </a:xfrm>
            <a:custGeom>
              <a:avLst/>
              <a:gdLst/>
              <a:ahLst/>
              <a:cxnLst/>
              <a:rect l="0" t="0" r="0" b="0"/>
              <a:pathLst>
                <a:path w="8932" h="1">
                  <a:moveTo>
                    <a:pt x="8931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5" name="SMARTInkShape-2909"/>
            <p:cNvSpPr/>
            <p:nvPr/>
          </p:nvSpPr>
          <p:spPr>
            <a:xfrm>
              <a:off x="4661296" y="3724213"/>
              <a:ext cx="80214" cy="95976"/>
            </a:xfrm>
            <a:custGeom>
              <a:avLst/>
              <a:gdLst/>
              <a:ahLst/>
              <a:cxnLst/>
              <a:rect l="0" t="0" r="0" b="0"/>
              <a:pathLst>
                <a:path w="80214" h="95976">
                  <a:moveTo>
                    <a:pt x="0" y="70904"/>
                  </a:moveTo>
                  <a:lnTo>
                    <a:pt x="4741" y="75645"/>
                  </a:lnTo>
                  <a:lnTo>
                    <a:pt x="7068" y="80618"/>
                  </a:lnTo>
                  <a:lnTo>
                    <a:pt x="7689" y="83333"/>
                  </a:lnTo>
                  <a:lnTo>
                    <a:pt x="13304" y="91895"/>
                  </a:lnTo>
                  <a:lnTo>
                    <a:pt x="21126" y="95116"/>
                  </a:lnTo>
                  <a:lnTo>
                    <a:pt x="25990" y="95975"/>
                  </a:lnTo>
                  <a:lnTo>
                    <a:pt x="34041" y="94284"/>
                  </a:lnTo>
                  <a:lnTo>
                    <a:pt x="47294" y="85113"/>
                  </a:lnTo>
                  <a:lnTo>
                    <a:pt x="59467" y="72755"/>
                  </a:lnTo>
                  <a:lnTo>
                    <a:pt x="76393" y="46915"/>
                  </a:lnTo>
                  <a:lnTo>
                    <a:pt x="80019" y="21201"/>
                  </a:lnTo>
                  <a:lnTo>
                    <a:pt x="80213" y="14749"/>
                  </a:lnTo>
                  <a:lnTo>
                    <a:pt x="77653" y="8574"/>
                  </a:lnTo>
                  <a:lnTo>
                    <a:pt x="75581" y="5538"/>
                  </a:lnTo>
                  <a:lnTo>
                    <a:pt x="70634" y="2165"/>
                  </a:lnTo>
                  <a:lnTo>
                    <a:pt x="64135" y="666"/>
                  </a:lnTo>
                  <a:lnTo>
                    <a:pt x="54633" y="0"/>
                  </a:lnTo>
                  <a:lnTo>
                    <a:pt x="46440" y="2349"/>
                  </a:lnTo>
                  <a:lnTo>
                    <a:pt x="39492" y="5709"/>
                  </a:lnTo>
                  <a:lnTo>
                    <a:pt x="26790" y="83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6" name="SMARTInkShape-2910"/>
            <p:cNvSpPr/>
            <p:nvPr/>
          </p:nvSpPr>
          <p:spPr>
            <a:xfrm>
              <a:off x="4804171" y="3716559"/>
              <a:ext cx="151807" cy="158926"/>
            </a:xfrm>
            <a:custGeom>
              <a:avLst/>
              <a:gdLst/>
              <a:ahLst/>
              <a:cxnLst/>
              <a:rect l="0" t="0" r="0" b="0"/>
              <a:pathLst>
                <a:path w="151807" h="158926">
                  <a:moveTo>
                    <a:pt x="0" y="87487"/>
                  </a:moveTo>
                  <a:lnTo>
                    <a:pt x="0" y="110173"/>
                  </a:lnTo>
                  <a:lnTo>
                    <a:pt x="993" y="83035"/>
                  </a:lnTo>
                  <a:lnTo>
                    <a:pt x="10087" y="48663"/>
                  </a:lnTo>
                  <a:lnTo>
                    <a:pt x="28939" y="23750"/>
                  </a:lnTo>
                  <a:lnTo>
                    <a:pt x="59982" y="4297"/>
                  </a:lnTo>
                  <a:lnTo>
                    <a:pt x="77525" y="0"/>
                  </a:lnTo>
                  <a:lnTo>
                    <a:pt x="89357" y="1641"/>
                  </a:lnTo>
                  <a:lnTo>
                    <a:pt x="118079" y="8383"/>
                  </a:lnTo>
                  <a:lnTo>
                    <a:pt x="136401" y="27143"/>
                  </a:lnTo>
                  <a:lnTo>
                    <a:pt x="145696" y="41385"/>
                  </a:lnTo>
                  <a:lnTo>
                    <a:pt x="149995" y="58173"/>
                  </a:lnTo>
                  <a:lnTo>
                    <a:pt x="151646" y="101169"/>
                  </a:lnTo>
                  <a:lnTo>
                    <a:pt x="151801" y="143489"/>
                  </a:lnTo>
                  <a:lnTo>
                    <a:pt x="151806" y="1589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7" name="SMARTInkShape-2911"/>
            <p:cNvSpPr/>
            <p:nvPr/>
          </p:nvSpPr>
          <p:spPr>
            <a:xfrm>
              <a:off x="5108149" y="3634382"/>
              <a:ext cx="106790" cy="125017"/>
            </a:xfrm>
            <a:custGeom>
              <a:avLst/>
              <a:gdLst/>
              <a:ahLst/>
              <a:cxnLst/>
              <a:rect l="0" t="0" r="0" b="0"/>
              <a:pathLst>
                <a:path w="106790" h="125017">
                  <a:moveTo>
                    <a:pt x="8562" y="0"/>
                  </a:moveTo>
                  <a:lnTo>
                    <a:pt x="8562" y="41868"/>
                  </a:lnTo>
                  <a:lnTo>
                    <a:pt x="7570" y="57495"/>
                  </a:lnTo>
                  <a:lnTo>
                    <a:pt x="183" y="88569"/>
                  </a:lnTo>
                  <a:lnTo>
                    <a:pt x="0" y="91788"/>
                  </a:lnTo>
                  <a:lnTo>
                    <a:pt x="2441" y="98011"/>
                  </a:lnTo>
                  <a:lnTo>
                    <a:pt x="5842" y="104084"/>
                  </a:lnTo>
                  <a:lnTo>
                    <a:pt x="7353" y="110091"/>
                  </a:lnTo>
                  <a:lnTo>
                    <a:pt x="8748" y="112089"/>
                  </a:lnTo>
                  <a:lnTo>
                    <a:pt x="10670" y="113422"/>
                  </a:lnTo>
                  <a:lnTo>
                    <a:pt x="15451" y="115894"/>
                  </a:lnTo>
                  <a:lnTo>
                    <a:pt x="23722" y="121872"/>
                  </a:lnTo>
                  <a:lnTo>
                    <a:pt x="32457" y="124085"/>
                  </a:lnTo>
                  <a:lnTo>
                    <a:pt x="73165" y="125000"/>
                  </a:lnTo>
                  <a:lnTo>
                    <a:pt x="106789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58" name="SMARTInkShape-2912"/>
            <p:cNvSpPr/>
            <p:nvPr/>
          </p:nvSpPr>
          <p:spPr>
            <a:xfrm>
              <a:off x="5232830" y="3625453"/>
              <a:ext cx="44616" cy="250032"/>
            </a:xfrm>
            <a:custGeom>
              <a:avLst/>
              <a:gdLst/>
              <a:ahLst/>
              <a:cxnLst/>
              <a:rect l="0" t="0" r="0" b="0"/>
              <a:pathLst>
                <a:path w="44616" h="250032">
                  <a:moveTo>
                    <a:pt x="44615" y="0"/>
                  </a:moveTo>
                  <a:lnTo>
                    <a:pt x="36927" y="0"/>
                  </a:lnTo>
                  <a:lnTo>
                    <a:pt x="31313" y="4741"/>
                  </a:lnTo>
                  <a:lnTo>
                    <a:pt x="28782" y="12359"/>
                  </a:lnTo>
                  <a:lnTo>
                    <a:pt x="24710" y="27805"/>
                  </a:lnTo>
                  <a:lnTo>
                    <a:pt x="19865" y="44949"/>
                  </a:lnTo>
                  <a:lnTo>
                    <a:pt x="11957" y="81583"/>
                  </a:lnTo>
                  <a:lnTo>
                    <a:pt x="9300" y="125176"/>
                  </a:lnTo>
                  <a:lnTo>
                    <a:pt x="1882" y="167039"/>
                  </a:lnTo>
                  <a:lnTo>
                    <a:pt x="134" y="207798"/>
                  </a:lnTo>
                  <a:lnTo>
                    <a:pt x="0" y="232097"/>
                  </a:lnTo>
                  <a:lnTo>
                    <a:pt x="2627" y="239746"/>
                  </a:lnTo>
                  <a:lnTo>
                    <a:pt x="8897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560" name="SMARTInkShape-2913"/>
          <p:cNvSpPr/>
          <p:nvPr/>
        </p:nvSpPr>
        <p:spPr>
          <a:xfrm>
            <a:off x="6340112" y="2884289"/>
            <a:ext cx="133912" cy="241102"/>
          </a:xfrm>
          <a:custGeom>
            <a:avLst/>
            <a:gdLst/>
            <a:ahLst/>
            <a:cxnLst/>
            <a:rect l="0" t="0" r="0" b="0"/>
            <a:pathLst>
              <a:path w="133912" h="241102">
                <a:moveTo>
                  <a:pt x="35684" y="0"/>
                </a:moveTo>
                <a:lnTo>
                  <a:pt x="30944" y="4740"/>
                </a:lnTo>
                <a:lnTo>
                  <a:pt x="28617" y="9714"/>
                </a:lnTo>
                <a:lnTo>
                  <a:pt x="26761" y="51596"/>
                </a:lnTo>
                <a:lnTo>
                  <a:pt x="26755" y="82976"/>
                </a:lnTo>
                <a:lnTo>
                  <a:pt x="15731" y="125234"/>
                </a:lnTo>
                <a:lnTo>
                  <a:pt x="10920" y="142940"/>
                </a:lnTo>
                <a:lnTo>
                  <a:pt x="6427" y="178599"/>
                </a:lnTo>
                <a:lnTo>
                  <a:pt x="1242" y="197667"/>
                </a:lnTo>
                <a:lnTo>
                  <a:pt x="0" y="226172"/>
                </a:lnTo>
                <a:lnTo>
                  <a:pt x="980" y="228172"/>
                </a:lnTo>
                <a:lnTo>
                  <a:pt x="2626" y="229505"/>
                </a:lnTo>
                <a:lnTo>
                  <a:pt x="4716" y="230394"/>
                </a:lnTo>
                <a:lnTo>
                  <a:pt x="6110" y="231979"/>
                </a:lnTo>
                <a:lnTo>
                  <a:pt x="7657" y="236385"/>
                </a:lnTo>
                <a:lnTo>
                  <a:pt x="9062" y="237958"/>
                </a:lnTo>
                <a:lnTo>
                  <a:pt x="13269" y="239704"/>
                </a:lnTo>
                <a:lnTo>
                  <a:pt x="53831" y="241047"/>
                </a:lnTo>
                <a:lnTo>
                  <a:pt x="65576" y="240085"/>
                </a:lnTo>
                <a:lnTo>
                  <a:pt x="95233" y="233410"/>
                </a:lnTo>
                <a:lnTo>
                  <a:pt x="133911" y="24110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563" name="SMARTInkShape-Group337"/>
          <p:cNvGrpSpPr/>
          <p:nvPr/>
        </p:nvGrpSpPr>
        <p:grpSpPr>
          <a:xfrm>
            <a:off x="6206132" y="2134732"/>
            <a:ext cx="151615" cy="329690"/>
            <a:chOff x="6206132" y="2134732"/>
            <a:chExt cx="151615" cy="329690"/>
          </a:xfrm>
        </p:grpSpPr>
        <p:sp>
          <p:nvSpPr>
            <p:cNvPr id="1561" name="SMARTInkShape-2914"/>
            <p:cNvSpPr/>
            <p:nvPr/>
          </p:nvSpPr>
          <p:spPr>
            <a:xfrm>
              <a:off x="6206132" y="2196703"/>
              <a:ext cx="34447" cy="267719"/>
            </a:xfrm>
            <a:custGeom>
              <a:avLst/>
              <a:gdLst/>
              <a:ahLst/>
              <a:cxnLst/>
              <a:rect l="0" t="0" r="0" b="0"/>
              <a:pathLst>
                <a:path w="34447" h="267719">
                  <a:moveTo>
                    <a:pt x="0" y="0"/>
                  </a:moveTo>
                  <a:lnTo>
                    <a:pt x="0" y="42240"/>
                  </a:lnTo>
                  <a:lnTo>
                    <a:pt x="2646" y="83872"/>
                  </a:lnTo>
                  <a:lnTo>
                    <a:pt x="7068" y="117125"/>
                  </a:lnTo>
                  <a:lnTo>
                    <a:pt x="8562" y="159176"/>
                  </a:lnTo>
                  <a:lnTo>
                    <a:pt x="9850" y="196145"/>
                  </a:lnTo>
                  <a:lnTo>
                    <a:pt x="16609" y="236321"/>
                  </a:lnTo>
                  <a:lnTo>
                    <a:pt x="18605" y="254452"/>
                  </a:lnTo>
                  <a:lnTo>
                    <a:pt x="26413" y="267308"/>
                  </a:lnTo>
                  <a:lnTo>
                    <a:pt x="31419" y="267718"/>
                  </a:lnTo>
                  <a:lnTo>
                    <a:pt x="32853" y="266783"/>
                  </a:lnTo>
                  <a:lnTo>
                    <a:pt x="33808" y="265168"/>
                  </a:lnTo>
                  <a:lnTo>
                    <a:pt x="34446" y="263099"/>
                  </a:lnTo>
                  <a:lnTo>
                    <a:pt x="33878" y="260727"/>
                  </a:lnTo>
                  <a:lnTo>
                    <a:pt x="28483" y="249792"/>
                  </a:lnTo>
                  <a:lnTo>
                    <a:pt x="26789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62" name="SMARTInkShape-2915"/>
            <p:cNvSpPr/>
            <p:nvPr/>
          </p:nvSpPr>
          <p:spPr>
            <a:xfrm>
              <a:off x="6215171" y="2134732"/>
              <a:ext cx="142576" cy="151269"/>
            </a:xfrm>
            <a:custGeom>
              <a:avLst/>
              <a:gdLst/>
              <a:ahLst/>
              <a:cxnLst/>
              <a:rect l="0" t="0" r="0" b="0"/>
              <a:pathLst>
                <a:path w="142576" h="151269">
                  <a:moveTo>
                    <a:pt x="8821" y="124479"/>
                  </a:moveTo>
                  <a:lnTo>
                    <a:pt x="8821" y="112050"/>
                  </a:lnTo>
                  <a:lnTo>
                    <a:pt x="719" y="70338"/>
                  </a:lnTo>
                  <a:lnTo>
                    <a:pt x="0" y="38476"/>
                  </a:lnTo>
                  <a:lnTo>
                    <a:pt x="2586" y="29039"/>
                  </a:lnTo>
                  <a:lnTo>
                    <a:pt x="15342" y="8638"/>
                  </a:lnTo>
                  <a:lnTo>
                    <a:pt x="16145" y="5579"/>
                  </a:lnTo>
                  <a:lnTo>
                    <a:pt x="17672" y="3541"/>
                  </a:lnTo>
                  <a:lnTo>
                    <a:pt x="22015" y="1275"/>
                  </a:lnTo>
                  <a:lnTo>
                    <a:pt x="34779" y="0"/>
                  </a:lnTo>
                  <a:lnTo>
                    <a:pt x="42847" y="2348"/>
                  </a:lnTo>
                  <a:lnTo>
                    <a:pt x="83519" y="23388"/>
                  </a:lnTo>
                  <a:lnTo>
                    <a:pt x="100185" y="33231"/>
                  </a:lnTo>
                  <a:lnTo>
                    <a:pt x="117856" y="51186"/>
                  </a:lnTo>
                  <a:lnTo>
                    <a:pt x="135420" y="64581"/>
                  </a:lnTo>
                  <a:lnTo>
                    <a:pt x="139502" y="73384"/>
                  </a:lnTo>
                  <a:lnTo>
                    <a:pt x="142575" y="100289"/>
                  </a:lnTo>
                  <a:lnTo>
                    <a:pt x="137969" y="114225"/>
                  </a:lnTo>
                  <a:lnTo>
                    <a:pt x="130382" y="122567"/>
                  </a:lnTo>
                  <a:lnTo>
                    <a:pt x="109342" y="136007"/>
                  </a:lnTo>
                  <a:lnTo>
                    <a:pt x="80258" y="1512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586" name="SMARTInkShape-Group338"/>
          <p:cNvGrpSpPr/>
          <p:nvPr/>
        </p:nvGrpSpPr>
        <p:grpSpPr>
          <a:xfrm>
            <a:off x="3670101" y="2937867"/>
            <a:ext cx="2491384" cy="508993"/>
            <a:chOff x="3670101" y="2937867"/>
            <a:chExt cx="2491384" cy="508993"/>
          </a:xfrm>
        </p:grpSpPr>
        <p:sp>
          <p:nvSpPr>
            <p:cNvPr id="1564" name="SMARTInkShape-2916"/>
            <p:cNvSpPr/>
            <p:nvPr/>
          </p:nvSpPr>
          <p:spPr>
            <a:xfrm>
              <a:off x="3839814" y="3117135"/>
              <a:ext cx="222672" cy="177352"/>
            </a:xfrm>
            <a:custGeom>
              <a:avLst/>
              <a:gdLst/>
              <a:ahLst/>
              <a:cxnLst/>
              <a:rect l="0" t="0" r="0" b="0"/>
              <a:pathLst>
                <a:path w="222672" h="177352">
                  <a:moveTo>
                    <a:pt x="17811" y="70763"/>
                  </a:moveTo>
                  <a:lnTo>
                    <a:pt x="13070" y="70763"/>
                  </a:lnTo>
                  <a:lnTo>
                    <a:pt x="11674" y="71756"/>
                  </a:lnTo>
                  <a:lnTo>
                    <a:pt x="10743" y="73409"/>
                  </a:lnTo>
                  <a:lnTo>
                    <a:pt x="9433" y="83123"/>
                  </a:lnTo>
                  <a:lnTo>
                    <a:pt x="8913" y="124514"/>
                  </a:lnTo>
                  <a:lnTo>
                    <a:pt x="8881" y="168228"/>
                  </a:lnTo>
                  <a:lnTo>
                    <a:pt x="4141" y="164024"/>
                  </a:lnTo>
                  <a:lnTo>
                    <a:pt x="1813" y="159176"/>
                  </a:lnTo>
                  <a:lnTo>
                    <a:pt x="0" y="115156"/>
                  </a:lnTo>
                  <a:lnTo>
                    <a:pt x="965" y="103392"/>
                  </a:lnTo>
                  <a:lnTo>
                    <a:pt x="18045" y="61827"/>
                  </a:lnTo>
                  <a:lnTo>
                    <a:pt x="25023" y="47501"/>
                  </a:lnTo>
                  <a:lnTo>
                    <a:pt x="26588" y="46325"/>
                  </a:lnTo>
                  <a:lnTo>
                    <a:pt x="30972" y="45019"/>
                  </a:lnTo>
                  <a:lnTo>
                    <a:pt x="39019" y="44284"/>
                  </a:lnTo>
                  <a:lnTo>
                    <a:pt x="44765" y="46758"/>
                  </a:lnTo>
                  <a:lnTo>
                    <a:pt x="73134" y="64973"/>
                  </a:lnTo>
                  <a:lnTo>
                    <a:pt x="91732" y="86782"/>
                  </a:lnTo>
                  <a:lnTo>
                    <a:pt x="128117" y="109351"/>
                  </a:lnTo>
                  <a:lnTo>
                    <a:pt x="134013" y="110379"/>
                  </a:lnTo>
                  <a:lnTo>
                    <a:pt x="163334" y="105963"/>
                  </a:lnTo>
                  <a:lnTo>
                    <a:pt x="174589" y="99493"/>
                  </a:lnTo>
                  <a:lnTo>
                    <a:pt x="184208" y="90300"/>
                  </a:lnTo>
                  <a:lnTo>
                    <a:pt x="211280" y="48988"/>
                  </a:lnTo>
                  <a:lnTo>
                    <a:pt x="219223" y="31790"/>
                  </a:lnTo>
                  <a:lnTo>
                    <a:pt x="222671" y="7006"/>
                  </a:lnTo>
                  <a:lnTo>
                    <a:pt x="221852" y="4446"/>
                  </a:lnTo>
                  <a:lnTo>
                    <a:pt x="220315" y="2739"/>
                  </a:lnTo>
                  <a:lnTo>
                    <a:pt x="215961" y="843"/>
                  </a:lnTo>
                  <a:lnTo>
                    <a:pt x="210719" y="0"/>
                  </a:lnTo>
                  <a:lnTo>
                    <a:pt x="192140" y="6588"/>
                  </a:lnTo>
                  <a:lnTo>
                    <a:pt x="180949" y="11814"/>
                  </a:lnTo>
                  <a:lnTo>
                    <a:pt x="139816" y="56427"/>
                  </a:lnTo>
                  <a:lnTo>
                    <a:pt x="106113" y="99662"/>
                  </a:lnTo>
                  <a:lnTo>
                    <a:pt x="100529" y="118132"/>
                  </a:lnTo>
                  <a:lnTo>
                    <a:pt x="98488" y="148120"/>
                  </a:lnTo>
                  <a:lnTo>
                    <a:pt x="100962" y="157400"/>
                  </a:lnTo>
                  <a:lnTo>
                    <a:pt x="110634" y="171441"/>
                  </a:lnTo>
                  <a:lnTo>
                    <a:pt x="118927" y="175040"/>
                  </a:lnTo>
                  <a:lnTo>
                    <a:pt x="140421" y="177351"/>
                  </a:lnTo>
                  <a:lnTo>
                    <a:pt x="178545" y="168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65" name="SMARTInkShape-2917"/>
            <p:cNvSpPr/>
            <p:nvPr/>
          </p:nvSpPr>
          <p:spPr>
            <a:xfrm>
              <a:off x="4107656" y="3187898"/>
              <a:ext cx="57817" cy="222675"/>
            </a:xfrm>
            <a:custGeom>
              <a:avLst/>
              <a:gdLst/>
              <a:ahLst/>
              <a:cxnLst/>
              <a:rect l="0" t="0" r="0" b="0"/>
              <a:pathLst>
                <a:path w="57817" h="222675">
                  <a:moveTo>
                    <a:pt x="26789" y="0"/>
                  </a:moveTo>
                  <a:lnTo>
                    <a:pt x="27782" y="22361"/>
                  </a:lnTo>
                  <a:lnTo>
                    <a:pt x="37813" y="65243"/>
                  </a:lnTo>
                  <a:lnTo>
                    <a:pt x="46695" y="109258"/>
                  </a:lnTo>
                  <a:lnTo>
                    <a:pt x="57816" y="144952"/>
                  </a:lnTo>
                  <a:lnTo>
                    <a:pt x="53089" y="181492"/>
                  </a:lnTo>
                  <a:lnTo>
                    <a:pt x="46598" y="198414"/>
                  </a:lnTo>
                  <a:lnTo>
                    <a:pt x="32607" y="216764"/>
                  </a:lnTo>
                  <a:lnTo>
                    <a:pt x="26729" y="220363"/>
                  </a:lnTo>
                  <a:lnTo>
                    <a:pt x="14871" y="222674"/>
                  </a:lnTo>
                  <a:lnTo>
                    <a:pt x="8925" y="220344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66" name="SMARTInkShape-2918"/>
            <p:cNvSpPr/>
            <p:nvPr/>
          </p:nvSpPr>
          <p:spPr>
            <a:xfrm>
              <a:off x="4188547" y="3143408"/>
              <a:ext cx="84620" cy="141928"/>
            </a:xfrm>
            <a:custGeom>
              <a:avLst/>
              <a:gdLst/>
              <a:ahLst/>
              <a:cxnLst/>
              <a:rect l="0" t="0" r="0" b="0"/>
              <a:pathLst>
                <a:path w="84620" h="141928">
                  <a:moveTo>
                    <a:pt x="8406" y="80209"/>
                  </a:moveTo>
                  <a:lnTo>
                    <a:pt x="8406" y="84949"/>
                  </a:lnTo>
                  <a:lnTo>
                    <a:pt x="9398" y="86346"/>
                  </a:lnTo>
                  <a:lnTo>
                    <a:pt x="11051" y="87277"/>
                  </a:lnTo>
                  <a:lnTo>
                    <a:pt x="17500" y="88893"/>
                  </a:lnTo>
                  <a:lnTo>
                    <a:pt x="30606" y="89129"/>
                  </a:lnTo>
                  <a:lnTo>
                    <a:pt x="33128" y="87148"/>
                  </a:lnTo>
                  <a:lnTo>
                    <a:pt x="42410" y="75871"/>
                  </a:lnTo>
                  <a:lnTo>
                    <a:pt x="56294" y="64812"/>
                  </a:lnTo>
                  <a:lnTo>
                    <a:pt x="73533" y="38077"/>
                  </a:lnTo>
                  <a:lnTo>
                    <a:pt x="84030" y="15207"/>
                  </a:lnTo>
                  <a:lnTo>
                    <a:pt x="84619" y="12070"/>
                  </a:lnTo>
                  <a:lnTo>
                    <a:pt x="84019" y="8986"/>
                  </a:lnTo>
                  <a:lnTo>
                    <a:pt x="80668" y="1648"/>
                  </a:lnTo>
                  <a:lnTo>
                    <a:pt x="79401" y="1046"/>
                  </a:lnTo>
                  <a:lnTo>
                    <a:pt x="67487" y="0"/>
                  </a:lnTo>
                  <a:lnTo>
                    <a:pt x="54134" y="4629"/>
                  </a:lnTo>
                  <a:lnTo>
                    <a:pt x="45927" y="12222"/>
                  </a:lnTo>
                  <a:lnTo>
                    <a:pt x="17382" y="54061"/>
                  </a:lnTo>
                  <a:lnTo>
                    <a:pt x="3451" y="83270"/>
                  </a:lnTo>
                  <a:lnTo>
                    <a:pt x="0" y="108222"/>
                  </a:lnTo>
                  <a:lnTo>
                    <a:pt x="2355" y="115149"/>
                  </a:lnTo>
                  <a:lnTo>
                    <a:pt x="20480" y="136718"/>
                  </a:lnTo>
                  <a:lnTo>
                    <a:pt x="26340" y="140051"/>
                  </a:lnTo>
                  <a:lnTo>
                    <a:pt x="37863" y="141927"/>
                  </a:lnTo>
                  <a:lnTo>
                    <a:pt x="48287" y="141373"/>
                  </a:lnTo>
                  <a:lnTo>
                    <a:pt x="79843" y="1337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67" name="SMARTInkShape-2919"/>
            <p:cNvSpPr/>
            <p:nvPr/>
          </p:nvSpPr>
          <p:spPr>
            <a:xfrm>
              <a:off x="4350626" y="3161109"/>
              <a:ext cx="60639" cy="111024"/>
            </a:xfrm>
            <a:custGeom>
              <a:avLst/>
              <a:gdLst/>
              <a:ahLst/>
              <a:cxnLst/>
              <a:rect l="0" t="0" r="0" b="0"/>
              <a:pathLst>
                <a:path w="60639" h="111024">
                  <a:moveTo>
                    <a:pt x="51710" y="0"/>
                  </a:moveTo>
                  <a:lnTo>
                    <a:pt x="14210" y="42240"/>
                  </a:lnTo>
                  <a:lnTo>
                    <a:pt x="2337" y="65597"/>
                  </a:lnTo>
                  <a:lnTo>
                    <a:pt x="0" y="77441"/>
                  </a:lnTo>
                  <a:lnTo>
                    <a:pt x="1608" y="86673"/>
                  </a:lnTo>
                  <a:lnTo>
                    <a:pt x="8091" y="97450"/>
                  </a:lnTo>
                  <a:lnTo>
                    <a:pt x="19171" y="109979"/>
                  </a:lnTo>
                  <a:lnTo>
                    <a:pt x="22080" y="111023"/>
                  </a:lnTo>
                  <a:lnTo>
                    <a:pt x="25011" y="110727"/>
                  </a:lnTo>
                  <a:lnTo>
                    <a:pt x="31906" y="108743"/>
                  </a:lnTo>
                  <a:lnTo>
                    <a:pt x="60638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68" name="SMARTInkShape-2920"/>
            <p:cNvSpPr/>
            <p:nvPr/>
          </p:nvSpPr>
          <p:spPr>
            <a:xfrm>
              <a:off x="4474042" y="3053953"/>
              <a:ext cx="44380" cy="205384"/>
            </a:xfrm>
            <a:custGeom>
              <a:avLst/>
              <a:gdLst/>
              <a:ahLst/>
              <a:cxnLst/>
              <a:rect l="0" t="0" r="0" b="0"/>
              <a:pathLst>
                <a:path w="44380" h="205384">
                  <a:moveTo>
                    <a:pt x="44379" y="0"/>
                  </a:moveTo>
                  <a:lnTo>
                    <a:pt x="36692" y="0"/>
                  </a:lnTo>
                  <a:lnTo>
                    <a:pt x="23130" y="12429"/>
                  </a:lnTo>
                  <a:lnTo>
                    <a:pt x="20053" y="18091"/>
                  </a:lnTo>
                  <a:lnTo>
                    <a:pt x="10046" y="55878"/>
                  </a:lnTo>
                  <a:lnTo>
                    <a:pt x="1775" y="98529"/>
                  </a:lnTo>
                  <a:lnTo>
                    <a:pt x="0" y="136778"/>
                  </a:lnTo>
                  <a:lnTo>
                    <a:pt x="803" y="160581"/>
                  </a:lnTo>
                  <a:lnTo>
                    <a:pt x="8661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69" name="SMARTInkShape-2921"/>
            <p:cNvSpPr/>
            <p:nvPr/>
          </p:nvSpPr>
          <p:spPr>
            <a:xfrm>
              <a:off x="4402336" y="3089672"/>
              <a:ext cx="133946" cy="107157"/>
            </a:xfrm>
            <a:custGeom>
              <a:avLst/>
              <a:gdLst/>
              <a:ahLst/>
              <a:cxnLst/>
              <a:rect l="0" t="0" r="0" b="0"/>
              <a:pathLst>
                <a:path w="133946" h="107157">
                  <a:moveTo>
                    <a:pt x="0" y="107156"/>
                  </a:moveTo>
                  <a:lnTo>
                    <a:pt x="18091" y="86418"/>
                  </a:lnTo>
                  <a:lnTo>
                    <a:pt x="25900" y="76111"/>
                  </a:lnTo>
                  <a:lnTo>
                    <a:pt x="66006" y="41559"/>
                  </a:lnTo>
                  <a:lnTo>
                    <a:pt x="109263" y="13072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0" name="SMARTInkShape-2922"/>
            <p:cNvSpPr/>
            <p:nvPr/>
          </p:nvSpPr>
          <p:spPr>
            <a:xfrm>
              <a:off x="3670101" y="3071812"/>
              <a:ext cx="8931" cy="35720"/>
            </a:xfrm>
            <a:custGeom>
              <a:avLst/>
              <a:gdLst/>
              <a:ahLst/>
              <a:cxnLst/>
              <a:rect l="0" t="0" r="0" b="0"/>
              <a:pathLst>
                <a:path w="8931" h="35720">
                  <a:moveTo>
                    <a:pt x="8930" y="0"/>
                  </a:moveTo>
                  <a:lnTo>
                    <a:pt x="4189" y="0"/>
                  </a:lnTo>
                  <a:lnTo>
                    <a:pt x="2793" y="993"/>
                  </a:lnTo>
                  <a:lnTo>
                    <a:pt x="1862" y="2646"/>
                  </a:lnTo>
                  <a:lnTo>
                    <a:pt x="368" y="12429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1" name="SMARTInkShape-2923"/>
            <p:cNvSpPr/>
            <p:nvPr/>
          </p:nvSpPr>
          <p:spPr>
            <a:xfrm>
              <a:off x="3723679" y="3036094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0" y="0"/>
                  </a:moveTo>
                  <a:lnTo>
                    <a:pt x="0" y="20991"/>
                  </a:lnTo>
                  <a:lnTo>
                    <a:pt x="893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2" name="SMARTInkShape-2924"/>
            <p:cNvSpPr/>
            <p:nvPr/>
          </p:nvSpPr>
          <p:spPr>
            <a:xfrm>
              <a:off x="4706063" y="3136532"/>
              <a:ext cx="346713" cy="310328"/>
            </a:xfrm>
            <a:custGeom>
              <a:avLst/>
              <a:gdLst/>
              <a:ahLst/>
              <a:cxnLst/>
              <a:rect l="0" t="0" r="0" b="0"/>
              <a:pathLst>
                <a:path w="346713" h="310328">
                  <a:moveTo>
                    <a:pt x="17741" y="122804"/>
                  </a:moveTo>
                  <a:lnTo>
                    <a:pt x="10053" y="130492"/>
                  </a:lnTo>
                  <a:lnTo>
                    <a:pt x="282" y="131701"/>
                  </a:lnTo>
                  <a:lnTo>
                    <a:pt x="0" y="122243"/>
                  </a:lnTo>
                  <a:lnTo>
                    <a:pt x="2580" y="114948"/>
                  </a:lnTo>
                  <a:lnTo>
                    <a:pt x="4658" y="111613"/>
                  </a:lnTo>
                  <a:lnTo>
                    <a:pt x="13187" y="72984"/>
                  </a:lnTo>
                  <a:lnTo>
                    <a:pt x="24963" y="43399"/>
                  </a:lnTo>
                  <a:lnTo>
                    <a:pt x="55570" y="8985"/>
                  </a:lnTo>
                  <a:lnTo>
                    <a:pt x="69299" y="1105"/>
                  </a:lnTo>
                  <a:lnTo>
                    <a:pt x="72949" y="0"/>
                  </a:lnTo>
                  <a:lnTo>
                    <a:pt x="76374" y="255"/>
                  </a:lnTo>
                  <a:lnTo>
                    <a:pt x="82826" y="3184"/>
                  </a:lnTo>
                  <a:lnTo>
                    <a:pt x="110004" y="27617"/>
                  </a:lnTo>
                  <a:lnTo>
                    <a:pt x="129858" y="57488"/>
                  </a:lnTo>
                  <a:lnTo>
                    <a:pt x="133814" y="86895"/>
                  </a:lnTo>
                  <a:lnTo>
                    <a:pt x="133823" y="82288"/>
                  </a:lnTo>
                  <a:lnTo>
                    <a:pt x="143914" y="54072"/>
                  </a:lnTo>
                  <a:lnTo>
                    <a:pt x="156730" y="35511"/>
                  </a:lnTo>
                  <a:lnTo>
                    <a:pt x="159881" y="28444"/>
                  </a:lnTo>
                  <a:lnTo>
                    <a:pt x="164589" y="21996"/>
                  </a:lnTo>
                  <a:lnTo>
                    <a:pt x="169989" y="18469"/>
                  </a:lnTo>
                  <a:lnTo>
                    <a:pt x="176800" y="16205"/>
                  </a:lnTo>
                  <a:lnTo>
                    <a:pt x="177358" y="17011"/>
                  </a:lnTo>
                  <a:lnTo>
                    <a:pt x="178328" y="32865"/>
                  </a:lnTo>
                  <a:lnTo>
                    <a:pt x="178467" y="72339"/>
                  </a:lnTo>
                  <a:lnTo>
                    <a:pt x="178476" y="107403"/>
                  </a:lnTo>
                  <a:lnTo>
                    <a:pt x="179468" y="109561"/>
                  </a:lnTo>
                  <a:lnTo>
                    <a:pt x="181121" y="110998"/>
                  </a:lnTo>
                  <a:lnTo>
                    <a:pt x="185605" y="112596"/>
                  </a:lnTo>
                  <a:lnTo>
                    <a:pt x="190904" y="113306"/>
                  </a:lnTo>
                  <a:lnTo>
                    <a:pt x="196568" y="110976"/>
                  </a:lnTo>
                  <a:lnTo>
                    <a:pt x="199466" y="108965"/>
                  </a:lnTo>
                  <a:lnTo>
                    <a:pt x="233792" y="67808"/>
                  </a:lnTo>
                  <a:lnTo>
                    <a:pt x="252782" y="48527"/>
                  </a:lnTo>
                  <a:lnTo>
                    <a:pt x="255794" y="47489"/>
                  </a:lnTo>
                  <a:lnTo>
                    <a:pt x="258795" y="47789"/>
                  </a:lnTo>
                  <a:lnTo>
                    <a:pt x="261787" y="48981"/>
                  </a:lnTo>
                  <a:lnTo>
                    <a:pt x="263782" y="50769"/>
                  </a:lnTo>
                  <a:lnTo>
                    <a:pt x="265998" y="55400"/>
                  </a:lnTo>
                  <a:lnTo>
                    <a:pt x="268414" y="72595"/>
                  </a:lnTo>
                  <a:lnTo>
                    <a:pt x="274771" y="86574"/>
                  </a:lnTo>
                  <a:lnTo>
                    <a:pt x="275415" y="89721"/>
                  </a:lnTo>
                  <a:lnTo>
                    <a:pt x="281062" y="98891"/>
                  </a:lnTo>
                  <a:lnTo>
                    <a:pt x="286246" y="102254"/>
                  </a:lnTo>
                  <a:lnTo>
                    <a:pt x="289018" y="103150"/>
                  </a:lnTo>
                  <a:lnTo>
                    <a:pt x="291859" y="102756"/>
                  </a:lnTo>
                  <a:lnTo>
                    <a:pt x="297659" y="99673"/>
                  </a:lnTo>
                  <a:lnTo>
                    <a:pt x="332019" y="67431"/>
                  </a:lnTo>
                  <a:lnTo>
                    <a:pt x="336014" y="60821"/>
                  </a:lnTo>
                  <a:lnTo>
                    <a:pt x="337080" y="57669"/>
                  </a:lnTo>
                  <a:lnTo>
                    <a:pt x="338783" y="55569"/>
                  </a:lnTo>
                  <a:lnTo>
                    <a:pt x="343320" y="53234"/>
                  </a:lnTo>
                  <a:lnTo>
                    <a:pt x="344926" y="53603"/>
                  </a:lnTo>
                  <a:lnTo>
                    <a:pt x="345996" y="54842"/>
                  </a:lnTo>
                  <a:lnTo>
                    <a:pt x="346712" y="56660"/>
                  </a:lnTo>
                  <a:lnTo>
                    <a:pt x="335585" y="94316"/>
                  </a:lnTo>
                  <a:lnTo>
                    <a:pt x="323207" y="138527"/>
                  </a:lnTo>
                  <a:lnTo>
                    <a:pt x="309223" y="174647"/>
                  </a:lnTo>
                  <a:lnTo>
                    <a:pt x="299347" y="215335"/>
                  </a:lnTo>
                  <a:lnTo>
                    <a:pt x="294988" y="251975"/>
                  </a:lnTo>
                  <a:lnTo>
                    <a:pt x="287060" y="296028"/>
                  </a:lnTo>
                  <a:lnTo>
                    <a:pt x="285632" y="3103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3" name="SMARTInkShape-2925"/>
            <p:cNvSpPr/>
            <p:nvPr/>
          </p:nvSpPr>
          <p:spPr>
            <a:xfrm>
              <a:off x="5100246" y="3107531"/>
              <a:ext cx="43255" cy="214313"/>
            </a:xfrm>
            <a:custGeom>
              <a:avLst/>
              <a:gdLst/>
              <a:ahLst/>
              <a:cxnLst/>
              <a:rect l="0" t="0" r="0" b="0"/>
              <a:pathLst>
                <a:path w="43255" h="214313">
                  <a:moveTo>
                    <a:pt x="43254" y="0"/>
                  </a:moveTo>
                  <a:lnTo>
                    <a:pt x="43254" y="4740"/>
                  </a:lnTo>
                  <a:lnTo>
                    <a:pt x="40608" y="9714"/>
                  </a:lnTo>
                  <a:lnTo>
                    <a:pt x="30825" y="25731"/>
                  </a:lnTo>
                  <a:lnTo>
                    <a:pt x="16396" y="63545"/>
                  </a:lnTo>
                  <a:lnTo>
                    <a:pt x="10160" y="92250"/>
                  </a:lnTo>
                  <a:lnTo>
                    <a:pt x="5667" y="125891"/>
                  </a:lnTo>
                  <a:lnTo>
                    <a:pt x="0" y="168073"/>
                  </a:lnTo>
                  <a:lnTo>
                    <a:pt x="1871" y="181525"/>
                  </a:lnTo>
                  <a:lnTo>
                    <a:pt x="5857" y="197322"/>
                  </a:lnTo>
                  <a:lnTo>
                    <a:pt x="7535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4" name="SMARTInkShape-2926"/>
            <p:cNvSpPr/>
            <p:nvPr/>
          </p:nvSpPr>
          <p:spPr>
            <a:xfrm>
              <a:off x="5027414" y="3125390"/>
              <a:ext cx="133946" cy="116087"/>
            </a:xfrm>
            <a:custGeom>
              <a:avLst/>
              <a:gdLst/>
              <a:ahLst/>
              <a:cxnLst/>
              <a:rect l="0" t="0" r="0" b="0"/>
              <a:pathLst>
                <a:path w="133946" h="116087">
                  <a:moveTo>
                    <a:pt x="0" y="116086"/>
                  </a:moveTo>
                  <a:lnTo>
                    <a:pt x="12428" y="116086"/>
                  </a:lnTo>
                  <a:lnTo>
                    <a:pt x="15231" y="114102"/>
                  </a:lnTo>
                  <a:lnTo>
                    <a:pt x="55878" y="74105"/>
                  </a:lnTo>
                  <a:lnTo>
                    <a:pt x="95883" y="34894"/>
                  </a:lnTo>
                  <a:lnTo>
                    <a:pt x="115390" y="13977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5" name="SMARTInkShape-2927"/>
            <p:cNvSpPr/>
            <p:nvPr/>
          </p:nvSpPr>
          <p:spPr>
            <a:xfrm>
              <a:off x="5189501" y="3045023"/>
              <a:ext cx="123664" cy="205384"/>
            </a:xfrm>
            <a:custGeom>
              <a:avLst/>
              <a:gdLst/>
              <a:ahLst/>
              <a:cxnLst/>
              <a:rect l="0" t="0" r="0" b="0"/>
              <a:pathLst>
                <a:path w="123664" h="205384">
                  <a:moveTo>
                    <a:pt x="34366" y="0"/>
                  </a:moveTo>
                  <a:lnTo>
                    <a:pt x="25804" y="0"/>
                  </a:lnTo>
                  <a:lnTo>
                    <a:pt x="20805" y="4741"/>
                  </a:lnTo>
                  <a:lnTo>
                    <a:pt x="18417" y="12360"/>
                  </a:lnTo>
                  <a:lnTo>
                    <a:pt x="11878" y="55543"/>
                  </a:lnTo>
                  <a:lnTo>
                    <a:pt x="3213" y="99641"/>
                  </a:lnTo>
                  <a:lnTo>
                    <a:pt x="0" y="120695"/>
                  </a:lnTo>
                  <a:lnTo>
                    <a:pt x="6455" y="148159"/>
                  </a:lnTo>
                  <a:lnTo>
                    <a:pt x="11985" y="155465"/>
                  </a:lnTo>
                  <a:lnTo>
                    <a:pt x="14484" y="156229"/>
                  </a:lnTo>
                  <a:lnTo>
                    <a:pt x="17143" y="155747"/>
                  </a:lnTo>
                  <a:lnTo>
                    <a:pt x="22742" y="153557"/>
                  </a:lnTo>
                  <a:lnTo>
                    <a:pt x="31473" y="151332"/>
                  </a:lnTo>
                  <a:lnTo>
                    <a:pt x="72420" y="119801"/>
                  </a:lnTo>
                  <a:lnTo>
                    <a:pt x="83895" y="111344"/>
                  </a:lnTo>
                  <a:lnTo>
                    <a:pt x="90445" y="109018"/>
                  </a:lnTo>
                  <a:lnTo>
                    <a:pt x="93580" y="109389"/>
                  </a:lnTo>
                  <a:lnTo>
                    <a:pt x="99709" y="112448"/>
                  </a:lnTo>
                  <a:lnTo>
                    <a:pt x="101740" y="114653"/>
                  </a:lnTo>
                  <a:lnTo>
                    <a:pt x="111584" y="138234"/>
                  </a:lnTo>
                  <a:lnTo>
                    <a:pt x="114549" y="178671"/>
                  </a:lnTo>
                  <a:lnTo>
                    <a:pt x="115643" y="189542"/>
                  </a:lnTo>
                  <a:lnTo>
                    <a:pt x="123663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6" name="SMARTInkShape-2928"/>
            <p:cNvSpPr/>
            <p:nvPr/>
          </p:nvSpPr>
          <p:spPr>
            <a:xfrm>
              <a:off x="4482703" y="3321843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7" name="SMARTInkShape-2929"/>
            <p:cNvSpPr/>
            <p:nvPr/>
          </p:nvSpPr>
          <p:spPr>
            <a:xfrm>
              <a:off x="4563070" y="329505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1242" y="0"/>
                  </a:lnTo>
                  <a:lnTo>
                    <a:pt x="828" y="993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8" name="SMARTInkShape-2930"/>
            <p:cNvSpPr/>
            <p:nvPr/>
          </p:nvSpPr>
          <p:spPr>
            <a:xfrm>
              <a:off x="5438180" y="3205758"/>
              <a:ext cx="43225" cy="79094"/>
            </a:xfrm>
            <a:custGeom>
              <a:avLst/>
              <a:gdLst/>
              <a:ahLst/>
              <a:cxnLst/>
              <a:rect l="0" t="0" r="0" b="0"/>
              <a:pathLst>
                <a:path w="43225" h="79094">
                  <a:moveTo>
                    <a:pt x="0" y="62507"/>
                  </a:moveTo>
                  <a:lnTo>
                    <a:pt x="0" y="76069"/>
                  </a:lnTo>
                  <a:lnTo>
                    <a:pt x="991" y="77502"/>
                  </a:lnTo>
                  <a:lnTo>
                    <a:pt x="2645" y="78457"/>
                  </a:lnTo>
                  <a:lnTo>
                    <a:pt x="4739" y="79093"/>
                  </a:lnTo>
                  <a:lnTo>
                    <a:pt x="12357" y="74509"/>
                  </a:lnTo>
                  <a:lnTo>
                    <a:pt x="28679" y="60138"/>
                  </a:lnTo>
                  <a:lnTo>
                    <a:pt x="32590" y="53847"/>
                  </a:lnTo>
                  <a:lnTo>
                    <a:pt x="35320" y="47744"/>
                  </a:lnTo>
                  <a:lnTo>
                    <a:pt x="39841" y="41725"/>
                  </a:lnTo>
                  <a:lnTo>
                    <a:pt x="42512" y="33096"/>
                  </a:lnTo>
                  <a:lnTo>
                    <a:pt x="43224" y="28017"/>
                  </a:lnTo>
                  <a:lnTo>
                    <a:pt x="41369" y="19728"/>
                  </a:lnTo>
                  <a:lnTo>
                    <a:pt x="38230" y="12736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79" name="SMARTInkShape-2931"/>
            <p:cNvSpPr/>
            <p:nvPr/>
          </p:nvSpPr>
          <p:spPr>
            <a:xfrm>
              <a:off x="5527743" y="3098601"/>
              <a:ext cx="89031" cy="160736"/>
            </a:xfrm>
            <a:custGeom>
              <a:avLst/>
              <a:gdLst/>
              <a:ahLst/>
              <a:cxnLst/>
              <a:rect l="0" t="0" r="0" b="0"/>
              <a:pathLst>
                <a:path w="89031" h="160736">
                  <a:moveTo>
                    <a:pt x="17593" y="160735"/>
                  </a:moveTo>
                  <a:lnTo>
                    <a:pt x="12853" y="155994"/>
                  </a:lnTo>
                  <a:lnTo>
                    <a:pt x="10525" y="151021"/>
                  </a:lnTo>
                  <a:lnTo>
                    <a:pt x="9905" y="148306"/>
                  </a:lnTo>
                  <a:lnTo>
                    <a:pt x="2771" y="135827"/>
                  </a:lnTo>
                  <a:lnTo>
                    <a:pt x="0" y="97686"/>
                  </a:lnTo>
                  <a:lnTo>
                    <a:pt x="805" y="78113"/>
                  </a:lnTo>
                  <a:lnTo>
                    <a:pt x="17829" y="35761"/>
                  </a:lnTo>
                  <a:lnTo>
                    <a:pt x="29546" y="16656"/>
                  </a:lnTo>
                  <a:lnTo>
                    <a:pt x="35472" y="12364"/>
                  </a:lnTo>
                  <a:lnTo>
                    <a:pt x="42407" y="10456"/>
                  </a:lnTo>
                  <a:lnTo>
                    <a:pt x="63026" y="6586"/>
                  </a:lnTo>
                  <a:lnTo>
                    <a:pt x="890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0" name="SMARTInkShape-2932"/>
            <p:cNvSpPr/>
            <p:nvPr/>
          </p:nvSpPr>
          <p:spPr>
            <a:xfrm>
              <a:off x="5500688" y="3196828"/>
              <a:ext cx="44649" cy="17860"/>
            </a:xfrm>
            <a:custGeom>
              <a:avLst/>
              <a:gdLst/>
              <a:ahLst/>
              <a:cxnLst/>
              <a:rect l="0" t="0" r="0" b="0"/>
              <a:pathLst>
                <a:path w="44649" h="17860">
                  <a:moveTo>
                    <a:pt x="0" y="17859"/>
                  </a:moveTo>
                  <a:lnTo>
                    <a:pt x="12428" y="17859"/>
                  </a:lnTo>
                  <a:lnTo>
                    <a:pt x="18091" y="15213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1" name="SMARTInkShape-2933"/>
            <p:cNvSpPr/>
            <p:nvPr/>
          </p:nvSpPr>
          <p:spPr>
            <a:xfrm>
              <a:off x="5706070" y="3062883"/>
              <a:ext cx="17860" cy="187524"/>
            </a:xfrm>
            <a:custGeom>
              <a:avLst/>
              <a:gdLst/>
              <a:ahLst/>
              <a:cxnLst/>
              <a:rect l="0" t="0" r="0" b="0"/>
              <a:pathLst>
                <a:path w="17860" h="187524">
                  <a:moveTo>
                    <a:pt x="17859" y="0"/>
                  </a:moveTo>
                  <a:lnTo>
                    <a:pt x="17859" y="4740"/>
                  </a:lnTo>
                  <a:lnTo>
                    <a:pt x="15214" y="9713"/>
                  </a:lnTo>
                  <a:lnTo>
                    <a:pt x="13119" y="12429"/>
                  </a:lnTo>
                  <a:lnTo>
                    <a:pt x="10792" y="20737"/>
                  </a:lnTo>
                  <a:lnTo>
                    <a:pt x="6836" y="36571"/>
                  </a:lnTo>
                  <a:lnTo>
                    <a:pt x="3038" y="48996"/>
                  </a:lnTo>
                  <a:lnTo>
                    <a:pt x="401" y="89869"/>
                  </a:lnTo>
                  <a:lnTo>
                    <a:pt x="53" y="131374"/>
                  </a:lnTo>
                  <a:lnTo>
                    <a:pt x="1" y="174341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2" name="SMARTInkShape-2934"/>
            <p:cNvSpPr/>
            <p:nvPr/>
          </p:nvSpPr>
          <p:spPr>
            <a:xfrm>
              <a:off x="5643562" y="3161935"/>
              <a:ext cx="142876" cy="61683"/>
            </a:xfrm>
            <a:custGeom>
              <a:avLst/>
              <a:gdLst/>
              <a:ahLst/>
              <a:cxnLst/>
              <a:rect l="0" t="0" r="0" b="0"/>
              <a:pathLst>
                <a:path w="142876" h="61683">
                  <a:moveTo>
                    <a:pt x="0" y="43823"/>
                  </a:moveTo>
                  <a:lnTo>
                    <a:pt x="28498" y="22454"/>
                  </a:lnTo>
                  <a:lnTo>
                    <a:pt x="64105" y="5449"/>
                  </a:lnTo>
                  <a:lnTo>
                    <a:pt x="97652" y="0"/>
                  </a:lnTo>
                  <a:lnTo>
                    <a:pt x="108886" y="534"/>
                  </a:lnTo>
                  <a:lnTo>
                    <a:pt x="117185" y="4078"/>
                  </a:lnTo>
                  <a:lnTo>
                    <a:pt x="127436" y="11652"/>
                  </a:lnTo>
                  <a:lnTo>
                    <a:pt x="136757" y="24920"/>
                  </a:lnTo>
                  <a:lnTo>
                    <a:pt x="141062" y="36678"/>
                  </a:lnTo>
                  <a:lnTo>
                    <a:pt x="142875" y="616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3" name="SMARTInkShape-2935"/>
            <p:cNvSpPr/>
            <p:nvPr/>
          </p:nvSpPr>
          <p:spPr>
            <a:xfrm>
              <a:off x="5831086" y="3147649"/>
              <a:ext cx="250032" cy="84755"/>
            </a:xfrm>
            <a:custGeom>
              <a:avLst/>
              <a:gdLst/>
              <a:ahLst/>
              <a:cxnLst/>
              <a:rect l="0" t="0" r="0" b="0"/>
              <a:pathLst>
                <a:path w="250032" h="84755">
                  <a:moveTo>
                    <a:pt x="0" y="58109"/>
                  </a:moveTo>
                  <a:lnTo>
                    <a:pt x="0" y="84411"/>
                  </a:lnTo>
                  <a:lnTo>
                    <a:pt x="4740" y="84754"/>
                  </a:lnTo>
                  <a:lnTo>
                    <a:pt x="6136" y="82817"/>
                  </a:lnTo>
                  <a:lnTo>
                    <a:pt x="15949" y="39558"/>
                  </a:lnTo>
                  <a:lnTo>
                    <a:pt x="18002" y="29028"/>
                  </a:lnTo>
                  <a:lnTo>
                    <a:pt x="25436" y="15706"/>
                  </a:lnTo>
                  <a:lnTo>
                    <a:pt x="26879" y="14958"/>
                  </a:lnTo>
                  <a:lnTo>
                    <a:pt x="34359" y="13657"/>
                  </a:lnTo>
                  <a:lnTo>
                    <a:pt x="40055" y="18259"/>
                  </a:lnTo>
                  <a:lnTo>
                    <a:pt x="48028" y="30647"/>
                  </a:lnTo>
                  <a:lnTo>
                    <a:pt x="55493" y="48698"/>
                  </a:lnTo>
                  <a:lnTo>
                    <a:pt x="59390" y="54919"/>
                  </a:lnTo>
                  <a:lnTo>
                    <a:pt x="61122" y="60990"/>
                  </a:lnTo>
                  <a:lnTo>
                    <a:pt x="62576" y="63006"/>
                  </a:lnTo>
                  <a:lnTo>
                    <a:pt x="64537" y="64350"/>
                  </a:lnTo>
                  <a:lnTo>
                    <a:pt x="71033" y="66881"/>
                  </a:lnTo>
                  <a:lnTo>
                    <a:pt x="76059" y="62251"/>
                  </a:lnTo>
                  <a:lnTo>
                    <a:pt x="78451" y="57304"/>
                  </a:lnTo>
                  <a:lnTo>
                    <a:pt x="84728" y="41303"/>
                  </a:lnTo>
                  <a:lnTo>
                    <a:pt x="101324" y="19767"/>
                  </a:lnTo>
                  <a:lnTo>
                    <a:pt x="107210" y="16263"/>
                  </a:lnTo>
                  <a:lnTo>
                    <a:pt x="114332" y="14014"/>
                  </a:lnTo>
                  <a:lnTo>
                    <a:pt x="114917" y="14821"/>
                  </a:lnTo>
                  <a:lnTo>
                    <a:pt x="115932" y="25938"/>
                  </a:lnTo>
                  <a:lnTo>
                    <a:pt x="116041" y="34465"/>
                  </a:lnTo>
                  <a:lnTo>
                    <a:pt x="123770" y="59858"/>
                  </a:lnTo>
                  <a:lnTo>
                    <a:pt x="125177" y="62252"/>
                  </a:lnTo>
                  <a:lnTo>
                    <a:pt x="127108" y="63847"/>
                  </a:lnTo>
                  <a:lnTo>
                    <a:pt x="131898" y="65620"/>
                  </a:lnTo>
                  <a:lnTo>
                    <a:pt x="145974" y="66852"/>
                  </a:lnTo>
                  <a:lnTo>
                    <a:pt x="151859" y="64309"/>
                  </a:lnTo>
                  <a:lnTo>
                    <a:pt x="163721" y="54593"/>
                  </a:lnTo>
                  <a:lnTo>
                    <a:pt x="181571" y="29537"/>
                  </a:lnTo>
                  <a:lnTo>
                    <a:pt x="184877" y="20275"/>
                  </a:lnTo>
                  <a:lnTo>
                    <a:pt x="187367" y="712"/>
                  </a:lnTo>
                  <a:lnTo>
                    <a:pt x="186427" y="0"/>
                  </a:lnTo>
                  <a:lnTo>
                    <a:pt x="184808" y="518"/>
                  </a:lnTo>
                  <a:lnTo>
                    <a:pt x="182736" y="1856"/>
                  </a:lnTo>
                  <a:lnTo>
                    <a:pt x="181356" y="3739"/>
                  </a:lnTo>
                  <a:lnTo>
                    <a:pt x="179821" y="8479"/>
                  </a:lnTo>
                  <a:lnTo>
                    <a:pt x="178701" y="30192"/>
                  </a:lnTo>
                  <a:lnTo>
                    <a:pt x="181288" y="38426"/>
                  </a:lnTo>
                  <a:lnTo>
                    <a:pt x="193831" y="54892"/>
                  </a:lnTo>
                  <a:lnTo>
                    <a:pt x="199587" y="60979"/>
                  </a:lnTo>
                  <a:lnTo>
                    <a:pt x="208098" y="64345"/>
                  </a:lnTo>
                  <a:lnTo>
                    <a:pt x="229733" y="66506"/>
                  </a:lnTo>
                  <a:lnTo>
                    <a:pt x="238694" y="64156"/>
                  </a:lnTo>
                  <a:lnTo>
                    <a:pt x="250031" y="581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4" name="SMARTInkShape-2936"/>
            <p:cNvSpPr/>
            <p:nvPr/>
          </p:nvSpPr>
          <p:spPr>
            <a:xfrm>
              <a:off x="6116836" y="2937867"/>
              <a:ext cx="26790" cy="35720"/>
            </a:xfrm>
            <a:custGeom>
              <a:avLst/>
              <a:gdLst/>
              <a:ahLst/>
              <a:cxnLst/>
              <a:rect l="0" t="0" r="0" b="0"/>
              <a:pathLst>
                <a:path w="26790" h="35720">
                  <a:moveTo>
                    <a:pt x="26789" y="0"/>
                  </a:moveTo>
                  <a:lnTo>
                    <a:pt x="3865" y="23916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5" name="SMARTInkShape-2937"/>
            <p:cNvSpPr/>
            <p:nvPr/>
          </p:nvSpPr>
          <p:spPr>
            <a:xfrm>
              <a:off x="6152554" y="2982515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0"/>
                  </a:moveTo>
                  <a:lnTo>
                    <a:pt x="4190" y="4741"/>
                  </a:lnTo>
                  <a:lnTo>
                    <a:pt x="1863" y="9714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592" name="SMARTInkShape-Group339"/>
          <p:cNvGrpSpPr/>
          <p:nvPr/>
        </p:nvGrpSpPr>
        <p:grpSpPr>
          <a:xfrm>
            <a:off x="5098852" y="2679015"/>
            <a:ext cx="553485" cy="294572"/>
            <a:chOff x="5098852" y="2679015"/>
            <a:chExt cx="553485" cy="294572"/>
          </a:xfrm>
        </p:grpSpPr>
        <p:sp>
          <p:nvSpPr>
            <p:cNvPr id="1587" name="SMARTInkShape-2938"/>
            <p:cNvSpPr/>
            <p:nvPr/>
          </p:nvSpPr>
          <p:spPr>
            <a:xfrm>
              <a:off x="5098852" y="2830711"/>
              <a:ext cx="160735" cy="128631"/>
            </a:xfrm>
            <a:custGeom>
              <a:avLst/>
              <a:gdLst/>
              <a:ahLst/>
              <a:cxnLst/>
              <a:rect l="0" t="0" r="0" b="0"/>
              <a:pathLst>
                <a:path w="160735" h="128631">
                  <a:moveTo>
                    <a:pt x="0" y="8929"/>
                  </a:moveTo>
                  <a:lnTo>
                    <a:pt x="0" y="47090"/>
                  </a:lnTo>
                  <a:lnTo>
                    <a:pt x="0" y="86012"/>
                  </a:lnTo>
                  <a:lnTo>
                    <a:pt x="991" y="109080"/>
                  </a:lnTo>
                  <a:lnTo>
                    <a:pt x="7687" y="127462"/>
                  </a:lnTo>
                  <a:lnTo>
                    <a:pt x="9095" y="128630"/>
                  </a:lnTo>
                  <a:lnTo>
                    <a:pt x="11023" y="128418"/>
                  </a:lnTo>
                  <a:lnTo>
                    <a:pt x="15813" y="126528"/>
                  </a:lnTo>
                  <a:lnTo>
                    <a:pt x="24087" y="124471"/>
                  </a:lnTo>
                  <a:lnTo>
                    <a:pt x="43471" y="107906"/>
                  </a:lnTo>
                  <a:lnTo>
                    <a:pt x="55323" y="91613"/>
                  </a:lnTo>
                  <a:lnTo>
                    <a:pt x="69294" y="62714"/>
                  </a:lnTo>
                  <a:lnTo>
                    <a:pt x="71013" y="55383"/>
                  </a:lnTo>
                  <a:lnTo>
                    <a:pt x="71155" y="55773"/>
                  </a:lnTo>
                  <a:lnTo>
                    <a:pt x="71311" y="58853"/>
                  </a:lnTo>
                  <a:lnTo>
                    <a:pt x="72345" y="60071"/>
                  </a:lnTo>
                  <a:lnTo>
                    <a:pt x="76139" y="61425"/>
                  </a:lnTo>
                  <a:lnTo>
                    <a:pt x="77549" y="63770"/>
                  </a:lnTo>
                  <a:lnTo>
                    <a:pt x="80524" y="75560"/>
                  </a:lnTo>
                  <a:lnTo>
                    <a:pt x="87269" y="88935"/>
                  </a:lnTo>
                  <a:lnTo>
                    <a:pt x="90022" y="104132"/>
                  </a:lnTo>
                  <a:lnTo>
                    <a:pt x="96950" y="114316"/>
                  </a:lnTo>
                  <a:lnTo>
                    <a:pt x="100304" y="115299"/>
                  </a:lnTo>
                  <a:lnTo>
                    <a:pt x="102587" y="115561"/>
                  </a:lnTo>
                  <a:lnTo>
                    <a:pt x="107771" y="113207"/>
                  </a:lnTo>
                  <a:lnTo>
                    <a:pt x="110543" y="111190"/>
                  </a:lnTo>
                  <a:lnTo>
                    <a:pt x="113622" y="103657"/>
                  </a:lnTo>
                  <a:lnTo>
                    <a:pt x="118002" y="88260"/>
                  </a:lnTo>
                  <a:lnTo>
                    <a:pt x="134112" y="50841"/>
                  </a:lnTo>
                  <a:lnTo>
                    <a:pt x="148851" y="16690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8" name="SMARTInkShape-2939"/>
            <p:cNvSpPr/>
            <p:nvPr/>
          </p:nvSpPr>
          <p:spPr>
            <a:xfrm>
              <a:off x="5286375" y="2679015"/>
              <a:ext cx="8931" cy="44541"/>
            </a:xfrm>
            <a:custGeom>
              <a:avLst/>
              <a:gdLst/>
              <a:ahLst/>
              <a:cxnLst/>
              <a:rect l="0" t="0" r="0" b="0"/>
              <a:pathLst>
                <a:path w="8931" h="44541">
                  <a:moveTo>
                    <a:pt x="8930" y="8821"/>
                  </a:moveTo>
                  <a:lnTo>
                    <a:pt x="8930" y="4080"/>
                  </a:lnTo>
                  <a:lnTo>
                    <a:pt x="7938" y="2684"/>
                  </a:lnTo>
                  <a:lnTo>
                    <a:pt x="6284" y="1753"/>
                  </a:lnTo>
                  <a:lnTo>
                    <a:pt x="367" y="0"/>
                  </a:lnTo>
                  <a:lnTo>
                    <a:pt x="0" y="445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89" name="SMARTInkShape-2940"/>
            <p:cNvSpPr/>
            <p:nvPr/>
          </p:nvSpPr>
          <p:spPr>
            <a:xfrm>
              <a:off x="5259859" y="2839645"/>
              <a:ext cx="178322" cy="115505"/>
            </a:xfrm>
            <a:custGeom>
              <a:avLst/>
              <a:gdLst/>
              <a:ahLst/>
              <a:cxnLst/>
              <a:rect l="0" t="0" r="0" b="0"/>
              <a:pathLst>
                <a:path w="178322" h="115505">
                  <a:moveTo>
                    <a:pt x="62235" y="8925"/>
                  </a:moveTo>
                  <a:lnTo>
                    <a:pt x="57494" y="8925"/>
                  </a:lnTo>
                  <a:lnTo>
                    <a:pt x="52522" y="11571"/>
                  </a:lnTo>
                  <a:lnTo>
                    <a:pt x="32182" y="31286"/>
                  </a:lnTo>
                  <a:lnTo>
                    <a:pt x="6725" y="71750"/>
                  </a:lnTo>
                  <a:lnTo>
                    <a:pt x="648" y="99085"/>
                  </a:lnTo>
                  <a:lnTo>
                    <a:pt x="0" y="109502"/>
                  </a:lnTo>
                  <a:lnTo>
                    <a:pt x="1893" y="111695"/>
                  </a:lnTo>
                  <a:lnTo>
                    <a:pt x="9289" y="114132"/>
                  </a:lnTo>
                  <a:lnTo>
                    <a:pt x="19867" y="115504"/>
                  </a:lnTo>
                  <a:lnTo>
                    <a:pt x="39461" y="108838"/>
                  </a:lnTo>
                  <a:lnTo>
                    <a:pt x="56589" y="99824"/>
                  </a:lnTo>
                  <a:lnTo>
                    <a:pt x="97172" y="69067"/>
                  </a:lnTo>
                  <a:lnTo>
                    <a:pt x="110841" y="56621"/>
                  </a:lnTo>
                  <a:lnTo>
                    <a:pt x="129528" y="29689"/>
                  </a:lnTo>
                  <a:lnTo>
                    <a:pt x="131831" y="19477"/>
                  </a:lnTo>
                  <a:lnTo>
                    <a:pt x="130208" y="10969"/>
                  </a:lnTo>
                  <a:lnTo>
                    <a:pt x="125822" y="2163"/>
                  </a:lnTo>
                  <a:lnTo>
                    <a:pt x="124471" y="1440"/>
                  </a:lnTo>
                  <a:lnTo>
                    <a:pt x="112525" y="281"/>
                  </a:lnTo>
                  <a:lnTo>
                    <a:pt x="77215" y="0"/>
                  </a:lnTo>
                  <a:lnTo>
                    <a:pt x="75198" y="991"/>
                  </a:lnTo>
                  <a:lnTo>
                    <a:pt x="73853" y="2644"/>
                  </a:lnTo>
                  <a:lnTo>
                    <a:pt x="71696" y="7684"/>
                  </a:lnTo>
                  <a:lnTo>
                    <a:pt x="78398" y="15809"/>
                  </a:lnTo>
                  <a:lnTo>
                    <a:pt x="85434" y="24083"/>
                  </a:lnTo>
                  <a:lnTo>
                    <a:pt x="101974" y="53965"/>
                  </a:lnTo>
                  <a:lnTo>
                    <a:pt x="120604" y="83035"/>
                  </a:lnTo>
                  <a:lnTo>
                    <a:pt x="124508" y="94273"/>
                  </a:lnTo>
                  <a:lnTo>
                    <a:pt x="137010" y="110000"/>
                  </a:lnTo>
                  <a:lnTo>
                    <a:pt x="142762" y="113379"/>
                  </a:lnTo>
                  <a:lnTo>
                    <a:pt x="145685" y="114280"/>
                  </a:lnTo>
                  <a:lnTo>
                    <a:pt x="147634" y="113888"/>
                  </a:lnTo>
                  <a:lnTo>
                    <a:pt x="148933" y="112635"/>
                  </a:lnTo>
                  <a:lnTo>
                    <a:pt x="151368" y="108597"/>
                  </a:lnTo>
                  <a:lnTo>
                    <a:pt x="157325" y="100745"/>
                  </a:lnTo>
                  <a:lnTo>
                    <a:pt x="172768" y="57251"/>
                  </a:lnTo>
                  <a:lnTo>
                    <a:pt x="178321" y="446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0" name="SMARTInkShape-2941"/>
            <p:cNvSpPr/>
            <p:nvPr/>
          </p:nvSpPr>
          <p:spPr>
            <a:xfrm>
              <a:off x="5474080" y="2696766"/>
              <a:ext cx="44468" cy="276821"/>
            </a:xfrm>
            <a:custGeom>
              <a:avLst/>
              <a:gdLst/>
              <a:ahLst/>
              <a:cxnLst/>
              <a:rect l="0" t="0" r="0" b="0"/>
              <a:pathLst>
                <a:path w="44468" h="276821">
                  <a:moveTo>
                    <a:pt x="26608" y="0"/>
                  </a:moveTo>
                  <a:lnTo>
                    <a:pt x="25614" y="22942"/>
                  </a:lnTo>
                  <a:lnTo>
                    <a:pt x="12368" y="63868"/>
                  </a:lnTo>
                  <a:lnTo>
                    <a:pt x="4484" y="107335"/>
                  </a:lnTo>
                  <a:lnTo>
                    <a:pt x="740" y="149047"/>
                  </a:lnTo>
                  <a:lnTo>
                    <a:pt x="0" y="186978"/>
                  </a:lnTo>
                  <a:lnTo>
                    <a:pt x="834" y="231107"/>
                  </a:lnTo>
                  <a:lnTo>
                    <a:pt x="6954" y="250818"/>
                  </a:lnTo>
                  <a:lnTo>
                    <a:pt x="20809" y="270187"/>
                  </a:lnTo>
                  <a:lnTo>
                    <a:pt x="26676" y="273871"/>
                  </a:lnTo>
                  <a:lnTo>
                    <a:pt x="44467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1" name="SMARTInkShape-2942"/>
            <p:cNvSpPr/>
            <p:nvPr/>
          </p:nvSpPr>
          <p:spPr>
            <a:xfrm>
              <a:off x="5563335" y="2732484"/>
              <a:ext cx="89002" cy="231897"/>
            </a:xfrm>
            <a:custGeom>
              <a:avLst/>
              <a:gdLst/>
              <a:ahLst/>
              <a:cxnLst/>
              <a:rect l="0" t="0" r="0" b="0"/>
              <a:pathLst>
                <a:path w="89002" h="231897">
                  <a:moveTo>
                    <a:pt x="17719" y="142875"/>
                  </a:moveTo>
                  <a:lnTo>
                    <a:pt x="17719" y="155304"/>
                  </a:lnTo>
                  <a:lnTo>
                    <a:pt x="15074" y="160967"/>
                  </a:lnTo>
                  <a:lnTo>
                    <a:pt x="5291" y="177427"/>
                  </a:lnTo>
                  <a:lnTo>
                    <a:pt x="933" y="198795"/>
                  </a:lnTo>
                  <a:lnTo>
                    <a:pt x="0" y="221554"/>
                  </a:lnTo>
                  <a:lnTo>
                    <a:pt x="947" y="225093"/>
                  </a:lnTo>
                  <a:lnTo>
                    <a:pt x="2569" y="227453"/>
                  </a:lnTo>
                  <a:lnTo>
                    <a:pt x="4643" y="229026"/>
                  </a:lnTo>
                  <a:lnTo>
                    <a:pt x="9592" y="230774"/>
                  </a:lnTo>
                  <a:lnTo>
                    <a:pt x="20856" y="231896"/>
                  </a:lnTo>
                  <a:lnTo>
                    <a:pt x="23779" y="230004"/>
                  </a:lnTo>
                  <a:lnTo>
                    <a:pt x="38245" y="215354"/>
                  </a:lnTo>
                  <a:lnTo>
                    <a:pt x="43309" y="212030"/>
                  </a:lnTo>
                  <a:lnTo>
                    <a:pt x="51582" y="200400"/>
                  </a:lnTo>
                  <a:lnTo>
                    <a:pt x="71134" y="158435"/>
                  </a:lnTo>
                  <a:lnTo>
                    <a:pt x="83172" y="119821"/>
                  </a:lnTo>
                  <a:lnTo>
                    <a:pt x="87974" y="81105"/>
                  </a:lnTo>
                  <a:lnTo>
                    <a:pt x="89001" y="40557"/>
                  </a:lnTo>
                  <a:lnTo>
                    <a:pt x="88134" y="16243"/>
                  </a:lnTo>
                  <a:lnTo>
                    <a:pt x="802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602" name="SMARTInkShape-Group340"/>
          <p:cNvGrpSpPr/>
          <p:nvPr/>
        </p:nvGrpSpPr>
        <p:grpSpPr>
          <a:xfrm>
            <a:off x="3705820" y="2705695"/>
            <a:ext cx="1214439" cy="326139"/>
            <a:chOff x="3705820" y="2705695"/>
            <a:chExt cx="1214439" cy="326139"/>
          </a:xfrm>
        </p:grpSpPr>
        <p:sp>
          <p:nvSpPr>
            <p:cNvPr id="1593" name="SMARTInkShape-2943"/>
            <p:cNvSpPr/>
            <p:nvPr/>
          </p:nvSpPr>
          <p:spPr>
            <a:xfrm>
              <a:off x="3705820" y="2705695"/>
              <a:ext cx="98227" cy="209240"/>
            </a:xfrm>
            <a:custGeom>
              <a:avLst/>
              <a:gdLst/>
              <a:ahLst/>
              <a:cxnLst/>
              <a:rect l="0" t="0" r="0" b="0"/>
              <a:pathLst>
                <a:path w="98227" h="209240">
                  <a:moveTo>
                    <a:pt x="8930" y="0"/>
                  </a:moveTo>
                  <a:lnTo>
                    <a:pt x="4189" y="4741"/>
                  </a:lnTo>
                  <a:lnTo>
                    <a:pt x="1862" y="12360"/>
                  </a:lnTo>
                  <a:lnTo>
                    <a:pt x="109" y="55543"/>
                  </a:lnTo>
                  <a:lnTo>
                    <a:pt x="14" y="98485"/>
                  </a:lnTo>
                  <a:lnTo>
                    <a:pt x="2" y="141917"/>
                  </a:lnTo>
                  <a:lnTo>
                    <a:pt x="0" y="184647"/>
                  </a:lnTo>
                  <a:lnTo>
                    <a:pt x="0" y="209239"/>
                  </a:lnTo>
                  <a:lnTo>
                    <a:pt x="0" y="193163"/>
                  </a:lnTo>
                  <a:lnTo>
                    <a:pt x="18092" y="151560"/>
                  </a:lnTo>
                  <a:lnTo>
                    <a:pt x="38709" y="114859"/>
                  </a:lnTo>
                  <a:lnTo>
                    <a:pt x="44655" y="110580"/>
                  </a:lnTo>
                  <a:lnTo>
                    <a:pt x="53580" y="108171"/>
                  </a:lnTo>
                  <a:lnTo>
                    <a:pt x="56556" y="107833"/>
                  </a:lnTo>
                  <a:lnTo>
                    <a:pt x="58540" y="108599"/>
                  </a:lnTo>
                  <a:lnTo>
                    <a:pt x="59863" y="110103"/>
                  </a:lnTo>
                  <a:lnTo>
                    <a:pt x="62324" y="114419"/>
                  </a:lnTo>
                  <a:lnTo>
                    <a:pt x="83453" y="149402"/>
                  </a:lnTo>
                  <a:lnTo>
                    <a:pt x="87565" y="162117"/>
                  </a:lnTo>
                  <a:lnTo>
                    <a:pt x="89947" y="181439"/>
                  </a:lnTo>
                  <a:lnTo>
                    <a:pt x="98226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4" name="SMARTInkShape-2944"/>
            <p:cNvSpPr/>
            <p:nvPr/>
          </p:nvSpPr>
          <p:spPr>
            <a:xfrm>
              <a:off x="3866554" y="2812851"/>
              <a:ext cx="69675" cy="105243"/>
            </a:xfrm>
            <a:custGeom>
              <a:avLst/>
              <a:gdLst/>
              <a:ahLst/>
              <a:cxnLst/>
              <a:rect l="0" t="0" r="0" b="0"/>
              <a:pathLst>
                <a:path w="69675" h="105243">
                  <a:moveTo>
                    <a:pt x="0" y="8930"/>
                  </a:moveTo>
                  <a:lnTo>
                    <a:pt x="0" y="48832"/>
                  </a:lnTo>
                  <a:lnTo>
                    <a:pt x="993" y="82458"/>
                  </a:lnTo>
                  <a:lnTo>
                    <a:pt x="7130" y="94106"/>
                  </a:lnTo>
                  <a:lnTo>
                    <a:pt x="12429" y="100695"/>
                  </a:lnTo>
                  <a:lnTo>
                    <a:pt x="18092" y="104284"/>
                  </a:lnTo>
                  <a:lnTo>
                    <a:pt x="20992" y="105242"/>
                  </a:lnTo>
                  <a:lnTo>
                    <a:pt x="23916" y="104888"/>
                  </a:lnTo>
                  <a:lnTo>
                    <a:pt x="29812" y="101849"/>
                  </a:lnTo>
                  <a:lnTo>
                    <a:pt x="47630" y="86116"/>
                  </a:lnTo>
                  <a:lnTo>
                    <a:pt x="65485" y="56015"/>
                  </a:lnTo>
                  <a:lnTo>
                    <a:pt x="69674" y="38536"/>
                  </a:lnTo>
                  <a:lnTo>
                    <a:pt x="68008" y="29364"/>
                  </a:lnTo>
                  <a:lnTo>
                    <a:pt x="64138" y="18623"/>
                  </a:lnTo>
                  <a:lnTo>
                    <a:pt x="63595" y="15392"/>
                  </a:lnTo>
                  <a:lnTo>
                    <a:pt x="60345" y="9156"/>
                  </a:lnTo>
                  <a:lnTo>
                    <a:pt x="58090" y="6104"/>
                  </a:lnTo>
                  <a:lnTo>
                    <a:pt x="50292" y="2713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5" name="SMARTInkShape-2945"/>
            <p:cNvSpPr/>
            <p:nvPr/>
          </p:nvSpPr>
          <p:spPr>
            <a:xfrm>
              <a:off x="3947290" y="2805887"/>
              <a:ext cx="96086" cy="225947"/>
            </a:xfrm>
            <a:custGeom>
              <a:avLst/>
              <a:gdLst/>
              <a:ahLst/>
              <a:cxnLst/>
              <a:rect l="0" t="0" r="0" b="0"/>
              <a:pathLst>
                <a:path w="96086" h="225947">
                  <a:moveTo>
                    <a:pt x="8561" y="60542"/>
                  </a:moveTo>
                  <a:lnTo>
                    <a:pt x="8561" y="65283"/>
                  </a:lnTo>
                  <a:lnTo>
                    <a:pt x="5916" y="70256"/>
                  </a:lnTo>
                  <a:lnTo>
                    <a:pt x="3821" y="72971"/>
                  </a:lnTo>
                  <a:lnTo>
                    <a:pt x="1493" y="81280"/>
                  </a:lnTo>
                  <a:lnTo>
                    <a:pt x="0" y="107524"/>
                  </a:lnTo>
                  <a:lnTo>
                    <a:pt x="6748" y="147501"/>
                  </a:lnTo>
                  <a:lnTo>
                    <a:pt x="9315" y="185434"/>
                  </a:lnTo>
                  <a:lnTo>
                    <a:pt x="17416" y="225946"/>
                  </a:lnTo>
                  <a:lnTo>
                    <a:pt x="17482" y="217347"/>
                  </a:lnTo>
                  <a:lnTo>
                    <a:pt x="9388" y="181185"/>
                  </a:lnTo>
                  <a:lnTo>
                    <a:pt x="6079" y="146330"/>
                  </a:lnTo>
                  <a:lnTo>
                    <a:pt x="905" y="106262"/>
                  </a:lnTo>
                  <a:lnTo>
                    <a:pt x="6020" y="69684"/>
                  </a:lnTo>
                  <a:lnTo>
                    <a:pt x="10706" y="36441"/>
                  </a:lnTo>
                  <a:lnTo>
                    <a:pt x="18126" y="19336"/>
                  </a:lnTo>
                  <a:lnTo>
                    <a:pt x="29523" y="4668"/>
                  </a:lnTo>
                  <a:lnTo>
                    <a:pt x="35406" y="983"/>
                  </a:lnTo>
                  <a:lnTo>
                    <a:pt x="38364" y="0"/>
                  </a:lnTo>
                  <a:lnTo>
                    <a:pt x="46943" y="1554"/>
                  </a:lnTo>
                  <a:lnTo>
                    <a:pt x="63878" y="5896"/>
                  </a:lnTo>
                  <a:lnTo>
                    <a:pt x="67268" y="8236"/>
                  </a:lnTo>
                  <a:lnTo>
                    <a:pt x="85880" y="32219"/>
                  </a:lnTo>
                  <a:lnTo>
                    <a:pt x="93868" y="52812"/>
                  </a:lnTo>
                  <a:lnTo>
                    <a:pt x="96085" y="65705"/>
                  </a:lnTo>
                  <a:lnTo>
                    <a:pt x="94424" y="78051"/>
                  </a:lnTo>
                  <a:lnTo>
                    <a:pt x="76821" y="120053"/>
                  </a:lnTo>
                  <a:lnTo>
                    <a:pt x="44280" y="1587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6" name="SMARTInkShape-2946"/>
            <p:cNvSpPr/>
            <p:nvPr/>
          </p:nvSpPr>
          <p:spPr>
            <a:xfrm>
              <a:off x="4018359" y="2840271"/>
              <a:ext cx="87524" cy="124386"/>
            </a:xfrm>
            <a:custGeom>
              <a:avLst/>
              <a:gdLst/>
              <a:ahLst/>
              <a:cxnLst/>
              <a:rect l="0" t="0" r="0" b="0"/>
              <a:pathLst>
                <a:path w="87524" h="124386">
                  <a:moveTo>
                    <a:pt x="0" y="61877"/>
                  </a:moveTo>
                  <a:lnTo>
                    <a:pt x="29888" y="61877"/>
                  </a:lnTo>
                  <a:lnTo>
                    <a:pt x="58711" y="52783"/>
                  </a:lnTo>
                  <a:lnTo>
                    <a:pt x="77319" y="37789"/>
                  </a:lnTo>
                  <a:lnTo>
                    <a:pt x="83312" y="31989"/>
                  </a:lnTo>
                  <a:lnTo>
                    <a:pt x="86637" y="23458"/>
                  </a:lnTo>
                  <a:lnTo>
                    <a:pt x="87523" y="18405"/>
                  </a:lnTo>
                  <a:lnTo>
                    <a:pt x="85863" y="10145"/>
                  </a:lnTo>
                  <a:lnTo>
                    <a:pt x="81453" y="1498"/>
                  </a:lnTo>
                  <a:lnTo>
                    <a:pt x="71208" y="0"/>
                  </a:lnTo>
                  <a:lnTo>
                    <a:pt x="63729" y="2295"/>
                  </a:lnTo>
                  <a:lnTo>
                    <a:pt x="46794" y="15630"/>
                  </a:lnTo>
                  <a:lnTo>
                    <a:pt x="28683" y="35948"/>
                  </a:lnTo>
                  <a:lnTo>
                    <a:pt x="6064" y="76811"/>
                  </a:lnTo>
                  <a:lnTo>
                    <a:pt x="1198" y="99590"/>
                  </a:lnTo>
                  <a:lnTo>
                    <a:pt x="533" y="107743"/>
                  </a:lnTo>
                  <a:lnTo>
                    <a:pt x="2882" y="114674"/>
                  </a:lnTo>
                  <a:lnTo>
                    <a:pt x="4899" y="117911"/>
                  </a:lnTo>
                  <a:lnTo>
                    <a:pt x="7234" y="120069"/>
                  </a:lnTo>
                  <a:lnTo>
                    <a:pt x="12476" y="122467"/>
                  </a:lnTo>
                  <a:lnTo>
                    <a:pt x="35719" y="124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7" name="SMARTInkShape-2947"/>
            <p:cNvSpPr/>
            <p:nvPr/>
          </p:nvSpPr>
          <p:spPr>
            <a:xfrm>
              <a:off x="4134963" y="2732484"/>
              <a:ext cx="79325" cy="205108"/>
            </a:xfrm>
            <a:custGeom>
              <a:avLst/>
              <a:gdLst/>
              <a:ahLst/>
              <a:cxnLst/>
              <a:rect l="0" t="0" r="0" b="0"/>
              <a:pathLst>
                <a:path w="79325" h="205108">
                  <a:moveTo>
                    <a:pt x="35201" y="116086"/>
                  </a:moveTo>
                  <a:lnTo>
                    <a:pt x="35201" y="120827"/>
                  </a:lnTo>
                  <a:lnTo>
                    <a:pt x="32555" y="125800"/>
                  </a:lnTo>
                  <a:lnTo>
                    <a:pt x="5389" y="167224"/>
                  </a:lnTo>
                  <a:lnTo>
                    <a:pt x="1233" y="179965"/>
                  </a:lnTo>
                  <a:lnTo>
                    <a:pt x="0" y="194765"/>
                  </a:lnTo>
                  <a:lnTo>
                    <a:pt x="820" y="198304"/>
                  </a:lnTo>
                  <a:lnTo>
                    <a:pt x="2358" y="200664"/>
                  </a:lnTo>
                  <a:lnTo>
                    <a:pt x="4376" y="202237"/>
                  </a:lnTo>
                  <a:lnTo>
                    <a:pt x="9264" y="203985"/>
                  </a:lnTo>
                  <a:lnTo>
                    <a:pt x="20486" y="205107"/>
                  </a:lnTo>
                  <a:lnTo>
                    <a:pt x="28991" y="199969"/>
                  </a:lnTo>
                  <a:lnTo>
                    <a:pt x="45881" y="185241"/>
                  </a:lnTo>
                  <a:lnTo>
                    <a:pt x="64859" y="146632"/>
                  </a:lnTo>
                  <a:lnTo>
                    <a:pt x="75859" y="115064"/>
                  </a:lnTo>
                  <a:lnTo>
                    <a:pt x="79324" y="76043"/>
                  </a:lnTo>
                  <a:lnTo>
                    <a:pt x="78753" y="50923"/>
                  </a:lnTo>
                  <a:lnTo>
                    <a:pt x="72689" y="33830"/>
                  </a:lnTo>
                  <a:lnTo>
                    <a:pt x="52989" y="9167"/>
                  </a:lnTo>
                  <a:lnTo>
                    <a:pt x="441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8" name="SMARTInkShape-2948"/>
            <p:cNvSpPr/>
            <p:nvPr/>
          </p:nvSpPr>
          <p:spPr>
            <a:xfrm>
              <a:off x="4395015" y="2831288"/>
              <a:ext cx="176986" cy="129107"/>
            </a:xfrm>
            <a:custGeom>
              <a:avLst/>
              <a:gdLst/>
              <a:ahLst/>
              <a:cxnLst/>
              <a:rect l="0" t="0" r="0" b="0"/>
              <a:pathLst>
                <a:path w="176986" h="129107">
                  <a:moveTo>
                    <a:pt x="16249" y="61931"/>
                  </a:moveTo>
                  <a:lnTo>
                    <a:pt x="11510" y="61931"/>
                  </a:lnTo>
                  <a:lnTo>
                    <a:pt x="6537" y="72514"/>
                  </a:lnTo>
                  <a:lnTo>
                    <a:pt x="0" y="102165"/>
                  </a:lnTo>
                  <a:lnTo>
                    <a:pt x="1751" y="112224"/>
                  </a:lnTo>
                  <a:lnTo>
                    <a:pt x="6221" y="122026"/>
                  </a:lnTo>
                  <a:lnTo>
                    <a:pt x="7104" y="129106"/>
                  </a:lnTo>
                  <a:lnTo>
                    <a:pt x="7320" y="84723"/>
                  </a:lnTo>
                  <a:lnTo>
                    <a:pt x="9966" y="59083"/>
                  </a:lnTo>
                  <a:lnTo>
                    <a:pt x="18345" y="20462"/>
                  </a:lnTo>
                  <a:lnTo>
                    <a:pt x="28570" y="6004"/>
                  </a:lnTo>
                  <a:lnTo>
                    <a:pt x="34293" y="2348"/>
                  </a:lnTo>
                  <a:lnTo>
                    <a:pt x="43094" y="290"/>
                  </a:lnTo>
                  <a:lnTo>
                    <a:pt x="46052" y="0"/>
                  </a:lnTo>
                  <a:lnTo>
                    <a:pt x="51985" y="2325"/>
                  </a:lnTo>
                  <a:lnTo>
                    <a:pt x="63878" y="11903"/>
                  </a:lnTo>
                  <a:lnTo>
                    <a:pt x="90665" y="51435"/>
                  </a:lnTo>
                  <a:lnTo>
                    <a:pt x="105134" y="95742"/>
                  </a:lnTo>
                  <a:lnTo>
                    <a:pt x="105537" y="97599"/>
                  </a:lnTo>
                  <a:lnTo>
                    <a:pt x="105546" y="85216"/>
                  </a:lnTo>
                  <a:lnTo>
                    <a:pt x="114642" y="43509"/>
                  </a:lnTo>
                  <a:lnTo>
                    <a:pt x="121360" y="24943"/>
                  </a:lnTo>
                  <a:lnTo>
                    <a:pt x="129874" y="9278"/>
                  </a:lnTo>
                  <a:lnTo>
                    <a:pt x="131850" y="1370"/>
                  </a:lnTo>
                  <a:lnTo>
                    <a:pt x="133004" y="721"/>
                  </a:lnTo>
                  <a:lnTo>
                    <a:pt x="136933" y="0"/>
                  </a:lnTo>
                  <a:lnTo>
                    <a:pt x="138378" y="800"/>
                  </a:lnTo>
                  <a:lnTo>
                    <a:pt x="139340" y="2325"/>
                  </a:lnTo>
                  <a:lnTo>
                    <a:pt x="139981" y="4334"/>
                  </a:lnTo>
                  <a:lnTo>
                    <a:pt x="164168" y="39327"/>
                  </a:lnTo>
                  <a:lnTo>
                    <a:pt x="170473" y="79861"/>
                  </a:lnTo>
                  <a:lnTo>
                    <a:pt x="175056" y="97670"/>
                  </a:lnTo>
                  <a:lnTo>
                    <a:pt x="176985" y="124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99" name="SMARTInkShape-2949"/>
            <p:cNvSpPr/>
            <p:nvPr/>
          </p:nvSpPr>
          <p:spPr>
            <a:xfrm>
              <a:off x="4643437" y="295572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0" name="SMARTInkShape-2950"/>
            <p:cNvSpPr/>
            <p:nvPr/>
          </p:nvSpPr>
          <p:spPr>
            <a:xfrm>
              <a:off x="4697014" y="2786063"/>
              <a:ext cx="169666" cy="178058"/>
            </a:xfrm>
            <a:custGeom>
              <a:avLst/>
              <a:gdLst/>
              <a:ahLst/>
              <a:cxnLst/>
              <a:rect l="0" t="0" r="0" b="0"/>
              <a:pathLst>
                <a:path w="169666" h="178058">
                  <a:moveTo>
                    <a:pt x="0" y="53577"/>
                  </a:moveTo>
                  <a:lnTo>
                    <a:pt x="0" y="74569"/>
                  </a:lnTo>
                  <a:lnTo>
                    <a:pt x="11025" y="116324"/>
                  </a:lnTo>
                  <a:lnTo>
                    <a:pt x="15835" y="134015"/>
                  </a:lnTo>
                  <a:lnTo>
                    <a:pt x="17953" y="144890"/>
                  </a:lnTo>
                  <a:lnTo>
                    <a:pt x="24723" y="156591"/>
                  </a:lnTo>
                  <a:lnTo>
                    <a:pt x="32021" y="166341"/>
                  </a:lnTo>
                  <a:lnTo>
                    <a:pt x="35576" y="178057"/>
                  </a:lnTo>
                  <a:lnTo>
                    <a:pt x="40418" y="173694"/>
                  </a:lnTo>
                  <a:lnTo>
                    <a:pt x="42768" y="166163"/>
                  </a:lnTo>
                  <a:lnTo>
                    <a:pt x="46738" y="150767"/>
                  </a:lnTo>
                  <a:lnTo>
                    <a:pt x="65608" y="110072"/>
                  </a:lnTo>
                  <a:lnTo>
                    <a:pt x="87537" y="73721"/>
                  </a:lnTo>
                  <a:lnTo>
                    <a:pt x="89117" y="73952"/>
                  </a:lnTo>
                  <a:lnTo>
                    <a:pt x="96832" y="79326"/>
                  </a:lnTo>
                  <a:lnTo>
                    <a:pt x="105081" y="88282"/>
                  </a:lnTo>
                  <a:lnTo>
                    <a:pt x="122424" y="115590"/>
                  </a:lnTo>
                  <a:lnTo>
                    <a:pt x="124857" y="121818"/>
                  </a:lnTo>
                  <a:lnTo>
                    <a:pt x="129245" y="127894"/>
                  </a:lnTo>
                  <a:lnTo>
                    <a:pt x="134503" y="131255"/>
                  </a:lnTo>
                  <a:lnTo>
                    <a:pt x="142766" y="133591"/>
                  </a:lnTo>
                  <a:lnTo>
                    <a:pt x="150419" y="133898"/>
                  </a:lnTo>
                  <a:lnTo>
                    <a:pt x="150882" y="132921"/>
                  </a:lnTo>
                  <a:lnTo>
                    <a:pt x="157919" y="93805"/>
                  </a:lnTo>
                  <a:lnTo>
                    <a:pt x="160365" y="52995"/>
                  </a:lnTo>
                  <a:lnTo>
                    <a:pt x="169099" y="9923"/>
                  </a:lnTo>
                  <a:lnTo>
                    <a:pt x="1696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1" name="SMARTInkShape-2951"/>
            <p:cNvSpPr/>
            <p:nvPr/>
          </p:nvSpPr>
          <p:spPr>
            <a:xfrm>
              <a:off x="4920258" y="2973586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610" name="SMARTInkShape-Group341"/>
          <p:cNvGrpSpPr/>
          <p:nvPr/>
        </p:nvGrpSpPr>
        <p:grpSpPr>
          <a:xfrm>
            <a:off x="4795242" y="2348508"/>
            <a:ext cx="1080493" cy="196285"/>
            <a:chOff x="4795242" y="2348508"/>
            <a:chExt cx="1080493" cy="196285"/>
          </a:xfrm>
        </p:grpSpPr>
        <p:sp>
          <p:nvSpPr>
            <p:cNvPr id="1603" name="SMARTInkShape-2952"/>
            <p:cNvSpPr/>
            <p:nvPr/>
          </p:nvSpPr>
          <p:spPr>
            <a:xfrm>
              <a:off x="4795242" y="2366367"/>
              <a:ext cx="392907" cy="178426"/>
            </a:xfrm>
            <a:custGeom>
              <a:avLst/>
              <a:gdLst/>
              <a:ahLst/>
              <a:cxnLst/>
              <a:rect l="0" t="0" r="0" b="0"/>
              <a:pathLst>
                <a:path w="392907" h="178426">
                  <a:moveTo>
                    <a:pt x="0" y="0"/>
                  </a:moveTo>
                  <a:lnTo>
                    <a:pt x="0" y="39319"/>
                  </a:lnTo>
                  <a:lnTo>
                    <a:pt x="2645" y="83050"/>
                  </a:lnTo>
                  <a:lnTo>
                    <a:pt x="15446" y="124467"/>
                  </a:lnTo>
                  <a:lnTo>
                    <a:pt x="19790" y="142713"/>
                  </a:lnTo>
                  <a:lnTo>
                    <a:pt x="27361" y="158040"/>
                  </a:lnTo>
                  <a:lnTo>
                    <a:pt x="33988" y="165490"/>
                  </a:lnTo>
                  <a:lnTo>
                    <a:pt x="47884" y="174270"/>
                  </a:lnTo>
                  <a:lnTo>
                    <a:pt x="59719" y="177313"/>
                  </a:lnTo>
                  <a:lnTo>
                    <a:pt x="81996" y="178425"/>
                  </a:lnTo>
                  <a:lnTo>
                    <a:pt x="88697" y="175873"/>
                  </a:lnTo>
                  <a:lnTo>
                    <a:pt x="117787" y="157599"/>
                  </a:lnTo>
                  <a:lnTo>
                    <a:pt x="127614" y="144040"/>
                  </a:lnTo>
                  <a:lnTo>
                    <a:pt x="132070" y="132196"/>
                  </a:lnTo>
                  <a:lnTo>
                    <a:pt x="133389" y="122403"/>
                  </a:lnTo>
                  <a:lnTo>
                    <a:pt x="131051" y="116247"/>
                  </a:lnTo>
                  <a:lnTo>
                    <a:pt x="121467" y="104212"/>
                  </a:lnTo>
                  <a:lnTo>
                    <a:pt x="113186" y="100887"/>
                  </a:lnTo>
                  <a:lnTo>
                    <a:pt x="91701" y="98752"/>
                  </a:lnTo>
                  <a:lnTo>
                    <a:pt x="51560" y="107352"/>
                  </a:lnTo>
                  <a:lnTo>
                    <a:pt x="39861" y="114049"/>
                  </a:lnTo>
                  <a:lnTo>
                    <a:pt x="28707" y="123376"/>
                  </a:lnTo>
                  <a:lnTo>
                    <a:pt x="29059" y="124914"/>
                  </a:lnTo>
                  <a:lnTo>
                    <a:pt x="33305" y="131821"/>
                  </a:lnTo>
                  <a:lnTo>
                    <a:pt x="34646" y="137301"/>
                  </a:lnTo>
                  <a:lnTo>
                    <a:pt x="36987" y="139159"/>
                  </a:lnTo>
                  <a:lnTo>
                    <a:pt x="48774" y="141774"/>
                  </a:lnTo>
                  <a:lnTo>
                    <a:pt x="69984" y="142730"/>
                  </a:lnTo>
                  <a:lnTo>
                    <a:pt x="105495" y="133142"/>
                  </a:lnTo>
                  <a:lnTo>
                    <a:pt x="119317" y="128627"/>
                  </a:lnTo>
                  <a:lnTo>
                    <a:pt x="142840" y="124101"/>
                  </a:lnTo>
                  <a:lnTo>
                    <a:pt x="187347" y="98609"/>
                  </a:lnTo>
                  <a:lnTo>
                    <a:pt x="206560" y="86396"/>
                  </a:lnTo>
                  <a:lnTo>
                    <a:pt x="210868" y="80401"/>
                  </a:lnTo>
                  <a:lnTo>
                    <a:pt x="213291" y="71448"/>
                  </a:lnTo>
                  <a:lnTo>
                    <a:pt x="214111" y="59533"/>
                  </a:lnTo>
                  <a:lnTo>
                    <a:pt x="213186" y="57548"/>
                  </a:lnTo>
                  <a:lnTo>
                    <a:pt x="211577" y="56225"/>
                  </a:lnTo>
                  <a:lnTo>
                    <a:pt x="207144" y="54754"/>
                  </a:lnTo>
                  <a:lnTo>
                    <a:pt x="193317" y="53733"/>
                  </a:lnTo>
                  <a:lnTo>
                    <a:pt x="187451" y="56293"/>
                  </a:lnTo>
                  <a:lnTo>
                    <a:pt x="175603" y="66021"/>
                  </a:lnTo>
                  <a:lnTo>
                    <a:pt x="157756" y="95820"/>
                  </a:lnTo>
                  <a:lnTo>
                    <a:pt x="153568" y="113278"/>
                  </a:lnTo>
                  <a:lnTo>
                    <a:pt x="152327" y="131019"/>
                  </a:lnTo>
                  <a:lnTo>
                    <a:pt x="154683" y="140251"/>
                  </a:lnTo>
                  <a:lnTo>
                    <a:pt x="167066" y="162557"/>
                  </a:lnTo>
                  <a:lnTo>
                    <a:pt x="181620" y="173469"/>
                  </a:lnTo>
                  <a:lnTo>
                    <a:pt x="185572" y="174185"/>
                  </a:lnTo>
                  <a:lnTo>
                    <a:pt x="211862" y="170455"/>
                  </a:lnTo>
                  <a:lnTo>
                    <a:pt x="223476" y="164724"/>
                  </a:lnTo>
                  <a:lnTo>
                    <a:pt x="246901" y="144392"/>
                  </a:lnTo>
                  <a:lnTo>
                    <a:pt x="279053" y="104705"/>
                  </a:lnTo>
                  <a:lnTo>
                    <a:pt x="287073" y="92507"/>
                  </a:lnTo>
                  <a:lnTo>
                    <a:pt x="298752" y="48887"/>
                  </a:lnTo>
                  <a:lnTo>
                    <a:pt x="303183" y="16758"/>
                  </a:lnTo>
                  <a:lnTo>
                    <a:pt x="300774" y="9763"/>
                  </a:lnTo>
                  <a:lnTo>
                    <a:pt x="295883" y="1929"/>
                  </a:lnTo>
                  <a:lnTo>
                    <a:pt x="295482" y="2278"/>
                  </a:lnTo>
                  <a:lnTo>
                    <a:pt x="294784" y="12598"/>
                  </a:lnTo>
                  <a:lnTo>
                    <a:pt x="303061" y="53837"/>
                  </a:lnTo>
                  <a:lnTo>
                    <a:pt x="306093" y="74160"/>
                  </a:lnTo>
                  <a:lnTo>
                    <a:pt x="319041" y="115541"/>
                  </a:lnTo>
                  <a:lnTo>
                    <a:pt x="323396" y="133784"/>
                  </a:lnTo>
                  <a:lnTo>
                    <a:pt x="328323" y="151757"/>
                  </a:lnTo>
                  <a:lnTo>
                    <a:pt x="330363" y="177042"/>
                  </a:lnTo>
                  <a:lnTo>
                    <a:pt x="330397" y="166029"/>
                  </a:lnTo>
                  <a:lnTo>
                    <a:pt x="333042" y="160442"/>
                  </a:lnTo>
                  <a:lnTo>
                    <a:pt x="335138" y="157563"/>
                  </a:lnTo>
                  <a:lnTo>
                    <a:pt x="343701" y="132193"/>
                  </a:lnTo>
                  <a:lnTo>
                    <a:pt x="353495" y="119304"/>
                  </a:lnTo>
                  <a:lnTo>
                    <a:pt x="355546" y="113217"/>
                  </a:lnTo>
                  <a:lnTo>
                    <a:pt x="357085" y="111197"/>
                  </a:lnTo>
                  <a:lnTo>
                    <a:pt x="361442" y="108952"/>
                  </a:lnTo>
                  <a:lnTo>
                    <a:pt x="363992" y="109345"/>
                  </a:lnTo>
                  <a:lnTo>
                    <a:pt x="369472" y="112429"/>
                  </a:lnTo>
                  <a:lnTo>
                    <a:pt x="371331" y="114640"/>
                  </a:lnTo>
                  <a:lnTo>
                    <a:pt x="379298" y="128194"/>
                  </a:lnTo>
                  <a:lnTo>
                    <a:pt x="39290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4" name="SMARTInkShape-2953"/>
            <p:cNvSpPr/>
            <p:nvPr/>
          </p:nvSpPr>
          <p:spPr>
            <a:xfrm>
              <a:off x="5260140" y="2428875"/>
              <a:ext cx="79814" cy="115410"/>
            </a:xfrm>
            <a:custGeom>
              <a:avLst/>
              <a:gdLst/>
              <a:ahLst/>
              <a:cxnLst/>
              <a:rect l="0" t="0" r="0" b="0"/>
              <a:pathLst>
                <a:path w="79814" h="115410">
                  <a:moveTo>
                    <a:pt x="70883" y="0"/>
                  </a:moveTo>
                  <a:lnTo>
                    <a:pt x="63195" y="0"/>
                  </a:lnTo>
                  <a:lnTo>
                    <a:pt x="49634" y="12429"/>
                  </a:lnTo>
                  <a:lnTo>
                    <a:pt x="19151" y="53831"/>
                  </a:lnTo>
                  <a:lnTo>
                    <a:pt x="3658" y="83376"/>
                  </a:lnTo>
                  <a:lnTo>
                    <a:pt x="0" y="108373"/>
                  </a:lnTo>
                  <a:lnTo>
                    <a:pt x="807" y="110944"/>
                  </a:lnTo>
                  <a:lnTo>
                    <a:pt x="2338" y="112658"/>
                  </a:lnTo>
                  <a:lnTo>
                    <a:pt x="6684" y="114562"/>
                  </a:lnTo>
                  <a:lnTo>
                    <a:pt x="11923" y="115409"/>
                  </a:lnTo>
                  <a:lnTo>
                    <a:pt x="17558" y="113139"/>
                  </a:lnTo>
                  <a:lnTo>
                    <a:pt x="42896" y="90337"/>
                  </a:lnTo>
                  <a:lnTo>
                    <a:pt x="64563" y="61125"/>
                  </a:lnTo>
                  <a:lnTo>
                    <a:pt x="68074" y="51641"/>
                  </a:lnTo>
                  <a:lnTo>
                    <a:pt x="70718" y="21274"/>
                  </a:lnTo>
                  <a:lnTo>
                    <a:pt x="68164" y="16731"/>
                  </a:lnTo>
                  <a:lnTo>
                    <a:pt x="66093" y="14130"/>
                  </a:lnTo>
                  <a:lnTo>
                    <a:pt x="64714" y="13389"/>
                  </a:lnTo>
                  <a:lnTo>
                    <a:pt x="63794" y="13887"/>
                  </a:lnTo>
                  <a:lnTo>
                    <a:pt x="62772" y="17086"/>
                  </a:lnTo>
                  <a:lnTo>
                    <a:pt x="62317" y="21815"/>
                  </a:lnTo>
                  <a:lnTo>
                    <a:pt x="70345" y="62778"/>
                  </a:lnTo>
                  <a:lnTo>
                    <a:pt x="71637" y="73542"/>
                  </a:lnTo>
                  <a:lnTo>
                    <a:pt x="79813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5" name="SMARTInkShape-2954"/>
            <p:cNvSpPr/>
            <p:nvPr/>
          </p:nvSpPr>
          <p:spPr>
            <a:xfrm>
              <a:off x="5402828" y="2419945"/>
              <a:ext cx="97861" cy="105349"/>
            </a:xfrm>
            <a:custGeom>
              <a:avLst/>
              <a:gdLst/>
              <a:ahLst/>
              <a:cxnLst/>
              <a:rect l="0" t="0" r="0" b="0"/>
              <a:pathLst>
                <a:path w="97861" h="105349">
                  <a:moveTo>
                    <a:pt x="8563" y="0"/>
                  </a:moveTo>
                  <a:lnTo>
                    <a:pt x="3822" y="4741"/>
                  </a:lnTo>
                  <a:lnTo>
                    <a:pt x="1495" y="9714"/>
                  </a:lnTo>
                  <a:lnTo>
                    <a:pt x="0" y="20991"/>
                  </a:lnTo>
                  <a:lnTo>
                    <a:pt x="10671" y="62746"/>
                  </a:lnTo>
                  <a:lnTo>
                    <a:pt x="18117" y="77792"/>
                  </a:lnTo>
                  <a:lnTo>
                    <a:pt x="38365" y="101052"/>
                  </a:lnTo>
                  <a:lnTo>
                    <a:pt x="44297" y="104443"/>
                  </a:lnTo>
                  <a:lnTo>
                    <a:pt x="47268" y="105348"/>
                  </a:lnTo>
                  <a:lnTo>
                    <a:pt x="50242" y="104958"/>
                  </a:lnTo>
                  <a:lnTo>
                    <a:pt x="56190" y="101880"/>
                  </a:lnTo>
                  <a:lnTo>
                    <a:pt x="74047" y="86119"/>
                  </a:lnTo>
                  <a:lnTo>
                    <a:pt x="77354" y="77632"/>
                  </a:lnTo>
                  <a:lnTo>
                    <a:pt x="88991" y="33628"/>
                  </a:lnTo>
                  <a:lnTo>
                    <a:pt x="9786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6" name="SMARTInkShape-2955"/>
            <p:cNvSpPr/>
            <p:nvPr/>
          </p:nvSpPr>
          <p:spPr>
            <a:xfrm>
              <a:off x="5527477" y="2419945"/>
              <a:ext cx="8930" cy="80369"/>
            </a:xfrm>
            <a:custGeom>
              <a:avLst/>
              <a:gdLst/>
              <a:ahLst/>
              <a:cxnLst/>
              <a:rect l="0" t="0" r="0" b="0"/>
              <a:pathLst>
                <a:path w="8930" h="80369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4739" y="12429"/>
                  </a:lnTo>
                  <a:lnTo>
                    <a:pt x="7067" y="20738"/>
                  </a:lnTo>
                  <a:lnTo>
                    <a:pt x="8856" y="64605"/>
                  </a:lnTo>
                  <a:lnTo>
                    <a:pt x="8929" y="80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7" name="SMARTInkShape-2956"/>
            <p:cNvSpPr/>
            <p:nvPr/>
          </p:nvSpPr>
          <p:spPr>
            <a:xfrm>
              <a:off x="5536406" y="2348508"/>
              <a:ext cx="35720" cy="26790"/>
            </a:xfrm>
            <a:custGeom>
              <a:avLst/>
              <a:gdLst/>
              <a:ahLst/>
              <a:cxnLst/>
              <a:rect l="0" t="0" r="0" b="0"/>
              <a:pathLst>
                <a:path w="35720" h="26790">
                  <a:moveTo>
                    <a:pt x="35719" y="26789"/>
                  </a:moveTo>
                  <a:lnTo>
                    <a:pt x="22416" y="13486"/>
                  </a:lnTo>
                  <a:lnTo>
                    <a:pt x="17240" y="10955"/>
                  </a:lnTo>
                  <a:lnTo>
                    <a:pt x="10571" y="93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8" name="SMARTInkShape-2957"/>
            <p:cNvSpPr/>
            <p:nvPr/>
          </p:nvSpPr>
          <p:spPr>
            <a:xfrm>
              <a:off x="5572237" y="2393156"/>
              <a:ext cx="89020" cy="115919"/>
            </a:xfrm>
            <a:custGeom>
              <a:avLst/>
              <a:gdLst/>
              <a:ahLst/>
              <a:cxnLst/>
              <a:rect l="0" t="0" r="0" b="0"/>
              <a:pathLst>
                <a:path w="89020" h="115919">
                  <a:moveTo>
                    <a:pt x="17747" y="0"/>
                  </a:moveTo>
                  <a:lnTo>
                    <a:pt x="13007" y="4741"/>
                  </a:lnTo>
                  <a:lnTo>
                    <a:pt x="10680" y="12360"/>
                  </a:lnTo>
                  <a:lnTo>
                    <a:pt x="2753" y="56689"/>
                  </a:lnTo>
                  <a:lnTo>
                    <a:pt x="0" y="99445"/>
                  </a:lnTo>
                  <a:lnTo>
                    <a:pt x="2582" y="106375"/>
                  </a:lnTo>
                  <a:lnTo>
                    <a:pt x="4661" y="109612"/>
                  </a:lnTo>
                  <a:lnTo>
                    <a:pt x="7039" y="111770"/>
                  </a:lnTo>
                  <a:lnTo>
                    <a:pt x="12326" y="114168"/>
                  </a:lnTo>
                  <a:lnTo>
                    <a:pt x="34441" y="115918"/>
                  </a:lnTo>
                  <a:lnTo>
                    <a:pt x="42695" y="113365"/>
                  </a:lnTo>
                  <a:lnTo>
                    <a:pt x="65313" y="99853"/>
                  </a:lnTo>
                  <a:lnTo>
                    <a:pt x="82832" y="73845"/>
                  </a:lnTo>
                  <a:lnTo>
                    <a:pt x="87302" y="56386"/>
                  </a:lnTo>
                  <a:lnTo>
                    <a:pt x="89019" y="33250"/>
                  </a:lnTo>
                  <a:lnTo>
                    <a:pt x="88082" y="31097"/>
                  </a:lnTo>
                  <a:lnTo>
                    <a:pt x="86464" y="29661"/>
                  </a:lnTo>
                  <a:lnTo>
                    <a:pt x="84396" y="28704"/>
                  </a:lnTo>
                  <a:lnTo>
                    <a:pt x="83016" y="27073"/>
                  </a:lnTo>
                  <a:lnTo>
                    <a:pt x="81483" y="22616"/>
                  </a:lnTo>
                  <a:lnTo>
                    <a:pt x="80080" y="21031"/>
                  </a:lnTo>
                  <a:lnTo>
                    <a:pt x="71325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09" name="SMARTInkShape-2958"/>
            <p:cNvSpPr/>
            <p:nvPr/>
          </p:nvSpPr>
          <p:spPr>
            <a:xfrm>
              <a:off x="5688211" y="2437995"/>
              <a:ext cx="187524" cy="80059"/>
            </a:xfrm>
            <a:custGeom>
              <a:avLst/>
              <a:gdLst/>
              <a:ahLst/>
              <a:cxnLst/>
              <a:rect l="0" t="0" r="0" b="0"/>
              <a:pathLst>
                <a:path w="187524" h="80059">
                  <a:moveTo>
                    <a:pt x="0" y="62318"/>
                  </a:moveTo>
                  <a:lnTo>
                    <a:pt x="17740" y="80058"/>
                  </a:lnTo>
                  <a:lnTo>
                    <a:pt x="18850" y="42020"/>
                  </a:lnTo>
                  <a:lnTo>
                    <a:pt x="33091" y="14817"/>
                  </a:lnTo>
                  <a:lnTo>
                    <a:pt x="38850" y="7141"/>
                  </a:lnTo>
                  <a:lnTo>
                    <a:pt x="44717" y="3068"/>
                  </a:lnTo>
                  <a:lnTo>
                    <a:pt x="51624" y="1258"/>
                  </a:lnTo>
                  <a:lnTo>
                    <a:pt x="77916" y="0"/>
                  </a:lnTo>
                  <a:lnTo>
                    <a:pt x="116940" y="9548"/>
                  </a:lnTo>
                  <a:lnTo>
                    <a:pt x="159854" y="17592"/>
                  </a:lnTo>
                  <a:lnTo>
                    <a:pt x="187523" y="26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611" name="SMARTInkShape-2959"/>
          <p:cNvSpPr/>
          <p:nvPr/>
        </p:nvSpPr>
        <p:spPr>
          <a:xfrm>
            <a:off x="3545086" y="2616398"/>
            <a:ext cx="125016" cy="8931"/>
          </a:xfrm>
          <a:custGeom>
            <a:avLst/>
            <a:gdLst/>
            <a:ahLst/>
            <a:cxnLst/>
            <a:rect l="0" t="0" r="0" b="0"/>
            <a:pathLst>
              <a:path w="125016" h="8931">
                <a:moveTo>
                  <a:pt x="0" y="8930"/>
                </a:moveTo>
                <a:lnTo>
                  <a:pt x="41918" y="8930"/>
                </a:lnTo>
                <a:lnTo>
                  <a:pt x="84255" y="8930"/>
                </a:lnTo>
                <a:lnTo>
                  <a:pt x="108489" y="8930"/>
                </a:lnTo>
                <a:lnTo>
                  <a:pt x="115355" y="6284"/>
                </a:lnTo>
                <a:lnTo>
                  <a:pt x="12501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642" name="SMARTInkShape-Group343"/>
          <p:cNvGrpSpPr/>
          <p:nvPr/>
        </p:nvGrpSpPr>
        <p:grpSpPr>
          <a:xfrm>
            <a:off x="3571875" y="1651992"/>
            <a:ext cx="2375131" cy="632491"/>
            <a:chOff x="3571875" y="1651992"/>
            <a:chExt cx="2375131" cy="632491"/>
          </a:xfrm>
        </p:grpSpPr>
        <p:sp>
          <p:nvSpPr>
            <p:cNvPr id="1612" name="SMARTInkShape-2960"/>
            <p:cNvSpPr/>
            <p:nvPr/>
          </p:nvSpPr>
          <p:spPr>
            <a:xfrm>
              <a:off x="3571875" y="1821656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0" y="0"/>
                  </a:moveTo>
                  <a:lnTo>
                    <a:pt x="16250" y="0"/>
                  </a:lnTo>
                  <a:lnTo>
                    <a:pt x="2678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13" name="SMARTInkShape-2961"/>
            <p:cNvSpPr/>
            <p:nvPr/>
          </p:nvSpPr>
          <p:spPr>
            <a:xfrm>
              <a:off x="3741595" y="1734281"/>
              <a:ext cx="107101" cy="201662"/>
            </a:xfrm>
            <a:custGeom>
              <a:avLst/>
              <a:gdLst/>
              <a:ahLst/>
              <a:cxnLst/>
              <a:rect l="0" t="0" r="0" b="0"/>
              <a:pathLst>
                <a:path w="107101" h="201662">
                  <a:moveTo>
                    <a:pt x="107100" y="69516"/>
                  </a:moveTo>
                  <a:lnTo>
                    <a:pt x="107100" y="61827"/>
                  </a:lnTo>
                  <a:lnTo>
                    <a:pt x="106108" y="61414"/>
                  </a:lnTo>
                  <a:lnTo>
                    <a:pt x="94671" y="60695"/>
                  </a:lnTo>
                  <a:lnTo>
                    <a:pt x="89009" y="63280"/>
                  </a:lnTo>
                  <a:lnTo>
                    <a:pt x="46169" y="95139"/>
                  </a:lnTo>
                  <a:lnTo>
                    <a:pt x="10913" y="132646"/>
                  </a:lnTo>
                  <a:lnTo>
                    <a:pt x="3194" y="147422"/>
                  </a:lnTo>
                  <a:lnTo>
                    <a:pt x="586" y="166044"/>
                  </a:lnTo>
                  <a:lnTo>
                    <a:pt x="0" y="188168"/>
                  </a:lnTo>
                  <a:lnTo>
                    <a:pt x="2615" y="194349"/>
                  </a:lnTo>
                  <a:lnTo>
                    <a:pt x="4701" y="197386"/>
                  </a:lnTo>
                  <a:lnTo>
                    <a:pt x="9665" y="200761"/>
                  </a:lnTo>
                  <a:lnTo>
                    <a:pt x="12378" y="201661"/>
                  </a:lnTo>
                  <a:lnTo>
                    <a:pt x="15178" y="201269"/>
                  </a:lnTo>
                  <a:lnTo>
                    <a:pt x="20936" y="198187"/>
                  </a:lnTo>
                  <a:lnTo>
                    <a:pt x="38653" y="182424"/>
                  </a:lnTo>
                  <a:lnTo>
                    <a:pt x="56500" y="152319"/>
                  </a:lnTo>
                  <a:lnTo>
                    <a:pt x="68736" y="115955"/>
                  </a:lnTo>
                  <a:lnTo>
                    <a:pt x="75571" y="71535"/>
                  </a:lnTo>
                  <a:lnTo>
                    <a:pt x="66886" y="27962"/>
                  </a:lnTo>
                  <a:lnTo>
                    <a:pt x="53617" y="2402"/>
                  </a:lnTo>
                  <a:lnTo>
                    <a:pt x="51601" y="961"/>
                  </a:lnTo>
                  <a:lnTo>
                    <a:pt x="49265" y="0"/>
                  </a:lnTo>
                  <a:lnTo>
                    <a:pt x="47707" y="352"/>
                  </a:lnTo>
                  <a:lnTo>
                    <a:pt x="46669" y="1578"/>
                  </a:lnTo>
                  <a:lnTo>
                    <a:pt x="45515" y="6579"/>
                  </a:lnTo>
                  <a:lnTo>
                    <a:pt x="44616" y="47667"/>
                  </a:lnTo>
                  <a:lnTo>
                    <a:pt x="45591" y="69987"/>
                  </a:lnTo>
                  <a:lnTo>
                    <a:pt x="52971" y="114018"/>
                  </a:lnTo>
                  <a:lnTo>
                    <a:pt x="54442" y="143910"/>
                  </a:lnTo>
                  <a:lnTo>
                    <a:pt x="69770" y="186814"/>
                  </a:lnTo>
                  <a:lnTo>
                    <a:pt x="71381" y="194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14" name="SMARTInkShape-2962"/>
            <p:cNvSpPr/>
            <p:nvPr/>
          </p:nvSpPr>
          <p:spPr>
            <a:xfrm>
              <a:off x="3857625" y="1839515"/>
              <a:ext cx="8930" cy="80369"/>
            </a:xfrm>
            <a:custGeom>
              <a:avLst/>
              <a:gdLst/>
              <a:ahLst/>
              <a:cxnLst/>
              <a:rect l="0" t="0" r="0" b="0"/>
              <a:pathLst>
                <a:path w="8930" h="80369">
                  <a:moveTo>
                    <a:pt x="8929" y="0"/>
                  </a:moveTo>
                  <a:lnTo>
                    <a:pt x="4189" y="0"/>
                  </a:lnTo>
                  <a:lnTo>
                    <a:pt x="2792" y="993"/>
                  </a:lnTo>
                  <a:lnTo>
                    <a:pt x="1862" y="2646"/>
                  </a:lnTo>
                  <a:lnTo>
                    <a:pt x="245" y="9095"/>
                  </a:lnTo>
                  <a:lnTo>
                    <a:pt x="4" y="51220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15" name="SMARTInkShape-2963"/>
            <p:cNvSpPr/>
            <p:nvPr/>
          </p:nvSpPr>
          <p:spPr>
            <a:xfrm>
              <a:off x="3830836" y="1785937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16" name="SMARTInkShape-2964"/>
            <p:cNvSpPr/>
            <p:nvPr/>
          </p:nvSpPr>
          <p:spPr>
            <a:xfrm>
              <a:off x="3886273" y="1803797"/>
              <a:ext cx="69415" cy="151805"/>
            </a:xfrm>
            <a:custGeom>
              <a:avLst/>
              <a:gdLst/>
              <a:ahLst/>
              <a:cxnLst/>
              <a:rect l="0" t="0" r="0" b="0"/>
              <a:pathLst>
                <a:path w="69415" h="151805">
                  <a:moveTo>
                    <a:pt x="42789" y="0"/>
                  </a:moveTo>
                  <a:lnTo>
                    <a:pt x="34668" y="7129"/>
                  </a:lnTo>
                  <a:lnTo>
                    <a:pt x="4415" y="29811"/>
                  </a:lnTo>
                  <a:lnTo>
                    <a:pt x="930" y="38385"/>
                  </a:lnTo>
                  <a:lnTo>
                    <a:pt x="0" y="43449"/>
                  </a:lnTo>
                  <a:lnTo>
                    <a:pt x="1613" y="51722"/>
                  </a:lnTo>
                  <a:lnTo>
                    <a:pt x="8099" y="61958"/>
                  </a:lnTo>
                  <a:lnTo>
                    <a:pt x="13481" y="67224"/>
                  </a:lnTo>
                  <a:lnTo>
                    <a:pt x="53459" y="92379"/>
                  </a:lnTo>
                  <a:lnTo>
                    <a:pt x="63259" y="101234"/>
                  </a:lnTo>
                  <a:lnTo>
                    <a:pt x="66769" y="107170"/>
                  </a:lnTo>
                  <a:lnTo>
                    <a:pt x="69414" y="123252"/>
                  </a:lnTo>
                  <a:lnTo>
                    <a:pt x="64789" y="129233"/>
                  </a:lnTo>
                  <a:lnTo>
                    <a:pt x="37558" y="147908"/>
                  </a:lnTo>
                  <a:lnTo>
                    <a:pt x="28120" y="150650"/>
                  </a:lnTo>
                  <a:lnTo>
                    <a:pt x="7070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17" name="SMARTInkShape-2965"/>
            <p:cNvSpPr/>
            <p:nvPr/>
          </p:nvSpPr>
          <p:spPr>
            <a:xfrm>
              <a:off x="3982798" y="1839515"/>
              <a:ext cx="80210" cy="98228"/>
            </a:xfrm>
            <a:custGeom>
              <a:avLst/>
              <a:gdLst/>
              <a:ahLst/>
              <a:cxnLst/>
              <a:rect l="0" t="0" r="0" b="0"/>
              <a:pathLst>
                <a:path w="80210" h="98228">
                  <a:moveTo>
                    <a:pt x="62350" y="0"/>
                  </a:moveTo>
                  <a:lnTo>
                    <a:pt x="57610" y="0"/>
                  </a:lnTo>
                  <a:lnTo>
                    <a:pt x="56213" y="993"/>
                  </a:lnTo>
                  <a:lnTo>
                    <a:pt x="55282" y="2646"/>
                  </a:lnTo>
                  <a:lnTo>
                    <a:pt x="54662" y="4741"/>
                  </a:lnTo>
                  <a:lnTo>
                    <a:pt x="49048" y="12429"/>
                  </a:lnTo>
                  <a:lnTo>
                    <a:pt x="28309" y="29504"/>
                  </a:lnTo>
                  <a:lnTo>
                    <a:pt x="3877" y="68383"/>
                  </a:lnTo>
                  <a:lnTo>
                    <a:pt x="78" y="90545"/>
                  </a:lnTo>
                  <a:lnTo>
                    <a:pt x="0" y="93106"/>
                  </a:lnTo>
                  <a:lnTo>
                    <a:pt x="940" y="94813"/>
                  </a:lnTo>
                  <a:lnTo>
                    <a:pt x="2558" y="95951"/>
                  </a:lnTo>
                  <a:lnTo>
                    <a:pt x="9577" y="97553"/>
                  </a:lnTo>
                  <a:lnTo>
                    <a:pt x="12285" y="97777"/>
                  </a:lnTo>
                  <a:lnTo>
                    <a:pt x="17940" y="95382"/>
                  </a:lnTo>
                  <a:lnTo>
                    <a:pt x="38552" y="77225"/>
                  </a:lnTo>
                  <a:lnTo>
                    <a:pt x="56398" y="47088"/>
                  </a:lnTo>
                  <a:lnTo>
                    <a:pt x="61828" y="29029"/>
                  </a:lnTo>
                  <a:lnTo>
                    <a:pt x="59472" y="25139"/>
                  </a:lnTo>
                  <a:lnTo>
                    <a:pt x="53775" y="18286"/>
                  </a:lnTo>
                  <a:lnTo>
                    <a:pt x="53430" y="43602"/>
                  </a:lnTo>
                  <a:lnTo>
                    <a:pt x="58164" y="60103"/>
                  </a:lnTo>
                  <a:lnTo>
                    <a:pt x="68652" y="76328"/>
                  </a:lnTo>
                  <a:lnTo>
                    <a:pt x="76345" y="86006"/>
                  </a:lnTo>
                  <a:lnTo>
                    <a:pt x="80209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18" name="SMARTInkShape-2966"/>
            <p:cNvSpPr/>
            <p:nvPr/>
          </p:nvSpPr>
          <p:spPr>
            <a:xfrm>
              <a:off x="4152304" y="1822380"/>
              <a:ext cx="44247" cy="240192"/>
            </a:xfrm>
            <a:custGeom>
              <a:avLst/>
              <a:gdLst/>
              <a:ahLst/>
              <a:cxnLst/>
              <a:rect l="0" t="0" r="0" b="0"/>
              <a:pathLst>
                <a:path w="44247" h="240192">
                  <a:moveTo>
                    <a:pt x="17860" y="186799"/>
                  </a:moveTo>
                  <a:lnTo>
                    <a:pt x="17860" y="199228"/>
                  </a:lnTo>
                  <a:lnTo>
                    <a:pt x="20506" y="204891"/>
                  </a:lnTo>
                  <a:lnTo>
                    <a:pt x="22600" y="207790"/>
                  </a:lnTo>
                  <a:lnTo>
                    <a:pt x="25548" y="221351"/>
                  </a:lnTo>
                  <a:lnTo>
                    <a:pt x="26780" y="240191"/>
                  </a:lnTo>
                  <a:lnTo>
                    <a:pt x="22046" y="235582"/>
                  </a:lnTo>
                  <a:lnTo>
                    <a:pt x="19721" y="227994"/>
                  </a:lnTo>
                  <a:lnTo>
                    <a:pt x="13228" y="184834"/>
                  </a:lnTo>
                  <a:lnTo>
                    <a:pt x="3642" y="144556"/>
                  </a:lnTo>
                  <a:lnTo>
                    <a:pt x="720" y="106907"/>
                  </a:lnTo>
                  <a:lnTo>
                    <a:pt x="143" y="70807"/>
                  </a:lnTo>
                  <a:lnTo>
                    <a:pt x="7087" y="28723"/>
                  </a:lnTo>
                  <a:lnTo>
                    <a:pt x="9103" y="16333"/>
                  </a:lnTo>
                  <a:lnTo>
                    <a:pt x="16511" y="1718"/>
                  </a:lnTo>
                  <a:lnTo>
                    <a:pt x="17953" y="904"/>
                  </a:lnTo>
                  <a:lnTo>
                    <a:pt x="22201" y="0"/>
                  </a:lnTo>
                  <a:lnTo>
                    <a:pt x="23730" y="751"/>
                  </a:lnTo>
                  <a:lnTo>
                    <a:pt x="24750" y="2244"/>
                  </a:lnTo>
                  <a:lnTo>
                    <a:pt x="25430" y="4231"/>
                  </a:lnTo>
                  <a:lnTo>
                    <a:pt x="26875" y="5556"/>
                  </a:lnTo>
                  <a:lnTo>
                    <a:pt x="31127" y="7028"/>
                  </a:lnTo>
                  <a:lnTo>
                    <a:pt x="32658" y="9405"/>
                  </a:lnTo>
                  <a:lnTo>
                    <a:pt x="37760" y="24832"/>
                  </a:lnTo>
                  <a:lnTo>
                    <a:pt x="41587" y="31470"/>
                  </a:lnTo>
                  <a:lnTo>
                    <a:pt x="43742" y="41778"/>
                  </a:lnTo>
                  <a:lnTo>
                    <a:pt x="44246" y="51570"/>
                  </a:lnTo>
                  <a:lnTo>
                    <a:pt x="41824" y="59890"/>
                  </a:lnTo>
                  <a:lnTo>
                    <a:pt x="29394" y="76417"/>
                  </a:lnTo>
                  <a:lnTo>
                    <a:pt x="0" y="106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19" name="SMARTInkShape-2967"/>
            <p:cNvSpPr/>
            <p:nvPr/>
          </p:nvSpPr>
          <p:spPr>
            <a:xfrm>
              <a:off x="4234061" y="1832432"/>
              <a:ext cx="109713" cy="176595"/>
            </a:xfrm>
            <a:custGeom>
              <a:avLst/>
              <a:gdLst/>
              <a:ahLst/>
              <a:cxnLst/>
              <a:rect l="0" t="0" r="0" b="0"/>
              <a:pathLst>
                <a:path w="109713" h="176595">
                  <a:moveTo>
                    <a:pt x="52189" y="141029"/>
                  </a:moveTo>
                  <a:lnTo>
                    <a:pt x="47448" y="145769"/>
                  </a:lnTo>
                  <a:lnTo>
                    <a:pt x="45122" y="150742"/>
                  </a:lnTo>
                  <a:lnTo>
                    <a:pt x="43368" y="170840"/>
                  </a:lnTo>
                  <a:lnTo>
                    <a:pt x="42340" y="172809"/>
                  </a:lnTo>
                  <a:lnTo>
                    <a:pt x="40662" y="174122"/>
                  </a:lnTo>
                  <a:lnTo>
                    <a:pt x="35580" y="176229"/>
                  </a:lnTo>
                  <a:lnTo>
                    <a:pt x="29959" y="176594"/>
                  </a:lnTo>
                  <a:lnTo>
                    <a:pt x="28440" y="175653"/>
                  </a:lnTo>
                  <a:lnTo>
                    <a:pt x="27426" y="174034"/>
                  </a:lnTo>
                  <a:lnTo>
                    <a:pt x="24316" y="167604"/>
                  </a:lnTo>
                  <a:lnTo>
                    <a:pt x="5401" y="135635"/>
                  </a:lnTo>
                  <a:lnTo>
                    <a:pt x="623" y="112642"/>
                  </a:lnTo>
                  <a:lnTo>
                    <a:pt x="0" y="79198"/>
                  </a:lnTo>
                  <a:lnTo>
                    <a:pt x="13877" y="35002"/>
                  </a:lnTo>
                  <a:lnTo>
                    <a:pt x="28427" y="13969"/>
                  </a:lnTo>
                  <a:lnTo>
                    <a:pt x="42061" y="4384"/>
                  </a:lnTo>
                  <a:lnTo>
                    <a:pt x="53929" y="0"/>
                  </a:lnTo>
                  <a:lnTo>
                    <a:pt x="63214" y="1620"/>
                  </a:lnTo>
                  <a:lnTo>
                    <a:pt x="76953" y="8111"/>
                  </a:lnTo>
                  <a:lnTo>
                    <a:pt x="108708" y="36867"/>
                  </a:lnTo>
                  <a:lnTo>
                    <a:pt x="109712" y="40830"/>
                  </a:lnTo>
                  <a:lnTo>
                    <a:pt x="106482" y="62399"/>
                  </a:lnTo>
                  <a:lnTo>
                    <a:pt x="103439" y="69040"/>
                  </a:lnTo>
                  <a:lnTo>
                    <a:pt x="93401" y="81389"/>
                  </a:lnTo>
                  <a:lnTo>
                    <a:pt x="80054" y="90395"/>
                  </a:lnTo>
                  <a:lnTo>
                    <a:pt x="61118" y="963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0" name="SMARTInkShape-2968"/>
            <p:cNvSpPr/>
            <p:nvPr/>
          </p:nvSpPr>
          <p:spPr>
            <a:xfrm>
              <a:off x="4359047" y="1839515"/>
              <a:ext cx="60626" cy="88655"/>
            </a:xfrm>
            <a:custGeom>
              <a:avLst/>
              <a:gdLst/>
              <a:ahLst/>
              <a:cxnLst/>
              <a:rect l="0" t="0" r="0" b="0"/>
              <a:pathLst>
                <a:path w="60626" h="88655">
                  <a:moveTo>
                    <a:pt x="25429" y="0"/>
                  </a:moveTo>
                  <a:lnTo>
                    <a:pt x="25429" y="4741"/>
                  </a:lnTo>
                  <a:lnTo>
                    <a:pt x="24437" y="6137"/>
                  </a:lnTo>
                  <a:lnTo>
                    <a:pt x="22784" y="7068"/>
                  </a:lnTo>
                  <a:lnTo>
                    <a:pt x="20689" y="7689"/>
                  </a:lnTo>
                  <a:lnTo>
                    <a:pt x="19292" y="9095"/>
                  </a:lnTo>
                  <a:lnTo>
                    <a:pt x="10608" y="31218"/>
                  </a:lnTo>
                  <a:lnTo>
                    <a:pt x="7478" y="47064"/>
                  </a:lnTo>
                  <a:lnTo>
                    <a:pt x="1700" y="59475"/>
                  </a:lnTo>
                  <a:lnTo>
                    <a:pt x="0" y="69759"/>
                  </a:lnTo>
                  <a:lnTo>
                    <a:pt x="1890" y="78299"/>
                  </a:lnTo>
                  <a:lnTo>
                    <a:pt x="3784" y="81965"/>
                  </a:lnTo>
                  <a:lnTo>
                    <a:pt x="6037" y="84409"/>
                  </a:lnTo>
                  <a:lnTo>
                    <a:pt x="11189" y="87125"/>
                  </a:lnTo>
                  <a:lnTo>
                    <a:pt x="19667" y="88654"/>
                  </a:lnTo>
                  <a:lnTo>
                    <a:pt x="25514" y="86366"/>
                  </a:lnTo>
                  <a:lnTo>
                    <a:pt x="46270" y="68290"/>
                  </a:lnTo>
                  <a:lnTo>
                    <a:pt x="57180" y="50385"/>
                  </a:lnTo>
                  <a:lnTo>
                    <a:pt x="59973" y="38521"/>
                  </a:lnTo>
                  <a:lnTo>
                    <a:pt x="60625" y="28365"/>
                  </a:lnTo>
                  <a:lnTo>
                    <a:pt x="58270" y="19883"/>
                  </a:lnTo>
                  <a:lnTo>
                    <a:pt x="52217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1" name="SMARTInkShape-2969"/>
            <p:cNvSpPr/>
            <p:nvPr/>
          </p:nvSpPr>
          <p:spPr>
            <a:xfrm>
              <a:off x="4420195" y="1857375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1862" y="2646"/>
                  </a:lnTo>
                  <a:lnTo>
                    <a:pt x="368" y="12429"/>
                  </a:lnTo>
                  <a:lnTo>
                    <a:pt x="3" y="56450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2" name="SMARTInkShape-2970"/>
            <p:cNvSpPr/>
            <p:nvPr/>
          </p:nvSpPr>
          <p:spPr>
            <a:xfrm>
              <a:off x="4482703" y="1853506"/>
              <a:ext cx="80368" cy="93167"/>
            </a:xfrm>
            <a:custGeom>
              <a:avLst/>
              <a:gdLst/>
              <a:ahLst/>
              <a:cxnLst/>
              <a:rect l="0" t="0" r="0" b="0"/>
              <a:pathLst>
                <a:path w="80368" h="93167">
                  <a:moveTo>
                    <a:pt x="0" y="93166"/>
                  </a:moveTo>
                  <a:lnTo>
                    <a:pt x="0" y="79863"/>
                  </a:lnTo>
                  <a:lnTo>
                    <a:pt x="18092" y="39301"/>
                  </a:lnTo>
                  <a:lnTo>
                    <a:pt x="29811" y="20459"/>
                  </a:lnTo>
                  <a:lnTo>
                    <a:pt x="40689" y="7183"/>
                  </a:lnTo>
                  <a:lnTo>
                    <a:pt x="43475" y="0"/>
                  </a:lnTo>
                  <a:lnTo>
                    <a:pt x="43867" y="298"/>
                  </a:lnTo>
                  <a:lnTo>
                    <a:pt x="44127" y="1488"/>
                  </a:lnTo>
                  <a:lnTo>
                    <a:pt x="45293" y="2282"/>
                  </a:lnTo>
                  <a:lnTo>
                    <a:pt x="49234" y="3163"/>
                  </a:lnTo>
                  <a:lnTo>
                    <a:pt x="50682" y="5383"/>
                  </a:lnTo>
                  <a:lnTo>
                    <a:pt x="53712" y="16996"/>
                  </a:lnTo>
                  <a:lnTo>
                    <a:pt x="59460" y="28153"/>
                  </a:lnTo>
                  <a:lnTo>
                    <a:pt x="62597" y="42594"/>
                  </a:lnTo>
                  <a:lnTo>
                    <a:pt x="68377" y="54590"/>
                  </a:lnTo>
                  <a:lnTo>
                    <a:pt x="71035" y="72186"/>
                  </a:lnTo>
                  <a:lnTo>
                    <a:pt x="80367" y="93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3" name="SMARTInkShape-2971"/>
            <p:cNvSpPr/>
            <p:nvPr/>
          </p:nvSpPr>
          <p:spPr>
            <a:xfrm>
              <a:off x="4616648" y="1696640"/>
              <a:ext cx="62509" cy="231601"/>
            </a:xfrm>
            <a:custGeom>
              <a:avLst/>
              <a:gdLst/>
              <a:ahLst/>
              <a:cxnLst/>
              <a:rect l="0" t="0" r="0" b="0"/>
              <a:pathLst>
                <a:path w="62509" h="231601">
                  <a:moveTo>
                    <a:pt x="0" y="0"/>
                  </a:moveTo>
                  <a:lnTo>
                    <a:pt x="0" y="38174"/>
                  </a:lnTo>
                  <a:lnTo>
                    <a:pt x="0" y="80691"/>
                  </a:lnTo>
                  <a:lnTo>
                    <a:pt x="0" y="125059"/>
                  </a:lnTo>
                  <a:lnTo>
                    <a:pt x="0" y="168678"/>
                  </a:lnTo>
                  <a:lnTo>
                    <a:pt x="991" y="189326"/>
                  </a:lnTo>
                  <a:lnTo>
                    <a:pt x="9094" y="218987"/>
                  </a:lnTo>
                  <a:lnTo>
                    <a:pt x="13302" y="225651"/>
                  </a:lnTo>
                  <a:lnTo>
                    <a:pt x="18480" y="229274"/>
                  </a:lnTo>
                  <a:lnTo>
                    <a:pt x="26973" y="231313"/>
                  </a:lnTo>
                  <a:lnTo>
                    <a:pt x="29888" y="231600"/>
                  </a:lnTo>
                  <a:lnTo>
                    <a:pt x="35773" y="229272"/>
                  </a:lnTo>
                  <a:lnTo>
                    <a:pt x="62508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4" name="SMARTInkShape-2972"/>
            <p:cNvSpPr/>
            <p:nvPr/>
          </p:nvSpPr>
          <p:spPr>
            <a:xfrm>
              <a:off x="4545211" y="1834371"/>
              <a:ext cx="53579" cy="5145"/>
            </a:xfrm>
            <a:custGeom>
              <a:avLst/>
              <a:gdLst/>
              <a:ahLst/>
              <a:cxnLst/>
              <a:rect l="0" t="0" r="0" b="0"/>
              <a:pathLst>
                <a:path w="53579" h="5145">
                  <a:moveTo>
                    <a:pt x="0" y="5144"/>
                  </a:moveTo>
                  <a:lnTo>
                    <a:pt x="4740" y="404"/>
                  </a:lnTo>
                  <a:lnTo>
                    <a:pt x="8122" y="0"/>
                  </a:lnTo>
                  <a:lnTo>
                    <a:pt x="53578" y="5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5" name="SMARTInkShape-2973"/>
            <p:cNvSpPr/>
            <p:nvPr/>
          </p:nvSpPr>
          <p:spPr>
            <a:xfrm>
              <a:off x="4705977" y="1821856"/>
              <a:ext cx="357157" cy="151039"/>
            </a:xfrm>
            <a:custGeom>
              <a:avLst/>
              <a:gdLst/>
              <a:ahLst/>
              <a:cxnLst/>
              <a:rect l="0" t="0" r="0" b="0"/>
              <a:pathLst>
                <a:path w="357157" h="151039">
                  <a:moveTo>
                    <a:pt x="8898" y="53378"/>
                  </a:moveTo>
                  <a:lnTo>
                    <a:pt x="8898" y="65807"/>
                  </a:lnTo>
                  <a:lnTo>
                    <a:pt x="6252" y="71470"/>
                  </a:lnTo>
                  <a:lnTo>
                    <a:pt x="4158" y="74369"/>
                  </a:lnTo>
                  <a:lnTo>
                    <a:pt x="1210" y="87930"/>
                  </a:lnTo>
                  <a:lnTo>
                    <a:pt x="16" y="131170"/>
                  </a:lnTo>
                  <a:lnTo>
                    <a:pt x="0" y="135005"/>
                  </a:lnTo>
                  <a:lnTo>
                    <a:pt x="2627" y="141912"/>
                  </a:lnTo>
                  <a:lnTo>
                    <a:pt x="8531" y="151038"/>
                  </a:lnTo>
                  <a:lnTo>
                    <a:pt x="8896" y="110708"/>
                  </a:lnTo>
                  <a:lnTo>
                    <a:pt x="8898" y="69857"/>
                  </a:lnTo>
                  <a:lnTo>
                    <a:pt x="9890" y="59710"/>
                  </a:lnTo>
                  <a:lnTo>
                    <a:pt x="17460" y="37414"/>
                  </a:lnTo>
                  <a:lnTo>
                    <a:pt x="18574" y="36782"/>
                  </a:lnTo>
                  <a:lnTo>
                    <a:pt x="22459" y="36080"/>
                  </a:lnTo>
                  <a:lnTo>
                    <a:pt x="27493" y="38414"/>
                  </a:lnTo>
                  <a:lnTo>
                    <a:pt x="65456" y="74229"/>
                  </a:lnTo>
                  <a:lnTo>
                    <a:pt x="76367" y="92260"/>
                  </a:lnTo>
                  <a:lnTo>
                    <a:pt x="78572" y="99763"/>
                  </a:lnTo>
                  <a:lnTo>
                    <a:pt x="80151" y="102161"/>
                  </a:lnTo>
                  <a:lnTo>
                    <a:pt x="82197" y="103760"/>
                  </a:lnTo>
                  <a:lnTo>
                    <a:pt x="89142" y="106901"/>
                  </a:lnTo>
                  <a:lnTo>
                    <a:pt x="89228" y="102200"/>
                  </a:lnTo>
                  <a:lnTo>
                    <a:pt x="91894" y="97235"/>
                  </a:lnTo>
                  <a:lnTo>
                    <a:pt x="93995" y="94523"/>
                  </a:lnTo>
                  <a:lnTo>
                    <a:pt x="96328" y="86217"/>
                  </a:lnTo>
                  <a:lnTo>
                    <a:pt x="100287" y="70384"/>
                  </a:lnTo>
                  <a:lnTo>
                    <a:pt x="114345" y="41360"/>
                  </a:lnTo>
                  <a:lnTo>
                    <a:pt x="140722" y="11012"/>
                  </a:lnTo>
                  <a:lnTo>
                    <a:pt x="144546" y="9744"/>
                  </a:lnTo>
                  <a:lnTo>
                    <a:pt x="146955" y="9406"/>
                  </a:lnTo>
                  <a:lnTo>
                    <a:pt x="148561" y="10173"/>
                  </a:lnTo>
                  <a:lnTo>
                    <a:pt x="149632" y="11676"/>
                  </a:lnTo>
                  <a:lnTo>
                    <a:pt x="151813" y="15992"/>
                  </a:lnTo>
                  <a:lnTo>
                    <a:pt x="156091" y="21218"/>
                  </a:lnTo>
                  <a:lnTo>
                    <a:pt x="158653" y="29494"/>
                  </a:lnTo>
                  <a:lnTo>
                    <a:pt x="160784" y="38794"/>
                  </a:lnTo>
                  <a:lnTo>
                    <a:pt x="176095" y="69219"/>
                  </a:lnTo>
                  <a:lnTo>
                    <a:pt x="178458" y="76294"/>
                  </a:lnTo>
                  <a:lnTo>
                    <a:pt x="190845" y="91955"/>
                  </a:lnTo>
                  <a:lnTo>
                    <a:pt x="192705" y="92987"/>
                  </a:lnTo>
                  <a:lnTo>
                    <a:pt x="193944" y="92683"/>
                  </a:lnTo>
                  <a:lnTo>
                    <a:pt x="194769" y="91487"/>
                  </a:lnTo>
                  <a:lnTo>
                    <a:pt x="198333" y="90159"/>
                  </a:lnTo>
                  <a:lnTo>
                    <a:pt x="200672" y="89805"/>
                  </a:lnTo>
                  <a:lnTo>
                    <a:pt x="205918" y="84120"/>
                  </a:lnTo>
                  <a:lnTo>
                    <a:pt x="219316" y="64813"/>
                  </a:lnTo>
                  <a:lnTo>
                    <a:pt x="230746" y="20502"/>
                  </a:lnTo>
                  <a:lnTo>
                    <a:pt x="232018" y="2075"/>
                  </a:lnTo>
                  <a:lnTo>
                    <a:pt x="231066" y="1317"/>
                  </a:lnTo>
                  <a:lnTo>
                    <a:pt x="224987" y="249"/>
                  </a:lnTo>
                  <a:lnTo>
                    <a:pt x="219699" y="0"/>
                  </a:lnTo>
                  <a:lnTo>
                    <a:pt x="217893" y="1918"/>
                  </a:lnTo>
                  <a:lnTo>
                    <a:pt x="212348" y="16608"/>
                  </a:lnTo>
                  <a:lnTo>
                    <a:pt x="210016" y="19935"/>
                  </a:lnTo>
                  <a:lnTo>
                    <a:pt x="200479" y="58628"/>
                  </a:lnTo>
                  <a:lnTo>
                    <a:pt x="205785" y="91281"/>
                  </a:lnTo>
                  <a:lnTo>
                    <a:pt x="209843" y="99328"/>
                  </a:lnTo>
                  <a:lnTo>
                    <a:pt x="212314" y="101871"/>
                  </a:lnTo>
                  <a:lnTo>
                    <a:pt x="217706" y="104696"/>
                  </a:lnTo>
                  <a:lnTo>
                    <a:pt x="231061" y="106287"/>
                  </a:lnTo>
                  <a:lnTo>
                    <a:pt x="239266" y="104013"/>
                  </a:lnTo>
                  <a:lnTo>
                    <a:pt x="252111" y="94509"/>
                  </a:lnTo>
                  <a:lnTo>
                    <a:pt x="296715" y="57393"/>
                  </a:lnTo>
                  <a:lnTo>
                    <a:pt x="317127" y="40571"/>
                  </a:lnTo>
                  <a:lnTo>
                    <a:pt x="318563" y="40871"/>
                  </a:lnTo>
                  <a:lnTo>
                    <a:pt x="319521" y="42064"/>
                  </a:lnTo>
                  <a:lnTo>
                    <a:pt x="320586" y="46034"/>
                  </a:lnTo>
                  <a:lnTo>
                    <a:pt x="320868" y="48482"/>
                  </a:lnTo>
                  <a:lnTo>
                    <a:pt x="323830" y="53848"/>
                  </a:lnTo>
                  <a:lnTo>
                    <a:pt x="326009" y="56668"/>
                  </a:lnTo>
                  <a:lnTo>
                    <a:pt x="328430" y="65093"/>
                  </a:lnTo>
                  <a:lnTo>
                    <a:pt x="332438" y="80993"/>
                  </a:lnTo>
                  <a:lnTo>
                    <a:pt x="341341" y="106245"/>
                  </a:lnTo>
                  <a:lnTo>
                    <a:pt x="345165" y="112594"/>
                  </a:lnTo>
                  <a:lnTo>
                    <a:pt x="346866" y="118722"/>
                  </a:lnTo>
                  <a:lnTo>
                    <a:pt x="348311" y="120753"/>
                  </a:lnTo>
                  <a:lnTo>
                    <a:pt x="350267" y="122108"/>
                  </a:lnTo>
                  <a:lnTo>
                    <a:pt x="357156" y="1248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6" name="SMARTInkShape-2974"/>
            <p:cNvSpPr/>
            <p:nvPr/>
          </p:nvSpPr>
          <p:spPr>
            <a:xfrm>
              <a:off x="5134570" y="1651992"/>
              <a:ext cx="53579" cy="285751"/>
            </a:xfrm>
            <a:custGeom>
              <a:avLst/>
              <a:gdLst/>
              <a:ahLst/>
              <a:cxnLst/>
              <a:rect l="0" t="0" r="0" b="0"/>
              <a:pathLst>
                <a:path w="53579" h="285751">
                  <a:moveTo>
                    <a:pt x="8930" y="0"/>
                  </a:moveTo>
                  <a:lnTo>
                    <a:pt x="4190" y="0"/>
                  </a:lnTo>
                  <a:lnTo>
                    <a:pt x="2793" y="992"/>
                  </a:lnTo>
                  <a:lnTo>
                    <a:pt x="1862" y="2646"/>
                  </a:lnTo>
                  <a:lnTo>
                    <a:pt x="551" y="12360"/>
                  </a:lnTo>
                  <a:lnTo>
                    <a:pt x="48" y="54663"/>
                  </a:lnTo>
                  <a:lnTo>
                    <a:pt x="10" y="94252"/>
                  </a:lnTo>
                  <a:lnTo>
                    <a:pt x="1" y="134152"/>
                  </a:lnTo>
                  <a:lnTo>
                    <a:pt x="0" y="176577"/>
                  </a:lnTo>
                  <a:lnTo>
                    <a:pt x="4740" y="218655"/>
                  </a:lnTo>
                  <a:lnTo>
                    <a:pt x="18092" y="257573"/>
                  </a:lnTo>
                  <a:lnTo>
                    <a:pt x="23916" y="268266"/>
                  </a:lnTo>
                  <a:lnTo>
                    <a:pt x="38710" y="280434"/>
                  </a:lnTo>
                  <a:lnTo>
                    <a:pt x="44655" y="283387"/>
                  </a:lnTo>
                  <a:lnTo>
                    <a:pt x="53578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7" name="SMARTInkShape-2975"/>
            <p:cNvSpPr/>
            <p:nvPr/>
          </p:nvSpPr>
          <p:spPr>
            <a:xfrm>
              <a:off x="5072171" y="1812726"/>
              <a:ext cx="169557" cy="26790"/>
            </a:xfrm>
            <a:custGeom>
              <a:avLst/>
              <a:gdLst/>
              <a:ahLst/>
              <a:cxnLst/>
              <a:rect l="0" t="0" r="0" b="0"/>
              <a:pathLst>
                <a:path w="169557" h="26790">
                  <a:moveTo>
                    <a:pt x="8821" y="26789"/>
                  </a:moveTo>
                  <a:lnTo>
                    <a:pt x="8821" y="22049"/>
                  </a:lnTo>
                  <a:lnTo>
                    <a:pt x="7829" y="20653"/>
                  </a:lnTo>
                  <a:lnTo>
                    <a:pt x="6175" y="19722"/>
                  </a:lnTo>
                  <a:lnTo>
                    <a:pt x="259" y="17969"/>
                  </a:lnTo>
                  <a:lnTo>
                    <a:pt x="0" y="22633"/>
                  </a:lnTo>
                  <a:lnTo>
                    <a:pt x="1948" y="23026"/>
                  </a:lnTo>
                  <a:lnTo>
                    <a:pt x="38724" y="15603"/>
                  </a:lnTo>
                  <a:lnTo>
                    <a:pt x="81661" y="8816"/>
                  </a:lnTo>
                  <a:lnTo>
                    <a:pt x="123126" y="2036"/>
                  </a:lnTo>
                  <a:lnTo>
                    <a:pt x="1695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8" name="SMARTInkShape-2976"/>
            <p:cNvSpPr/>
            <p:nvPr/>
          </p:nvSpPr>
          <p:spPr>
            <a:xfrm>
              <a:off x="4045148" y="2160984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0" y="0"/>
                  </a:moveTo>
                  <a:lnTo>
                    <a:pt x="0" y="42807"/>
                  </a:lnTo>
                  <a:lnTo>
                    <a:pt x="0" y="46398"/>
                  </a:lnTo>
                  <a:lnTo>
                    <a:pt x="2646" y="53033"/>
                  </a:lnTo>
                  <a:lnTo>
                    <a:pt x="893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29" name="SMARTInkShape-2977"/>
            <p:cNvSpPr/>
            <p:nvPr/>
          </p:nvSpPr>
          <p:spPr>
            <a:xfrm>
              <a:off x="4116596" y="2136014"/>
              <a:ext cx="133936" cy="122830"/>
            </a:xfrm>
            <a:custGeom>
              <a:avLst/>
              <a:gdLst/>
              <a:ahLst/>
              <a:cxnLst/>
              <a:rect l="0" t="0" r="0" b="0"/>
              <a:pathLst>
                <a:path w="133936" h="122830">
                  <a:moveTo>
                    <a:pt x="8919" y="114267"/>
                  </a:moveTo>
                  <a:lnTo>
                    <a:pt x="358" y="122829"/>
                  </a:lnTo>
                  <a:lnTo>
                    <a:pt x="0" y="97456"/>
                  </a:lnTo>
                  <a:lnTo>
                    <a:pt x="12420" y="58756"/>
                  </a:lnTo>
                  <a:lnTo>
                    <a:pt x="26848" y="28146"/>
                  </a:lnTo>
                  <a:lnTo>
                    <a:pt x="33755" y="20428"/>
                  </a:lnTo>
                  <a:lnTo>
                    <a:pt x="58696" y="2274"/>
                  </a:lnTo>
                  <a:lnTo>
                    <a:pt x="65107" y="0"/>
                  </a:lnTo>
                  <a:lnTo>
                    <a:pt x="68206" y="386"/>
                  </a:lnTo>
                  <a:lnTo>
                    <a:pt x="83301" y="6029"/>
                  </a:lnTo>
                  <a:lnTo>
                    <a:pt x="89272" y="11922"/>
                  </a:lnTo>
                  <a:lnTo>
                    <a:pt x="122029" y="54872"/>
                  </a:lnTo>
                  <a:lnTo>
                    <a:pt x="127982" y="62403"/>
                  </a:lnTo>
                  <a:lnTo>
                    <a:pt x="131289" y="71703"/>
                  </a:lnTo>
                  <a:lnTo>
                    <a:pt x="133935" y="874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0" name="SMARTInkShape-2978"/>
            <p:cNvSpPr/>
            <p:nvPr/>
          </p:nvSpPr>
          <p:spPr>
            <a:xfrm>
              <a:off x="4384844" y="2134363"/>
              <a:ext cx="213946" cy="105190"/>
            </a:xfrm>
            <a:custGeom>
              <a:avLst/>
              <a:gdLst/>
              <a:ahLst/>
              <a:cxnLst/>
              <a:rect l="0" t="0" r="0" b="0"/>
              <a:pathLst>
                <a:path w="213946" h="105190">
                  <a:moveTo>
                    <a:pt x="8562" y="17691"/>
                  </a:moveTo>
                  <a:lnTo>
                    <a:pt x="8562" y="22432"/>
                  </a:lnTo>
                  <a:lnTo>
                    <a:pt x="5916" y="27405"/>
                  </a:lnTo>
                  <a:lnTo>
                    <a:pt x="3821" y="30121"/>
                  </a:lnTo>
                  <a:lnTo>
                    <a:pt x="1494" y="38429"/>
                  </a:lnTo>
                  <a:lnTo>
                    <a:pt x="0" y="55191"/>
                  </a:lnTo>
                  <a:lnTo>
                    <a:pt x="8748" y="85255"/>
                  </a:lnTo>
                  <a:lnTo>
                    <a:pt x="15470" y="97882"/>
                  </a:lnTo>
                  <a:lnTo>
                    <a:pt x="17092" y="105189"/>
                  </a:lnTo>
                  <a:lnTo>
                    <a:pt x="17225" y="104797"/>
                  </a:lnTo>
                  <a:lnTo>
                    <a:pt x="18477" y="84015"/>
                  </a:lnTo>
                  <a:lnTo>
                    <a:pt x="28516" y="44355"/>
                  </a:lnTo>
                  <a:lnTo>
                    <a:pt x="37397" y="18465"/>
                  </a:lnTo>
                  <a:lnTo>
                    <a:pt x="41222" y="12082"/>
                  </a:lnTo>
                  <a:lnTo>
                    <a:pt x="42921" y="5938"/>
                  </a:lnTo>
                  <a:lnTo>
                    <a:pt x="44366" y="3903"/>
                  </a:lnTo>
                  <a:lnTo>
                    <a:pt x="46322" y="2546"/>
                  </a:lnTo>
                  <a:lnTo>
                    <a:pt x="48618" y="1641"/>
                  </a:lnTo>
                  <a:lnTo>
                    <a:pt x="50149" y="2031"/>
                  </a:lnTo>
                  <a:lnTo>
                    <a:pt x="51169" y="3282"/>
                  </a:lnTo>
                  <a:lnTo>
                    <a:pt x="51850" y="5109"/>
                  </a:lnTo>
                  <a:lnTo>
                    <a:pt x="53296" y="6326"/>
                  </a:lnTo>
                  <a:lnTo>
                    <a:pt x="62745" y="10926"/>
                  </a:lnTo>
                  <a:lnTo>
                    <a:pt x="74166" y="21096"/>
                  </a:lnTo>
                  <a:lnTo>
                    <a:pt x="83012" y="34465"/>
                  </a:lnTo>
                  <a:lnTo>
                    <a:pt x="95766" y="69249"/>
                  </a:lnTo>
                  <a:lnTo>
                    <a:pt x="96463" y="72899"/>
                  </a:lnTo>
                  <a:lnTo>
                    <a:pt x="97921" y="75333"/>
                  </a:lnTo>
                  <a:lnTo>
                    <a:pt x="99885" y="76955"/>
                  </a:lnTo>
                  <a:lnTo>
                    <a:pt x="106753" y="80183"/>
                  </a:lnTo>
                  <a:lnTo>
                    <a:pt x="113852" y="63416"/>
                  </a:lnTo>
                  <a:lnTo>
                    <a:pt x="117811" y="51083"/>
                  </a:lnTo>
                  <a:lnTo>
                    <a:pt x="128038" y="29138"/>
                  </a:lnTo>
                  <a:lnTo>
                    <a:pt x="136407" y="20133"/>
                  </a:lnTo>
                  <a:lnTo>
                    <a:pt x="156587" y="4123"/>
                  </a:lnTo>
                  <a:lnTo>
                    <a:pt x="167427" y="397"/>
                  </a:lnTo>
                  <a:lnTo>
                    <a:pt x="173484" y="0"/>
                  </a:lnTo>
                  <a:lnTo>
                    <a:pt x="175064" y="936"/>
                  </a:lnTo>
                  <a:lnTo>
                    <a:pt x="176118" y="2552"/>
                  </a:lnTo>
                  <a:lnTo>
                    <a:pt x="185077" y="21210"/>
                  </a:lnTo>
                  <a:lnTo>
                    <a:pt x="192382" y="31853"/>
                  </a:lnTo>
                  <a:lnTo>
                    <a:pt x="202937" y="63082"/>
                  </a:lnTo>
                  <a:lnTo>
                    <a:pt x="205084" y="73584"/>
                  </a:lnTo>
                  <a:lnTo>
                    <a:pt x="211900" y="88410"/>
                  </a:lnTo>
                  <a:lnTo>
                    <a:pt x="213945" y="980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1" name="SMARTInkShape-2979"/>
            <p:cNvSpPr/>
            <p:nvPr/>
          </p:nvSpPr>
          <p:spPr>
            <a:xfrm>
              <a:off x="4618408" y="2169914"/>
              <a:ext cx="96300" cy="93819"/>
            </a:xfrm>
            <a:custGeom>
              <a:avLst/>
              <a:gdLst/>
              <a:ahLst/>
              <a:cxnLst/>
              <a:rect l="0" t="0" r="0" b="0"/>
              <a:pathLst>
                <a:path w="96300" h="93819">
                  <a:moveTo>
                    <a:pt x="42888" y="0"/>
                  </a:moveTo>
                  <a:lnTo>
                    <a:pt x="38148" y="0"/>
                  </a:lnTo>
                  <a:lnTo>
                    <a:pt x="33175" y="2646"/>
                  </a:lnTo>
                  <a:lnTo>
                    <a:pt x="27657" y="8121"/>
                  </a:lnTo>
                  <a:lnTo>
                    <a:pt x="4180" y="50802"/>
                  </a:lnTo>
                  <a:lnTo>
                    <a:pt x="0" y="63780"/>
                  </a:lnTo>
                  <a:lnTo>
                    <a:pt x="1669" y="73326"/>
                  </a:lnTo>
                  <a:lnTo>
                    <a:pt x="6083" y="86142"/>
                  </a:lnTo>
                  <a:lnTo>
                    <a:pt x="11588" y="93102"/>
                  </a:lnTo>
                  <a:lnTo>
                    <a:pt x="15077" y="93818"/>
                  </a:lnTo>
                  <a:lnTo>
                    <a:pt x="40162" y="88832"/>
                  </a:lnTo>
                  <a:lnTo>
                    <a:pt x="55750" y="81332"/>
                  </a:lnTo>
                  <a:lnTo>
                    <a:pt x="90029" y="50930"/>
                  </a:lnTo>
                  <a:lnTo>
                    <a:pt x="93605" y="44794"/>
                  </a:lnTo>
                  <a:lnTo>
                    <a:pt x="95901" y="32771"/>
                  </a:lnTo>
                  <a:lnTo>
                    <a:pt x="96299" y="23821"/>
                  </a:lnTo>
                  <a:lnTo>
                    <a:pt x="93747" y="17863"/>
                  </a:lnTo>
                  <a:lnTo>
                    <a:pt x="84023" y="5954"/>
                  </a:lnTo>
                  <a:lnTo>
                    <a:pt x="75723" y="2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2" name="SMARTInkShape-2980"/>
            <p:cNvSpPr/>
            <p:nvPr/>
          </p:nvSpPr>
          <p:spPr>
            <a:xfrm>
              <a:off x="4719027" y="2081154"/>
              <a:ext cx="85145" cy="195749"/>
            </a:xfrm>
            <a:custGeom>
              <a:avLst/>
              <a:gdLst/>
              <a:ahLst/>
              <a:cxnLst/>
              <a:rect l="0" t="0" r="0" b="0"/>
              <a:pathLst>
                <a:path w="85145" h="195749">
                  <a:moveTo>
                    <a:pt x="58355" y="79830"/>
                  </a:moveTo>
                  <a:lnTo>
                    <a:pt x="53615" y="79830"/>
                  </a:lnTo>
                  <a:lnTo>
                    <a:pt x="52219" y="80822"/>
                  </a:lnTo>
                  <a:lnTo>
                    <a:pt x="51288" y="82476"/>
                  </a:lnTo>
                  <a:lnTo>
                    <a:pt x="44794" y="105561"/>
                  </a:lnTo>
                  <a:lnTo>
                    <a:pt x="37115" y="113756"/>
                  </a:lnTo>
                  <a:lnTo>
                    <a:pt x="28080" y="121697"/>
                  </a:lnTo>
                  <a:lnTo>
                    <a:pt x="11055" y="148709"/>
                  </a:lnTo>
                  <a:lnTo>
                    <a:pt x="0" y="182858"/>
                  </a:lnTo>
                  <a:lnTo>
                    <a:pt x="600" y="186219"/>
                  </a:lnTo>
                  <a:lnTo>
                    <a:pt x="3952" y="194001"/>
                  </a:lnTo>
                  <a:lnTo>
                    <a:pt x="5220" y="194639"/>
                  </a:lnTo>
                  <a:lnTo>
                    <a:pt x="17134" y="195748"/>
                  </a:lnTo>
                  <a:lnTo>
                    <a:pt x="22837" y="193196"/>
                  </a:lnTo>
                  <a:lnTo>
                    <a:pt x="25747" y="191126"/>
                  </a:lnTo>
                  <a:lnTo>
                    <a:pt x="40513" y="168104"/>
                  </a:lnTo>
                  <a:lnTo>
                    <a:pt x="58358" y="126251"/>
                  </a:lnTo>
                  <a:lnTo>
                    <a:pt x="64640" y="107144"/>
                  </a:lnTo>
                  <a:lnTo>
                    <a:pt x="67053" y="63879"/>
                  </a:lnTo>
                  <a:lnTo>
                    <a:pt x="66189" y="50913"/>
                  </a:lnTo>
                  <a:lnTo>
                    <a:pt x="60125" y="33449"/>
                  </a:lnTo>
                  <a:lnTo>
                    <a:pt x="43071" y="8640"/>
                  </a:lnTo>
                  <a:lnTo>
                    <a:pt x="40647" y="0"/>
                  </a:lnTo>
                  <a:lnTo>
                    <a:pt x="40500" y="25208"/>
                  </a:lnTo>
                  <a:lnTo>
                    <a:pt x="49591" y="65061"/>
                  </a:lnTo>
                  <a:lnTo>
                    <a:pt x="64824" y="106626"/>
                  </a:lnTo>
                  <a:lnTo>
                    <a:pt x="69202" y="124481"/>
                  </a:lnTo>
                  <a:lnTo>
                    <a:pt x="76783" y="139693"/>
                  </a:lnTo>
                  <a:lnTo>
                    <a:pt x="85144" y="1512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3" name="SMARTInkShape-2981"/>
            <p:cNvSpPr/>
            <p:nvPr/>
          </p:nvSpPr>
          <p:spPr>
            <a:xfrm>
              <a:off x="4844851" y="2152101"/>
              <a:ext cx="280791" cy="132382"/>
            </a:xfrm>
            <a:custGeom>
              <a:avLst/>
              <a:gdLst/>
              <a:ahLst/>
              <a:cxnLst/>
              <a:rect l="0" t="0" r="0" b="0"/>
              <a:pathLst>
                <a:path w="280791" h="132382">
                  <a:moveTo>
                    <a:pt x="3969" y="89250"/>
                  </a:moveTo>
                  <a:lnTo>
                    <a:pt x="3969" y="84510"/>
                  </a:lnTo>
                  <a:lnTo>
                    <a:pt x="6614" y="79537"/>
                  </a:lnTo>
                  <a:lnTo>
                    <a:pt x="16398" y="68260"/>
                  </a:lnTo>
                  <a:lnTo>
                    <a:pt x="60420" y="32695"/>
                  </a:lnTo>
                  <a:lnTo>
                    <a:pt x="63784" y="26742"/>
                  </a:lnTo>
                  <a:lnTo>
                    <a:pt x="64682" y="23766"/>
                  </a:lnTo>
                  <a:lnTo>
                    <a:pt x="64288" y="20789"/>
                  </a:lnTo>
                  <a:lnTo>
                    <a:pt x="61205" y="14836"/>
                  </a:lnTo>
                  <a:lnTo>
                    <a:pt x="58993" y="12852"/>
                  </a:lnTo>
                  <a:lnTo>
                    <a:pt x="53891" y="10647"/>
                  </a:lnTo>
                  <a:lnTo>
                    <a:pt x="36651" y="9038"/>
                  </a:lnTo>
                  <a:lnTo>
                    <a:pt x="30732" y="11598"/>
                  </a:lnTo>
                  <a:lnTo>
                    <a:pt x="27764" y="13670"/>
                  </a:lnTo>
                  <a:lnTo>
                    <a:pt x="6945" y="42888"/>
                  </a:lnTo>
                  <a:lnTo>
                    <a:pt x="992" y="56739"/>
                  </a:lnTo>
                  <a:lnTo>
                    <a:pt x="0" y="62615"/>
                  </a:lnTo>
                  <a:lnTo>
                    <a:pt x="1543" y="71790"/>
                  </a:lnTo>
                  <a:lnTo>
                    <a:pt x="7991" y="82534"/>
                  </a:lnTo>
                  <a:lnTo>
                    <a:pt x="16184" y="92001"/>
                  </a:lnTo>
                  <a:lnTo>
                    <a:pt x="21966" y="95434"/>
                  </a:lnTo>
                  <a:lnTo>
                    <a:pt x="27843" y="97952"/>
                  </a:lnTo>
                  <a:lnTo>
                    <a:pt x="33762" y="102378"/>
                  </a:lnTo>
                  <a:lnTo>
                    <a:pt x="42345" y="105007"/>
                  </a:lnTo>
                  <a:lnTo>
                    <a:pt x="47413" y="105708"/>
                  </a:lnTo>
                  <a:lnTo>
                    <a:pt x="55689" y="103841"/>
                  </a:lnTo>
                  <a:lnTo>
                    <a:pt x="63667" y="100696"/>
                  </a:lnTo>
                  <a:lnTo>
                    <a:pt x="78323" y="97933"/>
                  </a:lnTo>
                  <a:lnTo>
                    <a:pt x="85963" y="93771"/>
                  </a:lnTo>
                  <a:lnTo>
                    <a:pt x="88397" y="91272"/>
                  </a:lnTo>
                  <a:lnTo>
                    <a:pt x="111274" y="51421"/>
                  </a:lnTo>
                  <a:lnTo>
                    <a:pt x="117453" y="37693"/>
                  </a:lnTo>
                  <a:lnTo>
                    <a:pt x="119890" y="30617"/>
                  </a:lnTo>
                  <a:lnTo>
                    <a:pt x="141001" y="5942"/>
                  </a:lnTo>
                  <a:lnTo>
                    <a:pt x="146893" y="2615"/>
                  </a:lnTo>
                  <a:lnTo>
                    <a:pt x="158434" y="742"/>
                  </a:lnTo>
                  <a:lnTo>
                    <a:pt x="192861" y="0"/>
                  </a:lnTo>
                  <a:lnTo>
                    <a:pt x="207663" y="4708"/>
                  </a:lnTo>
                  <a:lnTo>
                    <a:pt x="211202" y="7092"/>
                  </a:lnTo>
                  <a:lnTo>
                    <a:pt x="215136" y="12386"/>
                  </a:lnTo>
                  <a:lnTo>
                    <a:pt x="224936" y="33880"/>
                  </a:lnTo>
                  <a:lnTo>
                    <a:pt x="225694" y="37454"/>
                  </a:lnTo>
                  <a:lnTo>
                    <a:pt x="223891" y="46717"/>
                  </a:lnTo>
                  <a:lnTo>
                    <a:pt x="203269" y="91317"/>
                  </a:lnTo>
                  <a:lnTo>
                    <a:pt x="184321" y="121812"/>
                  </a:lnTo>
                  <a:lnTo>
                    <a:pt x="182718" y="132381"/>
                  </a:lnTo>
                  <a:lnTo>
                    <a:pt x="185278" y="130578"/>
                  </a:lnTo>
                  <a:lnTo>
                    <a:pt x="187349" y="128709"/>
                  </a:lnTo>
                  <a:lnTo>
                    <a:pt x="189651" y="123985"/>
                  </a:lnTo>
                  <a:lnTo>
                    <a:pt x="190265" y="121336"/>
                  </a:lnTo>
                  <a:lnTo>
                    <a:pt x="221013" y="78936"/>
                  </a:lnTo>
                  <a:lnTo>
                    <a:pt x="224456" y="72099"/>
                  </a:lnTo>
                  <a:lnTo>
                    <a:pt x="226979" y="65752"/>
                  </a:lnTo>
                  <a:lnTo>
                    <a:pt x="235725" y="54067"/>
                  </a:lnTo>
                  <a:lnTo>
                    <a:pt x="236018" y="58431"/>
                  </a:lnTo>
                  <a:lnTo>
                    <a:pt x="238732" y="63316"/>
                  </a:lnTo>
                  <a:lnTo>
                    <a:pt x="240846" y="66008"/>
                  </a:lnTo>
                  <a:lnTo>
                    <a:pt x="243192" y="74290"/>
                  </a:lnTo>
                  <a:lnTo>
                    <a:pt x="245228" y="83594"/>
                  </a:lnTo>
                  <a:lnTo>
                    <a:pt x="251952" y="94409"/>
                  </a:lnTo>
                  <a:lnTo>
                    <a:pt x="259236" y="103898"/>
                  </a:lnTo>
                  <a:lnTo>
                    <a:pt x="264846" y="115993"/>
                  </a:lnTo>
                  <a:lnTo>
                    <a:pt x="270474" y="123196"/>
                  </a:lnTo>
                  <a:lnTo>
                    <a:pt x="273890" y="124181"/>
                  </a:lnTo>
                  <a:lnTo>
                    <a:pt x="280790" y="124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4" name="SMARTInkShape-2982"/>
            <p:cNvSpPr/>
            <p:nvPr/>
          </p:nvSpPr>
          <p:spPr>
            <a:xfrm>
              <a:off x="5135812" y="2071687"/>
              <a:ext cx="34478" cy="151806"/>
            </a:xfrm>
            <a:custGeom>
              <a:avLst/>
              <a:gdLst/>
              <a:ahLst/>
              <a:cxnLst/>
              <a:rect l="0" t="0" r="0" b="0"/>
              <a:pathLst>
                <a:path w="34478" h="151806">
                  <a:moveTo>
                    <a:pt x="7688" y="0"/>
                  </a:moveTo>
                  <a:lnTo>
                    <a:pt x="0" y="0"/>
                  </a:lnTo>
                  <a:lnTo>
                    <a:pt x="6933" y="24326"/>
                  </a:lnTo>
                  <a:lnTo>
                    <a:pt x="13758" y="62998"/>
                  </a:lnTo>
                  <a:lnTo>
                    <a:pt x="19095" y="107011"/>
                  </a:lnTo>
                  <a:lnTo>
                    <a:pt x="23636" y="124973"/>
                  </a:lnTo>
                  <a:lnTo>
                    <a:pt x="25169" y="144079"/>
                  </a:lnTo>
                  <a:lnTo>
                    <a:pt x="26288" y="146655"/>
                  </a:lnTo>
                  <a:lnTo>
                    <a:pt x="28025" y="148371"/>
                  </a:lnTo>
                  <a:lnTo>
                    <a:pt x="34477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5" name="SMARTInkShape-2983"/>
            <p:cNvSpPr/>
            <p:nvPr/>
          </p:nvSpPr>
          <p:spPr>
            <a:xfrm>
              <a:off x="5107781" y="2098600"/>
              <a:ext cx="125017" cy="124893"/>
            </a:xfrm>
            <a:custGeom>
              <a:avLst/>
              <a:gdLst/>
              <a:ahLst/>
              <a:cxnLst/>
              <a:rect l="0" t="0" r="0" b="0"/>
              <a:pathLst>
                <a:path w="125017" h="124893">
                  <a:moveTo>
                    <a:pt x="0" y="80244"/>
                  </a:moveTo>
                  <a:lnTo>
                    <a:pt x="13302" y="80244"/>
                  </a:lnTo>
                  <a:lnTo>
                    <a:pt x="53865" y="69220"/>
                  </a:lnTo>
                  <a:lnTo>
                    <a:pt x="68876" y="61764"/>
                  </a:lnTo>
                  <a:lnTo>
                    <a:pt x="108397" y="32411"/>
                  </a:lnTo>
                  <a:lnTo>
                    <a:pt x="123474" y="10678"/>
                  </a:lnTo>
                  <a:lnTo>
                    <a:pt x="124559" y="4620"/>
                  </a:lnTo>
                  <a:lnTo>
                    <a:pt x="123719" y="3039"/>
                  </a:lnTo>
                  <a:lnTo>
                    <a:pt x="122166" y="1985"/>
                  </a:lnTo>
                  <a:lnTo>
                    <a:pt x="117287" y="293"/>
                  </a:lnTo>
                  <a:lnTo>
                    <a:pt x="111702" y="0"/>
                  </a:lnTo>
                  <a:lnTo>
                    <a:pt x="106530" y="2577"/>
                  </a:lnTo>
                  <a:lnTo>
                    <a:pt x="103763" y="4653"/>
                  </a:lnTo>
                  <a:lnTo>
                    <a:pt x="95126" y="17057"/>
                  </a:lnTo>
                  <a:lnTo>
                    <a:pt x="83502" y="48464"/>
                  </a:lnTo>
                  <a:lnTo>
                    <a:pt x="80449" y="92010"/>
                  </a:lnTo>
                  <a:lnTo>
                    <a:pt x="80403" y="99695"/>
                  </a:lnTo>
                  <a:lnTo>
                    <a:pt x="82375" y="103133"/>
                  </a:lnTo>
                  <a:lnTo>
                    <a:pt x="103702" y="120842"/>
                  </a:lnTo>
                  <a:lnTo>
                    <a:pt x="112969" y="123692"/>
                  </a:lnTo>
                  <a:lnTo>
                    <a:pt x="125016" y="1248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6" name="SMARTInkShape-2984"/>
            <p:cNvSpPr/>
            <p:nvPr/>
          </p:nvSpPr>
          <p:spPr>
            <a:xfrm>
              <a:off x="5357813" y="2080617"/>
              <a:ext cx="169665" cy="133789"/>
            </a:xfrm>
            <a:custGeom>
              <a:avLst/>
              <a:gdLst/>
              <a:ahLst/>
              <a:cxnLst/>
              <a:rect l="0" t="0" r="0" b="0"/>
              <a:pathLst>
                <a:path w="169665" h="133789">
                  <a:moveTo>
                    <a:pt x="8929" y="8930"/>
                  </a:moveTo>
                  <a:lnTo>
                    <a:pt x="4190" y="8930"/>
                  </a:lnTo>
                  <a:lnTo>
                    <a:pt x="2792" y="9922"/>
                  </a:lnTo>
                  <a:lnTo>
                    <a:pt x="1861" y="11576"/>
                  </a:lnTo>
                  <a:lnTo>
                    <a:pt x="367" y="21359"/>
                  </a:lnTo>
                  <a:lnTo>
                    <a:pt x="14" y="65406"/>
                  </a:lnTo>
                  <a:lnTo>
                    <a:pt x="0" y="108016"/>
                  </a:lnTo>
                  <a:lnTo>
                    <a:pt x="0" y="118435"/>
                  </a:lnTo>
                  <a:lnTo>
                    <a:pt x="2645" y="124737"/>
                  </a:lnTo>
                  <a:lnTo>
                    <a:pt x="4739" y="127806"/>
                  </a:lnTo>
                  <a:lnTo>
                    <a:pt x="9712" y="131217"/>
                  </a:lnTo>
                  <a:lnTo>
                    <a:pt x="12428" y="132126"/>
                  </a:lnTo>
                  <a:lnTo>
                    <a:pt x="15231" y="131740"/>
                  </a:lnTo>
                  <a:lnTo>
                    <a:pt x="20989" y="128666"/>
                  </a:lnTo>
                  <a:lnTo>
                    <a:pt x="22923" y="126457"/>
                  </a:lnTo>
                  <a:lnTo>
                    <a:pt x="41919" y="93061"/>
                  </a:lnTo>
                  <a:lnTo>
                    <a:pt x="61988" y="71969"/>
                  </a:lnTo>
                  <a:lnTo>
                    <a:pt x="63397" y="78672"/>
                  </a:lnTo>
                  <a:lnTo>
                    <a:pt x="67203" y="83913"/>
                  </a:lnTo>
                  <a:lnTo>
                    <a:pt x="69555" y="92196"/>
                  </a:lnTo>
                  <a:lnTo>
                    <a:pt x="71593" y="101499"/>
                  </a:lnTo>
                  <a:lnTo>
                    <a:pt x="78318" y="112315"/>
                  </a:lnTo>
                  <a:lnTo>
                    <a:pt x="85602" y="121804"/>
                  </a:lnTo>
                  <a:lnTo>
                    <a:pt x="87655" y="127888"/>
                  </a:lnTo>
                  <a:lnTo>
                    <a:pt x="89194" y="129907"/>
                  </a:lnTo>
                  <a:lnTo>
                    <a:pt x="93552" y="132150"/>
                  </a:lnTo>
                  <a:lnTo>
                    <a:pt x="110244" y="133788"/>
                  </a:lnTo>
                  <a:lnTo>
                    <a:pt x="113183" y="131856"/>
                  </a:lnTo>
                  <a:lnTo>
                    <a:pt x="136923" y="99648"/>
                  </a:lnTo>
                  <a:lnTo>
                    <a:pt x="154780" y="60608"/>
                  </a:lnTo>
                  <a:lnTo>
                    <a:pt x="167018" y="24677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7" name="SMARTInkShape-2985"/>
            <p:cNvSpPr/>
            <p:nvPr/>
          </p:nvSpPr>
          <p:spPr>
            <a:xfrm>
              <a:off x="5545336" y="1928812"/>
              <a:ext cx="116086" cy="258962"/>
            </a:xfrm>
            <a:custGeom>
              <a:avLst/>
              <a:gdLst/>
              <a:ahLst/>
              <a:cxnLst/>
              <a:rect l="0" t="0" r="0" b="0"/>
              <a:pathLst>
                <a:path w="116086" h="258962">
                  <a:moveTo>
                    <a:pt x="0" y="0"/>
                  </a:moveTo>
                  <a:lnTo>
                    <a:pt x="992" y="40895"/>
                  </a:lnTo>
                  <a:lnTo>
                    <a:pt x="7688" y="81049"/>
                  </a:lnTo>
                  <a:lnTo>
                    <a:pt x="11412" y="125106"/>
                  </a:lnTo>
                  <a:lnTo>
                    <a:pt x="17011" y="168684"/>
                  </a:lnTo>
                  <a:lnTo>
                    <a:pt x="17747" y="206626"/>
                  </a:lnTo>
                  <a:lnTo>
                    <a:pt x="18829" y="233226"/>
                  </a:lnTo>
                  <a:lnTo>
                    <a:pt x="26756" y="258790"/>
                  </a:lnTo>
                  <a:lnTo>
                    <a:pt x="27779" y="237583"/>
                  </a:lnTo>
                  <a:lnTo>
                    <a:pt x="33856" y="221078"/>
                  </a:lnTo>
                  <a:lnTo>
                    <a:pt x="37812" y="204742"/>
                  </a:lnTo>
                  <a:lnTo>
                    <a:pt x="45268" y="189980"/>
                  </a:lnTo>
                  <a:lnTo>
                    <a:pt x="49885" y="182662"/>
                  </a:lnTo>
                  <a:lnTo>
                    <a:pt x="53476" y="172965"/>
                  </a:lnTo>
                  <a:lnTo>
                    <a:pt x="61122" y="162541"/>
                  </a:lnTo>
                  <a:lnTo>
                    <a:pt x="62576" y="162931"/>
                  </a:lnTo>
                  <a:lnTo>
                    <a:pt x="66838" y="166010"/>
                  </a:lnTo>
                  <a:lnTo>
                    <a:pt x="69393" y="170686"/>
                  </a:lnTo>
                  <a:lnTo>
                    <a:pt x="70074" y="173322"/>
                  </a:lnTo>
                  <a:lnTo>
                    <a:pt x="75774" y="181773"/>
                  </a:lnTo>
                  <a:lnTo>
                    <a:pt x="101237" y="216053"/>
                  </a:lnTo>
                  <a:lnTo>
                    <a:pt x="104525" y="225339"/>
                  </a:lnTo>
                  <a:lnTo>
                    <a:pt x="106979" y="235089"/>
                  </a:lnTo>
                  <a:lnTo>
                    <a:pt x="113993" y="249432"/>
                  </a:lnTo>
                  <a:lnTo>
                    <a:pt x="116085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8" name="SMARTInkShape-2986"/>
            <p:cNvSpPr/>
            <p:nvPr/>
          </p:nvSpPr>
          <p:spPr>
            <a:xfrm>
              <a:off x="5679281" y="2116336"/>
              <a:ext cx="1" cy="44649"/>
            </a:xfrm>
            <a:custGeom>
              <a:avLst/>
              <a:gdLst/>
              <a:ahLst/>
              <a:cxnLst/>
              <a:rect l="0" t="0" r="0" b="0"/>
              <a:pathLst>
                <a:path w="1" h="44649">
                  <a:moveTo>
                    <a:pt x="0" y="0"/>
                  </a:moveTo>
                  <a:lnTo>
                    <a:pt x="0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39" name="SMARTInkShape-2987"/>
            <p:cNvSpPr/>
            <p:nvPr/>
          </p:nvSpPr>
          <p:spPr>
            <a:xfrm>
              <a:off x="5715000" y="1896879"/>
              <a:ext cx="62508" cy="308755"/>
            </a:xfrm>
            <a:custGeom>
              <a:avLst/>
              <a:gdLst/>
              <a:ahLst/>
              <a:cxnLst/>
              <a:rect l="0" t="0" r="0" b="0"/>
              <a:pathLst>
                <a:path w="62508" h="308755">
                  <a:moveTo>
                    <a:pt x="0" y="5144"/>
                  </a:moveTo>
                  <a:lnTo>
                    <a:pt x="0" y="0"/>
                  </a:lnTo>
                  <a:lnTo>
                    <a:pt x="0" y="2196"/>
                  </a:lnTo>
                  <a:lnTo>
                    <a:pt x="992" y="3179"/>
                  </a:lnTo>
                  <a:lnTo>
                    <a:pt x="4740" y="4271"/>
                  </a:lnTo>
                  <a:lnTo>
                    <a:pt x="6136" y="6546"/>
                  </a:lnTo>
                  <a:lnTo>
                    <a:pt x="9094" y="18238"/>
                  </a:lnTo>
                  <a:lnTo>
                    <a:pt x="21249" y="44155"/>
                  </a:lnTo>
                  <a:lnTo>
                    <a:pt x="31043" y="87042"/>
                  </a:lnTo>
                  <a:lnTo>
                    <a:pt x="35308" y="131535"/>
                  </a:lnTo>
                  <a:lnTo>
                    <a:pt x="42732" y="174990"/>
                  </a:lnTo>
                  <a:lnTo>
                    <a:pt x="44396" y="213344"/>
                  </a:lnTo>
                  <a:lnTo>
                    <a:pt x="45565" y="237159"/>
                  </a:lnTo>
                  <a:lnTo>
                    <a:pt x="53022" y="281781"/>
                  </a:lnTo>
                  <a:lnTo>
                    <a:pt x="53468" y="296260"/>
                  </a:lnTo>
                  <a:lnTo>
                    <a:pt x="56175" y="300886"/>
                  </a:lnTo>
                  <a:lnTo>
                    <a:pt x="62507" y="308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0" name="SMARTInkShape-2988"/>
            <p:cNvSpPr/>
            <p:nvPr/>
          </p:nvSpPr>
          <p:spPr>
            <a:xfrm>
              <a:off x="5670351" y="2037633"/>
              <a:ext cx="276655" cy="141212"/>
            </a:xfrm>
            <a:custGeom>
              <a:avLst/>
              <a:gdLst/>
              <a:ahLst/>
              <a:cxnLst/>
              <a:rect l="0" t="0" r="0" b="0"/>
              <a:pathLst>
                <a:path w="276655" h="141212">
                  <a:moveTo>
                    <a:pt x="0" y="60843"/>
                  </a:moveTo>
                  <a:lnTo>
                    <a:pt x="4740" y="60843"/>
                  </a:lnTo>
                  <a:lnTo>
                    <a:pt x="9714" y="63490"/>
                  </a:lnTo>
                  <a:lnTo>
                    <a:pt x="12429" y="65584"/>
                  </a:lnTo>
                  <a:lnTo>
                    <a:pt x="20736" y="67911"/>
                  </a:lnTo>
                  <a:lnTo>
                    <a:pt x="36572" y="71867"/>
                  </a:lnTo>
                  <a:lnTo>
                    <a:pt x="48996" y="75665"/>
                  </a:lnTo>
                  <a:lnTo>
                    <a:pt x="89869" y="78303"/>
                  </a:lnTo>
                  <a:lnTo>
                    <a:pt x="134021" y="78650"/>
                  </a:lnTo>
                  <a:lnTo>
                    <a:pt x="160757" y="76041"/>
                  </a:lnTo>
                  <a:lnTo>
                    <a:pt x="199249" y="63470"/>
                  </a:lnTo>
                  <a:lnTo>
                    <a:pt x="227433" y="51844"/>
                  </a:lnTo>
                  <a:lnTo>
                    <a:pt x="267216" y="19390"/>
                  </a:lnTo>
                  <a:lnTo>
                    <a:pt x="270417" y="18325"/>
                  </a:lnTo>
                  <a:lnTo>
                    <a:pt x="272553" y="16623"/>
                  </a:lnTo>
                  <a:lnTo>
                    <a:pt x="274923" y="12086"/>
                  </a:lnTo>
                  <a:lnTo>
                    <a:pt x="276654" y="0"/>
                  </a:lnTo>
                  <a:lnTo>
                    <a:pt x="275717" y="438"/>
                  </a:lnTo>
                  <a:lnTo>
                    <a:pt x="269659" y="4801"/>
                  </a:lnTo>
                  <a:lnTo>
                    <a:pt x="246765" y="14178"/>
                  </a:lnTo>
                  <a:lnTo>
                    <a:pt x="212682" y="44757"/>
                  </a:lnTo>
                  <a:lnTo>
                    <a:pt x="202806" y="59274"/>
                  </a:lnTo>
                  <a:lnTo>
                    <a:pt x="198336" y="71403"/>
                  </a:lnTo>
                  <a:lnTo>
                    <a:pt x="196619" y="98179"/>
                  </a:lnTo>
                  <a:lnTo>
                    <a:pt x="199173" y="104888"/>
                  </a:lnTo>
                  <a:lnTo>
                    <a:pt x="211695" y="125440"/>
                  </a:lnTo>
                  <a:lnTo>
                    <a:pt x="229227" y="137817"/>
                  </a:lnTo>
                  <a:lnTo>
                    <a:pt x="241102" y="141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1" name="SMARTInkShape-2989"/>
            <p:cNvSpPr/>
            <p:nvPr/>
          </p:nvSpPr>
          <p:spPr>
            <a:xfrm>
              <a:off x="5598914" y="1982390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0171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665" name="SMARTInkShape-Group344"/>
          <p:cNvGrpSpPr/>
          <p:nvPr/>
        </p:nvGrpSpPr>
        <p:grpSpPr>
          <a:xfrm>
            <a:off x="3268837" y="653177"/>
            <a:ext cx="1685191" cy="889324"/>
            <a:chOff x="3268837" y="653177"/>
            <a:chExt cx="1685191" cy="889324"/>
          </a:xfrm>
        </p:grpSpPr>
        <p:sp>
          <p:nvSpPr>
            <p:cNvPr id="1643" name="SMARTInkShape-2990"/>
            <p:cNvSpPr/>
            <p:nvPr/>
          </p:nvSpPr>
          <p:spPr>
            <a:xfrm>
              <a:off x="3509367" y="670964"/>
              <a:ext cx="258962" cy="283925"/>
            </a:xfrm>
            <a:custGeom>
              <a:avLst/>
              <a:gdLst/>
              <a:ahLst/>
              <a:cxnLst/>
              <a:rect l="0" t="0" r="0" b="0"/>
              <a:pathLst>
                <a:path w="258962" h="283925">
                  <a:moveTo>
                    <a:pt x="258961" y="7692"/>
                  </a:moveTo>
                  <a:lnTo>
                    <a:pt x="254220" y="7692"/>
                  </a:lnTo>
                  <a:lnTo>
                    <a:pt x="249247" y="5046"/>
                  </a:lnTo>
                  <a:lnTo>
                    <a:pt x="246532" y="2952"/>
                  </a:lnTo>
                  <a:lnTo>
                    <a:pt x="238223" y="624"/>
                  </a:lnTo>
                  <a:lnTo>
                    <a:pt x="202836" y="0"/>
                  </a:lnTo>
                  <a:lnTo>
                    <a:pt x="162290" y="5879"/>
                  </a:lnTo>
                  <a:lnTo>
                    <a:pt x="120582" y="12074"/>
                  </a:lnTo>
                  <a:lnTo>
                    <a:pt x="82247" y="22853"/>
                  </a:lnTo>
                  <a:lnTo>
                    <a:pt x="57183" y="34536"/>
                  </a:lnTo>
                  <a:lnTo>
                    <a:pt x="42384" y="46398"/>
                  </a:lnTo>
                  <a:lnTo>
                    <a:pt x="41155" y="49371"/>
                  </a:lnTo>
                  <a:lnTo>
                    <a:pt x="41327" y="52345"/>
                  </a:lnTo>
                  <a:lnTo>
                    <a:pt x="44165" y="58296"/>
                  </a:lnTo>
                  <a:lnTo>
                    <a:pt x="48733" y="64248"/>
                  </a:lnTo>
                  <a:lnTo>
                    <a:pt x="90886" y="91220"/>
                  </a:lnTo>
                  <a:lnTo>
                    <a:pt x="125329" y="110659"/>
                  </a:lnTo>
                  <a:lnTo>
                    <a:pt x="169706" y="144062"/>
                  </a:lnTo>
                  <a:lnTo>
                    <a:pt x="202745" y="170963"/>
                  </a:lnTo>
                  <a:lnTo>
                    <a:pt x="223934" y="199906"/>
                  </a:lnTo>
                  <a:lnTo>
                    <a:pt x="224695" y="208264"/>
                  </a:lnTo>
                  <a:lnTo>
                    <a:pt x="220250" y="228135"/>
                  </a:lnTo>
                  <a:lnTo>
                    <a:pt x="206591" y="252154"/>
                  </a:lnTo>
                  <a:lnTo>
                    <a:pt x="193021" y="262855"/>
                  </a:lnTo>
                  <a:lnTo>
                    <a:pt x="155316" y="277809"/>
                  </a:lnTo>
                  <a:lnTo>
                    <a:pt x="121316" y="282526"/>
                  </a:lnTo>
                  <a:lnTo>
                    <a:pt x="86106" y="283924"/>
                  </a:lnTo>
                  <a:lnTo>
                    <a:pt x="45782" y="283404"/>
                  </a:lnTo>
                  <a:lnTo>
                    <a:pt x="0" y="2755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4" name="SMARTInkShape-2991"/>
            <p:cNvSpPr/>
            <p:nvPr/>
          </p:nvSpPr>
          <p:spPr>
            <a:xfrm>
              <a:off x="3741539" y="803862"/>
              <a:ext cx="191315" cy="196264"/>
            </a:xfrm>
            <a:custGeom>
              <a:avLst/>
              <a:gdLst/>
              <a:ahLst/>
              <a:cxnLst/>
              <a:rect l="0" t="0" r="0" b="0"/>
              <a:pathLst>
                <a:path w="191315" h="196264">
                  <a:moveTo>
                    <a:pt x="0" y="53388"/>
                  </a:moveTo>
                  <a:lnTo>
                    <a:pt x="8121" y="60517"/>
                  </a:lnTo>
                  <a:lnTo>
                    <a:pt x="22360" y="67627"/>
                  </a:lnTo>
                  <a:lnTo>
                    <a:pt x="62597" y="78103"/>
                  </a:lnTo>
                  <a:lnTo>
                    <a:pt x="91078" y="79767"/>
                  </a:lnTo>
                  <a:lnTo>
                    <a:pt x="130602" y="72453"/>
                  </a:lnTo>
                  <a:lnTo>
                    <a:pt x="159853" y="64356"/>
                  </a:lnTo>
                  <a:lnTo>
                    <a:pt x="169603" y="58924"/>
                  </a:lnTo>
                  <a:lnTo>
                    <a:pt x="190233" y="33757"/>
                  </a:lnTo>
                  <a:lnTo>
                    <a:pt x="191314" y="29386"/>
                  </a:lnTo>
                  <a:lnTo>
                    <a:pt x="188218" y="7110"/>
                  </a:lnTo>
                  <a:lnTo>
                    <a:pt x="186002" y="4677"/>
                  </a:lnTo>
                  <a:lnTo>
                    <a:pt x="178248" y="1973"/>
                  </a:lnTo>
                  <a:lnTo>
                    <a:pt x="145560" y="0"/>
                  </a:lnTo>
                  <a:lnTo>
                    <a:pt x="123165" y="4607"/>
                  </a:lnTo>
                  <a:lnTo>
                    <a:pt x="89924" y="22181"/>
                  </a:lnTo>
                  <a:lnTo>
                    <a:pt x="50918" y="57492"/>
                  </a:lnTo>
                  <a:lnTo>
                    <a:pt x="25618" y="93836"/>
                  </a:lnTo>
                  <a:lnTo>
                    <a:pt x="20158" y="117297"/>
                  </a:lnTo>
                  <a:lnTo>
                    <a:pt x="19305" y="144762"/>
                  </a:lnTo>
                  <a:lnTo>
                    <a:pt x="30348" y="175309"/>
                  </a:lnTo>
                  <a:lnTo>
                    <a:pt x="41269" y="184635"/>
                  </a:lnTo>
                  <a:lnTo>
                    <a:pt x="58860" y="192818"/>
                  </a:lnTo>
                  <a:lnTo>
                    <a:pt x="89297" y="196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5" name="SMARTInkShape-2992"/>
            <p:cNvSpPr/>
            <p:nvPr/>
          </p:nvSpPr>
          <p:spPr>
            <a:xfrm>
              <a:off x="3912676" y="830461"/>
              <a:ext cx="141403" cy="167711"/>
            </a:xfrm>
            <a:custGeom>
              <a:avLst/>
              <a:gdLst/>
              <a:ahLst/>
              <a:cxnLst/>
              <a:rect l="0" t="0" r="0" b="0"/>
              <a:pathLst>
                <a:path w="141403" h="167711">
                  <a:moveTo>
                    <a:pt x="141402" y="0"/>
                  </a:moveTo>
                  <a:lnTo>
                    <a:pt x="136661" y="0"/>
                  </a:lnTo>
                  <a:lnTo>
                    <a:pt x="131688" y="2646"/>
                  </a:lnTo>
                  <a:lnTo>
                    <a:pt x="128973" y="4740"/>
                  </a:lnTo>
                  <a:lnTo>
                    <a:pt x="120664" y="7068"/>
                  </a:lnTo>
                  <a:lnTo>
                    <a:pt x="77858" y="18480"/>
                  </a:lnTo>
                  <a:lnTo>
                    <a:pt x="42971" y="34629"/>
                  </a:lnTo>
                  <a:lnTo>
                    <a:pt x="21066" y="51160"/>
                  </a:lnTo>
                  <a:lnTo>
                    <a:pt x="6749" y="73367"/>
                  </a:lnTo>
                  <a:lnTo>
                    <a:pt x="963" y="94058"/>
                  </a:lnTo>
                  <a:lnTo>
                    <a:pt x="0" y="124964"/>
                  </a:lnTo>
                  <a:lnTo>
                    <a:pt x="5799" y="143962"/>
                  </a:lnTo>
                  <a:lnTo>
                    <a:pt x="11019" y="152619"/>
                  </a:lnTo>
                  <a:lnTo>
                    <a:pt x="24277" y="163070"/>
                  </a:lnTo>
                  <a:lnTo>
                    <a:pt x="40773" y="167710"/>
                  </a:lnTo>
                  <a:lnTo>
                    <a:pt x="62969" y="164345"/>
                  </a:lnTo>
                  <a:lnTo>
                    <a:pt x="106440" y="152843"/>
                  </a:lnTo>
                  <a:lnTo>
                    <a:pt x="114613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6" name="SMARTInkShape-2993"/>
            <p:cNvSpPr/>
            <p:nvPr/>
          </p:nvSpPr>
          <p:spPr>
            <a:xfrm>
              <a:off x="4125515" y="696516"/>
              <a:ext cx="17861" cy="285751"/>
            </a:xfrm>
            <a:custGeom>
              <a:avLst/>
              <a:gdLst/>
              <a:ahLst/>
              <a:cxnLst/>
              <a:rect l="0" t="0" r="0" b="0"/>
              <a:pathLst>
                <a:path w="17861" h="285751">
                  <a:moveTo>
                    <a:pt x="17860" y="0"/>
                  </a:moveTo>
                  <a:lnTo>
                    <a:pt x="13119" y="0"/>
                  </a:lnTo>
                  <a:lnTo>
                    <a:pt x="11723" y="992"/>
                  </a:lnTo>
                  <a:lnTo>
                    <a:pt x="10793" y="2645"/>
                  </a:lnTo>
                  <a:lnTo>
                    <a:pt x="9298" y="12428"/>
                  </a:lnTo>
                  <a:lnTo>
                    <a:pt x="8962" y="54669"/>
                  </a:lnTo>
                  <a:lnTo>
                    <a:pt x="7944" y="96641"/>
                  </a:lnTo>
                  <a:lnTo>
                    <a:pt x="2795" y="131381"/>
                  </a:lnTo>
                  <a:lnTo>
                    <a:pt x="828" y="166809"/>
                  </a:lnTo>
                  <a:lnTo>
                    <a:pt x="246" y="201450"/>
                  </a:lnTo>
                  <a:lnTo>
                    <a:pt x="33" y="244772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7" name="SMARTInkShape-2994"/>
            <p:cNvSpPr/>
            <p:nvPr/>
          </p:nvSpPr>
          <p:spPr>
            <a:xfrm>
              <a:off x="4027398" y="849654"/>
              <a:ext cx="196345" cy="123683"/>
            </a:xfrm>
            <a:custGeom>
              <a:avLst/>
              <a:gdLst/>
              <a:ahLst/>
              <a:cxnLst/>
              <a:rect l="0" t="0" r="0" b="0"/>
              <a:pathLst>
                <a:path w="196345" h="123683">
                  <a:moveTo>
                    <a:pt x="8820" y="34385"/>
                  </a:moveTo>
                  <a:lnTo>
                    <a:pt x="0" y="34385"/>
                  </a:lnTo>
                  <a:lnTo>
                    <a:pt x="14171" y="28248"/>
                  </a:lnTo>
                  <a:lnTo>
                    <a:pt x="55845" y="18571"/>
                  </a:lnTo>
                  <a:lnTo>
                    <a:pt x="96529" y="7412"/>
                  </a:lnTo>
                  <a:lnTo>
                    <a:pt x="133522" y="394"/>
                  </a:lnTo>
                  <a:lnTo>
                    <a:pt x="167509" y="0"/>
                  </a:lnTo>
                  <a:lnTo>
                    <a:pt x="177906" y="3558"/>
                  </a:lnTo>
                  <a:lnTo>
                    <a:pt x="189337" y="11140"/>
                  </a:lnTo>
                  <a:lnTo>
                    <a:pt x="193230" y="19424"/>
                  </a:lnTo>
                  <a:lnTo>
                    <a:pt x="196162" y="63108"/>
                  </a:lnTo>
                  <a:lnTo>
                    <a:pt x="196333" y="107572"/>
                  </a:lnTo>
                  <a:lnTo>
                    <a:pt x="196344" y="1236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8" name="SMARTInkShape-2995"/>
            <p:cNvSpPr/>
            <p:nvPr/>
          </p:nvSpPr>
          <p:spPr>
            <a:xfrm>
              <a:off x="4223742" y="741164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7859" y="4189"/>
                  </a:lnTo>
                  <a:lnTo>
                    <a:pt x="16867" y="2793"/>
                  </a:lnTo>
                  <a:lnTo>
                    <a:pt x="15214" y="1862"/>
                  </a:lnTo>
                  <a:lnTo>
                    <a:pt x="8765" y="24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49" name="SMARTInkShape-2996"/>
            <p:cNvSpPr/>
            <p:nvPr/>
          </p:nvSpPr>
          <p:spPr>
            <a:xfrm>
              <a:off x="4287891" y="857250"/>
              <a:ext cx="69601" cy="106484"/>
            </a:xfrm>
            <a:custGeom>
              <a:avLst/>
              <a:gdLst/>
              <a:ahLst/>
              <a:cxnLst/>
              <a:rect l="0" t="0" r="0" b="0"/>
              <a:pathLst>
                <a:path w="69601" h="106484">
                  <a:moveTo>
                    <a:pt x="25148" y="26789"/>
                  </a:moveTo>
                  <a:lnTo>
                    <a:pt x="20407" y="31529"/>
                  </a:lnTo>
                  <a:lnTo>
                    <a:pt x="18081" y="36503"/>
                  </a:lnTo>
                  <a:lnTo>
                    <a:pt x="9335" y="57834"/>
                  </a:lnTo>
                  <a:lnTo>
                    <a:pt x="2052" y="74793"/>
                  </a:lnTo>
                  <a:lnTo>
                    <a:pt x="0" y="86489"/>
                  </a:lnTo>
                  <a:lnTo>
                    <a:pt x="1734" y="95655"/>
                  </a:lnTo>
                  <a:lnTo>
                    <a:pt x="3585" y="99489"/>
                  </a:lnTo>
                  <a:lnTo>
                    <a:pt x="5812" y="102045"/>
                  </a:lnTo>
                  <a:lnTo>
                    <a:pt x="10932" y="104884"/>
                  </a:lnTo>
                  <a:lnTo>
                    <a:pt x="19392" y="106483"/>
                  </a:lnTo>
                  <a:lnTo>
                    <a:pt x="38269" y="99894"/>
                  </a:lnTo>
                  <a:lnTo>
                    <a:pt x="49500" y="94668"/>
                  </a:lnTo>
                  <a:lnTo>
                    <a:pt x="58461" y="86392"/>
                  </a:lnTo>
                  <a:lnTo>
                    <a:pt x="64758" y="76100"/>
                  </a:lnTo>
                  <a:lnTo>
                    <a:pt x="68801" y="53323"/>
                  </a:lnTo>
                  <a:lnTo>
                    <a:pt x="69600" y="34456"/>
                  </a:lnTo>
                  <a:lnTo>
                    <a:pt x="64998" y="19580"/>
                  </a:lnTo>
                  <a:lnTo>
                    <a:pt x="61637" y="16030"/>
                  </a:lnTo>
                  <a:lnTo>
                    <a:pt x="340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0" name="SMARTInkShape-2997"/>
            <p:cNvSpPr/>
            <p:nvPr/>
          </p:nvSpPr>
          <p:spPr>
            <a:xfrm>
              <a:off x="4375546" y="849040"/>
              <a:ext cx="125017" cy="142156"/>
            </a:xfrm>
            <a:custGeom>
              <a:avLst/>
              <a:gdLst/>
              <a:ahLst/>
              <a:cxnLst/>
              <a:rect l="0" t="0" r="0" b="0"/>
              <a:pathLst>
                <a:path w="125017" h="142156">
                  <a:moveTo>
                    <a:pt x="0" y="124296"/>
                  </a:moveTo>
                  <a:lnTo>
                    <a:pt x="0" y="129036"/>
                  </a:lnTo>
                  <a:lnTo>
                    <a:pt x="993" y="130433"/>
                  </a:lnTo>
                  <a:lnTo>
                    <a:pt x="2646" y="131364"/>
                  </a:lnTo>
                  <a:lnTo>
                    <a:pt x="4741" y="131984"/>
                  </a:lnTo>
                  <a:lnTo>
                    <a:pt x="6137" y="133390"/>
                  </a:lnTo>
                  <a:lnTo>
                    <a:pt x="8821" y="141755"/>
                  </a:lnTo>
                  <a:lnTo>
                    <a:pt x="8929" y="97201"/>
                  </a:lnTo>
                  <a:lnTo>
                    <a:pt x="9923" y="60572"/>
                  </a:lnTo>
                  <a:lnTo>
                    <a:pt x="18025" y="16224"/>
                  </a:lnTo>
                  <a:lnTo>
                    <a:pt x="22232" y="7472"/>
                  </a:lnTo>
                  <a:lnTo>
                    <a:pt x="24744" y="4742"/>
                  </a:lnTo>
                  <a:lnTo>
                    <a:pt x="30180" y="1708"/>
                  </a:lnTo>
                  <a:lnTo>
                    <a:pt x="38818" y="0"/>
                  </a:lnTo>
                  <a:lnTo>
                    <a:pt x="44704" y="2246"/>
                  </a:lnTo>
                  <a:lnTo>
                    <a:pt x="47662" y="4234"/>
                  </a:lnTo>
                  <a:lnTo>
                    <a:pt x="59539" y="21683"/>
                  </a:lnTo>
                  <a:lnTo>
                    <a:pt x="83529" y="62109"/>
                  </a:lnTo>
                  <a:lnTo>
                    <a:pt x="106994" y="103635"/>
                  </a:lnTo>
                  <a:lnTo>
                    <a:pt x="119031" y="122530"/>
                  </a:lnTo>
                  <a:lnTo>
                    <a:pt x="125016" y="142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1" name="SMARTInkShape-2998"/>
            <p:cNvSpPr/>
            <p:nvPr/>
          </p:nvSpPr>
          <p:spPr>
            <a:xfrm>
              <a:off x="4563070" y="653177"/>
              <a:ext cx="244700" cy="311230"/>
            </a:xfrm>
            <a:custGeom>
              <a:avLst/>
              <a:gdLst/>
              <a:ahLst/>
              <a:cxnLst/>
              <a:rect l="0" t="0" r="0" b="0"/>
              <a:pathLst>
                <a:path w="244700" h="311230">
                  <a:moveTo>
                    <a:pt x="0" y="16550"/>
                  </a:moveTo>
                  <a:lnTo>
                    <a:pt x="15232" y="2310"/>
                  </a:lnTo>
                  <a:lnTo>
                    <a:pt x="20991" y="299"/>
                  </a:lnTo>
                  <a:lnTo>
                    <a:pt x="47031" y="0"/>
                  </a:lnTo>
                  <a:lnTo>
                    <a:pt x="83484" y="8467"/>
                  </a:lnTo>
                  <a:lnTo>
                    <a:pt x="123868" y="19693"/>
                  </a:lnTo>
                  <a:lnTo>
                    <a:pt x="146724" y="33246"/>
                  </a:lnTo>
                  <a:lnTo>
                    <a:pt x="171934" y="62570"/>
                  </a:lnTo>
                  <a:lnTo>
                    <a:pt x="175634" y="69415"/>
                  </a:lnTo>
                  <a:lnTo>
                    <a:pt x="176621" y="72629"/>
                  </a:lnTo>
                  <a:lnTo>
                    <a:pt x="175071" y="81492"/>
                  </a:lnTo>
                  <a:lnTo>
                    <a:pt x="168620" y="94992"/>
                  </a:lnTo>
                  <a:lnTo>
                    <a:pt x="152811" y="113183"/>
                  </a:lnTo>
                  <a:lnTo>
                    <a:pt x="109725" y="141387"/>
                  </a:lnTo>
                  <a:lnTo>
                    <a:pt x="102346" y="146447"/>
                  </a:lnTo>
                  <a:lnTo>
                    <a:pt x="95758" y="148696"/>
                  </a:lnTo>
                  <a:lnTo>
                    <a:pt x="93604" y="150288"/>
                  </a:lnTo>
                  <a:lnTo>
                    <a:pt x="92168" y="152341"/>
                  </a:lnTo>
                  <a:lnTo>
                    <a:pt x="91211" y="154702"/>
                  </a:lnTo>
                  <a:lnTo>
                    <a:pt x="91565" y="155284"/>
                  </a:lnTo>
                  <a:lnTo>
                    <a:pt x="99263" y="151735"/>
                  </a:lnTo>
                  <a:lnTo>
                    <a:pt x="136293" y="150567"/>
                  </a:lnTo>
                  <a:lnTo>
                    <a:pt x="180041" y="162930"/>
                  </a:lnTo>
                  <a:lnTo>
                    <a:pt x="207469" y="175404"/>
                  </a:lnTo>
                  <a:lnTo>
                    <a:pt x="243521" y="206686"/>
                  </a:lnTo>
                  <a:lnTo>
                    <a:pt x="244699" y="210776"/>
                  </a:lnTo>
                  <a:lnTo>
                    <a:pt x="243362" y="220612"/>
                  </a:lnTo>
                  <a:lnTo>
                    <a:pt x="237031" y="237306"/>
                  </a:lnTo>
                  <a:lnTo>
                    <a:pt x="229039" y="246294"/>
                  </a:lnTo>
                  <a:lnTo>
                    <a:pt x="193873" y="269421"/>
                  </a:lnTo>
                  <a:lnTo>
                    <a:pt x="155999" y="286471"/>
                  </a:lnTo>
                  <a:lnTo>
                    <a:pt x="116086" y="3112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2" name="SMARTInkShape-2999"/>
            <p:cNvSpPr/>
            <p:nvPr/>
          </p:nvSpPr>
          <p:spPr>
            <a:xfrm>
              <a:off x="3268837" y="1242577"/>
              <a:ext cx="185509" cy="299924"/>
            </a:xfrm>
            <a:custGeom>
              <a:avLst/>
              <a:gdLst/>
              <a:ahLst/>
              <a:cxnLst/>
              <a:rect l="0" t="0" r="0" b="0"/>
              <a:pathLst>
                <a:path w="185509" h="299924">
                  <a:moveTo>
                    <a:pt x="53006" y="16509"/>
                  </a:moveTo>
                  <a:lnTo>
                    <a:pt x="57747" y="11768"/>
                  </a:lnTo>
                  <a:lnTo>
                    <a:pt x="62720" y="9441"/>
                  </a:lnTo>
                  <a:lnTo>
                    <a:pt x="65435" y="8821"/>
                  </a:lnTo>
                  <a:lnTo>
                    <a:pt x="78907" y="1687"/>
                  </a:lnTo>
                  <a:lnTo>
                    <a:pt x="92299" y="0"/>
                  </a:lnTo>
                  <a:lnTo>
                    <a:pt x="105527" y="4541"/>
                  </a:lnTo>
                  <a:lnTo>
                    <a:pt x="148194" y="32978"/>
                  </a:lnTo>
                  <a:lnTo>
                    <a:pt x="166098" y="54462"/>
                  </a:lnTo>
                  <a:lnTo>
                    <a:pt x="179230" y="84419"/>
                  </a:lnTo>
                  <a:lnTo>
                    <a:pt x="185427" y="123961"/>
                  </a:lnTo>
                  <a:lnTo>
                    <a:pt x="185508" y="157377"/>
                  </a:lnTo>
                  <a:lnTo>
                    <a:pt x="177149" y="201578"/>
                  </a:lnTo>
                  <a:lnTo>
                    <a:pt x="169697" y="220801"/>
                  </a:lnTo>
                  <a:lnTo>
                    <a:pt x="137018" y="261656"/>
                  </a:lnTo>
                  <a:lnTo>
                    <a:pt x="93002" y="294374"/>
                  </a:lnTo>
                  <a:lnTo>
                    <a:pt x="69487" y="299923"/>
                  </a:lnTo>
                  <a:lnTo>
                    <a:pt x="55040" y="298575"/>
                  </a:lnTo>
                  <a:lnTo>
                    <a:pt x="29596" y="289625"/>
                  </a:lnTo>
                  <a:lnTo>
                    <a:pt x="20112" y="281430"/>
                  </a:lnTo>
                  <a:lnTo>
                    <a:pt x="3769" y="260380"/>
                  </a:lnTo>
                  <a:lnTo>
                    <a:pt x="0" y="238119"/>
                  </a:lnTo>
                  <a:lnTo>
                    <a:pt x="4338" y="223503"/>
                  </a:lnTo>
                  <a:lnTo>
                    <a:pt x="7663" y="219989"/>
                  </a:lnTo>
                  <a:lnTo>
                    <a:pt x="38586" y="207442"/>
                  </a:lnTo>
                  <a:lnTo>
                    <a:pt x="50235" y="205548"/>
                  </a:lnTo>
                  <a:lnTo>
                    <a:pt x="72691" y="209222"/>
                  </a:lnTo>
                  <a:lnTo>
                    <a:pt x="112176" y="225062"/>
                  </a:lnTo>
                  <a:lnTo>
                    <a:pt x="139610" y="237131"/>
                  </a:lnTo>
                  <a:lnTo>
                    <a:pt x="151233" y="239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3" name="SMARTInkShape-3000"/>
            <p:cNvSpPr/>
            <p:nvPr/>
          </p:nvSpPr>
          <p:spPr>
            <a:xfrm>
              <a:off x="3591024" y="1359107"/>
              <a:ext cx="105867" cy="165941"/>
            </a:xfrm>
            <a:custGeom>
              <a:avLst/>
              <a:gdLst/>
              <a:ahLst/>
              <a:cxnLst/>
              <a:rect l="0" t="0" r="0" b="0"/>
              <a:pathLst>
                <a:path w="105867" h="165941">
                  <a:moveTo>
                    <a:pt x="79077" y="16065"/>
                  </a:moveTo>
                  <a:lnTo>
                    <a:pt x="71389" y="23753"/>
                  </a:lnTo>
                  <a:lnTo>
                    <a:pt x="71968" y="25159"/>
                  </a:lnTo>
                  <a:lnTo>
                    <a:pt x="76530" y="31878"/>
                  </a:lnTo>
                  <a:lnTo>
                    <a:pt x="78574" y="43038"/>
                  </a:lnTo>
                  <a:lnTo>
                    <a:pt x="78742" y="45953"/>
                  </a:lnTo>
                  <a:lnTo>
                    <a:pt x="81574" y="51838"/>
                  </a:lnTo>
                  <a:lnTo>
                    <a:pt x="87631" y="60194"/>
                  </a:lnTo>
                  <a:lnTo>
                    <a:pt x="92636" y="55819"/>
                  </a:lnTo>
                  <a:lnTo>
                    <a:pt x="95025" y="50931"/>
                  </a:lnTo>
                  <a:lnTo>
                    <a:pt x="96559" y="34968"/>
                  </a:lnTo>
                  <a:lnTo>
                    <a:pt x="94124" y="26782"/>
                  </a:lnTo>
                  <a:lnTo>
                    <a:pt x="81684" y="10347"/>
                  </a:lnTo>
                  <a:lnTo>
                    <a:pt x="73015" y="2244"/>
                  </a:lnTo>
                  <a:lnTo>
                    <a:pt x="67122" y="0"/>
                  </a:lnTo>
                  <a:lnTo>
                    <a:pt x="58551" y="1649"/>
                  </a:lnTo>
                  <a:lnTo>
                    <a:pt x="45214" y="8156"/>
                  </a:lnTo>
                  <a:lnTo>
                    <a:pt x="17891" y="32771"/>
                  </a:lnTo>
                  <a:lnTo>
                    <a:pt x="12196" y="46310"/>
                  </a:lnTo>
                  <a:lnTo>
                    <a:pt x="972" y="89667"/>
                  </a:lnTo>
                  <a:lnTo>
                    <a:pt x="0" y="125307"/>
                  </a:lnTo>
                  <a:lnTo>
                    <a:pt x="5928" y="142801"/>
                  </a:lnTo>
                  <a:lnTo>
                    <a:pt x="11179" y="151105"/>
                  </a:lnTo>
                  <a:lnTo>
                    <a:pt x="29193" y="161359"/>
                  </a:lnTo>
                  <a:lnTo>
                    <a:pt x="53383" y="165940"/>
                  </a:lnTo>
                  <a:lnTo>
                    <a:pt x="74661" y="162557"/>
                  </a:lnTo>
                  <a:lnTo>
                    <a:pt x="105866" y="1500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4" name="SMARTInkShape-3001"/>
            <p:cNvSpPr/>
            <p:nvPr/>
          </p:nvSpPr>
          <p:spPr>
            <a:xfrm>
              <a:off x="3759920" y="1375172"/>
              <a:ext cx="88241" cy="119881"/>
            </a:xfrm>
            <a:custGeom>
              <a:avLst/>
              <a:gdLst/>
              <a:ahLst/>
              <a:cxnLst/>
              <a:rect l="0" t="0" r="0" b="0"/>
              <a:pathLst>
                <a:path w="88241" h="119881">
                  <a:moveTo>
                    <a:pt x="53056" y="0"/>
                  </a:moveTo>
                  <a:lnTo>
                    <a:pt x="48316" y="4740"/>
                  </a:lnTo>
                  <a:lnTo>
                    <a:pt x="43343" y="7068"/>
                  </a:lnTo>
                  <a:lnTo>
                    <a:pt x="40627" y="7688"/>
                  </a:lnTo>
                  <a:lnTo>
                    <a:pt x="32065" y="13302"/>
                  </a:lnTo>
                  <a:lnTo>
                    <a:pt x="8402" y="53865"/>
                  </a:lnTo>
                  <a:lnTo>
                    <a:pt x="3444" y="66604"/>
                  </a:lnTo>
                  <a:lnTo>
                    <a:pt x="0" y="98215"/>
                  </a:lnTo>
                  <a:lnTo>
                    <a:pt x="2356" y="105828"/>
                  </a:lnTo>
                  <a:lnTo>
                    <a:pt x="11953" y="118800"/>
                  </a:lnTo>
                  <a:lnTo>
                    <a:pt x="14740" y="119880"/>
                  </a:lnTo>
                  <a:lnTo>
                    <a:pt x="17590" y="119607"/>
                  </a:lnTo>
                  <a:lnTo>
                    <a:pt x="39383" y="108428"/>
                  </a:lnTo>
                  <a:lnTo>
                    <a:pt x="55399" y="93863"/>
                  </a:lnTo>
                  <a:lnTo>
                    <a:pt x="79634" y="53497"/>
                  </a:lnTo>
                  <a:lnTo>
                    <a:pt x="84712" y="41635"/>
                  </a:lnTo>
                  <a:lnTo>
                    <a:pt x="88240" y="16642"/>
                  </a:lnTo>
                  <a:lnTo>
                    <a:pt x="85892" y="9711"/>
                  </a:lnTo>
                  <a:lnTo>
                    <a:pt x="81040" y="1918"/>
                  </a:lnTo>
                  <a:lnTo>
                    <a:pt x="77730" y="852"/>
                  </a:lnTo>
                  <a:lnTo>
                    <a:pt x="75459" y="568"/>
                  </a:lnTo>
                  <a:lnTo>
                    <a:pt x="73944" y="1371"/>
                  </a:lnTo>
                  <a:lnTo>
                    <a:pt x="72935" y="2898"/>
                  </a:lnTo>
                  <a:lnTo>
                    <a:pt x="70916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5" name="SMARTInkShape-3002"/>
            <p:cNvSpPr/>
            <p:nvPr/>
          </p:nvSpPr>
          <p:spPr>
            <a:xfrm>
              <a:off x="3902273" y="1366823"/>
              <a:ext cx="125017" cy="133356"/>
            </a:xfrm>
            <a:custGeom>
              <a:avLst/>
              <a:gdLst/>
              <a:ahLst/>
              <a:cxnLst/>
              <a:rect l="0" t="0" r="0" b="0"/>
              <a:pathLst>
                <a:path w="125017" h="133356">
                  <a:moveTo>
                    <a:pt x="0" y="124435"/>
                  </a:moveTo>
                  <a:lnTo>
                    <a:pt x="0" y="132997"/>
                  </a:lnTo>
                  <a:lnTo>
                    <a:pt x="8562" y="133355"/>
                  </a:lnTo>
                  <a:lnTo>
                    <a:pt x="4080" y="128621"/>
                  </a:lnTo>
                  <a:lnTo>
                    <a:pt x="1814" y="121004"/>
                  </a:lnTo>
                  <a:lnTo>
                    <a:pt x="107" y="77822"/>
                  </a:lnTo>
                  <a:lnTo>
                    <a:pt x="7082" y="37525"/>
                  </a:lnTo>
                  <a:lnTo>
                    <a:pt x="9101" y="25285"/>
                  </a:lnTo>
                  <a:lnTo>
                    <a:pt x="15816" y="12816"/>
                  </a:lnTo>
                  <a:lnTo>
                    <a:pt x="21251" y="6035"/>
                  </a:lnTo>
                  <a:lnTo>
                    <a:pt x="29620" y="2359"/>
                  </a:lnTo>
                  <a:lnTo>
                    <a:pt x="46420" y="0"/>
                  </a:lnTo>
                  <a:lnTo>
                    <a:pt x="55689" y="4969"/>
                  </a:lnTo>
                  <a:lnTo>
                    <a:pt x="89482" y="31203"/>
                  </a:lnTo>
                  <a:lnTo>
                    <a:pt x="111958" y="65378"/>
                  </a:lnTo>
                  <a:lnTo>
                    <a:pt x="120706" y="89738"/>
                  </a:lnTo>
                  <a:lnTo>
                    <a:pt x="125016" y="124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6" name="SMARTInkShape-3003"/>
            <p:cNvSpPr/>
            <p:nvPr/>
          </p:nvSpPr>
          <p:spPr>
            <a:xfrm>
              <a:off x="4011271" y="1207444"/>
              <a:ext cx="78526" cy="292744"/>
            </a:xfrm>
            <a:custGeom>
              <a:avLst/>
              <a:gdLst/>
              <a:ahLst/>
              <a:cxnLst/>
              <a:rect l="0" t="0" r="0" b="0"/>
              <a:pathLst>
                <a:path w="78526" h="292744">
                  <a:moveTo>
                    <a:pt x="24947" y="292743"/>
                  </a:moveTo>
                  <a:lnTo>
                    <a:pt x="20207" y="288003"/>
                  </a:lnTo>
                  <a:lnTo>
                    <a:pt x="17880" y="280384"/>
                  </a:lnTo>
                  <a:lnTo>
                    <a:pt x="16067" y="235879"/>
                  </a:lnTo>
                  <a:lnTo>
                    <a:pt x="11287" y="198057"/>
                  </a:lnTo>
                  <a:lnTo>
                    <a:pt x="7918" y="158505"/>
                  </a:lnTo>
                  <a:lnTo>
                    <a:pt x="6342" y="125087"/>
                  </a:lnTo>
                  <a:lnTo>
                    <a:pt x="69" y="80885"/>
                  </a:lnTo>
                  <a:lnTo>
                    <a:pt x="0" y="62654"/>
                  </a:lnTo>
                  <a:lnTo>
                    <a:pt x="6586" y="18865"/>
                  </a:lnTo>
                  <a:lnTo>
                    <a:pt x="6754" y="14908"/>
                  </a:lnTo>
                  <a:lnTo>
                    <a:pt x="9586" y="7865"/>
                  </a:lnTo>
                  <a:lnTo>
                    <a:pt x="11730" y="4598"/>
                  </a:lnTo>
                  <a:lnTo>
                    <a:pt x="14151" y="2420"/>
                  </a:lnTo>
                  <a:lnTo>
                    <a:pt x="19488" y="0"/>
                  </a:lnTo>
                  <a:lnTo>
                    <a:pt x="27813" y="1570"/>
                  </a:lnTo>
                  <a:lnTo>
                    <a:pt x="68887" y="17876"/>
                  </a:lnTo>
                  <a:lnTo>
                    <a:pt x="78525" y="248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7" name="SMARTInkShape-3004"/>
            <p:cNvSpPr/>
            <p:nvPr/>
          </p:nvSpPr>
          <p:spPr>
            <a:xfrm>
              <a:off x="3973711" y="1313177"/>
              <a:ext cx="213612" cy="137554"/>
            </a:xfrm>
            <a:custGeom>
              <a:avLst/>
              <a:gdLst/>
              <a:ahLst/>
              <a:cxnLst/>
              <a:rect l="0" t="0" r="0" b="0"/>
              <a:pathLst>
                <a:path w="213612" h="137554">
                  <a:moveTo>
                    <a:pt x="0" y="61995"/>
                  </a:moveTo>
                  <a:lnTo>
                    <a:pt x="41131" y="61003"/>
                  </a:lnTo>
                  <a:lnTo>
                    <a:pt x="79378" y="54927"/>
                  </a:lnTo>
                  <a:lnTo>
                    <a:pt x="115891" y="48692"/>
                  </a:lnTo>
                  <a:lnTo>
                    <a:pt x="156911" y="37907"/>
                  </a:lnTo>
                  <a:lnTo>
                    <a:pt x="197841" y="26436"/>
                  </a:lnTo>
                  <a:lnTo>
                    <a:pt x="206330" y="22047"/>
                  </a:lnTo>
                  <a:lnTo>
                    <a:pt x="210764" y="16790"/>
                  </a:lnTo>
                  <a:lnTo>
                    <a:pt x="213261" y="8252"/>
                  </a:lnTo>
                  <a:lnTo>
                    <a:pt x="213611" y="5330"/>
                  </a:lnTo>
                  <a:lnTo>
                    <a:pt x="212853" y="3383"/>
                  </a:lnTo>
                  <a:lnTo>
                    <a:pt x="211355" y="2084"/>
                  </a:lnTo>
                  <a:lnTo>
                    <a:pt x="209364" y="1218"/>
                  </a:lnTo>
                  <a:lnTo>
                    <a:pt x="197081" y="0"/>
                  </a:lnTo>
                  <a:lnTo>
                    <a:pt x="180875" y="4379"/>
                  </a:lnTo>
                  <a:lnTo>
                    <a:pt x="168245" y="11961"/>
                  </a:lnTo>
                  <a:lnTo>
                    <a:pt x="131703" y="47494"/>
                  </a:lnTo>
                  <a:lnTo>
                    <a:pt x="113598" y="76928"/>
                  </a:lnTo>
                  <a:lnTo>
                    <a:pt x="109065" y="94752"/>
                  </a:lnTo>
                  <a:lnTo>
                    <a:pt x="110650" y="106650"/>
                  </a:lnTo>
                  <a:lnTo>
                    <a:pt x="117121" y="121859"/>
                  </a:lnTo>
                  <a:lnTo>
                    <a:pt x="119752" y="125717"/>
                  </a:lnTo>
                  <a:lnTo>
                    <a:pt x="123491" y="128289"/>
                  </a:lnTo>
                  <a:lnTo>
                    <a:pt x="149411" y="137495"/>
                  </a:lnTo>
                  <a:lnTo>
                    <a:pt x="160993" y="137553"/>
                  </a:lnTo>
                  <a:lnTo>
                    <a:pt x="196453" y="133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8" name="SMARTInkShape-3005"/>
            <p:cNvSpPr/>
            <p:nvPr/>
          </p:nvSpPr>
          <p:spPr>
            <a:xfrm>
              <a:off x="4238022" y="1285875"/>
              <a:ext cx="118980" cy="187524"/>
            </a:xfrm>
            <a:custGeom>
              <a:avLst/>
              <a:gdLst/>
              <a:ahLst/>
              <a:cxnLst/>
              <a:rect l="0" t="0" r="0" b="0"/>
              <a:pathLst>
                <a:path w="118980" h="187524">
                  <a:moveTo>
                    <a:pt x="83946" y="0"/>
                  </a:moveTo>
                  <a:lnTo>
                    <a:pt x="79206" y="0"/>
                  </a:lnTo>
                  <a:lnTo>
                    <a:pt x="74233" y="2646"/>
                  </a:lnTo>
                  <a:lnTo>
                    <a:pt x="68715" y="6137"/>
                  </a:lnTo>
                  <a:lnTo>
                    <a:pt x="25120" y="21250"/>
                  </a:lnTo>
                  <a:lnTo>
                    <a:pt x="15468" y="29619"/>
                  </a:lnTo>
                  <a:lnTo>
                    <a:pt x="1187" y="46420"/>
                  </a:lnTo>
                  <a:lnTo>
                    <a:pt x="0" y="50790"/>
                  </a:lnTo>
                  <a:lnTo>
                    <a:pt x="1327" y="60938"/>
                  </a:lnTo>
                  <a:lnTo>
                    <a:pt x="7653" y="73067"/>
                  </a:lnTo>
                  <a:lnTo>
                    <a:pt x="11256" y="75500"/>
                  </a:lnTo>
                  <a:lnTo>
                    <a:pt x="51148" y="89796"/>
                  </a:lnTo>
                  <a:lnTo>
                    <a:pt x="92349" y="107200"/>
                  </a:lnTo>
                  <a:lnTo>
                    <a:pt x="103556" y="114121"/>
                  </a:lnTo>
                  <a:lnTo>
                    <a:pt x="114451" y="128182"/>
                  </a:lnTo>
                  <a:lnTo>
                    <a:pt x="118120" y="139073"/>
                  </a:lnTo>
                  <a:lnTo>
                    <a:pt x="118979" y="145485"/>
                  </a:lnTo>
                  <a:lnTo>
                    <a:pt x="116715" y="151642"/>
                  </a:lnTo>
                  <a:lnTo>
                    <a:pt x="114721" y="154672"/>
                  </a:lnTo>
                  <a:lnTo>
                    <a:pt x="81487" y="177372"/>
                  </a:lnTo>
                  <a:lnTo>
                    <a:pt x="61169" y="184515"/>
                  </a:lnTo>
                  <a:lnTo>
                    <a:pt x="21439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59" name="SMARTInkShape-3006"/>
            <p:cNvSpPr/>
            <p:nvPr/>
          </p:nvSpPr>
          <p:spPr>
            <a:xfrm>
              <a:off x="4358728" y="1285875"/>
              <a:ext cx="105546" cy="187524"/>
            </a:xfrm>
            <a:custGeom>
              <a:avLst/>
              <a:gdLst/>
              <a:ahLst/>
              <a:cxnLst/>
              <a:rect l="0" t="0" r="0" b="0"/>
              <a:pathLst>
                <a:path w="105546" h="187524">
                  <a:moveTo>
                    <a:pt x="88256" y="0"/>
                  </a:moveTo>
                  <a:lnTo>
                    <a:pt x="83516" y="0"/>
                  </a:lnTo>
                  <a:lnTo>
                    <a:pt x="78543" y="2646"/>
                  </a:lnTo>
                  <a:lnTo>
                    <a:pt x="34426" y="26858"/>
                  </a:lnTo>
                  <a:lnTo>
                    <a:pt x="16744" y="38385"/>
                  </a:lnTo>
                  <a:lnTo>
                    <a:pt x="6863" y="47818"/>
                  </a:lnTo>
                  <a:lnTo>
                    <a:pt x="2472" y="55318"/>
                  </a:lnTo>
                  <a:lnTo>
                    <a:pt x="0" y="65118"/>
                  </a:lnTo>
                  <a:lnTo>
                    <a:pt x="645" y="68216"/>
                  </a:lnTo>
                  <a:lnTo>
                    <a:pt x="4008" y="74306"/>
                  </a:lnTo>
                  <a:lnTo>
                    <a:pt x="16220" y="83311"/>
                  </a:lnTo>
                  <a:lnTo>
                    <a:pt x="57458" y="101200"/>
                  </a:lnTo>
                  <a:lnTo>
                    <a:pt x="89378" y="119062"/>
                  </a:lnTo>
                  <a:lnTo>
                    <a:pt x="99613" y="127992"/>
                  </a:lnTo>
                  <a:lnTo>
                    <a:pt x="103226" y="133945"/>
                  </a:lnTo>
                  <a:lnTo>
                    <a:pt x="105545" y="145851"/>
                  </a:lnTo>
                  <a:lnTo>
                    <a:pt x="103750" y="148828"/>
                  </a:lnTo>
                  <a:lnTo>
                    <a:pt x="91744" y="157758"/>
                  </a:lnTo>
                  <a:lnTo>
                    <a:pt x="58274" y="174625"/>
                  </a:lnTo>
                  <a:lnTo>
                    <a:pt x="15030" y="185429"/>
                  </a:lnTo>
                  <a:lnTo>
                    <a:pt x="7889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0" name="SMARTInkShape-3007"/>
            <p:cNvSpPr/>
            <p:nvPr/>
          </p:nvSpPr>
          <p:spPr>
            <a:xfrm>
              <a:off x="4491632" y="1330523"/>
              <a:ext cx="26390" cy="116087"/>
            </a:xfrm>
            <a:custGeom>
              <a:avLst/>
              <a:gdLst/>
              <a:ahLst/>
              <a:cxnLst/>
              <a:rect l="0" t="0" r="0" b="0"/>
              <a:pathLst>
                <a:path w="26390" h="116087">
                  <a:moveTo>
                    <a:pt x="0" y="0"/>
                  </a:moveTo>
                  <a:lnTo>
                    <a:pt x="4740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9677" y="15232"/>
                  </a:lnTo>
                  <a:lnTo>
                    <a:pt x="14994" y="24908"/>
                  </a:lnTo>
                  <a:lnTo>
                    <a:pt x="24760" y="65392"/>
                  </a:lnTo>
                  <a:lnTo>
                    <a:pt x="26389" y="89316"/>
                  </a:lnTo>
                  <a:lnTo>
                    <a:pt x="1786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1" name="SMARTInkShape-3008"/>
            <p:cNvSpPr/>
            <p:nvPr/>
          </p:nvSpPr>
          <p:spPr>
            <a:xfrm>
              <a:off x="4536281" y="1241227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2" name="SMARTInkShape-3009"/>
            <p:cNvSpPr/>
            <p:nvPr/>
          </p:nvSpPr>
          <p:spPr>
            <a:xfrm>
              <a:off x="4589859" y="1335446"/>
              <a:ext cx="88766" cy="101571"/>
            </a:xfrm>
            <a:custGeom>
              <a:avLst/>
              <a:gdLst/>
              <a:ahLst/>
              <a:cxnLst/>
              <a:rect l="0" t="0" r="0" b="0"/>
              <a:pathLst>
                <a:path w="88766" h="101571">
                  <a:moveTo>
                    <a:pt x="35719" y="30796"/>
                  </a:moveTo>
                  <a:lnTo>
                    <a:pt x="35719" y="35536"/>
                  </a:lnTo>
                  <a:lnTo>
                    <a:pt x="33073" y="40510"/>
                  </a:lnTo>
                  <a:lnTo>
                    <a:pt x="29583" y="46027"/>
                  </a:lnTo>
                  <a:lnTo>
                    <a:pt x="18759" y="86716"/>
                  </a:lnTo>
                  <a:lnTo>
                    <a:pt x="18259" y="94676"/>
                  </a:lnTo>
                  <a:lnTo>
                    <a:pt x="19119" y="97195"/>
                  </a:lnTo>
                  <a:lnTo>
                    <a:pt x="20683" y="98874"/>
                  </a:lnTo>
                  <a:lnTo>
                    <a:pt x="25067" y="100741"/>
                  </a:lnTo>
                  <a:lnTo>
                    <a:pt x="30324" y="101570"/>
                  </a:lnTo>
                  <a:lnTo>
                    <a:pt x="35967" y="99293"/>
                  </a:lnTo>
                  <a:lnTo>
                    <a:pt x="56771" y="85971"/>
                  </a:lnTo>
                  <a:lnTo>
                    <a:pt x="77148" y="54226"/>
                  </a:lnTo>
                  <a:lnTo>
                    <a:pt x="86603" y="33367"/>
                  </a:lnTo>
                  <a:lnTo>
                    <a:pt x="88765" y="14657"/>
                  </a:lnTo>
                  <a:lnTo>
                    <a:pt x="86958" y="11107"/>
                  </a:lnTo>
                  <a:lnTo>
                    <a:pt x="83769" y="8740"/>
                  </a:lnTo>
                  <a:lnTo>
                    <a:pt x="64393" y="202"/>
                  </a:lnTo>
                  <a:lnTo>
                    <a:pt x="53093" y="0"/>
                  </a:lnTo>
                  <a:lnTo>
                    <a:pt x="8973" y="3655"/>
                  </a:lnTo>
                  <a:lnTo>
                    <a:pt x="0" y="40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3" name="SMARTInkShape-3010"/>
            <p:cNvSpPr/>
            <p:nvPr/>
          </p:nvSpPr>
          <p:spPr>
            <a:xfrm>
              <a:off x="4661783" y="1321794"/>
              <a:ext cx="133403" cy="124816"/>
            </a:xfrm>
            <a:custGeom>
              <a:avLst/>
              <a:gdLst/>
              <a:ahLst/>
              <a:cxnLst/>
              <a:rect l="0" t="0" r="0" b="0"/>
              <a:pathLst>
                <a:path w="133403" h="124816">
                  <a:moveTo>
                    <a:pt x="8443" y="106956"/>
                  </a:moveTo>
                  <a:lnTo>
                    <a:pt x="13183" y="106956"/>
                  </a:lnTo>
                  <a:lnTo>
                    <a:pt x="14580" y="107948"/>
                  </a:lnTo>
                  <a:lnTo>
                    <a:pt x="15511" y="109602"/>
                  </a:lnTo>
                  <a:lnTo>
                    <a:pt x="16131" y="111696"/>
                  </a:lnTo>
                  <a:lnTo>
                    <a:pt x="26184" y="124674"/>
                  </a:lnTo>
                  <a:lnTo>
                    <a:pt x="21527" y="120033"/>
                  </a:lnTo>
                  <a:lnTo>
                    <a:pt x="19220" y="115083"/>
                  </a:lnTo>
                  <a:lnTo>
                    <a:pt x="18604" y="112374"/>
                  </a:lnTo>
                  <a:lnTo>
                    <a:pt x="3206" y="84913"/>
                  </a:lnTo>
                  <a:lnTo>
                    <a:pt x="0" y="56195"/>
                  </a:lnTo>
                  <a:lnTo>
                    <a:pt x="4398" y="38448"/>
                  </a:lnTo>
                  <a:lnTo>
                    <a:pt x="17624" y="11369"/>
                  </a:lnTo>
                  <a:lnTo>
                    <a:pt x="20517" y="7513"/>
                  </a:lnTo>
                  <a:lnTo>
                    <a:pt x="29023" y="3227"/>
                  </a:lnTo>
                  <a:lnTo>
                    <a:pt x="63393" y="0"/>
                  </a:lnTo>
                  <a:lnTo>
                    <a:pt x="82934" y="4600"/>
                  </a:lnTo>
                  <a:lnTo>
                    <a:pt x="93805" y="12185"/>
                  </a:lnTo>
                  <a:lnTo>
                    <a:pt x="108150" y="24967"/>
                  </a:lnTo>
                  <a:lnTo>
                    <a:pt x="118242" y="32813"/>
                  </a:lnTo>
                  <a:lnTo>
                    <a:pt x="128509" y="47395"/>
                  </a:lnTo>
                  <a:lnTo>
                    <a:pt x="131259" y="55018"/>
                  </a:lnTo>
                  <a:lnTo>
                    <a:pt x="133402" y="91671"/>
                  </a:lnTo>
                  <a:lnTo>
                    <a:pt x="130788" y="97847"/>
                  </a:lnTo>
                  <a:lnTo>
                    <a:pt x="127311" y="103900"/>
                  </a:lnTo>
                  <a:lnTo>
                    <a:pt x="125079" y="115870"/>
                  </a:lnTo>
                  <a:lnTo>
                    <a:pt x="124529" y="1248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4" name="SMARTInkShape-3011"/>
            <p:cNvSpPr/>
            <p:nvPr/>
          </p:nvSpPr>
          <p:spPr>
            <a:xfrm>
              <a:off x="4850736" y="1312664"/>
              <a:ext cx="103292" cy="169665"/>
            </a:xfrm>
            <a:custGeom>
              <a:avLst/>
              <a:gdLst/>
              <a:ahLst/>
              <a:cxnLst/>
              <a:rect l="0" t="0" r="0" b="0"/>
              <a:pathLst>
                <a:path w="103292" h="169665">
                  <a:moveTo>
                    <a:pt x="96311" y="0"/>
                  </a:moveTo>
                  <a:lnTo>
                    <a:pt x="56991" y="992"/>
                  </a:lnTo>
                  <a:lnTo>
                    <a:pt x="27767" y="12429"/>
                  </a:lnTo>
                  <a:lnTo>
                    <a:pt x="4553" y="29812"/>
                  </a:lnTo>
                  <a:lnTo>
                    <a:pt x="959" y="38385"/>
                  </a:lnTo>
                  <a:lnTo>
                    <a:pt x="0" y="43449"/>
                  </a:lnTo>
                  <a:lnTo>
                    <a:pt x="1582" y="51722"/>
                  </a:lnTo>
                  <a:lnTo>
                    <a:pt x="3393" y="55318"/>
                  </a:lnTo>
                  <a:lnTo>
                    <a:pt x="10696" y="61958"/>
                  </a:lnTo>
                  <a:lnTo>
                    <a:pt x="45702" y="80319"/>
                  </a:lnTo>
                  <a:lnTo>
                    <a:pt x="60919" y="87291"/>
                  </a:lnTo>
                  <a:lnTo>
                    <a:pt x="98661" y="118694"/>
                  </a:lnTo>
                  <a:lnTo>
                    <a:pt x="102316" y="124852"/>
                  </a:lnTo>
                  <a:lnTo>
                    <a:pt x="103291" y="127883"/>
                  </a:lnTo>
                  <a:lnTo>
                    <a:pt x="102948" y="130896"/>
                  </a:lnTo>
                  <a:lnTo>
                    <a:pt x="99922" y="136889"/>
                  </a:lnTo>
                  <a:lnTo>
                    <a:pt x="87900" y="145842"/>
                  </a:lnTo>
                  <a:lnTo>
                    <a:pt x="50555" y="160733"/>
                  </a:lnTo>
                  <a:lnTo>
                    <a:pt x="7014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670" name="SMARTInkShape-Group345"/>
          <p:cNvGrpSpPr/>
          <p:nvPr/>
        </p:nvGrpSpPr>
        <p:grpSpPr>
          <a:xfrm>
            <a:off x="2884289" y="5402461"/>
            <a:ext cx="562571" cy="482204"/>
            <a:chOff x="2884289" y="5402461"/>
            <a:chExt cx="562571" cy="482204"/>
          </a:xfrm>
        </p:grpSpPr>
        <p:sp>
          <p:nvSpPr>
            <p:cNvPr id="1666" name="SMARTInkShape-3012"/>
            <p:cNvSpPr/>
            <p:nvPr/>
          </p:nvSpPr>
          <p:spPr>
            <a:xfrm>
              <a:off x="2884289" y="5402461"/>
              <a:ext cx="133421" cy="428626"/>
            </a:xfrm>
            <a:custGeom>
              <a:avLst/>
              <a:gdLst/>
              <a:ahLst/>
              <a:cxnLst/>
              <a:rect l="0" t="0" r="0" b="0"/>
              <a:pathLst>
                <a:path w="133421" h="428626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7"/>
                  </a:lnTo>
                  <a:lnTo>
                    <a:pt x="17169" y="13302"/>
                  </a:lnTo>
                  <a:lnTo>
                    <a:pt x="25159" y="21125"/>
                  </a:lnTo>
                  <a:lnTo>
                    <a:pt x="33010" y="30225"/>
                  </a:lnTo>
                  <a:lnTo>
                    <a:pt x="64777" y="57511"/>
                  </a:lnTo>
                  <a:lnTo>
                    <a:pt x="92134" y="98494"/>
                  </a:lnTo>
                  <a:lnTo>
                    <a:pt x="109723" y="135351"/>
                  </a:lnTo>
                  <a:lnTo>
                    <a:pt x="124962" y="176133"/>
                  </a:lnTo>
                  <a:lnTo>
                    <a:pt x="129952" y="190398"/>
                  </a:lnTo>
                  <a:lnTo>
                    <a:pt x="133420" y="227810"/>
                  </a:lnTo>
                  <a:lnTo>
                    <a:pt x="121470" y="269532"/>
                  </a:lnTo>
                  <a:lnTo>
                    <a:pt x="104130" y="309183"/>
                  </a:lnTo>
                  <a:lnTo>
                    <a:pt x="86644" y="332210"/>
                  </a:lnTo>
                  <a:lnTo>
                    <a:pt x="55158" y="372176"/>
                  </a:lnTo>
                  <a:lnTo>
                    <a:pt x="26967" y="412631"/>
                  </a:lnTo>
                  <a:lnTo>
                    <a:pt x="20915" y="421517"/>
                  </a:lnTo>
                  <a:lnTo>
                    <a:pt x="893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7" name="SMARTInkShape-3013"/>
            <p:cNvSpPr/>
            <p:nvPr/>
          </p:nvSpPr>
          <p:spPr>
            <a:xfrm>
              <a:off x="3072013" y="5491869"/>
              <a:ext cx="124816" cy="187413"/>
            </a:xfrm>
            <a:custGeom>
              <a:avLst/>
              <a:gdLst/>
              <a:ahLst/>
              <a:cxnLst/>
              <a:rect l="0" t="0" r="0" b="0"/>
              <a:pathLst>
                <a:path w="124816" h="187413">
                  <a:moveTo>
                    <a:pt x="124815" y="17748"/>
                  </a:moveTo>
                  <a:lnTo>
                    <a:pt x="124815" y="10060"/>
                  </a:lnTo>
                  <a:lnTo>
                    <a:pt x="123823" y="9646"/>
                  </a:lnTo>
                  <a:lnTo>
                    <a:pt x="120074" y="9186"/>
                  </a:lnTo>
                  <a:lnTo>
                    <a:pt x="115101" y="6335"/>
                  </a:lnTo>
                  <a:lnTo>
                    <a:pt x="112386" y="4187"/>
                  </a:lnTo>
                  <a:lnTo>
                    <a:pt x="104077" y="1799"/>
                  </a:lnTo>
                  <a:lnTo>
                    <a:pt x="72804" y="0"/>
                  </a:lnTo>
                  <a:lnTo>
                    <a:pt x="32459" y="8989"/>
                  </a:lnTo>
                  <a:lnTo>
                    <a:pt x="15650" y="15704"/>
                  </a:lnTo>
                  <a:lnTo>
                    <a:pt x="7506" y="21139"/>
                  </a:lnTo>
                  <a:lnTo>
                    <a:pt x="3224" y="26862"/>
                  </a:lnTo>
                  <a:lnTo>
                    <a:pt x="1321" y="33705"/>
                  </a:lnTo>
                  <a:lnTo>
                    <a:pt x="0" y="55214"/>
                  </a:lnTo>
                  <a:lnTo>
                    <a:pt x="2534" y="61849"/>
                  </a:lnTo>
                  <a:lnTo>
                    <a:pt x="16986" y="78935"/>
                  </a:lnTo>
                  <a:lnTo>
                    <a:pt x="59751" y="106876"/>
                  </a:lnTo>
                  <a:lnTo>
                    <a:pt x="67125" y="111932"/>
                  </a:lnTo>
                  <a:lnTo>
                    <a:pt x="76853" y="114776"/>
                  </a:lnTo>
                  <a:lnTo>
                    <a:pt x="93884" y="115943"/>
                  </a:lnTo>
                  <a:lnTo>
                    <a:pt x="89923" y="115970"/>
                  </a:lnTo>
                  <a:lnTo>
                    <a:pt x="82130" y="109837"/>
                  </a:lnTo>
                  <a:lnTo>
                    <a:pt x="73913" y="107873"/>
                  </a:lnTo>
                  <a:lnTo>
                    <a:pt x="59291" y="107152"/>
                  </a:lnTo>
                  <a:lnTo>
                    <a:pt x="53360" y="109739"/>
                  </a:lnTo>
                  <a:lnTo>
                    <a:pt x="47417" y="113203"/>
                  </a:lnTo>
                  <a:lnTo>
                    <a:pt x="41468" y="114743"/>
                  </a:lnTo>
                  <a:lnTo>
                    <a:pt x="39485" y="116146"/>
                  </a:lnTo>
                  <a:lnTo>
                    <a:pt x="38162" y="118073"/>
                  </a:lnTo>
                  <a:lnTo>
                    <a:pt x="36302" y="125526"/>
                  </a:lnTo>
                  <a:lnTo>
                    <a:pt x="35673" y="136933"/>
                  </a:lnTo>
                  <a:lnTo>
                    <a:pt x="40305" y="150517"/>
                  </a:lnTo>
                  <a:lnTo>
                    <a:pt x="47898" y="158777"/>
                  </a:lnTo>
                  <a:lnTo>
                    <a:pt x="80166" y="187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8" name="SMARTInkShape-3014"/>
            <p:cNvSpPr/>
            <p:nvPr/>
          </p:nvSpPr>
          <p:spPr>
            <a:xfrm>
              <a:off x="3187898" y="5527477"/>
              <a:ext cx="205384" cy="258961"/>
            </a:xfrm>
            <a:custGeom>
              <a:avLst/>
              <a:gdLst/>
              <a:ahLst/>
              <a:cxnLst/>
              <a:rect l="0" t="0" r="0" b="0"/>
              <a:pathLst>
                <a:path w="205384" h="258961">
                  <a:moveTo>
                    <a:pt x="205383" y="0"/>
                  </a:moveTo>
                  <a:lnTo>
                    <a:pt x="200642" y="4739"/>
                  </a:lnTo>
                  <a:lnTo>
                    <a:pt x="198315" y="9713"/>
                  </a:lnTo>
                  <a:lnTo>
                    <a:pt x="197695" y="12428"/>
                  </a:lnTo>
                  <a:lnTo>
                    <a:pt x="192081" y="20990"/>
                  </a:lnTo>
                  <a:lnTo>
                    <a:pt x="158089" y="60931"/>
                  </a:lnTo>
                  <a:lnTo>
                    <a:pt x="121710" y="101284"/>
                  </a:lnTo>
                  <a:lnTo>
                    <a:pt x="86292" y="143066"/>
                  </a:lnTo>
                  <a:lnTo>
                    <a:pt x="50599" y="182317"/>
                  </a:lnTo>
                  <a:lnTo>
                    <a:pt x="22012" y="224377"/>
                  </a:lnTo>
                  <a:lnTo>
                    <a:pt x="0" y="258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69" name="SMARTInkShape-3015"/>
            <p:cNvSpPr/>
            <p:nvPr/>
          </p:nvSpPr>
          <p:spPr>
            <a:xfrm>
              <a:off x="3332136" y="5652492"/>
              <a:ext cx="114724" cy="232173"/>
            </a:xfrm>
            <a:custGeom>
              <a:avLst/>
              <a:gdLst/>
              <a:ahLst/>
              <a:cxnLst/>
              <a:rect l="0" t="0" r="0" b="0"/>
              <a:pathLst>
                <a:path w="114724" h="232173">
                  <a:moveTo>
                    <a:pt x="52215" y="0"/>
                  </a:moveTo>
                  <a:lnTo>
                    <a:pt x="52215" y="7688"/>
                  </a:lnTo>
                  <a:lnTo>
                    <a:pt x="46078" y="15813"/>
                  </a:lnTo>
                  <a:lnTo>
                    <a:pt x="32310" y="53042"/>
                  </a:lnTo>
                  <a:lnTo>
                    <a:pt x="20196" y="68390"/>
                  </a:lnTo>
                  <a:lnTo>
                    <a:pt x="14581" y="80353"/>
                  </a:lnTo>
                  <a:lnTo>
                    <a:pt x="10684" y="86313"/>
                  </a:lnTo>
                  <a:lnTo>
                    <a:pt x="7499" y="95249"/>
                  </a:lnTo>
                  <a:lnTo>
                    <a:pt x="1704" y="105171"/>
                  </a:lnTo>
                  <a:lnTo>
                    <a:pt x="0" y="114873"/>
                  </a:lnTo>
                  <a:lnTo>
                    <a:pt x="1889" y="123154"/>
                  </a:lnTo>
                  <a:lnTo>
                    <a:pt x="5044" y="130141"/>
                  </a:lnTo>
                  <a:lnTo>
                    <a:pt x="6446" y="136553"/>
                  </a:lnTo>
                  <a:lnTo>
                    <a:pt x="21603" y="155885"/>
                  </a:lnTo>
                  <a:lnTo>
                    <a:pt x="43706" y="176166"/>
                  </a:lnTo>
                  <a:lnTo>
                    <a:pt x="55379" y="185451"/>
                  </a:lnTo>
                  <a:lnTo>
                    <a:pt x="75091" y="206423"/>
                  </a:lnTo>
                  <a:lnTo>
                    <a:pt x="114723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681" name="SMARTInkShape-Group346"/>
          <p:cNvGrpSpPr/>
          <p:nvPr/>
        </p:nvGrpSpPr>
        <p:grpSpPr>
          <a:xfrm>
            <a:off x="1366242" y="5929838"/>
            <a:ext cx="1544837" cy="419170"/>
            <a:chOff x="1366242" y="5929838"/>
            <a:chExt cx="1544837" cy="419170"/>
          </a:xfrm>
        </p:grpSpPr>
        <p:sp>
          <p:nvSpPr>
            <p:cNvPr id="1671" name="SMARTInkShape-3016"/>
            <p:cNvSpPr/>
            <p:nvPr/>
          </p:nvSpPr>
          <p:spPr>
            <a:xfrm>
              <a:off x="1375172" y="6036468"/>
              <a:ext cx="80368" cy="312540"/>
            </a:xfrm>
            <a:custGeom>
              <a:avLst/>
              <a:gdLst/>
              <a:ahLst/>
              <a:cxnLst/>
              <a:rect l="0" t="0" r="0" b="0"/>
              <a:pathLst>
                <a:path w="80368" h="312540">
                  <a:moveTo>
                    <a:pt x="0" y="0"/>
                  </a:moveTo>
                  <a:lnTo>
                    <a:pt x="0" y="8562"/>
                  </a:lnTo>
                  <a:lnTo>
                    <a:pt x="6137" y="15986"/>
                  </a:lnTo>
                  <a:lnTo>
                    <a:pt x="15813" y="38976"/>
                  </a:lnTo>
                  <a:lnTo>
                    <a:pt x="23096" y="50796"/>
                  </a:lnTo>
                  <a:lnTo>
                    <a:pt x="36286" y="92129"/>
                  </a:lnTo>
                  <a:lnTo>
                    <a:pt x="49684" y="134319"/>
                  </a:lnTo>
                  <a:lnTo>
                    <a:pt x="57806" y="178643"/>
                  </a:lnTo>
                  <a:lnTo>
                    <a:pt x="64534" y="223249"/>
                  </a:lnTo>
                  <a:lnTo>
                    <a:pt x="70831" y="267108"/>
                  </a:lnTo>
                  <a:lnTo>
                    <a:pt x="72160" y="279449"/>
                  </a:lnTo>
                  <a:lnTo>
                    <a:pt x="80367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2" name="SMARTInkShape-3017"/>
            <p:cNvSpPr/>
            <p:nvPr/>
          </p:nvSpPr>
          <p:spPr>
            <a:xfrm>
              <a:off x="1366242" y="6018631"/>
              <a:ext cx="258916" cy="187482"/>
            </a:xfrm>
            <a:custGeom>
              <a:avLst/>
              <a:gdLst/>
              <a:ahLst/>
              <a:cxnLst/>
              <a:rect l="0" t="0" r="0" b="0"/>
              <a:pathLst>
                <a:path w="258916" h="187482">
                  <a:moveTo>
                    <a:pt x="0" y="17837"/>
                  </a:moveTo>
                  <a:lnTo>
                    <a:pt x="0" y="10149"/>
                  </a:lnTo>
                  <a:lnTo>
                    <a:pt x="992" y="9736"/>
                  </a:lnTo>
                  <a:lnTo>
                    <a:pt x="4740" y="9276"/>
                  </a:lnTo>
                  <a:lnTo>
                    <a:pt x="6137" y="8161"/>
                  </a:lnTo>
                  <a:lnTo>
                    <a:pt x="7689" y="4276"/>
                  </a:lnTo>
                  <a:lnTo>
                    <a:pt x="9095" y="2843"/>
                  </a:lnTo>
                  <a:lnTo>
                    <a:pt x="13303" y="1252"/>
                  </a:lnTo>
                  <a:lnTo>
                    <a:pt x="57510" y="0"/>
                  </a:lnTo>
                  <a:lnTo>
                    <a:pt x="74697" y="977"/>
                  </a:lnTo>
                  <a:lnTo>
                    <a:pt x="113134" y="10066"/>
                  </a:lnTo>
                  <a:lnTo>
                    <a:pt x="155154" y="22880"/>
                  </a:lnTo>
                  <a:lnTo>
                    <a:pt x="183445" y="30740"/>
                  </a:lnTo>
                  <a:lnTo>
                    <a:pt x="212481" y="47690"/>
                  </a:lnTo>
                  <a:lnTo>
                    <a:pt x="221105" y="56240"/>
                  </a:lnTo>
                  <a:lnTo>
                    <a:pt x="252971" y="96884"/>
                  </a:lnTo>
                  <a:lnTo>
                    <a:pt x="257186" y="108837"/>
                  </a:lnTo>
                  <a:lnTo>
                    <a:pt x="258915" y="145428"/>
                  </a:lnTo>
                  <a:lnTo>
                    <a:pt x="256295" y="151605"/>
                  </a:lnTo>
                  <a:lnTo>
                    <a:pt x="252815" y="157657"/>
                  </a:lnTo>
                  <a:lnTo>
                    <a:pt x="249864" y="166642"/>
                  </a:lnTo>
                  <a:lnTo>
                    <a:pt x="237711" y="181547"/>
                  </a:lnTo>
                  <a:lnTo>
                    <a:pt x="231988" y="184854"/>
                  </a:lnTo>
                  <a:lnTo>
                    <a:pt x="220542" y="186717"/>
                  </a:lnTo>
                  <a:lnTo>
                    <a:pt x="177972" y="187481"/>
                  </a:lnTo>
                  <a:lnTo>
                    <a:pt x="148746" y="186507"/>
                  </a:lnTo>
                  <a:lnTo>
                    <a:pt x="114219" y="179123"/>
                  </a:lnTo>
                  <a:lnTo>
                    <a:pt x="80367" y="1785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3" name="SMARTInkShape-3018"/>
            <p:cNvSpPr/>
            <p:nvPr/>
          </p:nvSpPr>
          <p:spPr>
            <a:xfrm>
              <a:off x="1651992" y="6036627"/>
              <a:ext cx="178595" cy="178314"/>
            </a:xfrm>
            <a:custGeom>
              <a:avLst/>
              <a:gdLst/>
              <a:ahLst/>
              <a:cxnLst/>
              <a:rect l="0" t="0" r="0" b="0"/>
              <a:pathLst>
                <a:path w="178595" h="178314">
                  <a:moveTo>
                    <a:pt x="8930" y="44490"/>
                  </a:moveTo>
                  <a:lnTo>
                    <a:pt x="8930" y="87847"/>
                  </a:lnTo>
                  <a:lnTo>
                    <a:pt x="8930" y="91255"/>
                  </a:lnTo>
                  <a:lnTo>
                    <a:pt x="368" y="132184"/>
                  </a:lnTo>
                  <a:lnTo>
                    <a:pt x="1" y="176335"/>
                  </a:lnTo>
                  <a:lnTo>
                    <a:pt x="0" y="178313"/>
                  </a:lnTo>
                  <a:lnTo>
                    <a:pt x="0" y="173659"/>
                  </a:lnTo>
                  <a:lnTo>
                    <a:pt x="992" y="172273"/>
                  </a:lnTo>
                  <a:lnTo>
                    <a:pt x="4740" y="170735"/>
                  </a:lnTo>
                  <a:lnTo>
                    <a:pt x="6137" y="169333"/>
                  </a:lnTo>
                  <a:lnTo>
                    <a:pt x="7689" y="165130"/>
                  </a:lnTo>
                  <a:lnTo>
                    <a:pt x="11527" y="131638"/>
                  </a:lnTo>
                  <a:lnTo>
                    <a:pt x="15983" y="115291"/>
                  </a:lnTo>
                  <a:lnTo>
                    <a:pt x="19949" y="97879"/>
                  </a:lnTo>
                  <a:lnTo>
                    <a:pt x="38818" y="56385"/>
                  </a:lnTo>
                  <a:lnTo>
                    <a:pt x="45481" y="33574"/>
                  </a:lnTo>
                  <a:lnTo>
                    <a:pt x="58557" y="18484"/>
                  </a:lnTo>
                  <a:lnTo>
                    <a:pt x="61744" y="12096"/>
                  </a:lnTo>
                  <a:lnTo>
                    <a:pt x="66468" y="5950"/>
                  </a:lnTo>
                  <a:lnTo>
                    <a:pt x="71875" y="2556"/>
                  </a:lnTo>
                  <a:lnTo>
                    <a:pt x="83430" y="378"/>
                  </a:lnTo>
                  <a:lnTo>
                    <a:pt x="92299" y="0"/>
                  </a:lnTo>
                  <a:lnTo>
                    <a:pt x="105951" y="4629"/>
                  </a:lnTo>
                  <a:lnTo>
                    <a:pt x="124465" y="17939"/>
                  </a:lnTo>
                  <a:lnTo>
                    <a:pt x="169108" y="53421"/>
                  </a:lnTo>
                  <a:lnTo>
                    <a:pt x="178594" y="62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4" name="SMARTInkShape-3019"/>
            <p:cNvSpPr/>
            <p:nvPr/>
          </p:nvSpPr>
          <p:spPr>
            <a:xfrm>
              <a:off x="1830622" y="6045521"/>
              <a:ext cx="124944" cy="160612"/>
            </a:xfrm>
            <a:custGeom>
              <a:avLst/>
              <a:gdLst/>
              <a:ahLst/>
              <a:cxnLst/>
              <a:rect l="0" t="0" r="0" b="0"/>
              <a:pathLst>
                <a:path w="124944" h="160612">
                  <a:moveTo>
                    <a:pt x="8893" y="89174"/>
                  </a:moveTo>
                  <a:lnTo>
                    <a:pt x="51394" y="89174"/>
                  </a:lnTo>
                  <a:lnTo>
                    <a:pt x="73115" y="89174"/>
                  </a:lnTo>
                  <a:lnTo>
                    <a:pt x="79770" y="86528"/>
                  </a:lnTo>
                  <a:lnTo>
                    <a:pt x="98141" y="73729"/>
                  </a:lnTo>
                  <a:lnTo>
                    <a:pt x="104122" y="71397"/>
                  </a:lnTo>
                  <a:lnTo>
                    <a:pt x="110087" y="67050"/>
                  </a:lnTo>
                  <a:lnTo>
                    <a:pt x="113400" y="61813"/>
                  </a:lnTo>
                  <a:lnTo>
                    <a:pt x="115864" y="56177"/>
                  </a:lnTo>
                  <a:lnTo>
                    <a:pt x="121838" y="47427"/>
                  </a:lnTo>
                  <a:lnTo>
                    <a:pt x="124566" y="37350"/>
                  </a:lnTo>
                  <a:lnTo>
                    <a:pt x="124943" y="23321"/>
                  </a:lnTo>
                  <a:lnTo>
                    <a:pt x="122318" y="17573"/>
                  </a:lnTo>
                  <a:lnTo>
                    <a:pt x="111676" y="4579"/>
                  </a:lnTo>
                  <a:lnTo>
                    <a:pt x="106499" y="1967"/>
                  </a:lnTo>
                  <a:lnTo>
                    <a:pt x="89206" y="60"/>
                  </a:lnTo>
                  <a:lnTo>
                    <a:pt x="86248" y="0"/>
                  </a:lnTo>
                  <a:lnTo>
                    <a:pt x="80315" y="2578"/>
                  </a:lnTo>
                  <a:lnTo>
                    <a:pt x="77344" y="4654"/>
                  </a:lnTo>
                  <a:lnTo>
                    <a:pt x="55402" y="10906"/>
                  </a:lnTo>
                  <a:lnTo>
                    <a:pt x="48416" y="14701"/>
                  </a:lnTo>
                  <a:lnTo>
                    <a:pt x="38904" y="17829"/>
                  </a:lnTo>
                  <a:lnTo>
                    <a:pt x="14856" y="38693"/>
                  </a:lnTo>
                  <a:lnTo>
                    <a:pt x="11544" y="44580"/>
                  </a:lnTo>
                  <a:lnTo>
                    <a:pt x="9079" y="50502"/>
                  </a:lnTo>
                  <a:lnTo>
                    <a:pt x="3106" y="59415"/>
                  </a:lnTo>
                  <a:lnTo>
                    <a:pt x="895" y="68340"/>
                  </a:lnTo>
                  <a:lnTo>
                    <a:pt x="0" y="99839"/>
                  </a:lnTo>
                  <a:lnTo>
                    <a:pt x="2626" y="106483"/>
                  </a:lnTo>
                  <a:lnTo>
                    <a:pt x="15411" y="124845"/>
                  </a:lnTo>
                  <a:lnTo>
                    <a:pt x="16215" y="127837"/>
                  </a:lnTo>
                  <a:lnTo>
                    <a:pt x="22400" y="133808"/>
                  </a:lnTo>
                  <a:lnTo>
                    <a:pt x="44230" y="149035"/>
                  </a:lnTo>
                  <a:lnTo>
                    <a:pt x="50396" y="151498"/>
                  </a:lnTo>
                  <a:lnTo>
                    <a:pt x="59445" y="157470"/>
                  </a:lnTo>
                  <a:lnTo>
                    <a:pt x="71401" y="160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5" name="SMARTInkShape-3020"/>
            <p:cNvSpPr/>
            <p:nvPr/>
          </p:nvSpPr>
          <p:spPr>
            <a:xfrm>
              <a:off x="1983680" y="6045398"/>
              <a:ext cx="132657" cy="142876"/>
            </a:xfrm>
            <a:custGeom>
              <a:avLst/>
              <a:gdLst/>
              <a:ahLst/>
              <a:cxnLst/>
              <a:rect l="0" t="0" r="0" b="0"/>
              <a:pathLst>
                <a:path w="132657" h="142876">
                  <a:moveTo>
                    <a:pt x="132656" y="0"/>
                  </a:moveTo>
                  <a:lnTo>
                    <a:pt x="97737" y="0"/>
                  </a:lnTo>
                  <a:lnTo>
                    <a:pt x="89686" y="2646"/>
                  </a:lnTo>
                  <a:lnTo>
                    <a:pt x="81808" y="6136"/>
                  </a:lnTo>
                  <a:lnTo>
                    <a:pt x="67209" y="9094"/>
                  </a:lnTo>
                  <a:lnTo>
                    <a:pt x="52884" y="15834"/>
                  </a:lnTo>
                  <a:lnTo>
                    <a:pt x="35760" y="22199"/>
                  </a:lnTo>
                  <a:lnTo>
                    <a:pt x="17137" y="35899"/>
                  </a:lnTo>
                  <a:lnTo>
                    <a:pt x="11861" y="41753"/>
                  </a:lnTo>
                  <a:lnTo>
                    <a:pt x="9516" y="47661"/>
                  </a:lnTo>
                  <a:lnTo>
                    <a:pt x="7018" y="59538"/>
                  </a:lnTo>
                  <a:lnTo>
                    <a:pt x="1613" y="69455"/>
                  </a:lnTo>
                  <a:lnTo>
                    <a:pt x="0" y="79155"/>
                  </a:lnTo>
                  <a:lnTo>
                    <a:pt x="1930" y="87436"/>
                  </a:lnTo>
                  <a:lnTo>
                    <a:pt x="5102" y="94423"/>
                  </a:lnTo>
                  <a:lnTo>
                    <a:pt x="7881" y="103935"/>
                  </a:lnTo>
                  <a:lnTo>
                    <a:pt x="13554" y="113037"/>
                  </a:lnTo>
                  <a:lnTo>
                    <a:pt x="16669" y="122017"/>
                  </a:lnTo>
                  <a:lnTo>
                    <a:pt x="20913" y="127983"/>
                  </a:lnTo>
                  <a:lnTo>
                    <a:pt x="26107" y="131295"/>
                  </a:lnTo>
                  <a:lnTo>
                    <a:pt x="31723" y="133760"/>
                  </a:lnTo>
                  <a:lnTo>
                    <a:pt x="37526" y="138163"/>
                  </a:lnTo>
                  <a:lnTo>
                    <a:pt x="46058" y="140781"/>
                  </a:lnTo>
                  <a:lnTo>
                    <a:pt x="70148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6" name="SMARTInkShape-3021"/>
            <p:cNvSpPr/>
            <p:nvPr/>
          </p:nvSpPr>
          <p:spPr>
            <a:xfrm>
              <a:off x="2116382" y="6072568"/>
              <a:ext cx="98052" cy="115706"/>
            </a:xfrm>
            <a:custGeom>
              <a:avLst/>
              <a:gdLst/>
              <a:ahLst/>
              <a:cxnLst/>
              <a:rect l="0" t="0" r="0" b="0"/>
              <a:pathLst>
                <a:path w="98052" h="115706">
                  <a:moveTo>
                    <a:pt x="8883" y="26408"/>
                  </a:moveTo>
                  <a:lnTo>
                    <a:pt x="8883" y="31148"/>
                  </a:lnTo>
                  <a:lnTo>
                    <a:pt x="9876" y="32546"/>
                  </a:lnTo>
                  <a:lnTo>
                    <a:pt x="11530" y="33476"/>
                  </a:lnTo>
                  <a:lnTo>
                    <a:pt x="13624" y="34096"/>
                  </a:lnTo>
                  <a:lnTo>
                    <a:pt x="15020" y="35504"/>
                  </a:lnTo>
                  <a:lnTo>
                    <a:pt x="16572" y="39710"/>
                  </a:lnTo>
                  <a:lnTo>
                    <a:pt x="17978" y="41231"/>
                  </a:lnTo>
                  <a:lnTo>
                    <a:pt x="35571" y="52291"/>
                  </a:lnTo>
                  <a:lnTo>
                    <a:pt x="69637" y="53196"/>
                  </a:lnTo>
                  <a:lnTo>
                    <a:pt x="80353" y="48456"/>
                  </a:lnTo>
                  <a:lnTo>
                    <a:pt x="83319" y="46068"/>
                  </a:lnTo>
                  <a:lnTo>
                    <a:pt x="88485" y="38958"/>
                  </a:lnTo>
                  <a:lnTo>
                    <a:pt x="93210" y="36946"/>
                  </a:lnTo>
                  <a:lnTo>
                    <a:pt x="94867" y="35418"/>
                  </a:lnTo>
                  <a:lnTo>
                    <a:pt x="96708" y="31074"/>
                  </a:lnTo>
                  <a:lnTo>
                    <a:pt x="98051" y="14389"/>
                  </a:lnTo>
                  <a:lnTo>
                    <a:pt x="97102" y="12442"/>
                  </a:lnTo>
                  <a:lnTo>
                    <a:pt x="95477" y="11144"/>
                  </a:lnTo>
                  <a:lnTo>
                    <a:pt x="91026" y="9701"/>
                  </a:lnTo>
                  <a:lnTo>
                    <a:pt x="85740" y="9062"/>
                  </a:lnTo>
                  <a:lnTo>
                    <a:pt x="83934" y="7898"/>
                  </a:lnTo>
                  <a:lnTo>
                    <a:pt x="82730" y="6131"/>
                  </a:lnTo>
                  <a:lnTo>
                    <a:pt x="81927" y="3960"/>
                  </a:lnTo>
                  <a:lnTo>
                    <a:pt x="79407" y="2514"/>
                  </a:lnTo>
                  <a:lnTo>
                    <a:pt x="65085" y="0"/>
                  </a:lnTo>
                  <a:lnTo>
                    <a:pt x="60982" y="2434"/>
                  </a:lnTo>
                  <a:lnTo>
                    <a:pt x="55851" y="5832"/>
                  </a:lnTo>
                  <a:lnTo>
                    <a:pt x="47384" y="8736"/>
                  </a:lnTo>
                  <a:lnTo>
                    <a:pt x="26731" y="23947"/>
                  </a:lnTo>
                  <a:lnTo>
                    <a:pt x="20784" y="26307"/>
                  </a:lnTo>
                  <a:lnTo>
                    <a:pt x="5906" y="38693"/>
                  </a:lnTo>
                  <a:lnTo>
                    <a:pt x="2599" y="44435"/>
                  </a:lnTo>
                  <a:lnTo>
                    <a:pt x="476" y="56207"/>
                  </a:lnTo>
                  <a:lnTo>
                    <a:pt x="0" y="81725"/>
                  </a:lnTo>
                  <a:lnTo>
                    <a:pt x="2620" y="88366"/>
                  </a:lnTo>
                  <a:lnTo>
                    <a:pt x="4708" y="91526"/>
                  </a:lnTo>
                  <a:lnTo>
                    <a:pt x="7092" y="93632"/>
                  </a:lnTo>
                  <a:lnTo>
                    <a:pt x="25025" y="105370"/>
                  </a:lnTo>
                  <a:lnTo>
                    <a:pt x="35672" y="1157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7" name="SMARTInkShape-3022"/>
            <p:cNvSpPr/>
            <p:nvPr/>
          </p:nvSpPr>
          <p:spPr>
            <a:xfrm>
              <a:off x="2277084" y="5929838"/>
              <a:ext cx="151791" cy="245424"/>
            </a:xfrm>
            <a:custGeom>
              <a:avLst/>
              <a:gdLst/>
              <a:ahLst/>
              <a:cxnLst/>
              <a:rect l="0" t="0" r="0" b="0"/>
              <a:pathLst>
                <a:path w="151791" h="245424">
                  <a:moveTo>
                    <a:pt x="80353" y="186998"/>
                  </a:moveTo>
                  <a:lnTo>
                    <a:pt x="85094" y="182258"/>
                  </a:lnTo>
                  <a:lnTo>
                    <a:pt x="87421" y="177285"/>
                  </a:lnTo>
                  <a:lnTo>
                    <a:pt x="88042" y="174569"/>
                  </a:lnTo>
                  <a:lnTo>
                    <a:pt x="97313" y="160362"/>
                  </a:lnTo>
                  <a:lnTo>
                    <a:pt x="98177" y="146952"/>
                  </a:lnTo>
                  <a:lnTo>
                    <a:pt x="97197" y="145418"/>
                  </a:lnTo>
                  <a:lnTo>
                    <a:pt x="95552" y="144395"/>
                  </a:lnTo>
                  <a:lnTo>
                    <a:pt x="88494" y="142956"/>
                  </a:lnTo>
                  <a:lnTo>
                    <a:pt x="45180" y="142354"/>
                  </a:lnTo>
                  <a:lnTo>
                    <a:pt x="42022" y="142351"/>
                  </a:lnTo>
                  <a:lnTo>
                    <a:pt x="35866" y="144996"/>
                  </a:lnTo>
                  <a:lnTo>
                    <a:pt x="5942" y="172160"/>
                  </a:lnTo>
                  <a:lnTo>
                    <a:pt x="2633" y="178088"/>
                  </a:lnTo>
                  <a:lnTo>
                    <a:pt x="509" y="189978"/>
                  </a:lnTo>
                  <a:lnTo>
                    <a:pt x="0" y="221503"/>
                  </a:lnTo>
                  <a:lnTo>
                    <a:pt x="987" y="224884"/>
                  </a:lnTo>
                  <a:lnTo>
                    <a:pt x="2638" y="227138"/>
                  </a:lnTo>
                  <a:lnTo>
                    <a:pt x="4731" y="228642"/>
                  </a:lnTo>
                  <a:lnTo>
                    <a:pt x="6126" y="230634"/>
                  </a:lnTo>
                  <a:lnTo>
                    <a:pt x="7676" y="235496"/>
                  </a:lnTo>
                  <a:lnTo>
                    <a:pt x="9081" y="237189"/>
                  </a:lnTo>
                  <a:lnTo>
                    <a:pt x="21236" y="244870"/>
                  </a:lnTo>
                  <a:lnTo>
                    <a:pt x="24074" y="245423"/>
                  </a:lnTo>
                  <a:lnTo>
                    <a:pt x="26959" y="244799"/>
                  </a:lnTo>
                  <a:lnTo>
                    <a:pt x="32810" y="242453"/>
                  </a:lnTo>
                  <a:lnTo>
                    <a:pt x="41682" y="240139"/>
                  </a:lnTo>
                  <a:lnTo>
                    <a:pt x="73160" y="211919"/>
                  </a:lnTo>
                  <a:lnTo>
                    <a:pt x="92199" y="191002"/>
                  </a:lnTo>
                  <a:lnTo>
                    <a:pt x="112829" y="149046"/>
                  </a:lnTo>
                  <a:lnTo>
                    <a:pt x="129939" y="106512"/>
                  </a:lnTo>
                  <a:lnTo>
                    <a:pt x="140710" y="62049"/>
                  </a:lnTo>
                  <a:lnTo>
                    <a:pt x="150687" y="30683"/>
                  </a:lnTo>
                  <a:lnTo>
                    <a:pt x="151787" y="0"/>
                  </a:lnTo>
                  <a:lnTo>
                    <a:pt x="151790" y="11949"/>
                  </a:lnTo>
                  <a:lnTo>
                    <a:pt x="149145" y="17586"/>
                  </a:lnTo>
                  <a:lnTo>
                    <a:pt x="139362" y="34031"/>
                  </a:lnTo>
                  <a:lnTo>
                    <a:pt x="127076" y="71534"/>
                  </a:lnTo>
                  <a:lnTo>
                    <a:pt x="122538" y="106685"/>
                  </a:lnTo>
                  <a:lnTo>
                    <a:pt x="117988" y="127152"/>
                  </a:lnTo>
                  <a:lnTo>
                    <a:pt x="117916" y="142541"/>
                  </a:lnTo>
                  <a:lnTo>
                    <a:pt x="124500" y="186834"/>
                  </a:lnTo>
                  <a:lnTo>
                    <a:pt x="125928" y="215749"/>
                  </a:lnTo>
                  <a:lnTo>
                    <a:pt x="133931" y="240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8" name="SMARTInkShape-3023"/>
            <p:cNvSpPr/>
            <p:nvPr/>
          </p:nvSpPr>
          <p:spPr>
            <a:xfrm>
              <a:off x="2464594" y="6027550"/>
              <a:ext cx="196443" cy="169654"/>
            </a:xfrm>
            <a:custGeom>
              <a:avLst/>
              <a:gdLst/>
              <a:ahLst/>
              <a:cxnLst/>
              <a:rect l="0" t="0" r="0" b="0"/>
              <a:pathLst>
                <a:path w="196443" h="169654">
                  <a:moveTo>
                    <a:pt x="0" y="71426"/>
                  </a:moveTo>
                  <a:lnTo>
                    <a:pt x="0" y="66686"/>
                  </a:lnTo>
                  <a:lnTo>
                    <a:pt x="992" y="65289"/>
                  </a:lnTo>
                  <a:lnTo>
                    <a:pt x="2646" y="64359"/>
                  </a:lnTo>
                  <a:lnTo>
                    <a:pt x="12429" y="62865"/>
                  </a:lnTo>
                  <a:lnTo>
                    <a:pt x="33765" y="61526"/>
                  </a:lnTo>
                  <a:lnTo>
                    <a:pt x="61958" y="51474"/>
                  </a:lnTo>
                  <a:lnTo>
                    <a:pt x="68216" y="47676"/>
                  </a:lnTo>
                  <a:lnTo>
                    <a:pt x="77318" y="44545"/>
                  </a:lnTo>
                  <a:lnTo>
                    <a:pt x="83311" y="40297"/>
                  </a:lnTo>
                  <a:lnTo>
                    <a:pt x="86636" y="35101"/>
                  </a:lnTo>
                  <a:lnTo>
                    <a:pt x="88771" y="23681"/>
                  </a:lnTo>
                  <a:lnTo>
                    <a:pt x="89292" y="1384"/>
                  </a:lnTo>
                  <a:lnTo>
                    <a:pt x="88302" y="919"/>
                  </a:lnTo>
                  <a:lnTo>
                    <a:pt x="59485" y="0"/>
                  </a:lnTo>
                  <a:lnTo>
                    <a:pt x="53557" y="2640"/>
                  </a:lnTo>
                  <a:lnTo>
                    <a:pt x="14882" y="38698"/>
                  </a:lnTo>
                  <a:lnTo>
                    <a:pt x="11575" y="44645"/>
                  </a:lnTo>
                  <a:lnTo>
                    <a:pt x="930" y="77544"/>
                  </a:lnTo>
                  <a:lnTo>
                    <a:pt x="413" y="87706"/>
                  </a:lnTo>
                  <a:lnTo>
                    <a:pt x="2829" y="96190"/>
                  </a:lnTo>
                  <a:lnTo>
                    <a:pt x="6218" y="103268"/>
                  </a:lnTo>
                  <a:lnTo>
                    <a:pt x="9118" y="112831"/>
                  </a:lnTo>
                  <a:lnTo>
                    <a:pt x="21252" y="127946"/>
                  </a:lnTo>
                  <a:lnTo>
                    <a:pt x="26974" y="131273"/>
                  </a:lnTo>
                  <a:lnTo>
                    <a:pt x="38731" y="133408"/>
                  </a:lnTo>
                  <a:lnTo>
                    <a:pt x="56557" y="133888"/>
                  </a:lnTo>
                  <a:lnTo>
                    <a:pt x="62509" y="131268"/>
                  </a:lnTo>
                  <a:lnTo>
                    <a:pt x="77390" y="119692"/>
                  </a:lnTo>
                  <a:lnTo>
                    <a:pt x="89297" y="114142"/>
                  </a:lnTo>
                  <a:lnTo>
                    <a:pt x="133945" y="71422"/>
                  </a:lnTo>
                  <a:lnTo>
                    <a:pt x="139898" y="66464"/>
                  </a:lnTo>
                  <a:lnTo>
                    <a:pt x="148828" y="63672"/>
                  </a:lnTo>
                  <a:lnTo>
                    <a:pt x="172640" y="62542"/>
                  </a:lnTo>
                  <a:lnTo>
                    <a:pt x="178594" y="65163"/>
                  </a:lnTo>
                  <a:lnTo>
                    <a:pt x="195057" y="79006"/>
                  </a:lnTo>
                  <a:lnTo>
                    <a:pt x="196039" y="84697"/>
                  </a:lnTo>
                  <a:lnTo>
                    <a:pt x="196442" y="114898"/>
                  </a:lnTo>
                  <a:lnTo>
                    <a:pt x="193802" y="123158"/>
                  </a:lnTo>
                  <a:lnTo>
                    <a:pt x="190314" y="130137"/>
                  </a:lnTo>
                  <a:lnTo>
                    <a:pt x="178594" y="1696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79" name="SMARTInkShape-3024"/>
            <p:cNvSpPr/>
            <p:nvPr/>
          </p:nvSpPr>
          <p:spPr>
            <a:xfrm>
              <a:off x="2759284" y="5956101"/>
              <a:ext cx="133936" cy="267892"/>
            </a:xfrm>
            <a:custGeom>
              <a:avLst/>
              <a:gdLst/>
              <a:ahLst/>
              <a:cxnLst/>
              <a:rect l="0" t="0" r="0" b="0"/>
              <a:pathLst>
                <a:path w="133936" h="267892">
                  <a:moveTo>
                    <a:pt x="17849" y="0"/>
                  </a:moveTo>
                  <a:lnTo>
                    <a:pt x="25537" y="7688"/>
                  </a:lnTo>
                  <a:lnTo>
                    <a:pt x="26410" y="13302"/>
                  </a:lnTo>
                  <a:lnTo>
                    <a:pt x="27525" y="14823"/>
                  </a:lnTo>
                  <a:lnTo>
                    <a:pt x="31410" y="16510"/>
                  </a:lnTo>
                  <a:lnTo>
                    <a:pt x="32843" y="17952"/>
                  </a:lnTo>
                  <a:lnTo>
                    <a:pt x="34435" y="22200"/>
                  </a:lnTo>
                  <a:lnTo>
                    <a:pt x="35331" y="30170"/>
                  </a:lnTo>
                  <a:lnTo>
                    <a:pt x="26591" y="58728"/>
                  </a:lnTo>
                  <a:lnTo>
                    <a:pt x="19870" y="71280"/>
                  </a:lnTo>
                  <a:lnTo>
                    <a:pt x="4581" y="114503"/>
                  </a:lnTo>
                  <a:lnTo>
                    <a:pt x="896" y="130068"/>
                  </a:lnTo>
                  <a:lnTo>
                    <a:pt x="0" y="171389"/>
                  </a:lnTo>
                  <a:lnTo>
                    <a:pt x="2640" y="178038"/>
                  </a:lnTo>
                  <a:lnTo>
                    <a:pt x="6128" y="184301"/>
                  </a:lnTo>
                  <a:lnTo>
                    <a:pt x="9084" y="193403"/>
                  </a:lnTo>
                  <a:lnTo>
                    <a:pt x="13292" y="199398"/>
                  </a:lnTo>
                  <a:lnTo>
                    <a:pt x="34030" y="216954"/>
                  </a:lnTo>
                  <a:lnTo>
                    <a:pt x="47283" y="233907"/>
                  </a:lnTo>
                  <a:lnTo>
                    <a:pt x="77873" y="252899"/>
                  </a:lnTo>
                  <a:lnTo>
                    <a:pt x="121689" y="266958"/>
                  </a:lnTo>
                  <a:lnTo>
                    <a:pt x="133935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80" name="SMARTInkShape-3025"/>
            <p:cNvSpPr/>
            <p:nvPr/>
          </p:nvSpPr>
          <p:spPr>
            <a:xfrm>
              <a:off x="2678906" y="6027539"/>
              <a:ext cx="232173" cy="62508"/>
            </a:xfrm>
            <a:custGeom>
              <a:avLst/>
              <a:gdLst/>
              <a:ahLst/>
              <a:cxnLst/>
              <a:rect l="0" t="0" r="0" b="0"/>
              <a:pathLst>
                <a:path w="232173" h="62508">
                  <a:moveTo>
                    <a:pt x="0" y="0"/>
                  </a:moveTo>
                  <a:lnTo>
                    <a:pt x="4740" y="4740"/>
                  </a:lnTo>
                  <a:lnTo>
                    <a:pt x="9714" y="7067"/>
                  </a:lnTo>
                  <a:lnTo>
                    <a:pt x="51138" y="16585"/>
                  </a:lnTo>
                  <a:lnTo>
                    <a:pt x="94056" y="30176"/>
                  </a:lnTo>
                  <a:lnTo>
                    <a:pt x="135604" y="39973"/>
                  </a:lnTo>
                  <a:lnTo>
                    <a:pt x="175240" y="51926"/>
                  </a:lnTo>
                  <a:lnTo>
                    <a:pt x="204500" y="54244"/>
                  </a:lnTo>
                  <a:lnTo>
                    <a:pt x="232172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688" name="SMARTInkShape-Group347"/>
          <p:cNvGrpSpPr/>
          <p:nvPr/>
        </p:nvGrpSpPr>
        <p:grpSpPr>
          <a:xfrm>
            <a:off x="2063596" y="5491758"/>
            <a:ext cx="784975" cy="366118"/>
            <a:chOff x="2063596" y="5491758"/>
            <a:chExt cx="784975" cy="366118"/>
          </a:xfrm>
        </p:grpSpPr>
        <p:sp>
          <p:nvSpPr>
            <p:cNvPr id="1682" name="SMARTInkShape-3026"/>
            <p:cNvSpPr/>
            <p:nvPr/>
          </p:nvSpPr>
          <p:spPr>
            <a:xfrm>
              <a:off x="2063596" y="5491758"/>
              <a:ext cx="159897" cy="366118"/>
            </a:xfrm>
            <a:custGeom>
              <a:avLst/>
              <a:gdLst/>
              <a:ahLst/>
              <a:cxnLst/>
              <a:rect l="0" t="0" r="0" b="0"/>
              <a:pathLst>
                <a:path w="159897" h="366118">
                  <a:moveTo>
                    <a:pt x="159896" y="0"/>
                  </a:moveTo>
                  <a:lnTo>
                    <a:pt x="138905" y="0"/>
                  </a:lnTo>
                  <a:lnTo>
                    <a:pt x="133038" y="2645"/>
                  </a:lnTo>
                  <a:lnTo>
                    <a:pt x="130085" y="4739"/>
                  </a:lnTo>
                  <a:lnTo>
                    <a:pt x="96603" y="42303"/>
                  </a:lnTo>
                  <a:lnTo>
                    <a:pt x="85133" y="51543"/>
                  </a:lnTo>
                  <a:lnTo>
                    <a:pt x="55671" y="90204"/>
                  </a:lnTo>
                  <a:lnTo>
                    <a:pt x="33013" y="134065"/>
                  </a:lnTo>
                  <a:lnTo>
                    <a:pt x="15440" y="169687"/>
                  </a:lnTo>
                  <a:lnTo>
                    <a:pt x="3406" y="212516"/>
                  </a:lnTo>
                  <a:lnTo>
                    <a:pt x="0" y="256547"/>
                  </a:lnTo>
                  <a:lnTo>
                    <a:pt x="2056" y="285034"/>
                  </a:lnTo>
                  <a:lnTo>
                    <a:pt x="17275" y="329551"/>
                  </a:lnTo>
                  <a:lnTo>
                    <a:pt x="28978" y="349303"/>
                  </a:lnTo>
                  <a:lnTo>
                    <a:pt x="43810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83" name="SMARTInkShape-3027"/>
            <p:cNvSpPr/>
            <p:nvPr/>
          </p:nvSpPr>
          <p:spPr>
            <a:xfrm>
              <a:off x="2196735" y="5616790"/>
              <a:ext cx="223211" cy="151789"/>
            </a:xfrm>
            <a:custGeom>
              <a:avLst/>
              <a:gdLst/>
              <a:ahLst/>
              <a:cxnLst/>
              <a:rect l="0" t="0" r="0" b="0"/>
              <a:pathLst>
                <a:path w="223211" h="151789">
                  <a:moveTo>
                    <a:pt x="17827" y="8913"/>
                  </a:moveTo>
                  <a:lnTo>
                    <a:pt x="13087" y="13653"/>
                  </a:lnTo>
                  <a:lnTo>
                    <a:pt x="10760" y="18626"/>
                  </a:lnTo>
                  <a:lnTo>
                    <a:pt x="8919" y="57723"/>
                  </a:lnTo>
                  <a:lnTo>
                    <a:pt x="7907" y="91369"/>
                  </a:lnTo>
                  <a:lnTo>
                    <a:pt x="1830" y="109022"/>
                  </a:lnTo>
                  <a:lnTo>
                    <a:pt x="0" y="140972"/>
                  </a:lnTo>
                  <a:lnTo>
                    <a:pt x="982" y="141601"/>
                  </a:lnTo>
                  <a:lnTo>
                    <a:pt x="4718" y="142300"/>
                  </a:lnTo>
                  <a:lnTo>
                    <a:pt x="6111" y="141493"/>
                  </a:lnTo>
                  <a:lnTo>
                    <a:pt x="7040" y="139964"/>
                  </a:lnTo>
                  <a:lnTo>
                    <a:pt x="8531" y="135121"/>
                  </a:lnTo>
                  <a:lnTo>
                    <a:pt x="9868" y="103536"/>
                  </a:lnTo>
                  <a:lnTo>
                    <a:pt x="26988" y="62454"/>
                  </a:lnTo>
                  <a:lnTo>
                    <a:pt x="31821" y="50568"/>
                  </a:lnTo>
                  <a:lnTo>
                    <a:pt x="39918" y="20816"/>
                  </a:lnTo>
                  <a:lnTo>
                    <a:pt x="43469" y="16848"/>
                  </a:lnTo>
                  <a:lnTo>
                    <a:pt x="55962" y="10272"/>
                  </a:lnTo>
                  <a:lnTo>
                    <a:pt x="61538" y="3472"/>
                  </a:lnTo>
                  <a:lnTo>
                    <a:pt x="69910" y="443"/>
                  </a:lnTo>
                  <a:lnTo>
                    <a:pt x="70409" y="1281"/>
                  </a:lnTo>
                  <a:lnTo>
                    <a:pt x="70962" y="4859"/>
                  </a:lnTo>
                  <a:lnTo>
                    <a:pt x="72102" y="6211"/>
                  </a:lnTo>
                  <a:lnTo>
                    <a:pt x="76015" y="7712"/>
                  </a:lnTo>
                  <a:lnTo>
                    <a:pt x="77455" y="10096"/>
                  </a:lnTo>
                  <a:lnTo>
                    <a:pt x="79766" y="28182"/>
                  </a:lnTo>
                  <a:lnTo>
                    <a:pt x="81075" y="39305"/>
                  </a:lnTo>
                  <a:lnTo>
                    <a:pt x="91344" y="80387"/>
                  </a:lnTo>
                  <a:lnTo>
                    <a:pt x="107022" y="121840"/>
                  </a:lnTo>
                  <a:lnTo>
                    <a:pt x="114669" y="139698"/>
                  </a:lnTo>
                  <a:lnTo>
                    <a:pt x="123621" y="150268"/>
                  </a:lnTo>
                  <a:lnTo>
                    <a:pt x="124075" y="149782"/>
                  </a:lnTo>
                  <a:lnTo>
                    <a:pt x="127614" y="112553"/>
                  </a:lnTo>
                  <a:lnTo>
                    <a:pt x="136006" y="71896"/>
                  </a:lnTo>
                  <a:lnTo>
                    <a:pt x="151670" y="29952"/>
                  </a:lnTo>
                  <a:lnTo>
                    <a:pt x="161270" y="11011"/>
                  </a:lnTo>
                  <a:lnTo>
                    <a:pt x="167980" y="2161"/>
                  </a:lnTo>
                  <a:lnTo>
                    <a:pt x="171544" y="951"/>
                  </a:lnTo>
                  <a:lnTo>
                    <a:pt x="178440" y="0"/>
                  </a:lnTo>
                  <a:lnTo>
                    <a:pt x="183266" y="4728"/>
                  </a:lnTo>
                  <a:lnTo>
                    <a:pt x="185614" y="9699"/>
                  </a:lnTo>
                  <a:lnTo>
                    <a:pt x="194510" y="53814"/>
                  </a:lnTo>
                  <a:lnTo>
                    <a:pt x="198501" y="71495"/>
                  </a:lnTo>
                  <a:lnTo>
                    <a:pt x="203321" y="89302"/>
                  </a:lnTo>
                  <a:lnTo>
                    <a:pt x="207395" y="107146"/>
                  </a:lnTo>
                  <a:lnTo>
                    <a:pt x="212240" y="125001"/>
                  </a:lnTo>
                  <a:lnTo>
                    <a:pt x="214366" y="135914"/>
                  </a:lnTo>
                  <a:lnTo>
                    <a:pt x="223210" y="151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84" name="SMARTInkShape-3028"/>
            <p:cNvSpPr/>
            <p:nvPr/>
          </p:nvSpPr>
          <p:spPr>
            <a:xfrm>
              <a:off x="2448130" y="5618047"/>
              <a:ext cx="86528" cy="141077"/>
            </a:xfrm>
            <a:custGeom>
              <a:avLst/>
              <a:gdLst/>
              <a:ahLst/>
              <a:cxnLst/>
              <a:rect l="0" t="0" r="0" b="0"/>
              <a:pathLst>
                <a:path w="86528" h="141077">
                  <a:moveTo>
                    <a:pt x="70042" y="16585"/>
                  </a:moveTo>
                  <a:lnTo>
                    <a:pt x="70042" y="8898"/>
                  </a:lnTo>
                  <a:lnTo>
                    <a:pt x="69049" y="8484"/>
                  </a:lnTo>
                  <a:lnTo>
                    <a:pt x="65301" y="8024"/>
                  </a:lnTo>
                  <a:lnTo>
                    <a:pt x="63905" y="6909"/>
                  </a:lnTo>
                  <a:lnTo>
                    <a:pt x="61480" y="0"/>
                  </a:lnTo>
                  <a:lnTo>
                    <a:pt x="58630" y="1937"/>
                  </a:lnTo>
                  <a:lnTo>
                    <a:pt x="37203" y="23656"/>
                  </a:lnTo>
                  <a:lnTo>
                    <a:pt x="11500" y="67109"/>
                  </a:lnTo>
                  <a:lnTo>
                    <a:pt x="0" y="107208"/>
                  </a:lnTo>
                  <a:lnTo>
                    <a:pt x="527" y="110735"/>
                  </a:lnTo>
                  <a:lnTo>
                    <a:pt x="9683" y="132607"/>
                  </a:lnTo>
                  <a:lnTo>
                    <a:pt x="11943" y="135605"/>
                  </a:lnTo>
                  <a:lnTo>
                    <a:pt x="17100" y="138936"/>
                  </a:lnTo>
                  <a:lnTo>
                    <a:pt x="23692" y="140417"/>
                  </a:lnTo>
                  <a:lnTo>
                    <a:pt x="33236" y="141076"/>
                  </a:lnTo>
                  <a:lnTo>
                    <a:pt x="41447" y="138721"/>
                  </a:lnTo>
                  <a:lnTo>
                    <a:pt x="63042" y="126339"/>
                  </a:lnTo>
                  <a:lnTo>
                    <a:pt x="75564" y="108826"/>
                  </a:lnTo>
                  <a:lnTo>
                    <a:pt x="80944" y="96946"/>
                  </a:lnTo>
                  <a:lnTo>
                    <a:pt x="83263" y="93972"/>
                  </a:lnTo>
                  <a:lnTo>
                    <a:pt x="85840" y="85374"/>
                  </a:lnTo>
                  <a:lnTo>
                    <a:pt x="86527" y="80305"/>
                  </a:lnTo>
                  <a:lnTo>
                    <a:pt x="82753" y="63687"/>
                  </a:lnTo>
                  <a:lnTo>
                    <a:pt x="68095" y="23633"/>
                  </a:lnTo>
                  <a:lnTo>
                    <a:pt x="63223" y="14757"/>
                  </a:lnTo>
                  <a:lnTo>
                    <a:pt x="52183" y="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85" name="SMARTInkShape-3029"/>
            <p:cNvSpPr/>
            <p:nvPr/>
          </p:nvSpPr>
          <p:spPr>
            <a:xfrm>
              <a:off x="2545115" y="5494057"/>
              <a:ext cx="114534" cy="247733"/>
            </a:xfrm>
            <a:custGeom>
              <a:avLst/>
              <a:gdLst/>
              <a:ahLst/>
              <a:cxnLst/>
              <a:rect l="0" t="0" r="0" b="0"/>
              <a:pathLst>
                <a:path w="114534" h="247733">
                  <a:moveTo>
                    <a:pt x="53424" y="113786"/>
                  </a:moveTo>
                  <a:lnTo>
                    <a:pt x="53424" y="118526"/>
                  </a:lnTo>
                  <a:lnTo>
                    <a:pt x="54416" y="119923"/>
                  </a:lnTo>
                  <a:lnTo>
                    <a:pt x="56070" y="120854"/>
                  </a:lnTo>
                  <a:lnTo>
                    <a:pt x="62244" y="122684"/>
                  </a:lnTo>
                  <a:lnTo>
                    <a:pt x="62321" y="127447"/>
                  </a:lnTo>
                  <a:lnTo>
                    <a:pt x="61340" y="128846"/>
                  </a:lnTo>
                  <a:lnTo>
                    <a:pt x="59693" y="129780"/>
                  </a:lnTo>
                  <a:lnTo>
                    <a:pt x="47120" y="132392"/>
                  </a:lnTo>
                  <a:lnTo>
                    <a:pt x="26614" y="149723"/>
                  </a:lnTo>
                  <a:lnTo>
                    <a:pt x="11749" y="165408"/>
                  </a:lnTo>
                  <a:lnTo>
                    <a:pt x="3814" y="179463"/>
                  </a:lnTo>
                  <a:lnTo>
                    <a:pt x="630" y="193604"/>
                  </a:lnTo>
                  <a:lnTo>
                    <a:pt x="0" y="205952"/>
                  </a:lnTo>
                  <a:lnTo>
                    <a:pt x="2561" y="211965"/>
                  </a:lnTo>
                  <a:lnTo>
                    <a:pt x="12289" y="223910"/>
                  </a:lnTo>
                  <a:lnTo>
                    <a:pt x="17943" y="227222"/>
                  </a:lnTo>
                  <a:lnTo>
                    <a:pt x="29659" y="229350"/>
                  </a:lnTo>
                  <a:lnTo>
                    <a:pt x="43295" y="224978"/>
                  </a:lnTo>
                  <a:lnTo>
                    <a:pt x="59545" y="213618"/>
                  </a:lnTo>
                  <a:lnTo>
                    <a:pt x="81839" y="192368"/>
                  </a:lnTo>
                  <a:lnTo>
                    <a:pt x="100930" y="153305"/>
                  </a:lnTo>
                  <a:lnTo>
                    <a:pt x="108848" y="113111"/>
                  </a:lnTo>
                  <a:lnTo>
                    <a:pt x="114533" y="77936"/>
                  </a:lnTo>
                  <a:lnTo>
                    <a:pt x="108121" y="36907"/>
                  </a:lnTo>
                  <a:lnTo>
                    <a:pt x="99412" y="5462"/>
                  </a:lnTo>
                  <a:lnTo>
                    <a:pt x="97973" y="2875"/>
                  </a:lnTo>
                  <a:lnTo>
                    <a:pt x="96022" y="1151"/>
                  </a:lnTo>
                  <a:lnTo>
                    <a:pt x="93729" y="0"/>
                  </a:lnTo>
                  <a:lnTo>
                    <a:pt x="92200" y="226"/>
                  </a:lnTo>
                  <a:lnTo>
                    <a:pt x="91181" y="1369"/>
                  </a:lnTo>
                  <a:lnTo>
                    <a:pt x="90049" y="5284"/>
                  </a:lnTo>
                  <a:lnTo>
                    <a:pt x="89545" y="10331"/>
                  </a:lnTo>
                  <a:lnTo>
                    <a:pt x="86676" y="15881"/>
                  </a:lnTo>
                  <a:lnTo>
                    <a:pt x="84522" y="18751"/>
                  </a:lnTo>
                  <a:lnTo>
                    <a:pt x="82128" y="27230"/>
                  </a:lnTo>
                  <a:lnTo>
                    <a:pt x="80591" y="67805"/>
                  </a:lnTo>
                  <a:lnTo>
                    <a:pt x="75143" y="111759"/>
                  </a:lnTo>
                  <a:lnTo>
                    <a:pt x="78918" y="151749"/>
                  </a:lnTo>
                  <a:lnTo>
                    <a:pt x="79957" y="192833"/>
                  </a:lnTo>
                  <a:lnTo>
                    <a:pt x="80213" y="247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86" name="SMARTInkShape-3030"/>
            <p:cNvSpPr/>
            <p:nvPr/>
          </p:nvSpPr>
          <p:spPr>
            <a:xfrm>
              <a:off x="2652117" y="5644224"/>
              <a:ext cx="117149" cy="133284"/>
            </a:xfrm>
            <a:custGeom>
              <a:avLst/>
              <a:gdLst/>
              <a:ahLst/>
              <a:cxnLst/>
              <a:rect l="0" t="0" r="0" b="0"/>
              <a:pathLst>
                <a:path w="117149" h="133284">
                  <a:moveTo>
                    <a:pt x="0" y="70776"/>
                  </a:moveTo>
                  <a:lnTo>
                    <a:pt x="0" y="66036"/>
                  </a:lnTo>
                  <a:lnTo>
                    <a:pt x="992" y="64639"/>
                  </a:lnTo>
                  <a:lnTo>
                    <a:pt x="2646" y="63708"/>
                  </a:lnTo>
                  <a:lnTo>
                    <a:pt x="12429" y="62214"/>
                  </a:lnTo>
                  <a:lnTo>
                    <a:pt x="53831" y="61861"/>
                  </a:lnTo>
                  <a:lnTo>
                    <a:pt x="77240" y="60856"/>
                  </a:lnTo>
                  <a:lnTo>
                    <a:pt x="92119" y="54717"/>
                  </a:lnTo>
                  <a:lnTo>
                    <a:pt x="114461" y="36116"/>
                  </a:lnTo>
                  <a:lnTo>
                    <a:pt x="116987" y="30801"/>
                  </a:lnTo>
                  <a:lnTo>
                    <a:pt x="117148" y="19605"/>
                  </a:lnTo>
                  <a:lnTo>
                    <a:pt x="113912" y="10661"/>
                  </a:lnTo>
                  <a:lnTo>
                    <a:pt x="111660" y="6887"/>
                  </a:lnTo>
                  <a:lnTo>
                    <a:pt x="109166" y="4370"/>
                  </a:lnTo>
                  <a:lnTo>
                    <a:pt x="103750" y="1574"/>
                  </a:lnTo>
                  <a:lnTo>
                    <a:pt x="95122" y="0"/>
                  </a:lnTo>
                  <a:lnTo>
                    <a:pt x="66304" y="8471"/>
                  </a:lnTo>
                  <a:lnTo>
                    <a:pt x="59896" y="12657"/>
                  </a:lnTo>
                  <a:lnTo>
                    <a:pt x="41704" y="36916"/>
                  </a:lnTo>
                  <a:lnTo>
                    <a:pt x="38379" y="46136"/>
                  </a:lnTo>
                  <a:lnTo>
                    <a:pt x="30924" y="73044"/>
                  </a:lnTo>
                  <a:lnTo>
                    <a:pt x="36159" y="100402"/>
                  </a:lnTo>
                  <a:lnTo>
                    <a:pt x="42684" y="111525"/>
                  </a:lnTo>
                  <a:lnTo>
                    <a:pt x="56688" y="127209"/>
                  </a:lnTo>
                  <a:lnTo>
                    <a:pt x="71438" y="133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87" name="SMARTInkShape-3031"/>
            <p:cNvSpPr/>
            <p:nvPr/>
          </p:nvSpPr>
          <p:spPr>
            <a:xfrm>
              <a:off x="2821781" y="5536406"/>
              <a:ext cx="26790" cy="241102"/>
            </a:xfrm>
            <a:custGeom>
              <a:avLst/>
              <a:gdLst/>
              <a:ahLst/>
              <a:cxnLst/>
              <a:rect l="0" t="0" r="0" b="0"/>
              <a:pathLst>
                <a:path w="26790" h="241102">
                  <a:moveTo>
                    <a:pt x="26789" y="0"/>
                  </a:moveTo>
                  <a:lnTo>
                    <a:pt x="26789" y="39320"/>
                  </a:lnTo>
                  <a:lnTo>
                    <a:pt x="25797" y="56740"/>
                  </a:lnTo>
                  <a:lnTo>
                    <a:pt x="18687" y="98427"/>
                  </a:lnTo>
                  <a:lnTo>
                    <a:pt x="17969" y="135343"/>
                  </a:lnTo>
                  <a:lnTo>
                    <a:pt x="11744" y="176077"/>
                  </a:lnTo>
                  <a:lnTo>
                    <a:pt x="4560" y="218170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701" name="SMARTInkShape-Group348"/>
          <p:cNvGrpSpPr/>
          <p:nvPr/>
        </p:nvGrpSpPr>
        <p:grpSpPr>
          <a:xfrm>
            <a:off x="687586" y="5393933"/>
            <a:ext cx="1058760" cy="526450"/>
            <a:chOff x="687586" y="5393933"/>
            <a:chExt cx="1058760" cy="526450"/>
          </a:xfrm>
        </p:grpSpPr>
        <p:sp>
          <p:nvSpPr>
            <p:cNvPr id="1689" name="SMARTInkShape-3032"/>
            <p:cNvSpPr/>
            <p:nvPr/>
          </p:nvSpPr>
          <p:spPr>
            <a:xfrm>
              <a:off x="1205508" y="5393933"/>
              <a:ext cx="540838" cy="276419"/>
            </a:xfrm>
            <a:custGeom>
              <a:avLst/>
              <a:gdLst/>
              <a:ahLst/>
              <a:cxnLst/>
              <a:rect l="0" t="0" r="0" b="0"/>
              <a:pathLst>
                <a:path w="540838" h="276419">
                  <a:moveTo>
                    <a:pt x="0" y="276418"/>
                  </a:moveTo>
                  <a:lnTo>
                    <a:pt x="0" y="267597"/>
                  </a:lnTo>
                  <a:lnTo>
                    <a:pt x="29888" y="267488"/>
                  </a:lnTo>
                  <a:lnTo>
                    <a:pt x="35773" y="270134"/>
                  </a:lnTo>
                  <a:lnTo>
                    <a:pt x="41696" y="273625"/>
                  </a:lnTo>
                  <a:lnTo>
                    <a:pt x="51817" y="276050"/>
                  </a:lnTo>
                  <a:lnTo>
                    <a:pt x="70593" y="276386"/>
                  </a:lnTo>
                  <a:lnTo>
                    <a:pt x="78669" y="273758"/>
                  </a:lnTo>
                  <a:lnTo>
                    <a:pt x="82211" y="271667"/>
                  </a:lnTo>
                  <a:lnTo>
                    <a:pt x="114859" y="268038"/>
                  </a:lnTo>
                  <a:lnTo>
                    <a:pt x="127447" y="266740"/>
                  </a:lnTo>
                  <a:lnTo>
                    <a:pt x="170792" y="258416"/>
                  </a:lnTo>
                  <a:lnTo>
                    <a:pt x="214461" y="246242"/>
                  </a:lnTo>
                  <a:lnTo>
                    <a:pt x="258980" y="231716"/>
                  </a:lnTo>
                  <a:lnTo>
                    <a:pt x="299423" y="215112"/>
                  </a:lnTo>
                  <a:lnTo>
                    <a:pt x="338501" y="198861"/>
                  </a:lnTo>
                  <a:lnTo>
                    <a:pt x="374883" y="177570"/>
                  </a:lnTo>
                  <a:lnTo>
                    <a:pt x="418681" y="154481"/>
                  </a:lnTo>
                  <a:lnTo>
                    <a:pt x="458040" y="127521"/>
                  </a:lnTo>
                  <a:lnTo>
                    <a:pt x="497396" y="95783"/>
                  </a:lnTo>
                  <a:lnTo>
                    <a:pt x="505822" y="86003"/>
                  </a:lnTo>
                  <a:lnTo>
                    <a:pt x="530655" y="66937"/>
                  </a:lnTo>
                  <a:lnTo>
                    <a:pt x="533503" y="61607"/>
                  </a:lnTo>
                  <a:lnTo>
                    <a:pt x="535331" y="54841"/>
                  </a:lnTo>
                  <a:lnTo>
                    <a:pt x="536473" y="54285"/>
                  </a:lnTo>
                  <a:lnTo>
                    <a:pt x="540837" y="53505"/>
                  </a:lnTo>
                  <a:lnTo>
                    <a:pt x="538689" y="53322"/>
                  </a:lnTo>
                  <a:lnTo>
                    <a:pt x="526450" y="46128"/>
                  </a:lnTo>
                  <a:lnTo>
                    <a:pt x="481960" y="41650"/>
                  </a:lnTo>
                  <a:lnTo>
                    <a:pt x="464271" y="37193"/>
                  </a:lnTo>
                  <a:lnTo>
                    <a:pt x="427439" y="35564"/>
                  </a:lnTo>
                  <a:lnTo>
                    <a:pt x="388561" y="35349"/>
                  </a:lnTo>
                  <a:lnTo>
                    <a:pt x="346367" y="27216"/>
                  </a:lnTo>
                  <a:lnTo>
                    <a:pt x="322038" y="26397"/>
                  </a:lnTo>
                  <a:lnTo>
                    <a:pt x="333947" y="26387"/>
                  </a:lnTo>
                  <a:lnTo>
                    <a:pt x="375301" y="15364"/>
                  </a:lnTo>
                  <a:lnTo>
                    <a:pt x="392982" y="10554"/>
                  </a:lnTo>
                  <a:lnTo>
                    <a:pt x="410788" y="6482"/>
                  </a:lnTo>
                  <a:lnTo>
                    <a:pt x="428631" y="1637"/>
                  </a:lnTo>
                  <a:lnTo>
                    <a:pt x="452438" y="0"/>
                  </a:lnTo>
                  <a:lnTo>
                    <a:pt x="492994" y="10638"/>
                  </a:lnTo>
                  <a:lnTo>
                    <a:pt x="506898" y="18083"/>
                  </a:lnTo>
                  <a:lnTo>
                    <a:pt x="520485" y="29488"/>
                  </a:lnTo>
                  <a:lnTo>
                    <a:pt x="524022" y="38018"/>
                  </a:lnTo>
                  <a:lnTo>
                    <a:pt x="534374" y="77147"/>
                  </a:lnTo>
                  <a:lnTo>
                    <a:pt x="535657" y="117462"/>
                  </a:lnTo>
                  <a:lnTo>
                    <a:pt x="535765" y="157920"/>
                  </a:lnTo>
                  <a:lnTo>
                    <a:pt x="535779" y="197902"/>
                  </a:lnTo>
                  <a:lnTo>
                    <a:pt x="535781" y="2406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0" name="SMARTInkShape-3033"/>
            <p:cNvSpPr/>
            <p:nvPr/>
          </p:nvSpPr>
          <p:spPr>
            <a:xfrm>
              <a:off x="687586" y="5572125"/>
              <a:ext cx="44649" cy="178594"/>
            </a:xfrm>
            <a:custGeom>
              <a:avLst/>
              <a:gdLst/>
              <a:ahLst/>
              <a:cxnLst/>
              <a:rect l="0" t="0" r="0" b="0"/>
              <a:pathLst>
                <a:path w="44649" h="178594">
                  <a:moveTo>
                    <a:pt x="44648" y="0"/>
                  </a:moveTo>
                  <a:lnTo>
                    <a:pt x="44648" y="7688"/>
                  </a:lnTo>
                  <a:lnTo>
                    <a:pt x="29203" y="45065"/>
                  </a:lnTo>
                  <a:lnTo>
                    <a:pt x="24858" y="62631"/>
                  </a:lnTo>
                  <a:lnTo>
                    <a:pt x="20970" y="75461"/>
                  </a:lnTo>
                  <a:lnTo>
                    <a:pt x="11996" y="118239"/>
                  </a:lnTo>
                  <a:lnTo>
                    <a:pt x="6463" y="158040"/>
                  </a:lnTo>
                  <a:lnTo>
                    <a:pt x="2872" y="165490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1" name="SMARTInkShape-3034"/>
            <p:cNvSpPr/>
            <p:nvPr/>
          </p:nvSpPr>
          <p:spPr>
            <a:xfrm>
              <a:off x="696516" y="5643562"/>
              <a:ext cx="133946" cy="44540"/>
            </a:xfrm>
            <a:custGeom>
              <a:avLst/>
              <a:gdLst/>
              <a:ahLst/>
              <a:cxnLst/>
              <a:rect l="0" t="0" r="0" b="0"/>
              <a:pathLst>
                <a:path w="133946" h="44540">
                  <a:moveTo>
                    <a:pt x="0" y="26789"/>
                  </a:moveTo>
                  <a:lnTo>
                    <a:pt x="0" y="35351"/>
                  </a:lnTo>
                  <a:lnTo>
                    <a:pt x="15231" y="36690"/>
                  </a:lnTo>
                  <a:lnTo>
                    <a:pt x="25071" y="43404"/>
                  </a:lnTo>
                  <a:lnTo>
                    <a:pt x="46755" y="44539"/>
                  </a:lnTo>
                  <a:lnTo>
                    <a:pt x="53191" y="41955"/>
                  </a:lnTo>
                  <a:lnTo>
                    <a:pt x="56297" y="39877"/>
                  </a:lnTo>
                  <a:lnTo>
                    <a:pt x="98448" y="26168"/>
                  </a:lnTo>
                  <a:lnTo>
                    <a:pt x="117342" y="14760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2" name="SMARTInkShape-3035"/>
            <p:cNvSpPr/>
            <p:nvPr/>
          </p:nvSpPr>
          <p:spPr>
            <a:xfrm>
              <a:off x="804052" y="5589984"/>
              <a:ext cx="79988" cy="214313"/>
            </a:xfrm>
            <a:custGeom>
              <a:avLst/>
              <a:gdLst/>
              <a:ahLst/>
              <a:cxnLst/>
              <a:rect l="0" t="0" r="0" b="0"/>
              <a:pathLst>
                <a:path w="79988" h="214313">
                  <a:moveTo>
                    <a:pt x="79987" y="0"/>
                  </a:moveTo>
                  <a:lnTo>
                    <a:pt x="44214" y="38420"/>
                  </a:lnTo>
                  <a:lnTo>
                    <a:pt x="30370" y="65840"/>
                  </a:lnTo>
                  <a:lnTo>
                    <a:pt x="16927" y="107177"/>
                  </a:lnTo>
                  <a:lnTo>
                    <a:pt x="12273" y="119072"/>
                  </a:lnTo>
                  <a:lnTo>
                    <a:pt x="6122" y="160735"/>
                  </a:lnTo>
                  <a:lnTo>
                    <a:pt x="904" y="179807"/>
                  </a:lnTo>
                  <a:lnTo>
                    <a:pt x="0" y="189978"/>
                  </a:lnTo>
                  <a:lnTo>
                    <a:pt x="2435" y="196221"/>
                  </a:lnTo>
                  <a:lnTo>
                    <a:pt x="5832" y="202303"/>
                  </a:lnTo>
                  <a:lnTo>
                    <a:pt x="855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3" name="SMARTInkShape-3036"/>
            <p:cNvSpPr/>
            <p:nvPr/>
          </p:nvSpPr>
          <p:spPr>
            <a:xfrm>
              <a:off x="857663" y="5680631"/>
              <a:ext cx="71025" cy="87944"/>
            </a:xfrm>
            <a:custGeom>
              <a:avLst/>
              <a:gdLst/>
              <a:ahLst/>
              <a:cxnLst/>
              <a:rect l="0" t="0" r="0" b="0"/>
              <a:pathLst>
                <a:path w="71025" h="87944">
                  <a:moveTo>
                    <a:pt x="71024" y="16508"/>
                  </a:moveTo>
                  <a:lnTo>
                    <a:pt x="57722" y="3207"/>
                  </a:lnTo>
                  <a:lnTo>
                    <a:pt x="52545" y="675"/>
                  </a:lnTo>
                  <a:lnTo>
                    <a:pt x="49775" y="0"/>
                  </a:lnTo>
                  <a:lnTo>
                    <a:pt x="47928" y="542"/>
                  </a:lnTo>
                  <a:lnTo>
                    <a:pt x="46697" y="1896"/>
                  </a:lnTo>
                  <a:lnTo>
                    <a:pt x="45877" y="3791"/>
                  </a:lnTo>
                  <a:lnTo>
                    <a:pt x="44337" y="5053"/>
                  </a:lnTo>
                  <a:lnTo>
                    <a:pt x="34738" y="9727"/>
                  </a:lnTo>
                  <a:lnTo>
                    <a:pt x="14437" y="28541"/>
                  </a:lnTo>
                  <a:lnTo>
                    <a:pt x="11148" y="37070"/>
                  </a:lnTo>
                  <a:lnTo>
                    <a:pt x="8694" y="46483"/>
                  </a:lnTo>
                  <a:lnTo>
                    <a:pt x="1680" y="60611"/>
                  </a:lnTo>
                  <a:lnTo>
                    <a:pt x="0" y="72956"/>
                  </a:lnTo>
                  <a:lnTo>
                    <a:pt x="2417" y="78969"/>
                  </a:lnTo>
                  <a:lnTo>
                    <a:pt x="4450" y="81961"/>
                  </a:lnTo>
                  <a:lnTo>
                    <a:pt x="6798" y="83957"/>
                  </a:lnTo>
                  <a:lnTo>
                    <a:pt x="15848" y="87421"/>
                  </a:lnTo>
                  <a:lnTo>
                    <a:pt x="26255" y="87943"/>
                  </a:lnTo>
                  <a:lnTo>
                    <a:pt x="26376" y="52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4" name="SMARTInkShape-3037"/>
            <p:cNvSpPr/>
            <p:nvPr/>
          </p:nvSpPr>
          <p:spPr>
            <a:xfrm>
              <a:off x="910828" y="5688211"/>
              <a:ext cx="116087" cy="124604"/>
            </a:xfrm>
            <a:custGeom>
              <a:avLst/>
              <a:gdLst/>
              <a:ahLst/>
              <a:cxnLst/>
              <a:rect l="0" t="0" r="0" b="0"/>
              <a:pathLst>
                <a:path w="116087" h="124604">
                  <a:moveTo>
                    <a:pt x="0" y="0"/>
                  </a:moveTo>
                  <a:lnTo>
                    <a:pt x="0" y="41867"/>
                  </a:lnTo>
                  <a:lnTo>
                    <a:pt x="0" y="86443"/>
                  </a:lnTo>
                  <a:lnTo>
                    <a:pt x="0" y="99475"/>
                  </a:lnTo>
                  <a:lnTo>
                    <a:pt x="2646" y="106388"/>
                  </a:lnTo>
                  <a:lnTo>
                    <a:pt x="7689" y="114170"/>
                  </a:lnTo>
                  <a:lnTo>
                    <a:pt x="11024" y="115234"/>
                  </a:lnTo>
                  <a:lnTo>
                    <a:pt x="13302" y="115518"/>
                  </a:lnTo>
                  <a:lnTo>
                    <a:pt x="18480" y="113187"/>
                  </a:lnTo>
                  <a:lnTo>
                    <a:pt x="24088" y="109836"/>
                  </a:lnTo>
                  <a:lnTo>
                    <a:pt x="32824" y="106959"/>
                  </a:lnTo>
                  <a:lnTo>
                    <a:pt x="47636" y="94833"/>
                  </a:lnTo>
                  <a:lnTo>
                    <a:pt x="50937" y="89111"/>
                  </a:lnTo>
                  <a:lnTo>
                    <a:pt x="51818" y="86196"/>
                  </a:lnTo>
                  <a:lnTo>
                    <a:pt x="53397" y="84253"/>
                  </a:lnTo>
                  <a:lnTo>
                    <a:pt x="62094" y="80518"/>
                  </a:lnTo>
                  <a:lnTo>
                    <a:pt x="62497" y="93674"/>
                  </a:lnTo>
                  <a:lnTo>
                    <a:pt x="59857" y="98849"/>
                  </a:lnTo>
                  <a:lnTo>
                    <a:pt x="56369" y="104457"/>
                  </a:lnTo>
                  <a:lnTo>
                    <a:pt x="54818" y="110255"/>
                  </a:lnTo>
                  <a:lnTo>
                    <a:pt x="55397" y="112198"/>
                  </a:lnTo>
                  <a:lnTo>
                    <a:pt x="56775" y="113494"/>
                  </a:lnTo>
                  <a:lnTo>
                    <a:pt x="58686" y="114359"/>
                  </a:lnTo>
                  <a:lnTo>
                    <a:pt x="59960" y="115927"/>
                  </a:lnTo>
                  <a:lnTo>
                    <a:pt x="61376" y="120314"/>
                  </a:lnTo>
                  <a:lnTo>
                    <a:pt x="62745" y="121881"/>
                  </a:lnTo>
                  <a:lnTo>
                    <a:pt x="70097" y="124603"/>
                  </a:lnTo>
                  <a:lnTo>
                    <a:pt x="78302" y="117805"/>
                  </a:lnTo>
                  <a:lnTo>
                    <a:pt x="101239" y="95200"/>
                  </a:lnTo>
                  <a:lnTo>
                    <a:pt x="116086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5" name="SMARTInkShape-3038"/>
            <p:cNvSpPr/>
            <p:nvPr/>
          </p:nvSpPr>
          <p:spPr>
            <a:xfrm>
              <a:off x="1107281" y="5589984"/>
              <a:ext cx="26790" cy="294681"/>
            </a:xfrm>
            <a:custGeom>
              <a:avLst/>
              <a:gdLst/>
              <a:ahLst/>
              <a:cxnLst/>
              <a:rect l="0" t="0" r="0" b="0"/>
              <a:pathLst>
                <a:path w="26790" h="294681">
                  <a:moveTo>
                    <a:pt x="26789" y="0"/>
                  </a:moveTo>
                  <a:lnTo>
                    <a:pt x="25797" y="31045"/>
                  </a:lnTo>
                  <a:lnTo>
                    <a:pt x="19101" y="59699"/>
                  </a:lnTo>
                  <a:lnTo>
                    <a:pt x="18023" y="99033"/>
                  </a:lnTo>
                  <a:lnTo>
                    <a:pt x="15262" y="125254"/>
                  </a:lnTo>
                  <a:lnTo>
                    <a:pt x="9764" y="169696"/>
                  </a:lnTo>
                  <a:lnTo>
                    <a:pt x="9040" y="214316"/>
                  </a:lnTo>
                  <a:lnTo>
                    <a:pt x="7959" y="242903"/>
                  </a:lnTo>
                  <a:lnTo>
                    <a:pt x="369" y="286917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6" name="SMARTInkShape-3039"/>
            <p:cNvSpPr/>
            <p:nvPr/>
          </p:nvSpPr>
          <p:spPr>
            <a:xfrm>
              <a:off x="1062633" y="5697249"/>
              <a:ext cx="132662" cy="89179"/>
            </a:xfrm>
            <a:custGeom>
              <a:avLst/>
              <a:gdLst/>
              <a:ahLst/>
              <a:cxnLst/>
              <a:rect l="0" t="0" r="0" b="0"/>
              <a:pathLst>
                <a:path w="132662" h="89179">
                  <a:moveTo>
                    <a:pt x="0" y="8821"/>
                  </a:moveTo>
                  <a:lnTo>
                    <a:pt x="0" y="4081"/>
                  </a:lnTo>
                  <a:lnTo>
                    <a:pt x="992" y="2684"/>
                  </a:lnTo>
                  <a:lnTo>
                    <a:pt x="2646" y="1754"/>
                  </a:lnTo>
                  <a:lnTo>
                    <a:pt x="12429" y="259"/>
                  </a:lnTo>
                  <a:lnTo>
                    <a:pt x="20990" y="0"/>
                  </a:lnTo>
                  <a:lnTo>
                    <a:pt x="60931" y="13197"/>
                  </a:lnTo>
                  <a:lnTo>
                    <a:pt x="79767" y="26865"/>
                  </a:lnTo>
                  <a:lnTo>
                    <a:pt x="85061" y="32716"/>
                  </a:lnTo>
                  <a:lnTo>
                    <a:pt x="91106" y="44557"/>
                  </a:lnTo>
                  <a:lnTo>
                    <a:pt x="95062" y="50499"/>
                  </a:lnTo>
                  <a:lnTo>
                    <a:pt x="97810" y="60636"/>
                  </a:lnTo>
                  <a:lnTo>
                    <a:pt x="98225" y="87802"/>
                  </a:lnTo>
                  <a:lnTo>
                    <a:pt x="99218" y="88263"/>
                  </a:lnTo>
                  <a:lnTo>
                    <a:pt x="119476" y="89178"/>
                  </a:lnTo>
                  <a:lnTo>
                    <a:pt x="121322" y="88189"/>
                  </a:lnTo>
                  <a:lnTo>
                    <a:pt x="122554" y="86537"/>
                  </a:lnTo>
                  <a:lnTo>
                    <a:pt x="124529" y="81499"/>
                  </a:lnTo>
                  <a:lnTo>
                    <a:pt x="131056" y="73374"/>
                  </a:lnTo>
                  <a:lnTo>
                    <a:pt x="132661" y="67939"/>
                  </a:lnTo>
                  <a:lnTo>
                    <a:pt x="132097" y="66092"/>
                  </a:lnTo>
                  <a:lnTo>
                    <a:pt x="130729" y="64861"/>
                  </a:lnTo>
                  <a:lnTo>
                    <a:pt x="128824" y="64041"/>
                  </a:lnTo>
                  <a:lnTo>
                    <a:pt x="127555" y="62501"/>
                  </a:lnTo>
                  <a:lnTo>
                    <a:pt x="126144" y="58144"/>
                  </a:lnTo>
                  <a:lnTo>
                    <a:pt x="125350" y="50114"/>
                  </a:lnTo>
                  <a:lnTo>
                    <a:pt x="124246" y="48256"/>
                  </a:lnTo>
                  <a:lnTo>
                    <a:pt x="122518" y="47016"/>
                  </a:lnTo>
                  <a:lnTo>
                    <a:pt x="117952" y="44650"/>
                  </a:lnTo>
                  <a:lnTo>
                    <a:pt x="107156" y="35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7" name="SMARTInkShape-3040"/>
            <p:cNvSpPr/>
            <p:nvPr/>
          </p:nvSpPr>
          <p:spPr>
            <a:xfrm>
              <a:off x="1260515" y="5732859"/>
              <a:ext cx="96799" cy="98228"/>
            </a:xfrm>
            <a:custGeom>
              <a:avLst/>
              <a:gdLst/>
              <a:ahLst/>
              <a:cxnLst/>
              <a:rect l="0" t="0" r="0" b="0"/>
              <a:pathLst>
                <a:path w="96799" h="98228">
                  <a:moveTo>
                    <a:pt x="87868" y="0"/>
                  </a:moveTo>
                  <a:lnTo>
                    <a:pt x="75439" y="0"/>
                  </a:lnTo>
                  <a:lnTo>
                    <a:pt x="62137" y="4740"/>
                  </a:lnTo>
                  <a:lnTo>
                    <a:pt x="43751" y="18092"/>
                  </a:lnTo>
                  <a:lnTo>
                    <a:pt x="12317" y="41682"/>
                  </a:lnTo>
                  <a:lnTo>
                    <a:pt x="715" y="62508"/>
                  </a:lnTo>
                  <a:lnTo>
                    <a:pt x="0" y="65484"/>
                  </a:lnTo>
                  <a:lnTo>
                    <a:pt x="516" y="67469"/>
                  </a:lnTo>
                  <a:lnTo>
                    <a:pt x="1852" y="68792"/>
                  </a:lnTo>
                  <a:lnTo>
                    <a:pt x="6385" y="70915"/>
                  </a:lnTo>
                  <a:lnTo>
                    <a:pt x="16651" y="71283"/>
                  </a:lnTo>
                  <a:lnTo>
                    <a:pt x="24135" y="68723"/>
                  </a:lnTo>
                  <a:lnTo>
                    <a:pt x="49125" y="47519"/>
                  </a:lnTo>
                  <a:lnTo>
                    <a:pt x="58088" y="39656"/>
                  </a:lnTo>
                  <a:lnTo>
                    <a:pt x="70006" y="33851"/>
                  </a:lnTo>
                  <a:lnTo>
                    <a:pt x="78892" y="26825"/>
                  </a:lnTo>
                  <a:lnTo>
                    <a:pt x="78938" y="69596"/>
                  </a:lnTo>
                  <a:lnTo>
                    <a:pt x="79930" y="77566"/>
                  </a:lnTo>
                  <a:lnTo>
                    <a:pt x="83679" y="87721"/>
                  </a:lnTo>
                  <a:lnTo>
                    <a:pt x="86067" y="91223"/>
                  </a:lnTo>
                  <a:lnTo>
                    <a:pt x="96798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8" name="SMARTInkShape-3041"/>
            <p:cNvSpPr/>
            <p:nvPr/>
          </p:nvSpPr>
          <p:spPr>
            <a:xfrm>
              <a:off x="1393196" y="5754503"/>
              <a:ext cx="98063" cy="130162"/>
            </a:xfrm>
            <a:custGeom>
              <a:avLst/>
              <a:gdLst/>
              <a:ahLst/>
              <a:cxnLst/>
              <a:rect l="0" t="0" r="0" b="0"/>
              <a:pathLst>
                <a:path w="98063" h="130162">
                  <a:moveTo>
                    <a:pt x="98062" y="5145"/>
                  </a:moveTo>
                  <a:lnTo>
                    <a:pt x="93321" y="405"/>
                  </a:lnTo>
                  <a:lnTo>
                    <a:pt x="90933" y="0"/>
                  </a:lnTo>
                  <a:lnTo>
                    <a:pt x="88348" y="724"/>
                  </a:lnTo>
                  <a:lnTo>
                    <a:pt x="82830" y="3181"/>
                  </a:lnTo>
                  <a:lnTo>
                    <a:pt x="48279" y="6086"/>
                  </a:lnTo>
                  <a:lnTo>
                    <a:pt x="27945" y="17568"/>
                  </a:lnTo>
                  <a:lnTo>
                    <a:pt x="19604" y="25880"/>
                  </a:lnTo>
                  <a:lnTo>
                    <a:pt x="4056" y="47011"/>
                  </a:lnTo>
                  <a:lnTo>
                    <a:pt x="669" y="68280"/>
                  </a:lnTo>
                  <a:lnTo>
                    <a:pt x="0" y="86848"/>
                  </a:lnTo>
                  <a:lnTo>
                    <a:pt x="4624" y="101673"/>
                  </a:lnTo>
                  <a:lnTo>
                    <a:pt x="12216" y="110224"/>
                  </a:lnTo>
                  <a:lnTo>
                    <a:pt x="21213" y="116339"/>
                  </a:lnTo>
                  <a:lnTo>
                    <a:pt x="35073" y="122911"/>
                  </a:lnTo>
                  <a:lnTo>
                    <a:pt x="44484" y="1301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99" name="SMARTInkShape-3042"/>
            <p:cNvSpPr/>
            <p:nvPr/>
          </p:nvSpPr>
          <p:spPr>
            <a:xfrm>
              <a:off x="1589484" y="5652492"/>
              <a:ext cx="44650" cy="267891"/>
            </a:xfrm>
            <a:custGeom>
              <a:avLst/>
              <a:gdLst/>
              <a:ahLst/>
              <a:cxnLst/>
              <a:rect l="0" t="0" r="0" b="0"/>
              <a:pathLst>
                <a:path w="44650" h="267891">
                  <a:moveTo>
                    <a:pt x="44649" y="0"/>
                  </a:moveTo>
                  <a:lnTo>
                    <a:pt x="44649" y="12428"/>
                  </a:lnTo>
                  <a:lnTo>
                    <a:pt x="33625" y="53831"/>
                  </a:lnTo>
                  <a:lnTo>
                    <a:pt x="20322" y="91965"/>
                  </a:lnTo>
                  <a:lnTo>
                    <a:pt x="15943" y="114230"/>
                  </a:lnTo>
                  <a:lnTo>
                    <a:pt x="11008" y="136040"/>
                  </a:lnTo>
                  <a:lnTo>
                    <a:pt x="6900" y="158710"/>
                  </a:lnTo>
                  <a:lnTo>
                    <a:pt x="2045" y="180640"/>
                  </a:lnTo>
                  <a:lnTo>
                    <a:pt x="180" y="222638"/>
                  </a:lnTo>
                  <a:lnTo>
                    <a:pt x="0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0" name="SMARTInkShape-3043"/>
            <p:cNvSpPr/>
            <p:nvPr/>
          </p:nvSpPr>
          <p:spPr>
            <a:xfrm>
              <a:off x="1509117" y="5750718"/>
              <a:ext cx="151806" cy="35720"/>
            </a:xfrm>
            <a:custGeom>
              <a:avLst/>
              <a:gdLst/>
              <a:ahLst/>
              <a:cxnLst/>
              <a:rect l="0" t="0" r="0" b="0"/>
              <a:pathLst>
                <a:path w="151806" h="35720">
                  <a:moveTo>
                    <a:pt x="0" y="0"/>
                  </a:moveTo>
                  <a:lnTo>
                    <a:pt x="25900" y="993"/>
                  </a:lnTo>
                  <a:lnTo>
                    <a:pt x="66007" y="9096"/>
                  </a:lnTo>
                  <a:lnTo>
                    <a:pt x="107617" y="21250"/>
                  </a:lnTo>
                  <a:lnTo>
                    <a:pt x="151805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702" name="SMARTInkShape-3044"/>
          <p:cNvSpPr/>
          <p:nvPr/>
        </p:nvSpPr>
        <p:spPr>
          <a:xfrm>
            <a:off x="1464469" y="5241727"/>
            <a:ext cx="687586" cy="53579"/>
          </a:xfrm>
          <a:custGeom>
            <a:avLst/>
            <a:gdLst/>
            <a:ahLst/>
            <a:cxnLst/>
            <a:rect l="0" t="0" r="0" b="0"/>
            <a:pathLst>
              <a:path w="687586" h="53579">
                <a:moveTo>
                  <a:pt x="0" y="53578"/>
                </a:moveTo>
                <a:lnTo>
                  <a:pt x="25990" y="53578"/>
                </a:lnTo>
                <a:lnTo>
                  <a:pt x="34040" y="50932"/>
                </a:lnTo>
                <a:lnTo>
                  <a:pt x="40926" y="47440"/>
                </a:lnTo>
                <a:lnTo>
                  <a:pt x="56076" y="45199"/>
                </a:lnTo>
                <a:lnTo>
                  <a:pt x="95396" y="44680"/>
                </a:lnTo>
                <a:lnTo>
                  <a:pt x="135722" y="44650"/>
                </a:lnTo>
                <a:lnTo>
                  <a:pt x="171759" y="42002"/>
                </a:lnTo>
                <a:lnTo>
                  <a:pt x="215581" y="36546"/>
                </a:lnTo>
                <a:lnTo>
                  <a:pt x="259799" y="35881"/>
                </a:lnTo>
                <a:lnTo>
                  <a:pt x="302011" y="31010"/>
                </a:lnTo>
                <a:lnTo>
                  <a:pt x="345149" y="27622"/>
                </a:lnTo>
                <a:lnTo>
                  <a:pt x="386008" y="26953"/>
                </a:lnTo>
                <a:lnTo>
                  <a:pt x="427262" y="22080"/>
                </a:lnTo>
                <a:lnTo>
                  <a:pt x="470211" y="18693"/>
                </a:lnTo>
                <a:lnTo>
                  <a:pt x="508387" y="15377"/>
                </a:lnTo>
                <a:lnTo>
                  <a:pt x="547424" y="9778"/>
                </a:lnTo>
                <a:lnTo>
                  <a:pt x="591398" y="8010"/>
                </a:lnTo>
                <a:lnTo>
                  <a:pt x="633953" y="556"/>
                </a:lnTo>
                <a:lnTo>
                  <a:pt x="678441" y="1"/>
                </a:lnTo>
                <a:lnTo>
                  <a:pt x="68758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721" name="SMARTInkShape-Group350"/>
          <p:cNvGrpSpPr/>
          <p:nvPr/>
        </p:nvGrpSpPr>
        <p:grpSpPr>
          <a:xfrm>
            <a:off x="759023" y="4875609"/>
            <a:ext cx="1902025" cy="375048"/>
            <a:chOff x="759023" y="4875609"/>
            <a:chExt cx="1902025" cy="375048"/>
          </a:xfrm>
        </p:grpSpPr>
        <p:sp>
          <p:nvSpPr>
            <p:cNvPr id="1703" name="SMARTInkShape-3045"/>
            <p:cNvSpPr/>
            <p:nvPr/>
          </p:nvSpPr>
          <p:spPr>
            <a:xfrm>
              <a:off x="759023" y="4902398"/>
              <a:ext cx="107151" cy="250028"/>
            </a:xfrm>
            <a:custGeom>
              <a:avLst/>
              <a:gdLst/>
              <a:ahLst/>
              <a:cxnLst/>
              <a:rect l="0" t="0" r="0" b="0"/>
              <a:pathLst>
                <a:path w="107151" h="250028">
                  <a:moveTo>
                    <a:pt x="89297" y="0"/>
                  </a:moveTo>
                  <a:lnTo>
                    <a:pt x="89297" y="8562"/>
                  </a:lnTo>
                  <a:lnTo>
                    <a:pt x="97859" y="17482"/>
                  </a:lnTo>
                  <a:lnTo>
                    <a:pt x="98227" y="40350"/>
                  </a:lnTo>
                  <a:lnTo>
                    <a:pt x="99219" y="41784"/>
                  </a:lnTo>
                  <a:lnTo>
                    <a:pt x="100873" y="42739"/>
                  </a:lnTo>
                  <a:lnTo>
                    <a:pt x="102968" y="43375"/>
                  </a:lnTo>
                  <a:lnTo>
                    <a:pt x="104364" y="44792"/>
                  </a:lnTo>
                  <a:lnTo>
                    <a:pt x="106789" y="52225"/>
                  </a:lnTo>
                  <a:lnTo>
                    <a:pt x="107124" y="65888"/>
                  </a:lnTo>
                  <a:lnTo>
                    <a:pt x="104496" y="71617"/>
                  </a:lnTo>
                  <a:lnTo>
                    <a:pt x="99465" y="78639"/>
                  </a:lnTo>
                  <a:lnTo>
                    <a:pt x="98472" y="87155"/>
                  </a:lnTo>
                  <a:lnTo>
                    <a:pt x="98336" y="92645"/>
                  </a:lnTo>
                  <a:lnTo>
                    <a:pt x="100921" y="98391"/>
                  </a:lnTo>
                  <a:lnTo>
                    <a:pt x="104385" y="104253"/>
                  </a:lnTo>
                  <a:lnTo>
                    <a:pt x="106336" y="114124"/>
                  </a:lnTo>
                  <a:lnTo>
                    <a:pt x="107150" y="158678"/>
                  </a:lnTo>
                  <a:lnTo>
                    <a:pt x="106163" y="172803"/>
                  </a:lnTo>
                  <a:lnTo>
                    <a:pt x="102415" y="180320"/>
                  </a:lnTo>
                  <a:lnTo>
                    <a:pt x="102011" y="184705"/>
                  </a:lnTo>
                  <a:lnTo>
                    <a:pt x="107105" y="229116"/>
                  </a:lnTo>
                  <a:lnTo>
                    <a:pt x="107134" y="235113"/>
                  </a:lnTo>
                  <a:lnTo>
                    <a:pt x="106149" y="237110"/>
                  </a:lnTo>
                  <a:lnTo>
                    <a:pt x="104501" y="238441"/>
                  </a:lnTo>
                  <a:lnTo>
                    <a:pt x="102409" y="239327"/>
                  </a:lnTo>
                  <a:lnTo>
                    <a:pt x="101015" y="240911"/>
                  </a:lnTo>
                  <a:lnTo>
                    <a:pt x="99466" y="245316"/>
                  </a:lnTo>
                  <a:lnTo>
                    <a:pt x="98061" y="246888"/>
                  </a:lnTo>
                  <a:lnTo>
                    <a:pt x="90647" y="249617"/>
                  </a:lnTo>
                  <a:lnTo>
                    <a:pt x="46621" y="250027"/>
                  </a:lnTo>
                  <a:lnTo>
                    <a:pt x="38580" y="249038"/>
                  </a:lnTo>
                  <a:lnTo>
                    <a:pt x="13803" y="240936"/>
                  </a:lnTo>
                  <a:lnTo>
                    <a:pt x="12179" y="239007"/>
                  </a:lnTo>
                  <a:lnTo>
                    <a:pt x="11096" y="236729"/>
                  </a:lnTo>
                  <a:lnTo>
                    <a:pt x="9382" y="235210"/>
                  </a:lnTo>
                  <a:lnTo>
                    <a:pt x="4831" y="233522"/>
                  </a:lnTo>
                  <a:lnTo>
                    <a:pt x="3221" y="232080"/>
                  </a:lnTo>
                  <a:lnTo>
                    <a:pt x="0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4" name="SMARTInkShape-3046"/>
            <p:cNvSpPr/>
            <p:nvPr/>
          </p:nvSpPr>
          <p:spPr>
            <a:xfrm>
              <a:off x="901898" y="4982766"/>
              <a:ext cx="98228" cy="94093"/>
            </a:xfrm>
            <a:custGeom>
              <a:avLst/>
              <a:gdLst/>
              <a:ahLst/>
              <a:cxnLst/>
              <a:rect l="0" t="0" r="0" b="0"/>
              <a:pathLst>
                <a:path w="98228" h="94093">
                  <a:moveTo>
                    <a:pt x="0" y="8929"/>
                  </a:moveTo>
                  <a:lnTo>
                    <a:pt x="0" y="53195"/>
                  </a:lnTo>
                  <a:lnTo>
                    <a:pt x="0" y="56299"/>
                  </a:lnTo>
                  <a:lnTo>
                    <a:pt x="2646" y="62394"/>
                  </a:lnTo>
                  <a:lnTo>
                    <a:pt x="6137" y="68411"/>
                  </a:lnTo>
                  <a:lnTo>
                    <a:pt x="9095" y="77376"/>
                  </a:lnTo>
                  <a:lnTo>
                    <a:pt x="13303" y="83336"/>
                  </a:lnTo>
                  <a:lnTo>
                    <a:pt x="18480" y="86647"/>
                  </a:lnTo>
                  <a:lnTo>
                    <a:pt x="24089" y="89111"/>
                  </a:lnTo>
                  <a:lnTo>
                    <a:pt x="29889" y="93512"/>
                  </a:lnTo>
                  <a:lnTo>
                    <a:pt x="32824" y="94092"/>
                  </a:lnTo>
                  <a:lnTo>
                    <a:pt x="35774" y="93484"/>
                  </a:lnTo>
                  <a:lnTo>
                    <a:pt x="41697" y="91158"/>
                  </a:lnTo>
                  <a:lnTo>
                    <a:pt x="50609" y="88856"/>
                  </a:lnTo>
                  <a:lnTo>
                    <a:pt x="74415" y="68327"/>
                  </a:lnTo>
                  <a:lnTo>
                    <a:pt x="77722" y="62448"/>
                  </a:lnTo>
                  <a:lnTo>
                    <a:pt x="88367" y="29598"/>
                  </a:lnTo>
                  <a:lnTo>
                    <a:pt x="89175" y="7302"/>
                  </a:lnTo>
                  <a:lnTo>
                    <a:pt x="90208" y="4868"/>
                  </a:lnTo>
                  <a:lnTo>
                    <a:pt x="91889" y="3246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5" name="SMARTInkShape-3047"/>
            <p:cNvSpPr/>
            <p:nvPr/>
          </p:nvSpPr>
          <p:spPr>
            <a:xfrm>
              <a:off x="1026914" y="4938117"/>
              <a:ext cx="98030" cy="178558"/>
            </a:xfrm>
            <a:custGeom>
              <a:avLst/>
              <a:gdLst/>
              <a:ahLst/>
              <a:cxnLst/>
              <a:rect l="0" t="0" r="0" b="0"/>
              <a:pathLst>
                <a:path w="98030" h="178558">
                  <a:moveTo>
                    <a:pt x="62508" y="0"/>
                  </a:moveTo>
                  <a:lnTo>
                    <a:pt x="62508" y="4740"/>
                  </a:lnTo>
                  <a:lnTo>
                    <a:pt x="61516" y="6136"/>
                  </a:lnTo>
                  <a:lnTo>
                    <a:pt x="59862" y="7068"/>
                  </a:lnTo>
                  <a:lnTo>
                    <a:pt x="47277" y="9676"/>
                  </a:lnTo>
                  <a:lnTo>
                    <a:pt x="26769" y="27007"/>
                  </a:lnTo>
                  <a:lnTo>
                    <a:pt x="21819" y="32839"/>
                  </a:lnTo>
                  <a:lnTo>
                    <a:pt x="19619" y="38738"/>
                  </a:lnTo>
                  <a:lnTo>
                    <a:pt x="18381" y="52378"/>
                  </a:lnTo>
                  <a:lnTo>
                    <a:pt x="20737" y="60651"/>
                  </a:lnTo>
                  <a:lnTo>
                    <a:pt x="30288" y="73533"/>
                  </a:lnTo>
                  <a:lnTo>
                    <a:pt x="72080" y="116692"/>
                  </a:lnTo>
                  <a:lnTo>
                    <a:pt x="90636" y="135278"/>
                  </a:lnTo>
                  <a:lnTo>
                    <a:pt x="94853" y="144791"/>
                  </a:lnTo>
                  <a:lnTo>
                    <a:pt x="98029" y="167490"/>
                  </a:lnTo>
                  <a:lnTo>
                    <a:pt x="88687" y="173761"/>
                  </a:lnTo>
                  <a:lnTo>
                    <a:pt x="68745" y="177639"/>
                  </a:lnTo>
                  <a:lnTo>
                    <a:pt x="29370" y="178557"/>
                  </a:lnTo>
                  <a:lnTo>
                    <a:pt x="20330" y="175932"/>
                  </a:lnTo>
                  <a:lnTo>
                    <a:pt x="9439" y="169497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6" name="SMARTInkShape-3048"/>
            <p:cNvSpPr/>
            <p:nvPr/>
          </p:nvSpPr>
          <p:spPr>
            <a:xfrm>
              <a:off x="1153180" y="4955977"/>
              <a:ext cx="123766" cy="142876"/>
            </a:xfrm>
            <a:custGeom>
              <a:avLst/>
              <a:gdLst/>
              <a:ahLst/>
              <a:cxnLst/>
              <a:rect l="0" t="0" r="0" b="0"/>
              <a:pathLst>
                <a:path w="123766" h="142876">
                  <a:moveTo>
                    <a:pt x="16609" y="0"/>
                  </a:moveTo>
                  <a:lnTo>
                    <a:pt x="8921" y="7687"/>
                  </a:lnTo>
                  <a:lnTo>
                    <a:pt x="626" y="51607"/>
                  </a:lnTo>
                  <a:lnTo>
                    <a:pt x="0" y="55241"/>
                  </a:lnTo>
                  <a:lnTo>
                    <a:pt x="576" y="58655"/>
                  </a:lnTo>
                  <a:lnTo>
                    <a:pt x="5982" y="73910"/>
                  </a:lnTo>
                  <a:lnTo>
                    <a:pt x="8448" y="94399"/>
                  </a:lnTo>
                  <a:lnTo>
                    <a:pt x="20079" y="114760"/>
                  </a:lnTo>
                  <a:lnTo>
                    <a:pt x="28404" y="123104"/>
                  </a:lnTo>
                  <a:lnTo>
                    <a:pt x="38718" y="129127"/>
                  </a:lnTo>
                  <a:lnTo>
                    <a:pt x="61509" y="132993"/>
                  </a:lnTo>
                  <a:lnTo>
                    <a:pt x="73275" y="134514"/>
                  </a:lnTo>
                  <a:lnTo>
                    <a:pt x="107900" y="142009"/>
                  </a:lnTo>
                  <a:lnTo>
                    <a:pt x="12376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7" name="SMARTInkShape-3049"/>
            <p:cNvSpPr/>
            <p:nvPr/>
          </p:nvSpPr>
          <p:spPr>
            <a:xfrm>
              <a:off x="1098351" y="5009555"/>
              <a:ext cx="160736" cy="1"/>
            </a:xfrm>
            <a:custGeom>
              <a:avLst/>
              <a:gdLst/>
              <a:ahLst/>
              <a:cxnLst/>
              <a:rect l="0" t="0" r="0" b="0"/>
              <a:pathLst>
                <a:path w="160736" h="1">
                  <a:moveTo>
                    <a:pt x="0" y="0"/>
                  </a:moveTo>
                  <a:lnTo>
                    <a:pt x="42241" y="0"/>
                  </a:lnTo>
                  <a:lnTo>
                    <a:pt x="76805" y="0"/>
                  </a:lnTo>
                  <a:lnTo>
                    <a:pt x="118410" y="0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8" name="SMARTInkShape-3050"/>
            <p:cNvSpPr/>
            <p:nvPr/>
          </p:nvSpPr>
          <p:spPr>
            <a:xfrm>
              <a:off x="1348383" y="4875609"/>
              <a:ext cx="139091" cy="375048"/>
            </a:xfrm>
            <a:custGeom>
              <a:avLst/>
              <a:gdLst/>
              <a:ahLst/>
              <a:cxnLst/>
              <a:rect l="0" t="0" r="0" b="0"/>
              <a:pathLst>
                <a:path w="139091" h="375048">
                  <a:moveTo>
                    <a:pt x="133945" y="0"/>
                  </a:moveTo>
                  <a:lnTo>
                    <a:pt x="138685" y="4740"/>
                  </a:lnTo>
                  <a:lnTo>
                    <a:pt x="139090" y="8121"/>
                  </a:lnTo>
                  <a:lnTo>
                    <a:pt x="133125" y="48587"/>
                  </a:lnTo>
                  <a:lnTo>
                    <a:pt x="122931" y="89353"/>
                  </a:lnTo>
                  <a:lnTo>
                    <a:pt x="99905" y="132087"/>
                  </a:lnTo>
                  <a:lnTo>
                    <a:pt x="77428" y="170596"/>
                  </a:lnTo>
                  <a:lnTo>
                    <a:pt x="59928" y="209695"/>
                  </a:lnTo>
                  <a:lnTo>
                    <a:pt x="37633" y="247954"/>
                  </a:lnTo>
                  <a:lnTo>
                    <a:pt x="21088" y="285661"/>
                  </a:lnTo>
                  <a:lnTo>
                    <a:pt x="2660" y="330219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09" name="SMARTInkShape-3051"/>
            <p:cNvSpPr/>
            <p:nvPr/>
          </p:nvSpPr>
          <p:spPr>
            <a:xfrm>
              <a:off x="1536274" y="5054203"/>
              <a:ext cx="106789" cy="80212"/>
            </a:xfrm>
            <a:custGeom>
              <a:avLst/>
              <a:gdLst/>
              <a:ahLst/>
              <a:cxnLst/>
              <a:rect l="0" t="0" r="0" b="0"/>
              <a:pathLst>
                <a:path w="106789" h="80212">
                  <a:moveTo>
                    <a:pt x="8562" y="0"/>
                  </a:moveTo>
                  <a:lnTo>
                    <a:pt x="3822" y="4740"/>
                  </a:lnTo>
                  <a:lnTo>
                    <a:pt x="1494" y="12359"/>
                  </a:lnTo>
                  <a:lnTo>
                    <a:pt x="0" y="28679"/>
                  </a:lnTo>
                  <a:lnTo>
                    <a:pt x="2441" y="35236"/>
                  </a:lnTo>
                  <a:lnTo>
                    <a:pt x="5842" y="41457"/>
                  </a:lnTo>
                  <a:lnTo>
                    <a:pt x="8748" y="50538"/>
                  </a:lnTo>
                  <a:lnTo>
                    <a:pt x="14460" y="59512"/>
                  </a:lnTo>
                  <a:lnTo>
                    <a:pt x="17585" y="68455"/>
                  </a:lnTo>
                  <a:lnTo>
                    <a:pt x="21833" y="74411"/>
                  </a:lnTo>
                  <a:lnTo>
                    <a:pt x="27028" y="77721"/>
                  </a:lnTo>
                  <a:lnTo>
                    <a:pt x="38447" y="79844"/>
                  </a:lnTo>
                  <a:lnTo>
                    <a:pt x="47293" y="80211"/>
                  </a:lnTo>
                  <a:lnTo>
                    <a:pt x="53226" y="77652"/>
                  </a:lnTo>
                  <a:lnTo>
                    <a:pt x="74047" y="59372"/>
                  </a:lnTo>
                  <a:lnTo>
                    <a:pt x="93890" y="30584"/>
                  </a:lnTo>
                  <a:lnTo>
                    <a:pt x="99721" y="18021"/>
                  </a:lnTo>
                  <a:lnTo>
                    <a:pt x="106788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0" name="SMARTInkShape-3052"/>
            <p:cNvSpPr/>
            <p:nvPr/>
          </p:nvSpPr>
          <p:spPr>
            <a:xfrm>
              <a:off x="1669851" y="5009555"/>
              <a:ext cx="98228" cy="107146"/>
            </a:xfrm>
            <a:custGeom>
              <a:avLst/>
              <a:gdLst/>
              <a:ahLst/>
              <a:cxnLst/>
              <a:rect l="0" t="0" r="0" b="0"/>
              <a:pathLst>
                <a:path w="98228" h="107146">
                  <a:moveTo>
                    <a:pt x="0" y="0"/>
                  </a:moveTo>
                  <a:lnTo>
                    <a:pt x="0" y="20989"/>
                  </a:lnTo>
                  <a:lnTo>
                    <a:pt x="8685" y="65425"/>
                  </a:lnTo>
                  <a:lnTo>
                    <a:pt x="8927" y="102041"/>
                  </a:lnTo>
                  <a:lnTo>
                    <a:pt x="7936" y="103746"/>
                  </a:lnTo>
                  <a:lnTo>
                    <a:pt x="6283" y="104882"/>
                  </a:lnTo>
                  <a:lnTo>
                    <a:pt x="33" y="107145"/>
                  </a:lnTo>
                  <a:lnTo>
                    <a:pt x="3" y="94727"/>
                  </a:lnTo>
                  <a:lnTo>
                    <a:pt x="2648" y="89064"/>
                  </a:lnTo>
                  <a:lnTo>
                    <a:pt x="12430" y="72603"/>
                  </a:lnTo>
                  <a:lnTo>
                    <a:pt x="19791" y="54123"/>
                  </a:lnTo>
                  <a:lnTo>
                    <a:pt x="42918" y="28562"/>
                  </a:lnTo>
                  <a:lnTo>
                    <a:pt x="46526" y="27576"/>
                  </a:lnTo>
                  <a:lnTo>
                    <a:pt x="62018" y="26802"/>
                  </a:lnTo>
                  <a:lnTo>
                    <a:pt x="74894" y="39218"/>
                  </a:lnTo>
                  <a:lnTo>
                    <a:pt x="77935" y="44881"/>
                  </a:lnTo>
                  <a:lnTo>
                    <a:pt x="80279" y="50704"/>
                  </a:lnTo>
                  <a:lnTo>
                    <a:pt x="86184" y="59561"/>
                  </a:lnTo>
                  <a:lnTo>
                    <a:pt x="88375" y="68470"/>
                  </a:lnTo>
                  <a:lnTo>
                    <a:pt x="89176" y="83345"/>
                  </a:lnTo>
                  <a:lnTo>
                    <a:pt x="91889" y="89297"/>
                  </a:lnTo>
                  <a:lnTo>
                    <a:pt x="98227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1" name="SMARTInkShape-3053"/>
            <p:cNvSpPr/>
            <p:nvPr/>
          </p:nvSpPr>
          <p:spPr>
            <a:xfrm>
              <a:off x="1785937" y="5027414"/>
              <a:ext cx="62506" cy="205334"/>
            </a:xfrm>
            <a:custGeom>
              <a:avLst/>
              <a:gdLst/>
              <a:ahLst/>
              <a:cxnLst/>
              <a:rect l="0" t="0" r="0" b="0"/>
              <a:pathLst>
                <a:path w="62506" h="205334">
                  <a:moveTo>
                    <a:pt x="44649" y="0"/>
                  </a:moveTo>
                  <a:lnTo>
                    <a:pt x="36960" y="7688"/>
                  </a:lnTo>
                  <a:lnTo>
                    <a:pt x="36087" y="18042"/>
                  </a:lnTo>
                  <a:lnTo>
                    <a:pt x="38529" y="25548"/>
                  </a:lnTo>
                  <a:lnTo>
                    <a:pt x="40569" y="28938"/>
                  </a:lnTo>
                  <a:lnTo>
                    <a:pt x="51557" y="71637"/>
                  </a:lnTo>
                  <a:lnTo>
                    <a:pt x="55625" y="89356"/>
                  </a:lnTo>
                  <a:lnTo>
                    <a:pt x="60469" y="107174"/>
                  </a:lnTo>
                  <a:lnTo>
                    <a:pt x="62389" y="148829"/>
                  </a:lnTo>
                  <a:lnTo>
                    <a:pt x="62505" y="189104"/>
                  </a:lnTo>
                  <a:lnTo>
                    <a:pt x="59861" y="195833"/>
                  </a:lnTo>
                  <a:lnTo>
                    <a:pt x="57767" y="199016"/>
                  </a:lnTo>
                  <a:lnTo>
                    <a:pt x="55379" y="201138"/>
                  </a:lnTo>
                  <a:lnTo>
                    <a:pt x="50079" y="203496"/>
                  </a:lnTo>
                  <a:lnTo>
                    <a:pt x="28540" y="205333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2" name="SMARTInkShape-3054"/>
            <p:cNvSpPr/>
            <p:nvPr/>
          </p:nvSpPr>
          <p:spPr>
            <a:xfrm>
              <a:off x="1777008" y="4982766"/>
              <a:ext cx="17860" cy="17860"/>
            </a:xfrm>
            <a:custGeom>
              <a:avLst/>
              <a:gdLst/>
              <a:ahLst/>
              <a:cxnLst/>
              <a:rect l="0" t="0" r="0" b="0"/>
              <a:pathLst>
                <a:path w="17860" h="17860">
                  <a:moveTo>
                    <a:pt x="0" y="17859"/>
                  </a:moveTo>
                  <a:lnTo>
                    <a:pt x="178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3" name="SMARTInkShape-3055"/>
            <p:cNvSpPr/>
            <p:nvPr/>
          </p:nvSpPr>
          <p:spPr>
            <a:xfrm>
              <a:off x="2580680" y="5036376"/>
              <a:ext cx="80368" cy="142718"/>
            </a:xfrm>
            <a:custGeom>
              <a:avLst/>
              <a:gdLst/>
              <a:ahLst/>
              <a:cxnLst/>
              <a:rect l="0" t="0" r="0" b="0"/>
              <a:pathLst>
                <a:path w="80368" h="142718">
                  <a:moveTo>
                    <a:pt x="80367" y="8897"/>
                  </a:moveTo>
                  <a:lnTo>
                    <a:pt x="80367" y="1209"/>
                  </a:lnTo>
                  <a:lnTo>
                    <a:pt x="79374" y="796"/>
                  </a:lnTo>
                  <a:lnTo>
                    <a:pt x="67064" y="0"/>
                  </a:lnTo>
                  <a:lnTo>
                    <a:pt x="65545" y="980"/>
                  </a:lnTo>
                  <a:lnTo>
                    <a:pt x="64533" y="2628"/>
                  </a:lnTo>
                  <a:lnTo>
                    <a:pt x="63858" y="4717"/>
                  </a:lnTo>
                  <a:lnTo>
                    <a:pt x="56637" y="16193"/>
                  </a:lnTo>
                  <a:lnTo>
                    <a:pt x="53697" y="54927"/>
                  </a:lnTo>
                  <a:lnTo>
                    <a:pt x="64606" y="95718"/>
                  </a:lnTo>
                  <a:lnTo>
                    <a:pt x="68401" y="104039"/>
                  </a:lnTo>
                  <a:lnTo>
                    <a:pt x="71319" y="131738"/>
                  </a:lnTo>
                  <a:lnTo>
                    <a:pt x="66661" y="138009"/>
                  </a:lnTo>
                  <a:lnTo>
                    <a:pt x="61708" y="140694"/>
                  </a:lnTo>
                  <a:lnTo>
                    <a:pt x="47519" y="142559"/>
                  </a:lnTo>
                  <a:lnTo>
                    <a:pt x="41625" y="142717"/>
                  </a:lnTo>
                  <a:lnTo>
                    <a:pt x="35698" y="140141"/>
                  </a:lnTo>
                  <a:lnTo>
                    <a:pt x="29756" y="136681"/>
                  </a:lnTo>
                  <a:lnTo>
                    <a:pt x="17857" y="134460"/>
                  </a:lnTo>
                  <a:lnTo>
                    <a:pt x="14881" y="134277"/>
                  </a:lnTo>
                  <a:lnTo>
                    <a:pt x="12897" y="133163"/>
                  </a:lnTo>
                  <a:lnTo>
                    <a:pt x="11575" y="131429"/>
                  </a:lnTo>
                  <a:lnTo>
                    <a:pt x="10693" y="129280"/>
                  </a:lnTo>
                  <a:lnTo>
                    <a:pt x="9113" y="127848"/>
                  </a:lnTo>
                  <a:lnTo>
                    <a:pt x="0" y="1249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4" name="SMARTInkShape-3056"/>
            <p:cNvSpPr/>
            <p:nvPr/>
          </p:nvSpPr>
          <p:spPr>
            <a:xfrm>
              <a:off x="2428884" y="5054203"/>
              <a:ext cx="125008" cy="98071"/>
            </a:xfrm>
            <a:custGeom>
              <a:avLst/>
              <a:gdLst/>
              <a:ahLst/>
              <a:cxnLst/>
              <a:rect l="0" t="0" r="0" b="0"/>
              <a:pathLst>
                <a:path w="125008" h="98071">
                  <a:moveTo>
                    <a:pt x="17850" y="0"/>
                  </a:moveTo>
                  <a:lnTo>
                    <a:pt x="9030" y="0"/>
                  </a:lnTo>
                  <a:lnTo>
                    <a:pt x="7935" y="16224"/>
                  </a:lnTo>
                  <a:lnTo>
                    <a:pt x="1233" y="37500"/>
                  </a:lnTo>
                  <a:lnTo>
                    <a:pt x="5" y="80190"/>
                  </a:lnTo>
                  <a:lnTo>
                    <a:pt x="0" y="83225"/>
                  </a:lnTo>
                  <a:lnTo>
                    <a:pt x="2641" y="89243"/>
                  </a:lnTo>
                  <a:lnTo>
                    <a:pt x="7680" y="96452"/>
                  </a:lnTo>
                  <a:lnTo>
                    <a:pt x="11015" y="97438"/>
                  </a:lnTo>
                  <a:lnTo>
                    <a:pt x="16500" y="98070"/>
                  </a:lnTo>
                  <a:lnTo>
                    <a:pt x="30161" y="85784"/>
                  </a:lnTo>
                  <a:lnTo>
                    <a:pt x="40751" y="68172"/>
                  </a:lnTo>
                  <a:lnTo>
                    <a:pt x="43871" y="54108"/>
                  </a:lnTo>
                  <a:lnTo>
                    <a:pt x="44127" y="50955"/>
                  </a:lnTo>
                  <a:lnTo>
                    <a:pt x="47058" y="44806"/>
                  </a:lnTo>
                  <a:lnTo>
                    <a:pt x="50675" y="38765"/>
                  </a:lnTo>
                  <a:lnTo>
                    <a:pt x="52997" y="26803"/>
                  </a:lnTo>
                  <a:lnTo>
                    <a:pt x="53559" y="18014"/>
                  </a:lnTo>
                  <a:lnTo>
                    <a:pt x="53569" y="56591"/>
                  </a:lnTo>
                  <a:lnTo>
                    <a:pt x="56215" y="62523"/>
                  </a:lnTo>
                  <a:lnTo>
                    <a:pt x="67808" y="77392"/>
                  </a:lnTo>
                  <a:lnTo>
                    <a:pt x="69819" y="83344"/>
                  </a:lnTo>
                  <a:lnTo>
                    <a:pt x="71348" y="85329"/>
                  </a:lnTo>
                  <a:lnTo>
                    <a:pt x="75692" y="87533"/>
                  </a:lnTo>
                  <a:lnTo>
                    <a:pt x="101227" y="89251"/>
                  </a:lnTo>
                  <a:lnTo>
                    <a:pt x="107162" y="86629"/>
                  </a:lnTo>
                  <a:lnTo>
                    <a:pt x="110134" y="84543"/>
                  </a:lnTo>
                  <a:lnTo>
                    <a:pt x="113435" y="79577"/>
                  </a:lnTo>
                  <a:lnTo>
                    <a:pt x="115555" y="68304"/>
                  </a:lnTo>
                  <a:lnTo>
                    <a:pt x="116721" y="66372"/>
                  </a:lnTo>
                  <a:lnTo>
                    <a:pt x="118491" y="65084"/>
                  </a:lnTo>
                  <a:lnTo>
                    <a:pt x="125007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5" name="SMARTInkShape-3057"/>
            <p:cNvSpPr/>
            <p:nvPr/>
          </p:nvSpPr>
          <p:spPr>
            <a:xfrm>
              <a:off x="2295463" y="5063133"/>
              <a:ext cx="106624" cy="107157"/>
            </a:xfrm>
            <a:custGeom>
              <a:avLst/>
              <a:gdLst/>
              <a:ahLst/>
              <a:cxnLst/>
              <a:rect l="0" t="0" r="0" b="0"/>
              <a:pathLst>
                <a:path w="106624" h="107157">
                  <a:moveTo>
                    <a:pt x="106623" y="0"/>
                  </a:moveTo>
                  <a:lnTo>
                    <a:pt x="63173" y="0"/>
                  </a:lnTo>
                  <a:lnTo>
                    <a:pt x="54901" y="2645"/>
                  </a:lnTo>
                  <a:lnTo>
                    <a:pt x="14749" y="29811"/>
                  </a:lnTo>
                  <a:lnTo>
                    <a:pt x="5538" y="43449"/>
                  </a:lnTo>
                  <a:lnTo>
                    <a:pt x="1266" y="55317"/>
                  </a:lnTo>
                  <a:lnTo>
                    <a:pt x="0" y="65117"/>
                  </a:lnTo>
                  <a:lnTo>
                    <a:pt x="2349" y="71273"/>
                  </a:lnTo>
                  <a:lnTo>
                    <a:pt x="5709" y="77318"/>
                  </a:lnTo>
                  <a:lnTo>
                    <a:pt x="7202" y="83311"/>
                  </a:lnTo>
                  <a:lnTo>
                    <a:pt x="8592" y="85306"/>
                  </a:lnTo>
                  <a:lnTo>
                    <a:pt x="10511" y="86636"/>
                  </a:lnTo>
                  <a:lnTo>
                    <a:pt x="16282" y="88114"/>
                  </a:lnTo>
                  <a:lnTo>
                    <a:pt x="41785" y="89140"/>
                  </a:lnTo>
                  <a:lnTo>
                    <a:pt x="50686" y="86582"/>
                  </a:lnTo>
                  <a:lnTo>
                    <a:pt x="57950" y="83128"/>
                  </a:lnTo>
                  <a:lnTo>
                    <a:pt x="67617" y="80192"/>
                  </a:lnTo>
                  <a:lnTo>
                    <a:pt x="73743" y="75990"/>
                  </a:lnTo>
                  <a:lnTo>
                    <a:pt x="86988" y="56460"/>
                  </a:lnTo>
                  <a:lnTo>
                    <a:pt x="89405" y="47019"/>
                  </a:lnTo>
                  <a:lnTo>
                    <a:pt x="94796" y="38515"/>
                  </a:lnTo>
                  <a:lnTo>
                    <a:pt x="97660" y="26941"/>
                  </a:lnTo>
                  <a:lnTo>
                    <a:pt x="97683" y="31574"/>
                  </a:lnTo>
                  <a:lnTo>
                    <a:pt x="95043" y="36522"/>
                  </a:lnTo>
                  <a:lnTo>
                    <a:pt x="91555" y="42029"/>
                  </a:lnTo>
                  <a:lnTo>
                    <a:pt x="89315" y="53648"/>
                  </a:lnTo>
                  <a:lnTo>
                    <a:pt x="88773" y="83345"/>
                  </a:lnTo>
                  <a:lnTo>
                    <a:pt x="91414" y="89297"/>
                  </a:lnTo>
                  <a:lnTo>
                    <a:pt x="94902" y="95250"/>
                  </a:lnTo>
                  <a:lnTo>
                    <a:pt x="96452" y="101203"/>
                  </a:lnTo>
                  <a:lnTo>
                    <a:pt x="97859" y="103186"/>
                  </a:lnTo>
                  <a:lnTo>
                    <a:pt x="99788" y="104510"/>
                  </a:lnTo>
                  <a:lnTo>
                    <a:pt x="106623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6" name="SMARTInkShape-3058"/>
            <p:cNvSpPr/>
            <p:nvPr/>
          </p:nvSpPr>
          <p:spPr>
            <a:xfrm>
              <a:off x="2241351" y="4955977"/>
              <a:ext cx="53579" cy="214313"/>
            </a:xfrm>
            <a:custGeom>
              <a:avLst/>
              <a:gdLst/>
              <a:ahLst/>
              <a:cxnLst/>
              <a:rect l="0" t="0" r="0" b="0"/>
              <a:pathLst>
                <a:path w="53579" h="214313">
                  <a:moveTo>
                    <a:pt x="53578" y="0"/>
                  </a:moveTo>
                  <a:lnTo>
                    <a:pt x="53578" y="4739"/>
                  </a:lnTo>
                  <a:lnTo>
                    <a:pt x="52586" y="6137"/>
                  </a:lnTo>
                  <a:lnTo>
                    <a:pt x="50933" y="7067"/>
                  </a:lnTo>
                  <a:lnTo>
                    <a:pt x="48838" y="7687"/>
                  </a:lnTo>
                  <a:lnTo>
                    <a:pt x="47442" y="9095"/>
                  </a:lnTo>
                  <a:lnTo>
                    <a:pt x="42555" y="18479"/>
                  </a:lnTo>
                  <a:lnTo>
                    <a:pt x="38757" y="24087"/>
                  </a:lnTo>
                  <a:lnTo>
                    <a:pt x="35627" y="32824"/>
                  </a:lnTo>
                  <a:lnTo>
                    <a:pt x="29849" y="42687"/>
                  </a:lnTo>
                  <a:lnTo>
                    <a:pt x="20732" y="84274"/>
                  </a:lnTo>
                  <a:lnTo>
                    <a:pt x="10960" y="125069"/>
                  </a:lnTo>
                  <a:lnTo>
                    <a:pt x="6886" y="142890"/>
                  </a:lnTo>
                  <a:lnTo>
                    <a:pt x="1360" y="161949"/>
                  </a:lnTo>
                  <a:lnTo>
                    <a:pt x="16" y="205198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7" name="SMARTInkShape-3059"/>
            <p:cNvSpPr/>
            <p:nvPr/>
          </p:nvSpPr>
          <p:spPr>
            <a:xfrm>
              <a:off x="2000250" y="5063133"/>
              <a:ext cx="151805" cy="8931"/>
            </a:xfrm>
            <a:custGeom>
              <a:avLst/>
              <a:gdLst/>
              <a:ahLst/>
              <a:cxnLst/>
              <a:rect l="0" t="0" r="0" b="0"/>
              <a:pathLst>
                <a:path w="151805" h="8931">
                  <a:moveTo>
                    <a:pt x="0" y="8930"/>
                  </a:moveTo>
                  <a:lnTo>
                    <a:pt x="4740" y="8930"/>
                  </a:lnTo>
                  <a:lnTo>
                    <a:pt x="6137" y="7936"/>
                  </a:lnTo>
                  <a:lnTo>
                    <a:pt x="7068" y="6284"/>
                  </a:lnTo>
                  <a:lnTo>
                    <a:pt x="7688" y="4189"/>
                  </a:lnTo>
                  <a:lnTo>
                    <a:pt x="9094" y="2792"/>
                  </a:lnTo>
                  <a:lnTo>
                    <a:pt x="13302" y="1241"/>
                  </a:lnTo>
                  <a:lnTo>
                    <a:pt x="56511" y="48"/>
                  </a:lnTo>
                  <a:lnTo>
                    <a:pt x="94617" y="9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8" name="SMARTInkShape-3060"/>
            <p:cNvSpPr/>
            <p:nvPr/>
          </p:nvSpPr>
          <p:spPr>
            <a:xfrm>
              <a:off x="2080617" y="4982766"/>
              <a:ext cx="17860" cy="160735"/>
            </a:xfrm>
            <a:custGeom>
              <a:avLst/>
              <a:gdLst/>
              <a:ahLst/>
              <a:cxnLst/>
              <a:rect l="0" t="0" r="0" b="0"/>
              <a:pathLst>
                <a:path w="17860" h="160735">
                  <a:moveTo>
                    <a:pt x="0" y="0"/>
                  </a:moveTo>
                  <a:lnTo>
                    <a:pt x="0" y="43449"/>
                  </a:lnTo>
                  <a:lnTo>
                    <a:pt x="0" y="87607"/>
                  </a:lnTo>
                  <a:lnTo>
                    <a:pt x="992" y="128067"/>
                  </a:lnTo>
                  <a:lnTo>
                    <a:pt x="7689" y="153026"/>
                  </a:lnTo>
                  <a:lnTo>
                    <a:pt x="9095" y="155595"/>
                  </a:lnTo>
                  <a:lnTo>
                    <a:pt x="17859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19" name="SMARTInkShape-3061"/>
            <p:cNvSpPr/>
            <p:nvPr/>
          </p:nvSpPr>
          <p:spPr>
            <a:xfrm>
              <a:off x="1857375" y="5063133"/>
              <a:ext cx="80368" cy="89143"/>
            </a:xfrm>
            <a:custGeom>
              <a:avLst/>
              <a:gdLst/>
              <a:ahLst/>
              <a:cxnLst/>
              <a:rect l="0" t="0" r="0" b="0"/>
              <a:pathLst>
                <a:path w="80368" h="89143">
                  <a:moveTo>
                    <a:pt x="0" y="44648"/>
                  </a:moveTo>
                  <a:lnTo>
                    <a:pt x="0" y="83358"/>
                  </a:lnTo>
                  <a:lnTo>
                    <a:pt x="992" y="85338"/>
                  </a:lnTo>
                  <a:lnTo>
                    <a:pt x="2646" y="86657"/>
                  </a:lnTo>
                  <a:lnTo>
                    <a:pt x="7688" y="88775"/>
                  </a:lnTo>
                  <a:lnTo>
                    <a:pt x="13302" y="89142"/>
                  </a:lnTo>
                  <a:lnTo>
                    <a:pt x="18480" y="86582"/>
                  </a:lnTo>
                  <a:lnTo>
                    <a:pt x="56558" y="50587"/>
                  </a:lnTo>
                  <a:lnTo>
                    <a:pt x="65485" y="36927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0" name="SMARTInkShape-3062"/>
            <p:cNvSpPr/>
            <p:nvPr/>
          </p:nvSpPr>
          <p:spPr>
            <a:xfrm>
              <a:off x="1964531" y="5000625"/>
              <a:ext cx="78941" cy="178469"/>
            </a:xfrm>
            <a:custGeom>
              <a:avLst/>
              <a:gdLst/>
              <a:ahLst/>
              <a:cxnLst/>
              <a:rect l="0" t="0" r="0" b="0"/>
              <a:pathLst>
                <a:path w="78941" h="178469">
                  <a:moveTo>
                    <a:pt x="44648" y="0"/>
                  </a:moveTo>
                  <a:lnTo>
                    <a:pt x="36960" y="0"/>
                  </a:lnTo>
                  <a:lnTo>
                    <a:pt x="36546" y="992"/>
                  </a:lnTo>
                  <a:lnTo>
                    <a:pt x="36087" y="4740"/>
                  </a:lnTo>
                  <a:lnTo>
                    <a:pt x="33237" y="9713"/>
                  </a:lnTo>
                  <a:lnTo>
                    <a:pt x="29655" y="15231"/>
                  </a:lnTo>
                  <a:lnTo>
                    <a:pt x="27638" y="23915"/>
                  </a:lnTo>
                  <a:lnTo>
                    <a:pt x="26901" y="43449"/>
                  </a:lnTo>
                  <a:lnTo>
                    <a:pt x="33940" y="65836"/>
                  </a:lnTo>
                  <a:lnTo>
                    <a:pt x="56844" y="107370"/>
                  </a:lnTo>
                  <a:lnTo>
                    <a:pt x="68261" y="130754"/>
                  </a:lnTo>
                  <a:lnTo>
                    <a:pt x="78940" y="162283"/>
                  </a:lnTo>
                  <a:lnTo>
                    <a:pt x="78424" y="164743"/>
                  </a:lnTo>
                  <a:lnTo>
                    <a:pt x="77087" y="166382"/>
                  </a:lnTo>
                  <a:lnTo>
                    <a:pt x="62220" y="176444"/>
                  </a:lnTo>
                  <a:lnTo>
                    <a:pt x="41978" y="178406"/>
                  </a:lnTo>
                  <a:lnTo>
                    <a:pt x="36915" y="178468"/>
                  </a:lnTo>
                  <a:lnTo>
                    <a:pt x="28644" y="175892"/>
                  </a:lnTo>
                  <a:lnTo>
                    <a:pt x="12150" y="163356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732" name="SMARTInkShape-Group351"/>
          <p:cNvGrpSpPr/>
          <p:nvPr/>
        </p:nvGrpSpPr>
        <p:grpSpPr>
          <a:xfrm>
            <a:off x="303609" y="4446986"/>
            <a:ext cx="2946798" cy="419694"/>
            <a:chOff x="303609" y="4446986"/>
            <a:chExt cx="2946798" cy="419694"/>
          </a:xfrm>
        </p:grpSpPr>
        <p:sp>
          <p:nvSpPr>
            <p:cNvPr id="1722" name="SMARTInkShape-3063"/>
            <p:cNvSpPr/>
            <p:nvPr/>
          </p:nvSpPr>
          <p:spPr>
            <a:xfrm>
              <a:off x="303609" y="4446986"/>
              <a:ext cx="2946798" cy="44647"/>
            </a:xfrm>
            <a:custGeom>
              <a:avLst/>
              <a:gdLst/>
              <a:ahLst/>
              <a:cxnLst/>
              <a:rect l="0" t="0" r="0" b="0"/>
              <a:pathLst>
                <a:path w="2946798" h="44647">
                  <a:moveTo>
                    <a:pt x="0" y="44646"/>
                  </a:moveTo>
                  <a:lnTo>
                    <a:pt x="43450" y="44646"/>
                  </a:lnTo>
                  <a:lnTo>
                    <a:pt x="81386" y="44646"/>
                  </a:lnTo>
                  <a:lnTo>
                    <a:pt x="107458" y="42001"/>
                  </a:lnTo>
                  <a:lnTo>
                    <a:pt x="147675" y="36959"/>
                  </a:lnTo>
                  <a:lnTo>
                    <a:pt x="186851" y="36085"/>
                  </a:lnTo>
                  <a:lnTo>
                    <a:pt x="225138" y="31085"/>
                  </a:lnTo>
                  <a:lnTo>
                    <a:pt x="266358" y="28061"/>
                  </a:lnTo>
                  <a:lnTo>
                    <a:pt x="297967" y="27353"/>
                  </a:lnTo>
                  <a:lnTo>
                    <a:pt x="330868" y="26046"/>
                  </a:lnTo>
                  <a:lnTo>
                    <a:pt x="362026" y="22159"/>
                  </a:lnTo>
                  <a:lnTo>
                    <a:pt x="395057" y="19769"/>
                  </a:lnTo>
                  <a:lnTo>
                    <a:pt x="429581" y="18706"/>
                  </a:lnTo>
                  <a:lnTo>
                    <a:pt x="464769" y="18235"/>
                  </a:lnTo>
                  <a:lnTo>
                    <a:pt x="502897" y="15380"/>
                  </a:lnTo>
                  <a:lnTo>
                    <a:pt x="542994" y="11795"/>
                  </a:lnTo>
                  <a:lnTo>
                    <a:pt x="583966" y="10202"/>
                  </a:lnTo>
                  <a:lnTo>
                    <a:pt x="627973" y="9494"/>
                  </a:lnTo>
                  <a:lnTo>
                    <a:pt x="650821" y="9305"/>
                  </a:lnTo>
                  <a:lnTo>
                    <a:pt x="694728" y="9095"/>
                  </a:lnTo>
                  <a:lnTo>
                    <a:pt x="738385" y="9002"/>
                  </a:lnTo>
                  <a:lnTo>
                    <a:pt x="761140" y="8978"/>
                  </a:lnTo>
                  <a:lnTo>
                    <a:pt x="784247" y="8961"/>
                  </a:lnTo>
                  <a:lnTo>
                    <a:pt x="828442" y="8943"/>
                  </a:lnTo>
                  <a:lnTo>
                    <a:pt x="872228" y="8935"/>
                  </a:lnTo>
                  <a:lnTo>
                    <a:pt x="895017" y="8932"/>
                  </a:lnTo>
                  <a:lnTo>
                    <a:pt x="918147" y="8931"/>
                  </a:lnTo>
                  <a:lnTo>
                    <a:pt x="941504" y="7937"/>
                  </a:lnTo>
                  <a:lnTo>
                    <a:pt x="965013" y="6283"/>
                  </a:lnTo>
                  <a:lnTo>
                    <a:pt x="988624" y="4188"/>
                  </a:lnTo>
                  <a:lnTo>
                    <a:pt x="1012301" y="3783"/>
                  </a:lnTo>
                  <a:lnTo>
                    <a:pt x="1036024" y="4505"/>
                  </a:lnTo>
                  <a:lnTo>
                    <a:pt x="1059776" y="5981"/>
                  </a:lnTo>
                  <a:lnTo>
                    <a:pt x="1083549" y="5970"/>
                  </a:lnTo>
                  <a:lnTo>
                    <a:pt x="1107335" y="4972"/>
                  </a:lnTo>
                  <a:lnTo>
                    <a:pt x="1131129" y="3314"/>
                  </a:lnTo>
                  <a:lnTo>
                    <a:pt x="1153938" y="2209"/>
                  </a:lnTo>
                  <a:lnTo>
                    <a:pt x="1197802" y="981"/>
                  </a:lnTo>
                  <a:lnTo>
                    <a:pt x="1220214" y="653"/>
                  </a:lnTo>
                  <a:lnTo>
                    <a:pt x="1243093" y="434"/>
                  </a:lnTo>
                  <a:lnTo>
                    <a:pt x="1266284" y="289"/>
                  </a:lnTo>
                  <a:lnTo>
                    <a:pt x="1289682" y="192"/>
                  </a:lnTo>
                  <a:lnTo>
                    <a:pt x="1313218" y="127"/>
                  </a:lnTo>
                  <a:lnTo>
                    <a:pt x="1336846" y="84"/>
                  </a:lnTo>
                  <a:lnTo>
                    <a:pt x="1359543" y="56"/>
                  </a:lnTo>
                  <a:lnTo>
                    <a:pt x="1403283" y="24"/>
                  </a:lnTo>
                  <a:lnTo>
                    <a:pt x="1425663" y="15"/>
                  </a:lnTo>
                  <a:lnTo>
                    <a:pt x="1448520" y="10"/>
                  </a:lnTo>
                  <a:lnTo>
                    <a:pt x="1471696" y="6"/>
                  </a:lnTo>
                  <a:lnTo>
                    <a:pt x="1495084" y="3"/>
                  </a:lnTo>
                  <a:lnTo>
                    <a:pt x="1518613" y="1"/>
                  </a:lnTo>
                  <a:lnTo>
                    <a:pt x="1542237" y="0"/>
                  </a:lnTo>
                  <a:lnTo>
                    <a:pt x="1564931" y="0"/>
                  </a:lnTo>
                  <a:lnTo>
                    <a:pt x="1608669" y="0"/>
                  </a:lnTo>
                  <a:lnTo>
                    <a:pt x="1631047" y="991"/>
                  </a:lnTo>
                  <a:lnTo>
                    <a:pt x="1653904" y="2644"/>
                  </a:lnTo>
                  <a:lnTo>
                    <a:pt x="1677079" y="4739"/>
                  </a:lnTo>
                  <a:lnTo>
                    <a:pt x="1721351" y="7066"/>
                  </a:lnTo>
                  <a:lnTo>
                    <a:pt x="1764178" y="8100"/>
                  </a:lnTo>
                  <a:lnTo>
                    <a:pt x="1806363" y="8560"/>
                  </a:lnTo>
                  <a:lnTo>
                    <a:pt x="1850909" y="8764"/>
                  </a:lnTo>
                  <a:lnTo>
                    <a:pt x="1873900" y="8818"/>
                  </a:lnTo>
                  <a:lnTo>
                    <a:pt x="1917967" y="8880"/>
                  </a:lnTo>
                  <a:lnTo>
                    <a:pt x="1961696" y="8906"/>
                  </a:lnTo>
                  <a:lnTo>
                    <a:pt x="1984469" y="8914"/>
                  </a:lnTo>
                  <a:lnTo>
                    <a:pt x="2007589" y="8918"/>
                  </a:lnTo>
                  <a:lnTo>
                    <a:pt x="2051798" y="11569"/>
                  </a:lnTo>
                  <a:lnTo>
                    <a:pt x="2095590" y="15063"/>
                  </a:lnTo>
                  <a:lnTo>
                    <a:pt x="2118381" y="15994"/>
                  </a:lnTo>
                  <a:lnTo>
                    <a:pt x="2141512" y="16616"/>
                  </a:lnTo>
                  <a:lnTo>
                    <a:pt x="2185734" y="19952"/>
                  </a:lnTo>
                  <a:lnTo>
                    <a:pt x="2228539" y="23749"/>
                  </a:lnTo>
                  <a:lnTo>
                    <a:pt x="2270714" y="25437"/>
                  </a:lnTo>
                  <a:lnTo>
                    <a:pt x="2312610" y="28833"/>
                  </a:lnTo>
                  <a:lnTo>
                    <a:pt x="2354381" y="32658"/>
                  </a:lnTo>
                  <a:lnTo>
                    <a:pt x="2396098" y="34357"/>
                  </a:lnTo>
                  <a:lnTo>
                    <a:pt x="2437789" y="35113"/>
                  </a:lnTo>
                  <a:lnTo>
                    <a:pt x="2478478" y="36441"/>
                  </a:lnTo>
                  <a:lnTo>
                    <a:pt x="2516405" y="40338"/>
                  </a:lnTo>
                  <a:lnTo>
                    <a:pt x="2553105" y="40086"/>
                  </a:lnTo>
                  <a:lnTo>
                    <a:pt x="2589260" y="38651"/>
                  </a:lnTo>
                  <a:lnTo>
                    <a:pt x="2625173" y="41320"/>
                  </a:lnTo>
                  <a:lnTo>
                    <a:pt x="2660978" y="43168"/>
                  </a:lnTo>
                  <a:lnTo>
                    <a:pt x="2695743" y="43989"/>
                  </a:lnTo>
                  <a:lnTo>
                    <a:pt x="2727731" y="44355"/>
                  </a:lnTo>
                  <a:lnTo>
                    <a:pt x="2758483" y="44517"/>
                  </a:lnTo>
                  <a:lnTo>
                    <a:pt x="2801042" y="41962"/>
                  </a:lnTo>
                  <a:lnTo>
                    <a:pt x="2836142" y="37568"/>
                  </a:lnTo>
                  <a:lnTo>
                    <a:pt x="2879409" y="31342"/>
                  </a:lnTo>
                  <a:lnTo>
                    <a:pt x="2921227" y="17673"/>
                  </a:lnTo>
                  <a:lnTo>
                    <a:pt x="2946797" y="8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3" name="SMARTInkShape-3064"/>
            <p:cNvSpPr/>
            <p:nvPr/>
          </p:nvSpPr>
          <p:spPr>
            <a:xfrm>
              <a:off x="986848" y="4573241"/>
              <a:ext cx="191872" cy="212840"/>
            </a:xfrm>
            <a:custGeom>
              <a:avLst/>
              <a:gdLst/>
              <a:ahLst/>
              <a:cxnLst/>
              <a:rect l="0" t="0" r="0" b="0"/>
              <a:pathLst>
                <a:path w="191872" h="212840">
                  <a:moveTo>
                    <a:pt x="191871" y="7688"/>
                  </a:moveTo>
                  <a:lnTo>
                    <a:pt x="170880" y="7688"/>
                  </a:lnTo>
                  <a:lnTo>
                    <a:pt x="135992" y="0"/>
                  </a:lnTo>
                  <a:lnTo>
                    <a:pt x="92201" y="6556"/>
                  </a:lnTo>
                  <a:lnTo>
                    <a:pt x="48806" y="10185"/>
                  </a:lnTo>
                  <a:lnTo>
                    <a:pt x="17980" y="20088"/>
                  </a:lnTo>
                  <a:lnTo>
                    <a:pt x="10406" y="25768"/>
                  </a:lnTo>
                  <a:lnTo>
                    <a:pt x="804" y="37498"/>
                  </a:lnTo>
                  <a:lnTo>
                    <a:pt x="0" y="40460"/>
                  </a:lnTo>
                  <a:lnTo>
                    <a:pt x="457" y="43427"/>
                  </a:lnTo>
                  <a:lnTo>
                    <a:pt x="3611" y="49369"/>
                  </a:lnTo>
                  <a:lnTo>
                    <a:pt x="21289" y="68985"/>
                  </a:lnTo>
                  <a:lnTo>
                    <a:pt x="50578" y="84252"/>
                  </a:lnTo>
                  <a:lnTo>
                    <a:pt x="93853" y="104593"/>
                  </a:lnTo>
                  <a:lnTo>
                    <a:pt x="135674" y="125854"/>
                  </a:lnTo>
                  <a:lnTo>
                    <a:pt x="152730" y="142250"/>
                  </a:lnTo>
                  <a:lnTo>
                    <a:pt x="171065" y="167693"/>
                  </a:lnTo>
                  <a:lnTo>
                    <a:pt x="172047" y="170913"/>
                  </a:lnTo>
                  <a:lnTo>
                    <a:pt x="171710" y="174052"/>
                  </a:lnTo>
                  <a:lnTo>
                    <a:pt x="168689" y="180185"/>
                  </a:lnTo>
                  <a:lnTo>
                    <a:pt x="161410" y="189216"/>
                  </a:lnTo>
                  <a:lnTo>
                    <a:pt x="131756" y="207114"/>
                  </a:lnTo>
                  <a:lnTo>
                    <a:pt x="114307" y="211306"/>
                  </a:lnTo>
                  <a:lnTo>
                    <a:pt x="74978" y="212839"/>
                  </a:lnTo>
                  <a:lnTo>
                    <a:pt x="39151" y="212048"/>
                  </a:lnTo>
                  <a:lnTo>
                    <a:pt x="13277" y="2041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4" name="SMARTInkShape-3065"/>
            <p:cNvSpPr/>
            <p:nvPr/>
          </p:nvSpPr>
          <p:spPr>
            <a:xfrm>
              <a:off x="1169789" y="4616793"/>
              <a:ext cx="124890" cy="196309"/>
            </a:xfrm>
            <a:custGeom>
              <a:avLst/>
              <a:gdLst/>
              <a:ahLst/>
              <a:cxnLst/>
              <a:rect l="0" t="0" r="0" b="0"/>
              <a:pathLst>
                <a:path w="124890" h="196309">
                  <a:moveTo>
                    <a:pt x="0" y="44503"/>
                  </a:moveTo>
                  <a:lnTo>
                    <a:pt x="43449" y="44503"/>
                  </a:lnTo>
                  <a:lnTo>
                    <a:pt x="55318" y="44503"/>
                  </a:lnTo>
                  <a:lnTo>
                    <a:pt x="61958" y="41858"/>
                  </a:lnTo>
                  <a:lnTo>
                    <a:pt x="79046" y="32075"/>
                  </a:lnTo>
                  <a:lnTo>
                    <a:pt x="104728" y="24714"/>
                  </a:lnTo>
                  <a:lnTo>
                    <a:pt x="120162" y="13384"/>
                  </a:lnTo>
                  <a:lnTo>
                    <a:pt x="122858" y="8182"/>
                  </a:lnTo>
                  <a:lnTo>
                    <a:pt x="124889" y="342"/>
                  </a:lnTo>
                  <a:lnTo>
                    <a:pt x="120238" y="0"/>
                  </a:lnTo>
                  <a:lnTo>
                    <a:pt x="115285" y="2565"/>
                  </a:lnTo>
                  <a:lnTo>
                    <a:pt x="109777" y="6021"/>
                  </a:lnTo>
                  <a:lnTo>
                    <a:pt x="101098" y="8958"/>
                  </a:lnTo>
                  <a:lnTo>
                    <a:pt x="81566" y="25846"/>
                  </a:lnTo>
                  <a:lnTo>
                    <a:pt x="50662" y="65467"/>
                  </a:lnTo>
                  <a:lnTo>
                    <a:pt x="33142" y="95122"/>
                  </a:lnTo>
                  <a:lnTo>
                    <a:pt x="22606" y="130826"/>
                  </a:lnTo>
                  <a:lnTo>
                    <a:pt x="22615" y="142731"/>
                  </a:lnTo>
                  <a:lnTo>
                    <a:pt x="30705" y="166543"/>
                  </a:lnTo>
                  <a:lnTo>
                    <a:pt x="38974" y="179662"/>
                  </a:lnTo>
                  <a:lnTo>
                    <a:pt x="42850" y="182234"/>
                  </a:lnTo>
                  <a:lnTo>
                    <a:pt x="60683" y="189008"/>
                  </a:lnTo>
                  <a:lnTo>
                    <a:pt x="71438" y="1963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5" name="SMARTInkShape-3066"/>
            <p:cNvSpPr/>
            <p:nvPr/>
          </p:nvSpPr>
          <p:spPr>
            <a:xfrm>
              <a:off x="1296614" y="4697014"/>
              <a:ext cx="123207" cy="89143"/>
            </a:xfrm>
            <a:custGeom>
              <a:avLst/>
              <a:gdLst/>
              <a:ahLst/>
              <a:cxnLst/>
              <a:rect l="0" t="0" r="0" b="0"/>
              <a:pathLst>
                <a:path w="123207" h="89143">
                  <a:moveTo>
                    <a:pt x="123206" y="0"/>
                  </a:moveTo>
                  <a:lnTo>
                    <a:pt x="100846" y="993"/>
                  </a:lnTo>
                  <a:lnTo>
                    <a:pt x="60609" y="11025"/>
                  </a:lnTo>
                  <a:lnTo>
                    <a:pt x="31913" y="24090"/>
                  </a:lnTo>
                  <a:lnTo>
                    <a:pt x="13594" y="38733"/>
                  </a:lnTo>
                  <a:lnTo>
                    <a:pt x="4298" y="52378"/>
                  </a:lnTo>
                  <a:lnTo>
                    <a:pt x="0" y="64248"/>
                  </a:lnTo>
                  <a:lnTo>
                    <a:pt x="389" y="67637"/>
                  </a:lnTo>
                  <a:lnTo>
                    <a:pt x="3467" y="74049"/>
                  </a:lnTo>
                  <a:lnTo>
                    <a:pt x="10778" y="83236"/>
                  </a:lnTo>
                  <a:lnTo>
                    <a:pt x="18999" y="86604"/>
                  </a:lnTo>
                  <a:lnTo>
                    <a:pt x="57894" y="89142"/>
                  </a:lnTo>
                  <a:lnTo>
                    <a:pt x="86713" y="88275"/>
                  </a:lnTo>
                  <a:lnTo>
                    <a:pt x="105347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6" name="SMARTInkShape-3067"/>
            <p:cNvSpPr/>
            <p:nvPr/>
          </p:nvSpPr>
          <p:spPr>
            <a:xfrm>
              <a:off x="1500455" y="4580929"/>
              <a:ext cx="35452" cy="223243"/>
            </a:xfrm>
            <a:custGeom>
              <a:avLst/>
              <a:gdLst/>
              <a:ahLst/>
              <a:cxnLst/>
              <a:rect l="0" t="0" r="0" b="0"/>
              <a:pathLst>
                <a:path w="35452" h="223243">
                  <a:moveTo>
                    <a:pt x="35451" y="0"/>
                  </a:moveTo>
                  <a:lnTo>
                    <a:pt x="26889" y="0"/>
                  </a:lnTo>
                  <a:lnTo>
                    <a:pt x="21890" y="4740"/>
                  </a:lnTo>
                  <a:lnTo>
                    <a:pt x="19502" y="9714"/>
                  </a:lnTo>
                  <a:lnTo>
                    <a:pt x="11529" y="48997"/>
                  </a:lnTo>
                  <a:lnTo>
                    <a:pt x="2777" y="92472"/>
                  </a:lnTo>
                  <a:lnTo>
                    <a:pt x="0" y="136025"/>
                  </a:lnTo>
                  <a:lnTo>
                    <a:pt x="2431" y="163203"/>
                  </a:lnTo>
                  <a:lnTo>
                    <a:pt x="14556" y="206951"/>
                  </a:lnTo>
                  <a:lnTo>
                    <a:pt x="17685" y="213124"/>
                  </a:lnTo>
                  <a:lnTo>
                    <a:pt x="26521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7" name="SMARTInkShape-3068"/>
            <p:cNvSpPr/>
            <p:nvPr/>
          </p:nvSpPr>
          <p:spPr>
            <a:xfrm>
              <a:off x="1410891" y="4688086"/>
              <a:ext cx="223083" cy="89297"/>
            </a:xfrm>
            <a:custGeom>
              <a:avLst/>
              <a:gdLst/>
              <a:ahLst/>
              <a:cxnLst/>
              <a:rect l="0" t="0" r="0" b="0"/>
              <a:pathLst>
                <a:path w="223083" h="89297">
                  <a:moveTo>
                    <a:pt x="0" y="8928"/>
                  </a:moveTo>
                  <a:lnTo>
                    <a:pt x="23934" y="7937"/>
                  </a:lnTo>
                  <a:lnTo>
                    <a:pt x="66826" y="827"/>
                  </a:lnTo>
                  <a:lnTo>
                    <a:pt x="105951" y="163"/>
                  </a:lnTo>
                  <a:lnTo>
                    <a:pt x="142637" y="32"/>
                  </a:lnTo>
                  <a:lnTo>
                    <a:pt x="184003" y="3"/>
                  </a:lnTo>
                  <a:lnTo>
                    <a:pt x="197504" y="0"/>
                  </a:lnTo>
                  <a:lnTo>
                    <a:pt x="204527" y="2646"/>
                  </a:lnTo>
                  <a:lnTo>
                    <a:pt x="217120" y="12429"/>
                  </a:lnTo>
                  <a:lnTo>
                    <a:pt x="220521" y="18091"/>
                  </a:lnTo>
                  <a:lnTo>
                    <a:pt x="222704" y="29811"/>
                  </a:lnTo>
                  <a:lnTo>
                    <a:pt x="223082" y="43449"/>
                  </a:lnTo>
                  <a:lnTo>
                    <a:pt x="220525" y="51722"/>
                  </a:lnTo>
                  <a:lnTo>
                    <a:pt x="217073" y="58706"/>
                  </a:lnTo>
                  <a:lnTo>
                    <a:pt x="214676" y="74305"/>
                  </a:lnTo>
                  <a:lnTo>
                    <a:pt x="213562" y="76326"/>
                  </a:lnTo>
                  <a:lnTo>
                    <a:pt x="211828" y="77673"/>
                  </a:lnTo>
                  <a:lnTo>
                    <a:pt x="209679" y="78571"/>
                  </a:lnTo>
                  <a:lnTo>
                    <a:pt x="208247" y="80162"/>
                  </a:lnTo>
                  <a:lnTo>
                    <a:pt x="205382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8" name="SMARTInkShape-3069"/>
            <p:cNvSpPr/>
            <p:nvPr/>
          </p:nvSpPr>
          <p:spPr>
            <a:xfrm>
              <a:off x="1643062" y="4643437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29" name="SMARTInkShape-3070"/>
            <p:cNvSpPr/>
            <p:nvPr/>
          </p:nvSpPr>
          <p:spPr>
            <a:xfrm>
              <a:off x="1705580" y="4697014"/>
              <a:ext cx="71239" cy="98097"/>
            </a:xfrm>
            <a:custGeom>
              <a:avLst/>
              <a:gdLst/>
              <a:ahLst/>
              <a:cxnLst/>
              <a:rect l="0" t="0" r="0" b="0"/>
              <a:pathLst>
                <a:path w="71239" h="98097">
                  <a:moveTo>
                    <a:pt x="8920" y="0"/>
                  </a:moveTo>
                  <a:lnTo>
                    <a:pt x="8920" y="4741"/>
                  </a:lnTo>
                  <a:lnTo>
                    <a:pt x="6274" y="9715"/>
                  </a:lnTo>
                  <a:lnTo>
                    <a:pt x="4180" y="12430"/>
                  </a:lnTo>
                  <a:lnTo>
                    <a:pt x="1852" y="20740"/>
                  </a:lnTo>
                  <a:lnTo>
                    <a:pt x="23" y="65013"/>
                  </a:lnTo>
                  <a:lnTo>
                    <a:pt x="0" y="79016"/>
                  </a:lnTo>
                  <a:lnTo>
                    <a:pt x="989" y="82443"/>
                  </a:lnTo>
                  <a:lnTo>
                    <a:pt x="2640" y="84728"/>
                  </a:lnTo>
                  <a:lnTo>
                    <a:pt x="16214" y="94833"/>
                  </a:lnTo>
                  <a:lnTo>
                    <a:pt x="41857" y="97930"/>
                  </a:lnTo>
                  <a:lnTo>
                    <a:pt x="52001" y="98096"/>
                  </a:lnTo>
                  <a:lnTo>
                    <a:pt x="60479" y="95523"/>
                  </a:lnTo>
                  <a:lnTo>
                    <a:pt x="64128" y="93448"/>
                  </a:lnTo>
                  <a:lnTo>
                    <a:pt x="66561" y="90080"/>
                  </a:lnTo>
                  <a:lnTo>
                    <a:pt x="69986" y="76852"/>
                  </a:lnTo>
                  <a:lnTo>
                    <a:pt x="71238" y="59853"/>
                  </a:lnTo>
                  <a:lnTo>
                    <a:pt x="68698" y="53722"/>
                  </a:lnTo>
                  <a:lnTo>
                    <a:pt x="57178" y="32578"/>
                  </a:lnTo>
                  <a:lnTo>
                    <a:pt x="53646" y="21670"/>
                  </a:lnTo>
                  <a:lnTo>
                    <a:pt x="44639" y="8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30" name="SMARTInkShape-3071"/>
            <p:cNvSpPr/>
            <p:nvPr/>
          </p:nvSpPr>
          <p:spPr>
            <a:xfrm>
              <a:off x="1794867" y="4698447"/>
              <a:ext cx="133946" cy="123585"/>
            </a:xfrm>
            <a:custGeom>
              <a:avLst/>
              <a:gdLst/>
              <a:ahLst/>
              <a:cxnLst/>
              <a:rect l="0" t="0" r="0" b="0"/>
              <a:pathLst>
                <a:path w="133946" h="123585">
                  <a:moveTo>
                    <a:pt x="0" y="52146"/>
                  </a:moveTo>
                  <a:lnTo>
                    <a:pt x="4740" y="56886"/>
                  </a:lnTo>
                  <a:lnTo>
                    <a:pt x="7068" y="61860"/>
                  </a:lnTo>
                  <a:lnTo>
                    <a:pt x="11412" y="74583"/>
                  </a:lnTo>
                  <a:lnTo>
                    <a:pt x="16586" y="85241"/>
                  </a:lnTo>
                  <a:lnTo>
                    <a:pt x="17850" y="96666"/>
                  </a:lnTo>
                  <a:lnTo>
                    <a:pt x="17857" y="92016"/>
                  </a:lnTo>
                  <a:lnTo>
                    <a:pt x="15212" y="87064"/>
                  </a:lnTo>
                  <a:lnTo>
                    <a:pt x="11722" y="81557"/>
                  </a:lnTo>
                  <a:lnTo>
                    <a:pt x="9481" y="69935"/>
                  </a:lnTo>
                  <a:lnTo>
                    <a:pt x="9039" y="53346"/>
                  </a:lnTo>
                  <a:lnTo>
                    <a:pt x="11624" y="45073"/>
                  </a:lnTo>
                  <a:lnTo>
                    <a:pt x="15088" y="37097"/>
                  </a:lnTo>
                  <a:lnTo>
                    <a:pt x="18030" y="22442"/>
                  </a:lnTo>
                  <a:lnTo>
                    <a:pt x="22235" y="14801"/>
                  </a:lnTo>
                  <a:lnTo>
                    <a:pt x="27411" y="10743"/>
                  </a:lnTo>
                  <a:lnTo>
                    <a:pt x="55350" y="0"/>
                  </a:lnTo>
                  <a:lnTo>
                    <a:pt x="64618" y="1851"/>
                  </a:lnTo>
                  <a:lnTo>
                    <a:pt x="80993" y="5825"/>
                  </a:lnTo>
                  <a:lnTo>
                    <a:pt x="91560" y="7746"/>
                  </a:lnTo>
                  <a:lnTo>
                    <a:pt x="103086" y="14408"/>
                  </a:lnTo>
                  <a:lnTo>
                    <a:pt x="112785" y="23657"/>
                  </a:lnTo>
                  <a:lnTo>
                    <a:pt x="120951" y="37532"/>
                  </a:lnTo>
                  <a:lnTo>
                    <a:pt x="132546" y="76376"/>
                  </a:lnTo>
                  <a:lnTo>
                    <a:pt x="133929" y="120322"/>
                  </a:lnTo>
                  <a:lnTo>
                    <a:pt x="133945" y="123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31" name="SMARTInkShape-3072"/>
            <p:cNvSpPr/>
            <p:nvPr/>
          </p:nvSpPr>
          <p:spPr>
            <a:xfrm>
              <a:off x="2044898" y="4572151"/>
              <a:ext cx="250032" cy="294529"/>
            </a:xfrm>
            <a:custGeom>
              <a:avLst/>
              <a:gdLst/>
              <a:ahLst/>
              <a:cxnLst/>
              <a:rect l="0" t="0" r="0" b="0"/>
              <a:pathLst>
                <a:path w="250032" h="294529">
                  <a:moveTo>
                    <a:pt x="0" y="35567"/>
                  </a:moveTo>
                  <a:lnTo>
                    <a:pt x="4741" y="30827"/>
                  </a:lnTo>
                  <a:lnTo>
                    <a:pt x="9714" y="28500"/>
                  </a:lnTo>
                  <a:lnTo>
                    <a:pt x="12429" y="27879"/>
                  </a:lnTo>
                  <a:lnTo>
                    <a:pt x="51138" y="5680"/>
                  </a:lnTo>
                  <a:lnTo>
                    <a:pt x="81649" y="1000"/>
                  </a:lnTo>
                  <a:lnTo>
                    <a:pt x="120444" y="0"/>
                  </a:lnTo>
                  <a:lnTo>
                    <a:pt x="161309" y="9582"/>
                  </a:lnTo>
                  <a:lnTo>
                    <a:pt x="196567" y="25584"/>
                  </a:lnTo>
                  <a:lnTo>
                    <a:pt x="229924" y="51860"/>
                  </a:lnTo>
                  <a:lnTo>
                    <a:pt x="242530" y="68727"/>
                  </a:lnTo>
                  <a:lnTo>
                    <a:pt x="247809" y="86293"/>
                  </a:lnTo>
                  <a:lnTo>
                    <a:pt x="249837" y="121899"/>
                  </a:lnTo>
                  <a:lnTo>
                    <a:pt x="245233" y="139751"/>
                  </a:lnTo>
                  <a:lnTo>
                    <a:pt x="237586" y="157607"/>
                  </a:lnTo>
                  <a:lnTo>
                    <a:pt x="229286" y="166868"/>
                  </a:lnTo>
                  <a:lnTo>
                    <a:pt x="190331" y="197882"/>
                  </a:lnTo>
                  <a:lnTo>
                    <a:pt x="150026" y="217016"/>
                  </a:lnTo>
                  <a:lnTo>
                    <a:pt x="116636" y="229359"/>
                  </a:lnTo>
                  <a:lnTo>
                    <a:pt x="74620" y="231917"/>
                  </a:lnTo>
                  <a:lnTo>
                    <a:pt x="56741" y="232007"/>
                  </a:lnTo>
                  <a:lnTo>
                    <a:pt x="52338" y="229368"/>
                  </a:lnTo>
                  <a:lnTo>
                    <a:pt x="49775" y="227276"/>
                  </a:lnTo>
                  <a:lnTo>
                    <a:pt x="46927" y="222305"/>
                  </a:lnTo>
                  <a:lnTo>
                    <a:pt x="44949" y="208105"/>
                  </a:lnTo>
                  <a:lnTo>
                    <a:pt x="44782" y="202209"/>
                  </a:lnTo>
                  <a:lnTo>
                    <a:pt x="45730" y="200240"/>
                  </a:lnTo>
                  <a:lnTo>
                    <a:pt x="47354" y="198927"/>
                  </a:lnTo>
                  <a:lnTo>
                    <a:pt x="51804" y="197469"/>
                  </a:lnTo>
                  <a:lnTo>
                    <a:pt x="57089" y="196821"/>
                  </a:lnTo>
                  <a:lnTo>
                    <a:pt x="62745" y="193887"/>
                  </a:lnTo>
                  <a:lnTo>
                    <a:pt x="65643" y="191715"/>
                  </a:lnTo>
                  <a:lnTo>
                    <a:pt x="74154" y="189303"/>
                  </a:lnTo>
                  <a:lnTo>
                    <a:pt x="79202" y="188659"/>
                  </a:lnTo>
                  <a:lnTo>
                    <a:pt x="95787" y="192493"/>
                  </a:lnTo>
                  <a:lnTo>
                    <a:pt x="136954" y="211310"/>
                  </a:lnTo>
                  <a:lnTo>
                    <a:pt x="181242" y="234674"/>
                  </a:lnTo>
                  <a:lnTo>
                    <a:pt x="222691" y="265327"/>
                  </a:lnTo>
                  <a:lnTo>
                    <a:pt x="233912" y="273613"/>
                  </a:lnTo>
                  <a:lnTo>
                    <a:pt x="250031" y="2945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735" name="SMARTInkShape-Group352"/>
          <p:cNvGrpSpPr/>
          <p:nvPr/>
        </p:nvGrpSpPr>
        <p:grpSpPr>
          <a:xfrm>
            <a:off x="2635499" y="3848942"/>
            <a:ext cx="345947" cy="383730"/>
            <a:chOff x="2635499" y="3848942"/>
            <a:chExt cx="345947" cy="383730"/>
          </a:xfrm>
        </p:grpSpPr>
        <p:sp>
          <p:nvSpPr>
            <p:cNvPr id="1733" name="SMARTInkShape-3073"/>
            <p:cNvSpPr/>
            <p:nvPr/>
          </p:nvSpPr>
          <p:spPr>
            <a:xfrm>
              <a:off x="2759273" y="3875484"/>
              <a:ext cx="62509" cy="357188"/>
            </a:xfrm>
            <a:custGeom>
              <a:avLst/>
              <a:gdLst/>
              <a:ahLst/>
              <a:cxnLst/>
              <a:rect l="0" t="0" r="0" b="0"/>
              <a:pathLst>
                <a:path w="62509" h="357188">
                  <a:moveTo>
                    <a:pt x="0" y="0"/>
                  </a:moveTo>
                  <a:lnTo>
                    <a:pt x="0" y="12429"/>
                  </a:lnTo>
                  <a:lnTo>
                    <a:pt x="9095" y="55133"/>
                  </a:lnTo>
                  <a:lnTo>
                    <a:pt x="16510" y="98431"/>
                  </a:lnTo>
                  <a:lnTo>
                    <a:pt x="23730" y="140122"/>
                  </a:lnTo>
                  <a:lnTo>
                    <a:pt x="28831" y="180696"/>
                  </a:lnTo>
                  <a:lnTo>
                    <a:pt x="33678" y="214936"/>
                  </a:lnTo>
                  <a:lnTo>
                    <a:pt x="40057" y="257320"/>
                  </a:lnTo>
                  <a:lnTo>
                    <a:pt x="44734" y="294356"/>
                  </a:lnTo>
                  <a:lnTo>
                    <a:pt x="53664" y="334963"/>
                  </a:lnTo>
                  <a:lnTo>
                    <a:pt x="62508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34" name="SMARTInkShape-3074"/>
            <p:cNvSpPr/>
            <p:nvPr/>
          </p:nvSpPr>
          <p:spPr>
            <a:xfrm>
              <a:off x="2635499" y="3848942"/>
              <a:ext cx="345947" cy="178348"/>
            </a:xfrm>
            <a:custGeom>
              <a:avLst/>
              <a:gdLst/>
              <a:ahLst/>
              <a:cxnLst/>
              <a:rect l="0" t="0" r="0" b="0"/>
              <a:pathLst>
                <a:path w="345947" h="178348">
                  <a:moveTo>
                    <a:pt x="7689" y="62261"/>
                  </a:moveTo>
                  <a:lnTo>
                    <a:pt x="2948" y="57520"/>
                  </a:lnTo>
                  <a:lnTo>
                    <a:pt x="621" y="52547"/>
                  </a:lnTo>
                  <a:lnTo>
                    <a:pt x="0" y="49832"/>
                  </a:lnTo>
                  <a:lnTo>
                    <a:pt x="578" y="47030"/>
                  </a:lnTo>
                  <a:lnTo>
                    <a:pt x="5141" y="37353"/>
                  </a:lnTo>
                  <a:lnTo>
                    <a:pt x="6556" y="27709"/>
                  </a:lnTo>
                  <a:lnTo>
                    <a:pt x="8918" y="23351"/>
                  </a:lnTo>
                  <a:lnTo>
                    <a:pt x="16834" y="15864"/>
                  </a:lnTo>
                  <a:lnTo>
                    <a:pt x="32447" y="6070"/>
                  </a:lnTo>
                  <a:lnTo>
                    <a:pt x="68766" y="1001"/>
                  </a:lnTo>
                  <a:lnTo>
                    <a:pt x="110924" y="0"/>
                  </a:lnTo>
                  <a:lnTo>
                    <a:pt x="149402" y="2472"/>
                  </a:lnTo>
                  <a:lnTo>
                    <a:pt x="188584" y="9488"/>
                  </a:lnTo>
                  <a:lnTo>
                    <a:pt x="226321" y="20497"/>
                  </a:lnTo>
                  <a:lnTo>
                    <a:pt x="270479" y="37254"/>
                  </a:lnTo>
                  <a:lnTo>
                    <a:pt x="296117" y="51765"/>
                  </a:lnTo>
                  <a:lnTo>
                    <a:pt x="338887" y="91117"/>
                  </a:lnTo>
                  <a:lnTo>
                    <a:pt x="343404" y="99229"/>
                  </a:lnTo>
                  <a:lnTo>
                    <a:pt x="345946" y="114114"/>
                  </a:lnTo>
                  <a:lnTo>
                    <a:pt x="343895" y="122679"/>
                  </a:lnTo>
                  <a:lnTo>
                    <a:pt x="341959" y="126352"/>
                  </a:lnTo>
                  <a:lnTo>
                    <a:pt x="329753" y="136262"/>
                  </a:lnTo>
                  <a:lnTo>
                    <a:pt x="291466" y="154498"/>
                  </a:lnTo>
                  <a:lnTo>
                    <a:pt x="248530" y="166767"/>
                  </a:lnTo>
                  <a:lnTo>
                    <a:pt x="206091" y="175205"/>
                  </a:lnTo>
                  <a:lnTo>
                    <a:pt x="186282" y="1783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762" name="SMARTInkShape-Group353"/>
          <p:cNvGrpSpPr/>
          <p:nvPr/>
        </p:nvGrpSpPr>
        <p:grpSpPr>
          <a:xfrm>
            <a:off x="473877" y="3618045"/>
            <a:ext cx="2044296" cy="668206"/>
            <a:chOff x="473877" y="3618045"/>
            <a:chExt cx="2044296" cy="668206"/>
          </a:xfrm>
        </p:grpSpPr>
        <p:sp>
          <p:nvSpPr>
            <p:cNvPr id="1736" name="SMARTInkShape-3075"/>
            <p:cNvSpPr/>
            <p:nvPr/>
          </p:nvSpPr>
          <p:spPr>
            <a:xfrm>
              <a:off x="473877" y="3618045"/>
              <a:ext cx="294077" cy="248050"/>
            </a:xfrm>
            <a:custGeom>
              <a:avLst/>
              <a:gdLst/>
              <a:ahLst/>
              <a:cxnLst/>
              <a:rect l="0" t="0" r="0" b="0"/>
              <a:pathLst>
                <a:path w="294077" h="248050">
                  <a:moveTo>
                    <a:pt x="8326" y="34197"/>
                  </a:moveTo>
                  <a:lnTo>
                    <a:pt x="8326" y="38938"/>
                  </a:lnTo>
                  <a:lnTo>
                    <a:pt x="5680" y="43911"/>
                  </a:lnTo>
                  <a:lnTo>
                    <a:pt x="3586" y="46626"/>
                  </a:lnTo>
                  <a:lnTo>
                    <a:pt x="1258" y="54934"/>
                  </a:lnTo>
                  <a:lnTo>
                    <a:pt x="638" y="59928"/>
                  </a:lnTo>
                  <a:lnTo>
                    <a:pt x="4786" y="82201"/>
                  </a:lnTo>
                  <a:lnTo>
                    <a:pt x="0" y="123711"/>
                  </a:lnTo>
                  <a:lnTo>
                    <a:pt x="442" y="161947"/>
                  </a:lnTo>
                  <a:lnTo>
                    <a:pt x="7960" y="205064"/>
                  </a:lnTo>
                  <a:lnTo>
                    <a:pt x="9074" y="207640"/>
                  </a:lnTo>
                  <a:lnTo>
                    <a:pt x="10809" y="209357"/>
                  </a:lnTo>
                  <a:lnTo>
                    <a:pt x="15982" y="212112"/>
                  </a:lnTo>
                  <a:lnTo>
                    <a:pt x="21619" y="207849"/>
                  </a:lnTo>
                  <a:lnTo>
                    <a:pt x="24156" y="202988"/>
                  </a:lnTo>
                  <a:lnTo>
                    <a:pt x="30525" y="187042"/>
                  </a:lnTo>
                  <a:lnTo>
                    <a:pt x="38367" y="178857"/>
                  </a:lnTo>
                  <a:lnTo>
                    <a:pt x="47474" y="170920"/>
                  </a:lnTo>
                  <a:lnTo>
                    <a:pt x="64549" y="143912"/>
                  </a:lnTo>
                  <a:lnTo>
                    <a:pt x="72652" y="124223"/>
                  </a:lnTo>
                  <a:lnTo>
                    <a:pt x="76603" y="117865"/>
                  </a:lnTo>
                  <a:lnTo>
                    <a:pt x="79640" y="106170"/>
                  </a:lnTo>
                  <a:lnTo>
                    <a:pt x="80749" y="127034"/>
                  </a:lnTo>
                  <a:lnTo>
                    <a:pt x="86830" y="143523"/>
                  </a:lnTo>
                  <a:lnTo>
                    <a:pt x="90787" y="159855"/>
                  </a:lnTo>
                  <a:lnTo>
                    <a:pt x="99669" y="185274"/>
                  </a:lnTo>
                  <a:lnTo>
                    <a:pt x="103493" y="191631"/>
                  </a:lnTo>
                  <a:lnTo>
                    <a:pt x="106638" y="200789"/>
                  </a:lnTo>
                  <a:lnTo>
                    <a:pt x="110890" y="206795"/>
                  </a:lnTo>
                  <a:lnTo>
                    <a:pt x="116087" y="210126"/>
                  </a:lnTo>
                  <a:lnTo>
                    <a:pt x="118862" y="211014"/>
                  </a:lnTo>
                  <a:lnTo>
                    <a:pt x="120712" y="210614"/>
                  </a:lnTo>
                  <a:lnTo>
                    <a:pt x="121945" y="209355"/>
                  </a:lnTo>
                  <a:lnTo>
                    <a:pt x="124308" y="205310"/>
                  </a:lnTo>
                  <a:lnTo>
                    <a:pt x="162538" y="164778"/>
                  </a:lnTo>
                  <a:lnTo>
                    <a:pt x="183632" y="128421"/>
                  </a:lnTo>
                  <a:lnTo>
                    <a:pt x="201775" y="84631"/>
                  </a:lnTo>
                  <a:lnTo>
                    <a:pt x="218668" y="42042"/>
                  </a:lnTo>
                  <a:lnTo>
                    <a:pt x="221854" y="23583"/>
                  </a:lnTo>
                  <a:lnTo>
                    <a:pt x="222484" y="10603"/>
                  </a:lnTo>
                  <a:lnTo>
                    <a:pt x="230313" y="0"/>
                  </a:lnTo>
                  <a:lnTo>
                    <a:pt x="230732" y="485"/>
                  </a:lnTo>
                  <a:lnTo>
                    <a:pt x="231554" y="43445"/>
                  </a:lnTo>
                  <a:lnTo>
                    <a:pt x="231567" y="81519"/>
                  </a:lnTo>
                  <a:lnTo>
                    <a:pt x="228922" y="106427"/>
                  </a:lnTo>
                  <a:lnTo>
                    <a:pt x="223466" y="150387"/>
                  </a:lnTo>
                  <a:lnTo>
                    <a:pt x="222748" y="190205"/>
                  </a:lnTo>
                  <a:lnTo>
                    <a:pt x="231021" y="234220"/>
                  </a:lnTo>
                  <a:lnTo>
                    <a:pt x="231203" y="236006"/>
                  </a:lnTo>
                  <a:lnTo>
                    <a:pt x="228760" y="240638"/>
                  </a:lnTo>
                  <a:lnTo>
                    <a:pt x="222997" y="248049"/>
                  </a:lnTo>
                  <a:lnTo>
                    <a:pt x="222670" y="236040"/>
                  </a:lnTo>
                  <a:lnTo>
                    <a:pt x="235942" y="196497"/>
                  </a:lnTo>
                  <a:lnTo>
                    <a:pt x="249612" y="170602"/>
                  </a:lnTo>
                  <a:lnTo>
                    <a:pt x="255463" y="164275"/>
                  </a:lnTo>
                  <a:lnTo>
                    <a:pt x="263342" y="159720"/>
                  </a:lnTo>
                  <a:lnTo>
                    <a:pt x="265534" y="155139"/>
                  </a:lnTo>
                  <a:lnTo>
                    <a:pt x="267110" y="154512"/>
                  </a:lnTo>
                  <a:lnTo>
                    <a:pt x="269154" y="155087"/>
                  </a:lnTo>
                  <a:lnTo>
                    <a:pt x="278242" y="161496"/>
                  </a:lnTo>
                  <a:lnTo>
                    <a:pt x="280544" y="163712"/>
                  </a:lnTo>
                  <a:lnTo>
                    <a:pt x="283101" y="171465"/>
                  </a:lnTo>
                  <a:lnTo>
                    <a:pt x="285229" y="180533"/>
                  </a:lnTo>
                  <a:lnTo>
                    <a:pt x="292035" y="194439"/>
                  </a:lnTo>
                  <a:lnTo>
                    <a:pt x="294076" y="2038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37" name="SMARTInkShape-3076"/>
            <p:cNvSpPr/>
            <p:nvPr/>
          </p:nvSpPr>
          <p:spPr>
            <a:xfrm>
              <a:off x="812759" y="3759431"/>
              <a:ext cx="98070" cy="142843"/>
            </a:xfrm>
            <a:custGeom>
              <a:avLst/>
              <a:gdLst/>
              <a:ahLst/>
              <a:cxnLst/>
              <a:rect l="0" t="0" r="0" b="0"/>
              <a:pathLst>
                <a:path w="98070" h="142843">
                  <a:moveTo>
                    <a:pt x="62350" y="8897"/>
                  </a:moveTo>
                  <a:lnTo>
                    <a:pt x="62350" y="335"/>
                  </a:lnTo>
                  <a:lnTo>
                    <a:pt x="54662" y="0"/>
                  </a:lnTo>
                  <a:lnTo>
                    <a:pt x="32125" y="16193"/>
                  </a:lnTo>
                  <a:lnTo>
                    <a:pt x="5894" y="51979"/>
                  </a:lnTo>
                  <a:lnTo>
                    <a:pt x="1636" y="68846"/>
                  </a:lnTo>
                  <a:lnTo>
                    <a:pt x="0" y="91755"/>
                  </a:lnTo>
                  <a:lnTo>
                    <a:pt x="940" y="93901"/>
                  </a:lnTo>
                  <a:lnTo>
                    <a:pt x="2558" y="95332"/>
                  </a:lnTo>
                  <a:lnTo>
                    <a:pt x="7545" y="97629"/>
                  </a:lnTo>
                  <a:lnTo>
                    <a:pt x="13149" y="98027"/>
                  </a:lnTo>
                  <a:lnTo>
                    <a:pt x="25834" y="93404"/>
                  </a:lnTo>
                  <a:lnTo>
                    <a:pt x="43994" y="80095"/>
                  </a:lnTo>
                  <a:lnTo>
                    <a:pt x="50223" y="73283"/>
                  </a:lnTo>
                  <a:lnTo>
                    <a:pt x="65298" y="51796"/>
                  </a:lnTo>
                  <a:lnTo>
                    <a:pt x="71267" y="47807"/>
                  </a:lnTo>
                  <a:lnTo>
                    <a:pt x="74248" y="46743"/>
                  </a:lnTo>
                  <a:lnTo>
                    <a:pt x="76235" y="45042"/>
                  </a:lnTo>
                  <a:lnTo>
                    <a:pt x="79686" y="37114"/>
                  </a:lnTo>
                  <a:lnTo>
                    <a:pt x="79861" y="37630"/>
                  </a:lnTo>
                  <a:lnTo>
                    <a:pt x="80206" y="61687"/>
                  </a:lnTo>
                  <a:lnTo>
                    <a:pt x="75064" y="82751"/>
                  </a:lnTo>
                  <a:lnTo>
                    <a:pt x="81029" y="121087"/>
                  </a:lnTo>
                  <a:lnTo>
                    <a:pt x="89889" y="133731"/>
                  </a:lnTo>
                  <a:lnTo>
                    <a:pt x="98069" y="1428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38" name="SMARTInkShape-3077"/>
            <p:cNvSpPr/>
            <p:nvPr/>
          </p:nvSpPr>
          <p:spPr>
            <a:xfrm>
              <a:off x="1017984" y="3661171"/>
              <a:ext cx="17861" cy="232173"/>
            </a:xfrm>
            <a:custGeom>
              <a:avLst/>
              <a:gdLst/>
              <a:ahLst/>
              <a:cxnLst/>
              <a:rect l="0" t="0" r="0" b="0"/>
              <a:pathLst>
                <a:path w="17861" h="232173">
                  <a:moveTo>
                    <a:pt x="17860" y="0"/>
                  </a:moveTo>
                  <a:lnTo>
                    <a:pt x="17860" y="4741"/>
                  </a:lnTo>
                  <a:lnTo>
                    <a:pt x="15214" y="9715"/>
                  </a:lnTo>
                  <a:lnTo>
                    <a:pt x="13119" y="12430"/>
                  </a:lnTo>
                  <a:lnTo>
                    <a:pt x="10792" y="20738"/>
                  </a:lnTo>
                  <a:lnTo>
                    <a:pt x="6836" y="36572"/>
                  </a:lnTo>
                  <a:lnTo>
                    <a:pt x="3038" y="48997"/>
                  </a:lnTo>
                  <a:lnTo>
                    <a:pt x="400" y="89870"/>
                  </a:lnTo>
                  <a:lnTo>
                    <a:pt x="53" y="134021"/>
                  </a:lnTo>
                  <a:lnTo>
                    <a:pt x="5" y="177818"/>
                  </a:lnTo>
                  <a:lnTo>
                    <a:pt x="0" y="220943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39" name="SMARTInkShape-3078"/>
            <p:cNvSpPr/>
            <p:nvPr/>
          </p:nvSpPr>
          <p:spPr>
            <a:xfrm>
              <a:off x="937985" y="3804046"/>
              <a:ext cx="124649" cy="1"/>
            </a:xfrm>
            <a:custGeom>
              <a:avLst/>
              <a:gdLst/>
              <a:ahLst/>
              <a:cxnLst/>
              <a:rect l="0" t="0" r="0" b="0"/>
              <a:pathLst>
                <a:path w="124649" h="1">
                  <a:moveTo>
                    <a:pt x="8562" y="0"/>
                  </a:moveTo>
                  <a:lnTo>
                    <a:pt x="0" y="0"/>
                  </a:lnTo>
                  <a:lnTo>
                    <a:pt x="44586" y="0"/>
                  </a:lnTo>
                  <a:lnTo>
                    <a:pt x="82208" y="0"/>
                  </a:lnTo>
                  <a:lnTo>
                    <a:pt x="12464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0" name="SMARTInkShape-3079"/>
            <p:cNvSpPr/>
            <p:nvPr/>
          </p:nvSpPr>
          <p:spPr>
            <a:xfrm>
              <a:off x="1241336" y="3777257"/>
              <a:ext cx="17751" cy="133947"/>
            </a:xfrm>
            <a:custGeom>
              <a:avLst/>
              <a:gdLst/>
              <a:ahLst/>
              <a:cxnLst/>
              <a:rect l="0" t="0" r="0" b="0"/>
              <a:pathLst>
                <a:path w="17751" h="133947">
                  <a:moveTo>
                    <a:pt x="8820" y="0"/>
                  </a:moveTo>
                  <a:lnTo>
                    <a:pt x="4080" y="0"/>
                  </a:lnTo>
                  <a:lnTo>
                    <a:pt x="2683" y="993"/>
                  </a:lnTo>
                  <a:lnTo>
                    <a:pt x="1752" y="2647"/>
                  </a:lnTo>
                  <a:lnTo>
                    <a:pt x="258" y="12430"/>
                  </a:lnTo>
                  <a:lnTo>
                    <a:pt x="0" y="20992"/>
                  </a:lnTo>
                  <a:lnTo>
                    <a:pt x="5057" y="39903"/>
                  </a:lnTo>
                  <a:lnTo>
                    <a:pt x="280" y="80439"/>
                  </a:lnTo>
                  <a:lnTo>
                    <a:pt x="1056" y="91313"/>
                  </a:lnTo>
                  <a:lnTo>
                    <a:pt x="6993" y="109025"/>
                  </a:lnTo>
                  <a:lnTo>
                    <a:pt x="7602" y="114355"/>
                  </a:lnTo>
                  <a:lnTo>
                    <a:pt x="9000" y="117909"/>
                  </a:lnTo>
                  <a:lnTo>
                    <a:pt x="10924" y="120278"/>
                  </a:lnTo>
                  <a:lnTo>
                    <a:pt x="13200" y="121858"/>
                  </a:lnTo>
                  <a:lnTo>
                    <a:pt x="14716" y="123903"/>
                  </a:lnTo>
                  <a:lnTo>
                    <a:pt x="17750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1" name="SMARTInkShape-3080"/>
            <p:cNvSpPr/>
            <p:nvPr/>
          </p:nvSpPr>
          <p:spPr>
            <a:xfrm>
              <a:off x="1367486" y="3661171"/>
              <a:ext cx="34476" cy="267892"/>
            </a:xfrm>
            <a:custGeom>
              <a:avLst/>
              <a:gdLst/>
              <a:ahLst/>
              <a:cxnLst/>
              <a:rect l="0" t="0" r="0" b="0"/>
              <a:pathLst>
                <a:path w="34476" h="267892">
                  <a:moveTo>
                    <a:pt x="34475" y="0"/>
                  </a:moveTo>
                  <a:lnTo>
                    <a:pt x="29735" y="4741"/>
                  </a:lnTo>
                  <a:lnTo>
                    <a:pt x="27407" y="9715"/>
                  </a:lnTo>
                  <a:lnTo>
                    <a:pt x="19481" y="48997"/>
                  </a:lnTo>
                  <a:lnTo>
                    <a:pt x="16993" y="89870"/>
                  </a:lnTo>
                  <a:lnTo>
                    <a:pt x="9597" y="134021"/>
                  </a:lnTo>
                  <a:lnTo>
                    <a:pt x="6945" y="177612"/>
                  </a:lnTo>
                  <a:lnTo>
                    <a:pt x="31" y="215556"/>
                  </a:lnTo>
                  <a:lnTo>
                    <a:pt x="0" y="242156"/>
                  </a:lnTo>
                  <a:lnTo>
                    <a:pt x="7686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2" name="SMARTInkShape-3081"/>
            <p:cNvSpPr/>
            <p:nvPr/>
          </p:nvSpPr>
          <p:spPr>
            <a:xfrm>
              <a:off x="1303734" y="3812976"/>
              <a:ext cx="107158" cy="8931"/>
            </a:xfrm>
            <a:custGeom>
              <a:avLst/>
              <a:gdLst/>
              <a:ahLst/>
              <a:cxnLst/>
              <a:rect l="0" t="0" r="0" b="0"/>
              <a:pathLst>
                <a:path w="107158" h="8931">
                  <a:moveTo>
                    <a:pt x="0" y="0"/>
                  </a:moveTo>
                  <a:lnTo>
                    <a:pt x="38161" y="0"/>
                  </a:lnTo>
                  <a:lnTo>
                    <a:pt x="78043" y="7068"/>
                  </a:lnTo>
                  <a:lnTo>
                    <a:pt x="107157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3" name="SMARTInkShape-3082"/>
            <p:cNvSpPr/>
            <p:nvPr/>
          </p:nvSpPr>
          <p:spPr>
            <a:xfrm>
              <a:off x="1491258" y="3661171"/>
              <a:ext cx="8930" cy="26791"/>
            </a:xfrm>
            <a:custGeom>
              <a:avLst/>
              <a:gdLst/>
              <a:ahLst/>
              <a:cxnLst/>
              <a:rect l="0" t="0" r="0" b="0"/>
              <a:pathLst>
                <a:path w="8930" h="26791">
                  <a:moveTo>
                    <a:pt x="8929" y="0"/>
                  </a:moveTo>
                  <a:lnTo>
                    <a:pt x="8929" y="7689"/>
                  </a:lnTo>
                  <a:lnTo>
                    <a:pt x="2793" y="15814"/>
                  </a:lnTo>
                  <a:lnTo>
                    <a:pt x="0" y="267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4" name="SMARTInkShape-3083"/>
            <p:cNvSpPr/>
            <p:nvPr/>
          </p:nvSpPr>
          <p:spPr>
            <a:xfrm>
              <a:off x="1509117" y="3768328"/>
              <a:ext cx="80368" cy="142459"/>
            </a:xfrm>
            <a:custGeom>
              <a:avLst/>
              <a:gdLst/>
              <a:ahLst/>
              <a:cxnLst/>
              <a:rect l="0" t="0" r="0" b="0"/>
              <a:pathLst>
                <a:path w="80368" h="142459">
                  <a:moveTo>
                    <a:pt x="80367" y="0"/>
                  </a:moveTo>
                  <a:lnTo>
                    <a:pt x="75627" y="4741"/>
                  </a:lnTo>
                  <a:lnTo>
                    <a:pt x="68008" y="7068"/>
                  </a:lnTo>
                  <a:lnTo>
                    <a:pt x="58999" y="9095"/>
                  </a:lnTo>
                  <a:lnTo>
                    <a:pt x="15590" y="32824"/>
                  </a:lnTo>
                  <a:lnTo>
                    <a:pt x="7590" y="38731"/>
                  </a:lnTo>
                  <a:lnTo>
                    <a:pt x="3374" y="47310"/>
                  </a:lnTo>
                  <a:lnTo>
                    <a:pt x="666" y="64246"/>
                  </a:lnTo>
                  <a:lnTo>
                    <a:pt x="4938" y="78788"/>
                  </a:lnTo>
                  <a:lnTo>
                    <a:pt x="24220" y="114046"/>
                  </a:lnTo>
                  <a:lnTo>
                    <a:pt x="26639" y="121133"/>
                  </a:lnTo>
                  <a:lnTo>
                    <a:pt x="31022" y="127589"/>
                  </a:lnTo>
                  <a:lnTo>
                    <a:pt x="31596" y="129708"/>
                  </a:lnTo>
                  <a:lnTo>
                    <a:pt x="30986" y="131120"/>
                  </a:lnTo>
                  <a:lnTo>
                    <a:pt x="29587" y="132062"/>
                  </a:lnTo>
                  <a:lnTo>
                    <a:pt x="28654" y="133682"/>
                  </a:lnTo>
                  <a:lnTo>
                    <a:pt x="27618" y="138128"/>
                  </a:lnTo>
                  <a:lnTo>
                    <a:pt x="26350" y="139710"/>
                  </a:lnTo>
                  <a:lnTo>
                    <a:pt x="22294" y="141469"/>
                  </a:lnTo>
                  <a:lnTo>
                    <a:pt x="14433" y="142458"/>
                  </a:lnTo>
                  <a:lnTo>
                    <a:pt x="8730" y="140044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5" name="SMARTInkShape-3084"/>
            <p:cNvSpPr/>
            <p:nvPr/>
          </p:nvSpPr>
          <p:spPr>
            <a:xfrm>
              <a:off x="1682639" y="3661171"/>
              <a:ext cx="14002" cy="250033"/>
            </a:xfrm>
            <a:custGeom>
              <a:avLst/>
              <a:gdLst/>
              <a:ahLst/>
              <a:cxnLst/>
              <a:rect l="0" t="0" r="0" b="0"/>
              <a:pathLst>
                <a:path w="14002" h="250033">
                  <a:moveTo>
                    <a:pt x="14001" y="0"/>
                  </a:moveTo>
                  <a:lnTo>
                    <a:pt x="14001" y="39320"/>
                  </a:lnTo>
                  <a:lnTo>
                    <a:pt x="13009" y="81599"/>
                  </a:lnTo>
                  <a:lnTo>
                    <a:pt x="6313" y="125179"/>
                  </a:lnTo>
                  <a:lnTo>
                    <a:pt x="2590" y="169686"/>
                  </a:lnTo>
                  <a:lnTo>
                    <a:pt x="0" y="186541"/>
                  </a:lnTo>
                  <a:lnTo>
                    <a:pt x="4688" y="229295"/>
                  </a:lnTo>
                  <a:lnTo>
                    <a:pt x="4816" y="233231"/>
                  </a:lnTo>
                  <a:lnTo>
                    <a:pt x="7604" y="240249"/>
                  </a:lnTo>
                  <a:lnTo>
                    <a:pt x="14001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6" name="SMARTInkShape-3085"/>
            <p:cNvSpPr/>
            <p:nvPr/>
          </p:nvSpPr>
          <p:spPr>
            <a:xfrm>
              <a:off x="1785937" y="3830836"/>
              <a:ext cx="8931" cy="35719"/>
            </a:xfrm>
            <a:custGeom>
              <a:avLst/>
              <a:gdLst/>
              <a:ahLst/>
              <a:cxnLst/>
              <a:rect l="0" t="0" r="0" b="0"/>
              <a:pathLst>
                <a:path w="8931" h="35719">
                  <a:moveTo>
                    <a:pt x="8930" y="0"/>
                  </a:moveTo>
                  <a:lnTo>
                    <a:pt x="4190" y="0"/>
                  </a:lnTo>
                  <a:lnTo>
                    <a:pt x="2793" y="992"/>
                  </a:lnTo>
                  <a:lnTo>
                    <a:pt x="1862" y="2646"/>
                  </a:lnTo>
                  <a:lnTo>
                    <a:pt x="246" y="9094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7" name="SMARTInkShape-3086"/>
            <p:cNvSpPr/>
            <p:nvPr/>
          </p:nvSpPr>
          <p:spPr>
            <a:xfrm>
              <a:off x="1821656" y="3661171"/>
              <a:ext cx="204847" cy="250033"/>
            </a:xfrm>
            <a:custGeom>
              <a:avLst/>
              <a:gdLst/>
              <a:ahLst/>
              <a:cxnLst/>
              <a:rect l="0" t="0" r="0" b="0"/>
              <a:pathLst>
                <a:path w="204847" h="250033">
                  <a:moveTo>
                    <a:pt x="8930" y="0"/>
                  </a:moveTo>
                  <a:lnTo>
                    <a:pt x="8930" y="43640"/>
                  </a:lnTo>
                  <a:lnTo>
                    <a:pt x="6284" y="64855"/>
                  </a:lnTo>
                  <a:lnTo>
                    <a:pt x="552" y="106579"/>
                  </a:lnTo>
                  <a:lnTo>
                    <a:pt x="33" y="148795"/>
                  </a:lnTo>
                  <a:lnTo>
                    <a:pt x="0" y="191587"/>
                  </a:lnTo>
                  <a:lnTo>
                    <a:pt x="992" y="192217"/>
                  </a:lnTo>
                  <a:lnTo>
                    <a:pt x="2646" y="191645"/>
                  </a:lnTo>
                  <a:lnTo>
                    <a:pt x="7689" y="188338"/>
                  </a:lnTo>
                  <a:lnTo>
                    <a:pt x="8378" y="185240"/>
                  </a:lnTo>
                  <a:lnTo>
                    <a:pt x="8562" y="183025"/>
                  </a:lnTo>
                  <a:lnTo>
                    <a:pt x="29015" y="146437"/>
                  </a:lnTo>
                  <a:lnTo>
                    <a:pt x="38031" y="136852"/>
                  </a:lnTo>
                  <a:lnTo>
                    <a:pt x="81988" y="104231"/>
                  </a:lnTo>
                  <a:lnTo>
                    <a:pt x="94982" y="93276"/>
                  </a:lnTo>
                  <a:lnTo>
                    <a:pt x="104101" y="90477"/>
                  </a:lnTo>
                  <a:lnTo>
                    <a:pt x="115560" y="89343"/>
                  </a:lnTo>
                  <a:lnTo>
                    <a:pt x="111190" y="89311"/>
                  </a:lnTo>
                  <a:lnTo>
                    <a:pt x="106303" y="91950"/>
                  </a:lnTo>
                  <a:lnTo>
                    <a:pt x="64073" y="123850"/>
                  </a:lnTo>
                  <a:lnTo>
                    <a:pt x="49514" y="139081"/>
                  </a:lnTo>
                  <a:lnTo>
                    <a:pt x="40549" y="159415"/>
                  </a:lnTo>
                  <a:lnTo>
                    <a:pt x="39931" y="163824"/>
                  </a:lnTo>
                  <a:lnTo>
                    <a:pt x="41891" y="171368"/>
                  </a:lnTo>
                  <a:lnTo>
                    <a:pt x="53999" y="187356"/>
                  </a:lnTo>
                  <a:lnTo>
                    <a:pt x="56835" y="190389"/>
                  </a:lnTo>
                  <a:lnTo>
                    <a:pt x="65278" y="193758"/>
                  </a:lnTo>
                  <a:lnTo>
                    <a:pt x="104342" y="196296"/>
                  </a:lnTo>
                  <a:lnTo>
                    <a:pt x="141035" y="186719"/>
                  </a:lnTo>
                  <a:lnTo>
                    <a:pt x="183299" y="169817"/>
                  </a:lnTo>
                  <a:lnTo>
                    <a:pt x="199265" y="157386"/>
                  </a:lnTo>
                  <a:lnTo>
                    <a:pt x="202664" y="151640"/>
                  </a:lnTo>
                  <a:lnTo>
                    <a:pt x="204846" y="139866"/>
                  </a:lnTo>
                  <a:lnTo>
                    <a:pt x="204033" y="137893"/>
                  </a:lnTo>
                  <a:lnTo>
                    <a:pt x="202498" y="136577"/>
                  </a:lnTo>
                  <a:lnTo>
                    <a:pt x="200483" y="135700"/>
                  </a:lnTo>
                  <a:lnTo>
                    <a:pt x="198148" y="136108"/>
                  </a:lnTo>
                  <a:lnTo>
                    <a:pt x="187270" y="141245"/>
                  </a:lnTo>
                  <a:lnTo>
                    <a:pt x="184378" y="141789"/>
                  </a:lnTo>
                  <a:lnTo>
                    <a:pt x="175567" y="147294"/>
                  </a:lnTo>
                  <a:lnTo>
                    <a:pt x="149634" y="167765"/>
                  </a:lnTo>
                  <a:lnTo>
                    <a:pt x="145879" y="177420"/>
                  </a:lnTo>
                  <a:lnTo>
                    <a:pt x="143139" y="203807"/>
                  </a:lnTo>
                  <a:lnTo>
                    <a:pt x="145638" y="212289"/>
                  </a:lnTo>
                  <a:lnTo>
                    <a:pt x="155269" y="225289"/>
                  </a:lnTo>
                  <a:lnTo>
                    <a:pt x="164259" y="234074"/>
                  </a:lnTo>
                  <a:lnTo>
                    <a:pt x="187523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8" name="SMARTInkShape-3087"/>
            <p:cNvSpPr/>
            <p:nvPr/>
          </p:nvSpPr>
          <p:spPr>
            <a:xfrm>
              <a:off x="2178844" y="3670101"/>
              <a:ext cx="35719" cy="267892"/>
            </a:xfrm>
            <a:custGeom>
              <a:avLst/>
              <a:gdLst/>
              <a:ahLst/>
              <a:cxnLst/>
              <a:rect l="0" t="0" r="0" b="0"/>
              <a:pathLst>
                <a:path w="35719" h="267892">
                  <a:moveTo>
                    <a:pt x="35718" y="0"/>
                  </a:moveTo>
                  <a:lnTo>
                    <a:pt x="35718" y="12429"/>
                  </a:lnTo>
                  <a:lnTo>
                    <a:pt x="33072" y="18092"/>
                  </a:lnTo>
                  <a:lnTo>
                    <a:pt x="30978" y="20992"/>
                  </a:lnTo>
                  <a:lnTo>
                    <a:pt x="20897" y="63049"/>
                  </a:lnTo>
                  <a:lnTo>
                    <a:pt x="13518" y="99670"/>
                  </a:lnTo>
                  <a:lnTo>
                    <a:pt x="6888" y="143066"/>
                  </a:lnTo>
                  <a:lnTo>
                    <a:pt x="906" y="186557"/>
                  </a:lnTo>
                  <a:lnTo>
                    <a:pt x="79" y="231017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49" name="SMARTInkShape-3088"/>
            <p:cNvSpPr/>
            <p:nvPr/>
          </p:nvSpPr>
          <p:spPr>
            <a:xfrm>
              <a:off x="2100194" y="3786189"/>
              <a:ext cx="217054" cy="114309"/>
            </a:xfrm>
            <a:custGeom>
              <a:avLst/>
              <a:gdLst/>
              <a:ahLst/>
              <a:cxnLst/>
              <a:rect l="0" t="0" r="0" b="0"/>
              <a:pathLst>
                <a:path w="217054" h="114309">
                  <a:moveTo>
                    <a:pt x="25071" y="44647"/>
                  </a:moveTo>
                  <a:lnTo>
                    <a:pt x="20331" y="39906"/>
                  </a:lnTo>
                  <a:lnTo>
                    <a:pt x="15358" y="37579"/>
                  </a:lnTo>
                  <a:lnTo>
                    <a:pt x="12642" y="36959"/>
                  </a:lnTo>
                  <a:lnTo>
                    <a:pt x="4081" y="31345"/>
                  </a:lnTo>
                  <a:lnTo>
                    <a:pt x="859" y="26167"/>
                  </a:lnTo>
                  <a:lnTo>
                    <a:pt x="0" y="23397"/>
                  </a:lnTo>
                  <a:lnTo>
                    <a:pt x="1412" y="20558"/>
                  </a:lnTo>
                  <a:lnTo>
                    <a:pt x="18551" y="5915"/>
                  </a:lnTo>
                  <a:lnTo>
                    <a:pt x="30111" y="2628"/>
                  </a:lnTo>
                  <a:lnTo>
                    <a:pt x="70384" y="345"/>
                  </a:lnTo>
                  <a:lnTo>
                    <a:pt x="109715" y="44"/>
                  </a:lnTo>
                  <a:lnTo>
                    <a:pt x="152497" y="0"/>
                  </a:lnTo>
                  <a:lnTo>
                    <a:pt x="154671" y="991"/>
                  </a:lnTo>
                  <a:lnTo>
                    <a:pt x="156119" y="2644"/>
                  </a:lnTo>
                  <a:lnTo>
                    <a:pt x="157729" y="7128"/>
                  </a:lnTo>
                  <a:lnTo>
                    <a:pt x="158847" y="20989"/>
                  </a:lnTo>
                  <a:lnTo>
                    <a:pt x="156295" y="26856"/>
                  </a:lnTo>
                  <a:lnTo>
                    <a:pt x="144768" y="42671"/>
                  </a:lnTo>
                  <a:lnTo>
                    <a:pt x="141474" y="73769"/>
                  </a:lnTo>
                  <a:lnTo>
                    <a:pt x="141298" y="81733"/>
                  </a:lnTo>
                  <a:lnTo>
                    <a:pt x="143866" y="88580"/>
                  </a:lnTo>
                  <a:lnTo>
                    <a:pt x="153599" y="101060"/>
                  </a:lnTo>
                  <a:lnTo>
                    <a:pt x="166892" y="110089"/>
                  </a:lnTo>
                  <a:lnTo>
                    <a:pt x="183399" y="114308"/>
                  </a:lnTo>
                  <a:lnTo>
                    <a:pt x="194989" y="112649"/>
                  </a:lnTo>
                  <a:lnTo>
                    <a:pt x="204770" y="108604"/>
                  </a:lnTo>
                  <a:lnTo>
                    <a:pt x="207378" y="106137"/>
                  </a:lnTo>
                  <a:lnTo>
                    <a:pt x="216305" y="95047"/>
                  </a:lnTo>
                  <a:lnTo>
                    <a:pt x="217053" y="91145"/>
                  </a:lnTo>
                  <a:lnTo>
                    <a:pt x="213378" y="64943"/>
                  </a:lnTo>
                  <a:lnTo>
                    <a:pt x="211132" y="60162"/>
                  </a:lnTo>
                  <a:lnTo>
                    <a:pt x="176876" y="178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0" name="SMARTInkShape-3089"/>
            <p:cNvSpPr/>
            <p:nvPr/>
          </p:nvSpPr>
          <p:spPr>
            <a:xfrm>
              <a:off x="669880" y="3973711"/>
              <a:ext cx="142723" cy="276821"/>
            </a:xfrm>
            <a:custGeom>
              <a:avLst/>
              <a:gdLst/>
              <a:ahLst/>
              <a:cxnLst/>
              <a:rect l="0" t="0" r="0" b="0"/>
              <a:pathLst>
                <a:path w="142723" h="276821">
                  <a:moveTo>
                    <a:pt x="53425" y="0"/>
                  </a:moveTo>
                  <a:lnTo>
                    <a:pt x="44604" y="0"/>
                  </a:lnTo>
                  <a:lnTo>
                    <a:pt x="44496" y="39217"/>
                  </a:lnTo>
                  <a:lnTo>
                    <a:pt x="41849" y="63545"/>
                  </a:lnTo>
                  <a:lnTo>
                    <a:pt x="36807" y="98431"/>
                  </a:lnTo>
                  <a:lnTo>
                    <a:pt x="28681" y="140122"/>
                  </a:lnTo>
                  <a:lnTo>
                    <a:pt x="17522" y="178050"/>
                  </a:lnTo>
                  <a:lnTo>
                    <a:pt x="3791" y="222178"/>
                  </a:lnTo>
                  <a:lnTo>
                    <a:pt x="77" y="265007"/>
                  </a:lnTo>
                  <a:lnTo>
                    <a:pt x="0" y="268945"/>
                  </a:lnTo>
                  <a:lnTo>
                    <a:pt x="941" y="271570"/>
                  </a:lnTo>
                  <a:lnTo>
                    <a:pt x="2561" y="273320"/>
                  </a:lnTo>
                  <a:lnTo>
                    <a:pt x="7548" y="276129"/>
                  </a:lnTo>
                  <a:lnTo>
                    <a:pt x="13153" y="271875"/>
                  </a:lnTo>
                  <a:lnTo>
                    <a:pt x="23936" y="260556"/>
                  </a:lnTo>
                  <a:lnTo>
                    <a:pt x="29735" y="251071"/>
                  </a:lnTo>
                  <a:lnTo>
                    <a:pt x="39794" y="209431"/>
                  </a:lnTo>
                  <a:lnTo>
                    <a:pt x="50944" y="178735"/>
                  </a:lnTo>
                  <a:lnTo>
                    <a:pt x="52935" y="159550"/>
                  </a:lnTo>
                  <a:lnTo>
                    <a:pt x="50561" y="152601"/>
                  </a:lnTo>
                  <a:lnTo>
                    <a:pt x="40953" y="140056"/>
                  </a:lnTo>
                  <a:lnTo>
                    <a:pt x="35314" y="136661"/>
                  </a:lnTo>
                  <a:lnTo>
                    <a:pt x="23609" y="134482"/>
                  </a:lnTo>
                  <a:lnTo>
                    <a:pt x="14715" y="134104"/>
                  </a:lnTo>
                  <a:lnTo>
                    <a:pt x="12735" y="135043"/>
                  </a:lnTo>
                  <a:lnTo>
                    <a:pt x="11415" y="136661"/>
                  </a:lnTo>
                  <a:lnTo>
                    <a:pt x="8957" y="141106"/>
                  </a:lnTo>
                  <a:lnTo>
                    <a:pt x="2987" y="149186"/>
                  </a:lnTo>
                  <a:lnTo>
                    <a:pt x="777" y="157864"/>
                  </a:lnTo>
                  <a:lnTo>
                    <a:pt x="260" y="163758"/>
                  </a:lnTo>
                  <a:lnTo>
                    <a:pt x="2676" y="169685"/>
                  </a:lnTo>
                  <a:lnTo>
                    <a:pt x="4709" y="172654"/>
                  </a:lnTo>
                  <a:lnTo>
                    <a:pt x="9615" y="175954"/>
                  </a:lnTo>
                  <a:lnTo>
                    <a:pt x="37350" y="186128"/>
                  </a:lnTo>
                  <a:lnTo>
                    <a:pt x="46611" y="184257"/>
                  </a:lnTo>
                  <a:lnTo>
                    <a:pt x="58334" y="181111"/>
                  </a:lnTo>
                  <a:lnTo>
                    <a:pt x="99313" y="177822"/>
                  </a:lnTo>
                  <a:lnTo>
                    <a:pt x="111559" y="171530"/>
                  </a:lnTo>
                  <a:lnTo>
                    <a:pt x="121472" y="164374"/>
                  </a:lnTo>
                  <a:lnTo>
                    <a:pt x="127655" y="162352"/>
                  </a:lnTo>
                  <a:lnTo>
                    <a:pt x="129700" y="160820"/>
                  </a:lnTo>
                  <a:lnTo>
                    <a:pt x="131064" y="158807"/>
                  </a:lnTo>
                  <a:lnTo>
                    <a:pt x="131974" y="156473"/>
                  </a:lnTo>
                  <a:lnTo>
                    <a:pt x="131587" y="154917"/>
                  </a:lnTo>
                  <a:lnTo>
                    <a:pt x="130338" y="153879"/>
                  </a:lnTo>
                  <a:lnTo>
                    <a:pt x="125944" y="152214"/>
                  </a:lnTo>
                  <a:lnTo>
                    <a:pt x="107788" y="151840"/>
                  </a:lnTo>
                  <a:lnTo>
                    <a:pt x="99745" y="154467"/>
                  </a:lnTo>
                  <a:lnTo>
                    <a:pt x="96211" y="156556"/>
                  </a:lnTo>
                  <a:lnTo>
                    <a:pt x="60648" y="194919"/>
                  </a:lnTo>
                  <a:lnTo>
                    <a:pt x="49318" y="221633"/>
                  </a:lnTo>
                  <a:lnTo>
                    <a:pt x="48703" y="226138"/>
                  </a:lnTo>
                  <a:lnTo>
                    <a:pt x="50665" y="233790"/>
                  </a:lnTo>
                  <a:lnTo>
                    <a:pt x="57347" y="248416"/>
                  </a:lnTo>
                  <a:lnTo>
                    <a:pt x="65421" y="256920"/>
                  </a:lnTo>
                  <a:lnTo>
                    <a:pt x="86773" y="270464"/>
                  </a:lnTo>
                  <a:lnTo>
                    <a:pt x="104206" y="274937"/>
                  </a:lnTo>
                  <a:lnTo>
                    <a:pt x="142722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1" name="SMARTInkShape-3090"/>
            <p:cNvSpPr/>
            <p:nvPr/>
          </p:nvSpPr>
          <p:spPr>
            <a:xfrm>
              <a:off x="1062642" y="4027289"/>
              <a:ext cx="87048" cy="249460"/>
            </a:xfrm>
            <a:custGeom>
              <a:avLst/>
              <a:gdLst/>
              <a:ahLst/>
              <a:cxnLst/>
              <a:rect l="0" t="0" r="0" b="0"/>
              <a:pathLst>
                <a:path w="87048" h="249460">
                  <a:moveTo>
                    <a:pt x="8920" y="0"/>
                  </a:moveTo>
                  <a:lnTo>
                    <a:pt x="8920" y="20991"/>
                  </a:lnTo>
                  <a:lnTo>
                    <a:pt x="542" y="65392"/>
                  </a:lnTo>
                  <a:lnTo>
                    <a:pt x="63" y="107536"/>
                  </a:lnTo>
                  <a:lnTo>
                    <a:pt x="0" y="151855"/>
                  </a:lnTo>
                  <a:lnTo>
                    <a:pt x="7060" y="193814"/>
                  </a:lnTo>
                  <a:lnTo>
                    <a:pt x="11015" y="213531"/>
                  </a:lnTo>
                  <a:lnTo>
                    <a:pt x="18471" y="229294"/>
                  </a:lnTo>
                  <a:lnTo>
                    <a:pt x="29879" y="243510"/>
                  </a:lnTo>
                  <a:lnTo>
                    <a:pt x="35764" y="247133"/>
                  </a:lnTo>
                  <a:lnTo>
                    <a:pt x="47627" y="249459"/>
                  </a:lnTo>
                  <a:lnTo>
                    <a:pt x="61289" y="245121"/>
                  </a:lnTo>
                  <a:lnTo>
                    <a:pt x="76554" y="234766"/>
                  </a:lnTo>
                  <a:lnTo>
                    <a:pt x="82967" y="229025"/>
                  </a:lnTo>
                  <a:lnTo>
                    <a:pt x="86478" y="217875"/>
                  </a:lnTo>
                  <a:lnTo>
                    <a:pt x="87047" y="203989"/>
                  </a:lnTo>
                  <a:lnTo>
                    <a:pt x="81789" y="186008"/>
                  </a:lnTo>
                  <a:lnTo>
                    <a:pt x="76694" y="177590"/>
                  </a:lnTo>
                  <a:lnTo>
                    <a:pt x="32532" y="144139"/>
                  </a:lnTo>
                  <a:lnTo>
                    <a:pt x="1785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2" name="SMARTInkShape-3091"/>
            <p:cNvSpPr/>
            <p:nvPr/>
          </p:nvSpPr>
          <p:spPr>
            <a:xfrm>
              <a:off x="1143522" y="4036218"/>
              <a:ext cx="61987" cy="232173"/>
            </a:xfrm>
            <a:custGeom>
              <a:avLst/>
              <a:gdLst/>
              <a:ahLst/>
              <a:cxnLst/>
              <a:rect l="0" t="0" r="0" b="0"/>
              <a:pathLst>
                <a:path w="61987" h="232173">
                  <a:moveTo>
                    <a:pt x="61986" y="0"/>
                  </a:moveTo>
                  <a:lnTo>
                    <a:pt x="60994" y="22943"/>
                  </a:lnTo>
                  <a:lnTo>
                    <a:pt x="43894" y="65278"/>
                  </a:lnTo>
                  <a:lnTo>
                    <a:pt x="29213" y="107522"/>
                  </a:lnTo>
                  <a:lnTo>
                    <a:pt x="14357" y="147112"/>
                  </a:lnTo>
                  <a:lnTo>
                    <a:pt x="2123" y="185436"/>
                  </a:lnTo>
                  <a:lnTo>
                    <a:pt x="0" y="210924"/>
                  </a:lnTo>
                  <a:lnTo>
                    <a:pt x="819" y="215031"/>
                  </a:lnTo>
                  <a:lnTo>
                    <a:pt x="2356" y="217768"/>
                  </a:lnTo>
                  <a:lnTo>
                    <a:pt x="14740" y="228658"/>
                  </a:lnTo>
                  <a:lnTo>
                    <a:pt x="26267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3" name="SMARTInkShape-3092"/>
            <p:cNvSpPr/>
            <p:nvPr/>
          </p:nvSpPr>
          <p:spPr>
            <a:xfrm>
              <a:off x="1216211" y="4170164"/>
              <a:ext cx="96454" cy="116087"/>
            </a:xfrm>
            <a:custGeom>
              <a:avLst/>
              <a:gdLst/>
              <a:ahLst/>
              <a:cxnLst/>
              <a:rect l="0" t="0" r="0" b="0"/>
              <a:pathLst>
                <a:path w="96454" h="116087">
                  <a:moveTo>
                    <a:pt x="87523" y="0"/>
                  </a:moveTo>
                  <a:lnTo>
                    <a:pt x="66533" y="0"/>
                  </a:lnTo>
                  <a:lnTo>
                    <a:pt x="60665" y="2646"/>
                  </a:lnTo>
                  <a:lnTo>
                    <a:pt x="32206" y="28679"/>
                  </a:lnTo>
                  <a:lnTo>
                    <a:pt x="2217" y="68196"/>
                  </a:lnTo>
                  <a:lnTo>
                    <a:pt x="0" y="74296"/>
                  </a:lnTo>
                  <a:lnTo>
                    <a:pt x="401" y="77312"/>
                  </a:lnTo>
                  <a:lnTo>
                    <a:pt x="3492" y="83309"/>
                  </a:lnTo>
                  <a:lnTo>
                    <a:pt x="5706" y="85305"/>
                  </a:lnTo>
                  <a:lnTo>
                    <a:pt x="10811" y="87523"/>
                  </a:lnTo>
                  <a:lnTo>
                    <a:pt x="13561" y="87122"/>
                  </a:lnTo>
                  <a:lnTo>
                    <a:pt x="41039" y="71136"/>
                  </a:lnTo>
                  <a:lnTo>
                    <a:pt x="67641" y="50906"/>
                  </a:lnTo>
                  <a:lnTo>
                    <a:pt x="74718" y="42468"/>
                  </a:lnTo>
                  <a:lnTo>
                    <a:pt x="83288" y="36726"/>
                  </a:lnTo>
                  <a:lnTo>
                    <a:pt x="85641" y="31867"/>
                  </a:lnTo>
                  <a:lnTo>
                    <a:pt x="87474" y="18359"/>
                  </a:lnTo>
                  <a:lnTo>
                    <a:pt x="87522" y="38863"/>
                  </a:lnTo>
                  <a:lnTo>
                    <a:pt x="78839" y="83285"/>
                  </a:lnTo>
                  <a:lnTo>
                    <a:pt x="78703" y="90924"/>
                  </a:lnTo>
                  <a:lnTo>
                    <a:pt x="81288" y="97627"/>
                  </a:lnTo>
                  <a:lnTo>
                    <a:pt x="96453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4" name="SMARTInkShape-3093"/>
            <p:cNvSpPr/>
            <p:nvPr/>
          </p:nvSpPr>
          <p:spPr>
            <a:xfrm>
              <a:off x="1348938" y="4170164"/>
              <a:ext cx="79813" cy="116087"/>
            </a:xfrm>
            <a:custGeom>
              <a:avLst/>
              <a:gdLst/>
              <a:ahLst/>
              <a:cxnLst/>
              <a:rect l="0" t="0" r="0" b="0"/>
              <a:pathLst>
                <a:path w="79813" h="116087">
                  <a:moveTo>
                    <a:pt x="79812" y="0"/>
                  </a:moveTo>
                  <a:lnTo>
                    <a:pt x="61769" y="0"/>
                  </a:lnTo>
                  <a:lnTo>
                    <a:pt x="54264" y="2646"/>
                  </a:lnTo>
                  <a:lnTo>
                    <a:pt x="27519" y="25731"/>
                  </a:lnTo>
                  <a:lnTo>
                    <a:pt x="5772" y="59699"/>
                  </a:lnTo>
                  <a:lnTo>
                    <a:pt x="1320" y="72700"/>
                  </a:lnTo>
                  <a:lnTo>
                    <a:pt x="0" y="87576"/>
                  </a:lnTo>
                  <a:lnTo>
                    <a:pt x="1799" y="92118"/>
                  </a:lnTo>
                  <a:lnTo>
                    <a:pt x="19611" y="109720"/>
                  </a:lnTo>
                  <a:lnTo>
                    <a:pt x="28582" y="113257"/>
                  </a:lnTo>
                  <a:lnTo>
                    <a:pt x="70882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5" name="SMARTInkShape-3094"/>
            <p:cNvSpPr/>
            <p:nvPr/>
          </p:nvSpPr>
          <p:spPr>
            <a:xfrm>
              <a:off x="1464879" y="4089796"/>
              <a:ext cx="106747" cy="182531"/>
            </a:xfrm>
            <a:custGeom>
              <a:avLst/>
              <a:gdLst/>
              <a:ahLst/>
              <a:cxnLst/>
              <a:rect l="0" t="0" r="0" b="0"/>
              <a:pathLst>
                <a:path w="106747" h="182531">
                  <a:moveTo>
                    <a:pt x="71027" y="0"/>
                  </a:moveTo>
                  <a:lnTo>
                    <a:pt x="62465" y="0"/>
                  </a:lnTo>
                  <a:lnTo>
                    <a:pt x="57466" y="4741"/>
                  </a:lnTo>
                  <a:lnTo>
                    <a:pt x="55078" y="9714"/>
                  </a:lnTo>
                  <a:lnTo>
                    <a:pt x="43504" y="53831"/>
                  </a:lnTo>
                  <a:lnTo>
                    <a:pt x="30251" y="84370"/>
                  </a:lnTo>
                  <a:lnTo>
                    <a:pt x="19590" y="127169"/>
                  </a:lnTo>
                  <a:lnTo>
                    <a:pt x="1669" y="169419"/>
                  </a:lnTo>
                  <a:lnTo>
                    <a:pt x="0" y="181522"/>
                  </a:lnTo>
                  <a:lnTo>
                    <a:pt x="856" y="182530"/>
                  </a:lnTo>
                  <a:lnTo>
                    <a:pt x="2418" y="182210"/>
                  </a:lnTo>
                  <a:lnTo>
                    <a:pt x="4452" y="181005"/>
                  </a:lnTo>
                  <a:lnTo>
                    <a:pt x="5808" y="179209"/>
                  </a:lnTo>
                  <a:lnTo>
                    <a:pt x="10629" y="169198"/>
                  </a:lnTo>
                  <a:lnTo>
                    <a:pt x="16403" y="163504"/>
                  </a:lnTo>
                  <a:lnTo>
                    <a:pt x="59312" y="132202"/>
                  </a:lnTo>
                  <a:lnTo>
                    <a:pt x="91710" y="111198"/>
                  </a:lnTo>
                  <a:lnTo>
                    <a:pt x="99402" y="108953"/>
                  </a:lnTo>
                  <a:lnTo>
                    <a:pt x="101850" y="107362"/>
                  </a:lnTo>
                  <a:lnTo>
                    <a:pt x="103482" y="105309"/>
                  </a:lnTo>
                  <a:lnTo>
                    <a:pt x="106101" y="99626"/>
                  </a:lnTo>
                  <a:lnTo>
                    <a:pt x="106316" y="100153"/>
                  </a:lnTo>
                  <a:lnTo>
                    <a:pt x="106689" y="106039"/>
                  </a:lnTo>
                  <a:lnTo>
                    <a:pt x="101989" y="111566"/>
                  </a:lnTo>
                  <a:lnTo>
                    <a:pt x="97025" y="114078"/>
                  </a:lnTo>
                  <a:lnTo>
                    <a:pt x="94312" y="114747"/>
                  </a:lnTo>
                  <a:lnTo>
                    <a:pt x="85754" y="120430"/>
                  </a:lnTo>
                  <a:lnTo>
                    <a:pt x="76934" y="128398"/>
                  </a:lnTo>
                  <a:lnTo>
                    <a:pt x="73652" y="134126"/>
                  </a:lnTo>
                  <a:lnTo>
                    <a:pt x="71546" y="145888"/>
                  </a:lnTo>
                  <a:lnTo>
                    <a:pt x="71181" y="154793"/>
                  </a:lnTo>
                  <a:lnTo>
                    <a:pt x="72122" y="156773"/>
                  </a:lnTo>
                  <a:lnTo>
                    <a:pt x="73741" y="158094"/>
                  </a:lnTo>
                  <a:lnTo>
                    <a:pt x="78187" y="160553"/>
                  </a:lnTo>
                  <a:lnTo>
                    <a:pt x="86267" y="166524"/>
                  </a:lnTo>
                  <a:lnTo>
                    <a:pt x="94946" y="168734"/>
                  </a:lnTo>
                  <a:lnTo>
                    <a:pt x="106746" y="1696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6" name="SMARTInkShape-3095"/>
            <p:cNvSpPr/>
            <p:nvPr/>
          </p:nvSpPr>
          <p:spPr>
            <a:xfrm>
              <a:off x="1687711" y="4196953"/>
              <a:ext cx="8930" cy="53579"/>
            </a:xfrm>
            <a:custGeom>
              <a:avLst/>
              <a:gdLst/>
              <a:ahLst/>
              <a:cxnLst/>
              <a:rect l="0" t="0" r="0" b="0"/>
              <a:pathLst>
                <a:path w="8930" h="53579">
                  <a:moveTo>
                    <a:pt x="8929" y="0"/>
                  </a:moveTo>
                  <a:lnTo>
                    <a:pt x="8929" y="7688"/>
                  </a:lnTo>
                  <a:lnTo>
                    <a:pt x="2793" y="15813"/>
                  </a:lnTo>
                  <a:lnTo>
                    <a:pt x="827" y="24088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7" name="SMARTInkShape-3096"/>
            <p:cNvSpPr/>
            <p:nvPr/>
          </p:nvSpPr>
          <p:spPr>
            <a:xfrm>
              <a:off x="1741289" y="4134494"/>
              <a:ext cx="71438" cy="107108"/>
            </a:xfrm>
            <a:custGeom>
              <a:avLst/>
              <a:gdLst/>
              <a:ahLst/>
              <a:cxnLst/>
              <a:rect l="0" t="0" r="0" b="0"/>
              <a:pathLst>
                <a:path w="71438" h="107108">
                  <a:moveTo>
                    <a:pt x="0" y="62459"/>
                  </a:moveTo>
                  <a:lnTo>
                    <a:pt x="0" y="79918"/>
                  </a:lnTo>
                  <a:lnTo>
                    <a:pt x="0" y="51377"/>
                  </a:lnTo>
                  <a:lnTo>
                    <a:pt x="2646" y="44966"/>
                  </a:lnTo>
                  <a:lnTo>
                    <a:pt x="14239" y="23629"/>
                  </a:lnTo>
                  <a:lnTo>
                    <a:pt x="16250" y="16096"/>
                  </a:lnTo>
                  <a:lnTo>
                    <a:pt x="22436" y="9442"/>
                  </a:lnTo>
                  <a:lnTo>
                    <a:pt x="30807" y="4170"/>
                  </a:lnTo>
                  <a:lnTo>
                    <a:pt x="41099" y="1201"/>
                  </a:lnTo>
                  <a:lnTo>
                    <a:pt x="57773" y="0"/>
                  </a:lnTo>
                  <a:lnTo>
                    <a:pt x="59352" y="976"/>
                  </a:lnTo>
                  <a:lnTo>
                    <a:pt x="60404" y="2619"/>
                  </a:lnTo>
                  <a:lnTo>
                    <a:pt x="61105" y="4706"/>
                  </a:lnTo>
                  <a:lnTo>
                    <a:pt x="69391" y="18045"/>
                  </a:lnTo>
                  <a:lnTo>
                    <a:pt x="71358" y="50727"/>
                  </a:lnTo>
                  <a:lnTo>
                    <a:pt x="71435" y="92142"/>
                  </a:lnTo>
                  <a:lnTo>
                    <a:pt x="71437" y="1071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8" name="SMARTInkShape-3097"/>
            <p:cNvSpPr/>
            <p:nvPr/>
          </p:nvSpPr>
          <p:spPr>
            <a:xfrm>
              <a:off x="1974979" y="4000618"/>
              <a:ext cx="118435" cy="240560"/>
            </a:xfrm>
            <a:custGeom>
              <a:avLst/>
              <a:gdLst/>
              <a:ahLst/>
              <a:cxnLst/>
              <a:rect l="0" t="0" r="0" b="0"/>
              <a:pathLst>
                <a:path w="118435" h="240560">
                  <a:moveTo>
                    <a:pt x="105638" y="17741"/>
                  </a:moveTo>
                  <a:lnTo>
                    <a:pt x="100898" y="13001"/>
                  </a:lnTo>
                  <a:lnTo>
                    <a:pt x="95924" y="10673"/>
                  </a:lnTo>
                  <a:lnTo>
                    <a:pt x="51807" y="482"/>
                  </a:lnTo>
                  <a:lnTo>
                    <a:pt x="32938" y="0"/>
                  </a:lnTo>
                  <a:lnTo>
                    <a:pt x="18062" y="4657"/>
                  </a:lnTo>
                  <a:lnTo>
                    <a:pt x="14512" y="7034"/>
                  </a:lnTo>
                  <a:lnTo>
                    <a:pt x="3606" y="20876"/>
                  </a:lnTo>
                  <a:lnTo>
                    <a:pt x="760" y="29387"/>
                  </a:lnTo>
                  <a:lnTo>
                    <a:pt x="0" y="34435"/>
                  </a:lnTo>
                  <a:lnTo>
                    <a:pt x="1478" y="38792"/>
                  </a:lnTo>
                  <a:lnTo>
                    <a:pt x="32815" y="77687"/>
                  </a:lnTo>
                  <a:lnTo>
                    <a:pt x="72989" y="119961"/>
                  </a:lnTo>
                  <a:lnTo>
                    <a:pt x="101493" y="161775"/>
                  </a:lnTo>
                  <a:lnTo>
                    <a:pt x="117391" y="185561"/>
                  </a:lnTo>
                  <a:lnTo>
                    <a:pt x="118434" y="190145"/>
                  </a:lnTo>
                  <a:lnTo>
                    <a:pt x="118138" y="194193"/>
                  </a:lnTo>
                  <a:lnTo>
                    <a:pt x="115625" y="207276"/>
                  </a:lnTo>
                  <a:lnTo>
                    <a:pt x="114046" y="217073"/>
                  </a:lnTo>
                  <a:lnTo>
                    <a:pt x="110036" y="224734"/>
                  </a:lnTo>
                  <a:lnTo>
                    <a:pt x="107578" y="227174"/>
                  </a:lnTo>
                  <a:lnTo>
                    <a:pt x="87718" y="238836"/>
                  </a:lnTo>
                  <a:lnTo>
                    <a:pt x="71120" y="240559"/>
                  </a:lnTo>
                  <a:lnTo>
                    <a:pt x="38249" y="231864"/>
                  </a:lnTo>
                  <a:lnTo>
                    <a:pt x="25271" y="2231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59" name="SMARTInkShape-3098"/>
            <p:cNvSpPr/>
            <p:nvPr/>
          </p:nvSpPr>
          <p:spPr>
            <a:xfrm>
              <a:off x="2075819" y="4125515"/>
              <a:ext cx="165533" cy="71316"/>
            </a:xfrm>
            <a:custGeom>
              <a:avLst/>
              <a:gdLst/>
              <a:ahLst/>
              <a:cxnLst/>
              <a:rect l="0" t="0" r="0" b="0"/>
              <a:pathLst>
                <a:path w="165533" h="71316">
                  <a:moveTo>
                    <a:pt x="49446" y="26789"/>
                  </a:moveTo>
                  <a:lnTo>
                    <a:pt x="44706" y="26789"/>
                  </a:lnTo>
                  <a:lnTo>
                    <a:pt x="43310" y="27782"/>
                  </a:lnTo>
                  <a:lnTo>
                    <a:pt x="42379" y="29435"/>
                  </a:lnTo>
                  <a:lnTo>
                    <a:pt x="41758" y="31530"/>
                  </a:lnTo>
                  <a:lnTo>
                    <a:pt x="40352" y="32926"/>
                  </a:lnTo>
                  <a:lnTo>
                    <a:pt x="30967" y="37813"/>
                  </a:lnTo>
                  <a:lnTo>
                    <a:pt x="577" y="66737"/>
                  </a:lnTo>
                  <a:lnTo>
                    <a:pt x="0" y="68304"/>
                  </a:lnTo>
                  <a:lnTo>
                    <a:pt x="607" y="69348"/>
                  </a:lnTo>
                  <a:lnTo>
                    <a:pt x="3970" y="71025"/>
                  </a:lnTo>
                  <a:lnTo>
                    <a:pt x="9293" y="71315"/>
                  </a:lnTo>
                  <a:lnTo>
                    <a:pt x="14403" y="68738"/>
                  </a:lnTo>
                  <a:lnTo>
                    <a:pt x="19981" y="65276"/>
                  </a:lnTo>
                  <a:lnTo>
                    <a:pt x="28699" y="62336"/>
                  </a:lnTo>
                  <a:lnTo>
                    <a:pt x="56613" y="37447"/>
                  </a:lnTo>
                  <a:lnTo>
                    <a:pt x="57593" y="33841"/>
                  </a:lnTo>
                  <a:lnTo>
                    <a:pt x="58372" y="26826"/>
                  </a:lnTo>
                  <a:lnTo>
                    <a:pt x="58375" y="31541"/>
                  </a:lnTo>
                  <a:lnTo>
                    <a:pt x="59368" y="32934"/>
                  </a:lnTo>
                  <a:lnTo>
                    <a:pt x="61021" y="33862"/>
                  </a:lnTo>
                  <a:lnTo>
                    <a:pt x="63116" y="34481"/>
                  </a:lnTo>
                  <a:lnTo>
                    <a:pt x="64513" y="35886"/>
                  </a:lnTo>
                  <a:lnTo>
                    <a:pt x="66064" y="40093"/>
                  </a:lnTo>
                  <a:lnTo>
                    <a:pt x="67470" y="41612"/>
                  </a:lnTo>
                  <a:lnTo>
                    <a:pt x="85063" y="52672"/>
                  </a:lnTo>
                  <a:lnTo>
                    <a:pt x="106114" y="53543"/>
                  </a:lnTo>
                  <a:lnTo>
                    <a:pt x="112004" y="50917"/>
                  </a:lnTo>
                  <a:lnTo>
                    <a:pt x="156603" y="8924"/>
                  </a:lnTo>
                  <a:lnTo>
                    <a:pt x="1655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60" name="SMARTInkShape-3099"/>
            <p:cNvSpPr/>
            <p:nvPr/>
          </p:nvSpPr>
          <p:spPr>
            <a:xfrm>
              <a:off x="2294929" y="4009429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8930" y="0"/>
                  </a:moveTo>
                  <a:lnTo>
                    <a:pt x="8930" y="42241"/>
                  </a:lnTo>
                  <a:lnTo>
                    <a:pt x="6285" y="81226"/>
                  </a:lnTo>
                  <a:lnTo>
                    <a:pt x="828" y="124137"/>
                  </a:lnTo>
                  <a:lnTo>
                    <a:pt x="109" y="161991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61" name="SMARTInkShape-3100"/>
            <p:cNvSpPr/>
            <p:nvPr/>
          </p:nvSpPr>
          <p:spPr>
            <a:xfrm>
              <a:off x="2205633" y="3956420"/>
              <a:ext cx="312540" cy="311971"/>
            </a:xfrm>
            <a:custGeom>
              <a:avLst/>
              <a:gdLst/>
              <a:ahLst/>
              <a:cxnLst/>
              <a:rect l="0" t="0" r="0" b="0"/>
              <a:pathLst>
                <a:path w="312540" h="311971">
                  <a:moveTo>
                    <a:pt x="0" y="186955"/>
                  </a:moveTo>
                  <a:lnTo>
                    <a:pt x="4740" y="186955"/>
                  </a:lnTo>
                  <a:lnTo>
                    <a:pt x="9714" y="184309"/>
                  </a:lnTo>
                  <a:lnTo>
                    <a:pt x="25731" y="174526"/>
                  </a:lnTo>
                  <a:lnTo>
                    <a:pt x="63544" y="167165"/>
                  </a:lnTo>
                  <a:lnTo>
                    <a:pt x="98431" y="156808"/>
                  </a:lnTo>
                  <a:lnTo>
                    <a:pt x="139130" y="144215"/>
                  </a:lnTo>
                  <a:lnTo>
                    <a:pt x="179472" y="117961"/>
                  </a:lnTo>
                  <a:lnTo>
                    <a:pt x="206365" y="94577"/>
                  </a:lnTo>
                  <a:lnTo>
                    <a:pt x="231880" y="53003"/>
                  </a:lnTo>
                  <a:lnTo>
                    <a:pt x="237003" y="41101"/>
                  </a:lnTo>
                  <a:lnTo>
                    <a:pt x="239280" y="29196"/>
                  </a:lnTo>
                  <a:lnTo>
                    <a:pt x="237646" y="19936"/>
                  </a:lnTo>
                  <a:lnTo>
                    <a:pt x="233794" y="9145"/>
                  </a:lnTo>
                  <a:lnTo>
                    <a:pt x="233253" y="5907"/>
                  </a:lnTo>
                  <a:lnTo>
                    <a:pt x="231900" y="3748"/>
                  </a:lnTo>
                  <a:lnTo>
                    <a:pt x="230006" y="2309"/>
                  </a:lnTo>
                  <a:lnTo>
                    <a:pt x="224578" y="0"/>
                  </a:lnTo>
                  <a:lnTo>
                    <a:pt x="218897" y="4340"/>
                  </a:lnTo>
                  <a:lnTo>
                    <a:pt x="216350" y="9220"/>
                  </a:lnTo>
                  <a:lnTo>
                    <a:pt x="205297" y="48431"/>
                  </a:lnTo>
                  <a:lnTo>
                    <a:pt x="193073" y="89301"/>
                  </a:lnTo>
                  <a:lnTo>
                    <a:pt x="185608" y="133452"/>
                  </a:lnTo>
                  <a:lnTo>
                    <a:pt x="179517" y="178035"/>
                  </a:lnTo>
                  <a:lnTo>
                    <a:pt x="178715" y="217935"/>
                  </a:lnTo>
                  <a:lnTo>
                    <a:pt x="178595" y="262183"/>
                  </a:lnTo>
                  <a:lnTo>
                    <a:pt x="178594" y="265799"/>
                  </a:lnTo>
                  <a:lnTo>
                    <a:pt x="181239" y="263999"/>
                  </a:lnTo>
                  <a:lnTo>
                    <a:pt x="183334" y="262130"/>
                  </a:lnTo>
                  <a:lnTo>
                    <a:pt x="185661" y="257407"/>
                  </a:lnTo>
                  <a:lnTo>
                    <a:pt x="186282" y="254759"/>
                  </a:lnTo>
                  <a:lnTo>
                    <a:pt x="191896" y="246291"/>
                  </a:lnTo>
                  <a:lnTo>
                    <a:pt x="208482" y="228610"/>
                  </a:lnTo>
                  <a:lnTo>
                    <a:pt x="214367" y="225312"/>
                  </a:lnTo>
                  <a:lnTo>
                    <a:pt x="225904" y="223455"/>
                  </a:lnTo>
                  <a:lnTo>
                    <a:pt x="247580" y="222828"/>
                  </a:lnTo>
                  <a:lnTo>
                    <a:pt x="256548" y="225388"/>
                  </a:lnTo>
                  <a:lnTo>
                    <a:pt x="279663" y="238906"/>
                  </a:lnTo>
                  <a:lnTo>
                    <a:pt x="287344" y="248409"/>
                  </a:lnTo>
                  <a:lnTo>
                    <a:pt x="299367" y="276815"/>
                  </a:lnTo>
                  <a:lnTo>
                    <a:pt x="312539" y="3119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766" name="SMARTInkShape-Group354"/>
          <p:cNvGrpSpPr/>
          <p:nvPr/>
        </p:nvGrpSpPr>
        <p:grpSpPr>
          <a:xfrm>
            <a:off x="2422241" y="3125390"/>
            <a:ext cx="756729" cy="401837"/>
            <a:chOff x="2422241" y="3125390"/>
            <a:chExt cx="756729" cy="401837"/>
          </a:xfrm>
        </p:grpSpPr>
        <p:sp>
          <p:nvSpPr>
            <p:cNvPr id="1763" name="SMARTInkShape-3101"/>
            <p:cNvSpPr/>
            <p:nvPr/>
          </p:nvSpPr>
          <p:spPr>
            <a:xfrm>
              <a:off x="2422241" y="3143618"/>
              <a:ext cx="265596" cy="267523"/>
            </a:xfrm>
            <a:custGeom>
              <a:avLst/>
              <a:gdLst/>
              <a:ahLst/>
              <a:cxnLst/>
              <a:rect l="0" t="0" r="0" b="0"/>
              <a:pathLst>
                <a:path w="265596" h="267523">
                  <a:moveTo>
                    <a:pt x="265595" y="8561"/>
                  </a:moveTo>
                  <a:lnTo>
                    <a:pt x="257906" y="8561"/>
                  </a:lnTo>
                  <a:lnTo>
                    <a:pt x="257493" y="7569"/>
                  </a:lnTo>
                  <a:lnTo>
                    <a:pt x="257033" y="3821"/>
                  </a:lnTo>
                  <a:lnTo>
                    <a:pt x="254926" y="2425"/>
                  </a:lnTo>
                  <a:lnTo>
                    <a:pt x="236580" y="0"/>
                  </a:lnTo>
                  <a:lnTo>
                    <a:pt x="216942" y="697"/>
                  </a:lnTo>
                  <a:lnTo>
                    <a:pt x="176024" y="8732"/>
                  </a:lnTo>
                  <a:lnTo>
                    <a:pt x="131703" y="23721"/>
                  </a:lnTo>
                  <a:lnTo>
                    <a:pt x="93220" y="42320"/>
                  </a:lnTo>
                  <a:lnTo>
                    <a:pt x="67964" y="63878"/>
                  </a:lnTo>
                  <a:lnTo>
                    <a:pt x="63657" y="70519"/>
                  </a:lnTo>
                  <a:lnTo>
                    <a:pt x="61233" y="79836"/>
                  </a:lnTo>
                  <a:lnTo>
                    <a:pt x="60893" y="82867"/>
                  </a:lnTo>
                  <a:lnTo>
                    <a:pt x="63161" y="88880"/>
                  </a:lnTo>
                  <a:lnTo>
                    <a:pt x="65154" y="91873"/>
                  </a:lnTo>
                  <a:lnTo>
                    <a:pt x="67476" y="93868"/>
                  </a:lnTo>
                  <a:lnTo>
                    <a:pt x="91269" y="103645"/>
                  </a:lnTo>
                  <a:lnTo>
                    <a:pt x="132913" y="114354"/>
                  </a:lnTo>
                  <a:lnTo>
                    <a:pt x="156630" y="115683"/>
                  </a:lnTo>
                  <a:lnTo>
                    <a:pt x="157233" y="116686"/>
                  </a:lnTo>
                  <a:lnTo>
                    <a:pt x="157902" y="120447"/>
                  </a:lnTo>
                  <a:lnTo>
                    <a:pt x="157089" y="121847"/>
                  </a:lnTo>
                  <a:lnTo>
                    <a:pt x="155555" y="122781"/>
                  </a:lnTo>
                  <a:lnTo>
                    <a:pt x="148654" y="124095"/>
                  </a:lnTo>
                  <a:lnTo>
                    <a:pt x="142184" y="125394"/>
                  </a:lnTo>
                  <a:lnTo>
                    <a:pt x="98738" y="145629"/>
                  </a:lnTo>
                  <a:lnTo>
                    <a:pt x="55485" y="163356"/>
                  </a:lnTo>
                  <a:lnTo>
                    <a:pt x="13651" y="193274"/>
                  </a:lnTo>
                  <a:lnTo>
                    <a:pt x="2870" y="207930"/>
                  </a:lnTo>
                  <a:lnTo>
                    <a:pt x="0" y="215571"/>
                  </a:lnTo>
                  <a:lnTo>
                    <a:pt x="1370" y="224920"/>
                  </a:lnTo>
                  <a:lnTo>
                    <a:pt x="5287" y="234697"/>
                  </a:lnTo>
                  <a:lnTo>
                    <a:pt x="10335" y="242350"/>
                  </a:lnTo>
                  <a:lnTo>
                    <a:pt x="28236" y="252237"/>
                  </a:lnTo>
                  <a:lnTo>
                    <a:pt x="69635" y="260402"/>
                  </a:lnTo>
                  <a:lnTo>
                    <a:pt x="112863" y="266585"/>
                  </a:lnTo>
                  <a:lnTo>
                    <a:pt x="140579" y="2675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64" name="SMARTInkShape-3102"/>
            <p:cNvSpPr/>
            <p:nvPr/>
          </p:nvSpPr>
          <p:spPr>
            <a:xfrm>
              <a:off x="2723555" y="3125390"/>
              <a:ext cx="116086" cy="401837"/>
            </a:xfrm>
            <a:custGeom>
              <a:avLst/>
              <a:gdLst/>
              <a:ahLst/>
              <a:cxnLst/>
              <a:rect l="0" t="0" r="0" b="0"/>
              <a:pathLst>
                <a:path w="116086" h="401837">
                  <a:moveTo>
                    <a:pt x="116085" y="0"/>
                  </a:moveTo>
                  <a:lnTo>
                    <a:pt x="116085" y="20992"/>
                  </a:lnTo>
                  <a:lnTo>
                    <a:pt x="105062" y="62747"/>
                  </a:lnTo>
                  <a:lnTo>
                    <a:pt x="89113" y="100894"/>
                  </a:lnTo>
                  <a:lnTo>
                    <a:pt x="68252" y="143227"/>
                  </a:lnTo>
                  <a:lnTo>
                    <a:pt x="51479" y="181310"/>
                  </a:lnTo>
                  <a:lnTo>
                    <a:pt x="34091" y="222015"/>
                  </a:lnTo>
                  <a:lnTo>
                    <a:pt x="20110" y="258719"/>
                  </a:lnTo>
                  <a:lnTo>
                    <a:pt x="7832" y="285679"/>
                  </a:lnTo>
                  <a:lnTo>
                    <a:pt x="5772" y="321455"/>
                  </a:lnTo>
                  <a:lnTo>
                    <a:pt x="506" y="365332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65" name="SMARTInkShape-3103"/>
            <p:cNvSpPr/>
            <p:nvPr/>
          </p:nvSpPr>
          <p:spPr>
            <a:xfrm>
              <a:off x="2928973" y="3187898"/>
              <a:ext cx="249997" cy="231759"/>
            </a:xfrm>
            <a:custGeom>
              <a:avLst/>
              <a:gdLst/>
              <a:ahLst/>
              <a:cxnLst/>
              <a:rect l="0" t="0" r="0" b="0"/>
              <a:pathLst>
                <a:path w="249997" h="231759">
                  <a:moveTo>
                    <a:pt x="35683" y="0"/>
                  </a:moveTo>
                  <a:lnTo>
                    <a:pt x="27995" y="0"/>
                  </a:lnTo>
                  <a:lnTo>
                    <a:pt x="27581" y="993"/>
                  </a:lnTo>
                  <a:lnTo>
                    <a:pt x="22023" y="43114"/>
                  </a:lnTo>
                  <a:lnTo>
                    <a:pt x="10245" y="86726"/>
                  </a:lnTo>
                  <a:lnTo>
                    <a:pt x="871" y="128016"/>
                  </a:lnTo>
                  <a:lnTo>
                    <a:pt x="0" y="170878"/>
                  </a:lnTo>
                  <a:lnTo>
                    <a:pt x="963" y="190336"/>
                  </a:lnTo>
                  <a:lnTo>
                    <a:pt x="10989" y="214129"/>
                  </a:lnTo>
                  <a:lnTo>
                    <a:pt x="13267" y="217167"/>
                  </a:lnTo>
                  <a:lnTo>
                    <a:pt x="18444" y="220542"/>
                  </a:lnTo>
                  <a:lnTo>
                    <a:pt x="24052" y="223034"/>
                  </a:lnTo>
                  <a:lnTo>
                    <a:pt x="29853" y="227450"/>
                  </a:lnTo>
                  <a:lnTo>
                    <a:pt x="38383" y="230073"/>
                  </a:lnTo>
                  <a:lnTo>
                    <a:pt x="60029" y="231758"/>
                  </a:lnTo>
                  <a:lnTo>
                    <a:pt x="102950" y="224447"/>
                  </a:lnTo>
                  <a:lnTo>
                    <a:pt x="144498" y="218608"/>
                  </a:lnTo>
                  <a:lnTo>
                    <a:pt x="184134" y="214690"/>
                  </a:lnTo>
                  <a:lnTo>
                    <a:pt x="225169" y="206233"/>
                  </a:lnTo>
                  <a:lnTo>
                    <a:pt x="249996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767" name="SMARTInkShape-3104"/>
          <p:cNvSpPr/>
          <p:nvPr/>
        </p:nvSpPr>
        <p:spPr>
          <a:xfrm>
            <a:off x="2205633" y="3223617"/>
            <a:ext cx="88741" cy="258962"/>
          </a:xfrm>
          <a:custGeom>
            <a:avLst/>
            <a:gdLst/>
            <a:ahLst/>
            <a:cxnLst/>
            <a:rect l="0" t="0" r="0" b="0"/>
            <a:pathLst>
              <a:path w="88741" h="258962">
                <a:moveTo>
                  <a:pt x="0" y="0"/>
                </a:moveTo>
                <a:lnTo>
                  <a:pt x="18092" y="20737"/>
                </a:lnTo>
                <a:lnTo>
                  <a:pt x="46397" y="59700"/>
                </a:lnTo>
                <a:lnTo>
                  <a:pt x="64433" y="83377"/>
                </a:lnTo>
                <a:lnTo>
                  <a:pt x="76959" y="120058"/>
                </a:lnTo>
                <a:lnTo>
                  <a:pt x="80068" y="162884"/>
                </a:lnTo>
                <a:lnTo>
                  <a:pt x="81270" y="181326"/>
                </a:lnTo>
                <a:lnTo>
                  <a:pt x="88740" y="216160"/>
                </a:lnTo>
                <a:lnTo>
                  <a:pt x="88057" y="226048"/>
                </a:lnTo>
                <a:lnTo>
                  <a:pt x="71437" y="25896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796" name="SMARTInkShape-Group356"/>
          <p:cNvGrpSpPr/>
          <p:nvPr/>
        </p:nvGrpSpPr>
        <p:grpSpPr>
          <a:xfrm>
            <a:off x="535784" y="2482453"/>
            <a:ext cx="2106606" cy="991149"/>
            <a:chOff x="535784" y="2482453"/>
            <a:chExt cx="2106606" cy="991149"/>
          </a:xfrm>
        </p:grpSpPr>
        <p:sp>
          <p:nvSpPr>
            <p:cNvPr id="1768" name="SMARTInkShape-3105"/>
            <p:cNvSpPr/>
            <p:nvPr/>
          </p:nvSpPr>
          <p:spPr>
            <a:xfrm>
              <a:off x="715819" y="3125390"/>
              <a:ext cx="159291" cy="312540"/>
            </a:xfrm>
            <a:custGeom>
              <a:avLst/>
              <a:gdLst/>
              <a:ahLst/>
              <a:cxnLst/>
              <a:rect l="0" t="0" r="0" b="0"/>
              <a:pathLst>
                <a:path w="159291" h="312540">
                  <a:moveTo>
                    <a:pt x="159290" y="0"/>
                  </a:moveTo>
                  <a:lnTo>
                    <a:pt x="125612" y="41368"/>
                  </a:lnTo>
                  <a:lnTo>
                    <a:pt x="90747" y="82105"/>
                  </a:lnTo>
                  <a:lnTo>
                    <a:pt x="61053" y="125245"/>
                  </a:lnTo>
                  <a:lnTo>
                    <a:pt x="31297" y="169695"/>
                  </a:lnTo>
                  <a:lnTo>
                    <a:pt x="6273" y="214317"/>
                  </a:lnTo>
                  <a:lnTo>
                    <a:pt x="80" y="242903"/>
                  </a:lnTo>
                  <a:lnTo>
                    <a:pt x="0" y="261590"/>
                  </a:lnTo>
                  <a:lnTo>
                    <a:pt x="3497" y="273690"/>
                  </a:lnTo>
                  <a:lnTo>
                    <a:pt x="15785" y="291658"/>
                  </a:lnTo>
                  <a:lnTo>
                    <a:pt x="23742" y="298298"/>
                  </a:lnTo>
                  <a:lnTo>
                    <a:pt x="33800" y="304682"/>
                  </a:lnTo>
                  <a:lnTo>
                    <a:pt x="43204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69" name="SMARTInkShape-3106"/>
            <p:cNvSpPr/>
            <p:nvPr/>
          </p:nvSpPr>
          <p:spPr>
            <a:xfrm>
              <a:off x="1751578" y="3011132"/>
              <a:ext cx="105798" cy="96400"/>
            </a:xfrm>
            <a:custGeom>
              <a:avLst/>
              <a:gdLst/>
              <a:ahLst/>
              <a:cxnLst/>
              <a:rect l="0" t="0" r="0" b="0"/>
              <a:pathLst>
                <a:path w="105798" h="96400">
                  <a:moveTo>
                    <a:pt x="34359" y="96399"/>
                  </a:moveTo>
                  <a:lnTo>
                    <a:pt x="29619" y="91658"/>
                  </a:lnTo>
                  <a:lnTo>
                    <a:pt x="27292" y="86685"/>
                  </a:lnTo>
                  <a:lnTo>
                    <a:pt x="24510" y="71729"/>
                  </a:lnTo>
                  <a:lnTo>
                    <a:pt x="19314" y="63403"/>
                  </a:lnTo>
                  <a:lnTo>
                    <a:pt x="16342" y="54652"/>
                  </a:lnTo>
                  <a:lnTo>
                    <a:pt x="10610" y="45775"/>
                  </a:lnTo>
                  <a:lnTo>
                    <a:pt x="7479" y="36861"/>
                  </a:lnTo>
                  <a:lnTo>
                    <a:pt x="0" y="26724"/>
                  </a:lnTo>
                  <a:lnTo>
                    <a:pt x="539" y="25145"/>
                  </a:lnTo>
                  <a:lnTo>
                    <a:pt x="5046" y="18181"/>
                  </a:lnTo>
                  <a:lnTo>
                    <a:pt x="6449" y="12687"/>
                  </a:lnTo>
                  <a:lnTo>
                    <a:pt x="7815" y="10826"/>
                  </a:lnTo>
                  <a:lnTo>
                    <a:pt x="9717" y="9584"/>
                  </a:lnTo>
                  <a:lnTo>
                    <a:pt x="15470" y="8205"/>
                  </a:lnTo>
                  <a:lnTo>
                    <a:pt x="52507" y="4521"/>
                  </a:lnTo>
                  <a:lnTo>
                    <a:pt x="70164" y="53"/>
                  </a:lnTo>
                  <a:lnTo>
                    <a:pt x="82022" y="0"/>
                  </a:lnTo>
                  <a:lnTo>
                    <a:pt x="105797" y="7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0" name="SMARTInkShape-3107"/>
            <p:cNvSpPr/>
            <p:nvPr/>
          </p:nvSpPr>
          <p:spPr>
            <a:xfrm>
              <a:off x="1037118" y="3268265"/>
              <a:ext cx="25516" cy="169665"/>
            </a:xfrm>
            <a:custGeom>
              <a:avLst/>
              <a:gdLst/>
              <a:ahLst/>
              <a:cxnLst/>
              <a:rect l="0" t="0" r="0" b="0"/>
              <a:pathLst>
                <a:path w="25516" h="169665">
                  <a:moveTo>
                    <a:pt x="25515" y="0"/>
                  </a:moveTo>
                  <a:lnTo>
                    <a:pt x="25515" y="12429"/>
                  </a:lnTo>
                  <a:lnTo>
                    <a:pt x="16953" y="52011"/>
                  </a:lnTo>
                  <a:lnTo>
                    <a:pt x="8929" y="94133"/>
                  </a:lnTo>
                  <a:lnTo>
                    <a:pt x="6915" y="117850"/>
                  </a:lnTo>
                  <a:lnTo>
                    <a:pt x="637" y="135764"/>
                  </a:lnTo>
                  <a:lnTo>
                    <a:pt x="0" y="141111"/>
                  </a:lnTo>
                  <a:lnTo>
                    <a:pt x="1938" y="149698"/>
                  </a:lnTo>
                  <a:lnTo>
                    <a:pt x="5114" y="156822"/>
                  </a:lnTo>
                  <a:lnTo>
                    <a:pt x="7655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1" name="SMARTInkShape-3108"/>
            <p:cNvSpPr/>
            <p:nvPr/>
          </p:nvSpPr>
          <p:spPr>
            <a:xfrm>
              <a:off x="1519265" y="3241476"/>
              <a:ext cx="25572" cy="196454"/>
            </a:xfrm>
            <a:custGeom>
              <a:avLst/>
              <a:gdLst/>
              <a:ahLst/>
              <a:cxnLst/>
              <a:rect l="0" t="0" r="0" b="0"/>
              <a:pathLst>
                <a:path w="25572" h="196454">
                  <a:moveTo>
                    <a:pt x="7711" y="0"/>
                  </a:moveTo>
                  <a:lnTo>
                    <a:pt x="7711" y="17170"/>
                  </a:lnTo>
                  <a:lnTo>
                    <a:pt x="5066" y="25160"/>
                  </a:lnTo>
                  <a:lnTo>
                    <a:pt x="2971" y="28680"/>
                  </a:lnTo>
                  <a:lnTo>
                    <a:pt x="2567" y="33011"/>
                  </a:lnTo>
                  <a:lnTo>
                    <a:pt x="7453" y="77518"/>
                  </a:lnTo>
                  <a:lnTo>
                    <a:pt x="0" y="113121"/>
                  </a:lnTo>
                  <a:lnTo>
                    <a:pt x="6955" y="153790"/>
                  </a:lnTo>
                  <a:lnTo>
                    <a:pt x="7612" y="172118"/>
                  </a:lnTo>
                  <a:lnTo>
                    <a:pt x="9630" y="175269"/>
                  </a:lnTo>
                  <a:lnTo>
                    <a:pt x="19966" y="184444"/>
                  </a:lnTo>
                  <a:lnTo>
                    <a:pt x="25571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2" name="SMARTInkShape-3109"/>
            <p:cNvSpPr/>
            <p:nvPr/>
          </p:nvSpPr>
          <p:spPr>
            <a:xfrm>
              <a:off x="1268169" y="2982515"/>
              <a:ext cx="78698" cy="98031"/>
            </a:xfrm>
            <a:custGeom>
              <a:avLst/>
              <a:gdLst/>
              <a:ahLst/>
              <a:cxnLst/>
              <a:rect l="0" t="0" r="0" b="0"/>
              <a:pathLst>
                <a:path w="78698" h="98031">
                  <a:moveTo>
                    <a:pt x="35565" y="0"/>
                  </a:moveTo>
                  <a:lnTo>
                    <a:pt x="35565" y="12429"/>
                  </a:lnTo>
                  <a:lnTo>
                    <a:pt x="32919" y="18092"/>
                  </a:lnTo>
                  <a:lnTo>
                    <a:pt x="5754" y="60932"/>
                  </a:lnTo>
                  <a:lnTo>
                    <a:pt x="1597" y="77806"/>
                  </a:lnTo>
                  <a:lnTo>
                    <a:pt x="0" y="95977"/>
                  </a:lnTo>
                  <a:lnTo>
                    <a:pt x="941" y="96727"/>
                  </a:lnTo>
                  <a:lnTo>
                    <a:pt x="4632" y="97560"/>
                  </a:lnTo>
                  <a:lnTo>
                    <a:pt x="17029" y="98030"/>
                  </a:lnTo>
                  <a:lnTo>
                    <a:pt x="33270" y="93428"/>
                  </a:lnTo>
                  <a:lnTo>
                    <a:pt x="60679" y="77231"/>
                  </a:lnTo>
                  <a:lnTo>
                    <a:pt x="66571" y="71367"/>
                  </a:lnTo>
                  <a:lnTo>
                    <a:pt x="77938" y="53572"/>
                  </a:lnTo>
                  <a:lnTo>
                    <a:pt x="78697" y="50598"/>
                  </a:lnTo>
                  <a:lnTo>
                    <a:pt x="78210" y="47623"/>
                  </a:lnTo>
                  <a:lnTo>
                    <a:pt x="75024" y="41671"/>
                  </a:lnTo>
                  <a:lnTo>
                    <a:pt x="72785" y="39687"/>
                  </a:lnTo>
                  <a:lnTo>
                    <a:pt x="28873" y="18963"/>
                  </a:lnTo>
                  <a:lnTo>
                    <a:pt x="26636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3" name="SMARTInkShape-3110"/>
            <p:cNvSpPr/>
            <p:nvPr/>
          </p:nvSpPr>
          <p:spPr>
            <a:xfrm>
              <a:off x="1474639" y="3339706"/>
              <a:ext cx="213073" cy="89295"/>
            </a:xfrm>
            <a:custGeom>
              <a:avLst/>
              <a:gdLst/>
              <a:ahLst/>
              <a:cxnLst/>
              <a:rect l="0" t="0" r="0" b="0"/>
              <a:pathLst>
                <a:path w="213073" h="89295">
                  <a:moveTo>
                    <a:pt x="7689" y="44645"/>
                  </a:moveTo>
                  <a:lnTo>
                    <a:pt x="2949" y="44645"/>
                  </a:lnTo>
                  <a:lnTo>
                    <a:pt x="1552" y="43653"/>
                  </a:lnTo>
                  <a:lnTo>
                    <a:pt x="621" y="42000"/>
                  </a:lnTo>
                  <a:lnTo>
                    <a:pt x="0" y="39905"/>
                  </a:lnTo>
                  <a:lnTo>
                    <a:pt x="579" y="38508"/>
                  </a:lnTo>
                  <a:lnTo>
                    <a:pt x="1957" y="37577"/>
                  </a:lnTo>
                  <a:lnTo>
                    <a:pt x="3868" y="36957"/>
                  </a:lnTo>
                  <a:lnTo>
                    <a:pt x="33321" y="14757"/>
                  </a:lnTo>
                  <a:lnTo>
                    <a:pt x="71220" y="7048"/>
                  </a:lnTo>
                  <a:lnTo>
                    <a:pt x="113988" y="925"/>
                  </a:lnTo>
                  <a:lnTo>
                    <a:pt x="156623" y="51"/>
                  </a:lnTo>
                  <a:lnTo>
                    <a:pt x="167733" y="0"/>
                  </a:lnTo>
                  <a:lnTo>
                    <a:pt x="163478" y="4738"/>
                  </a:lnTo>
                  <a:lnTo>
                    <a:pt x="158619" y="7065"/>
                  </a:lnTo>
                  <a:lnTo>
                    <a:pt x="155934" y="7686"/>
                  </a:lnTo>
                  <a:lnTo>
                    <a:pt x="147415" y="13299"/>
                  </a:lnTo>
                  <a:lnTo>
                    <a:pt x="130036" y="34038"/>
                  </a:lnTo>
                  <a:lnTo>
                    <a:pt x="98858" y="60712"/>
                  </a:lnTo>
                  <a:lnTo>
                    <a:pt x="97818" y="64354"/>
                  </a:lnTo>
                  <a:lnTo>
                    <a:pt x="97150" y="70036"/>
                  </a:lnTo>
                  <a:lnTo>
                    <a:pt x="98088" y="70502"/>
                  </a:lnTo>
                  <a:lnTo>
                    <a:pt x="101775" y="71020"/>
                  </a:lnTo>
                  <a:lnTo>
                    <a:pt x="106721" y="68604"/>
                  </a:lnTo>
                  <a:lnTo>
                    <a:pt x="112227" y="65216"/>
                  </a:lnTo>
                  <a:lnTo>
                    <a:pt x="120905" y="62316"/>
                  </a:lnTo>
                  <a:lnTo>
                    <a:pt x="165282" y="20995"/>
                  </a:lnTo>
                  <a:lnTo>
                    <a:pt x="168010" y="18270"/>
                  </a:lnTo>
                  <a:lnTo>
                    <a:pt x="171068" y="47476"/>
                  </a:lnTo>
                  <a:lnTo>
                    <a:pt x="178137" y="60698"/>
                  </a:lnTo>
                  <a:lnTo>
                    <a:pt x="189414" y="74054"/>
                  </a:lnTo>
                  <a:lnTo>
                    <a:pt x="213072" y="89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4" name="SMARTInkShape-3111"/>
            <p:cNvSpPr/>
            <p:nvPr/>
          </p:nvSpPr>
          <p:spPr>
            <a:xfrm>
              <a:off x="1071724" y="2652485"/>
              <a:ext cx="89136" cy="124649"/>
            </a:xfrm>
            <a:custGeom>
              <a:avLst/>
              <a:gdLst/>
              <a:ahLst/>
              <a:cxnLst/>
              <a:rect l="0" t="0" r="0" b="0"/>
              <a:pathLst>
                <a:path w="89136" h="124649">
                  <a:moveTo>
                    <a:pt x="53417" y="8562"/>
                  </a:moveTo>
                  <a:lnTo>
                    <a:pt x="53417" y="873"/>
                  </a:lnTo>
                  <a:lnTo>
                    <a:pt x="52424" y="459"/>
                  </a:lnTo>
                  <a:lnTo>
                    <a:pt x="48676" y="0"/>
                  </a:lnTo>
                  <a:lnTo>
                    <a:pt x="47280" y="870"/>
                  </a:lnTo>
                  <a:lnTo>
                    <a:pt x="46349" y="2441"/>
                  </a:lnTo>
                  <a:lnTo>
                    <a:pt x="45728" y="4482"/>
                  </a:lnTo>
                  <a:lnTo>
                    <a:pt x="37582" y="17738"/>
                  </a:lnTo>
                  <a:lnTo>
                    <a:pt x="36907" y="20632"/>
                  </a:lnTo>
                  <a:lnTo>
                    <a:pt x="9140" y="62379"/>
                  </a:lnTo>
                  <a:lnTo>
                    <a:pt x="3973" y="74152"/>
                  </a:lnTo>
                  <a:lnTo>
                    <a:pt x="0" y="109246"/>
                  </a:lnTo>
                  <a:lnTo>
                    <a:pt x="2556" y="115487"/>
                  </a:lnTo>
                  <a:lnTo>
                    <a:pt x="4627" y="118541"/>
                  </a:lnTo>
                  <a:lnTo>
                    <a:pt x="9573" y="121933"/>
                  </a:lnTo>
                  <a:lnTo>
                    <a:pt x="12282" y="122838"/>
                  </a:lnTo>
                  <a:lnTo>
                    <a:pt x="15079" y="122449"/>
                  </a:lnTo>
                  <a:lnTo>
                    <a:pt x="42646" y="106486"/>
                  </a:lnTo>
                  <a:lnTo>
                    <a:pt x="46236" y="103610"/>
                  </a:lnTo>
                  <a:lnTo>
                    <a:pt x="50225" y="95123"/>
                  </a:lnTo>
                  <a:lnTo>
                    <a:pt x="60918" y="56027"/>
                  </a:lnTo>
                  <a:lnTo>
                    <a:pt x="59066" y="46855"/>
                  </a:lnTo>
                  <a:lnTo>
                    <a:pt x="55090" y="36114"/>
                  </a:lnTo>
                  <a:lnTo>
                    <a:pt x="54532" y="32883"/>
                  </a:lnTo>
                  <a:lnTo>
                    <a:pt x="51267" y="26647"/>
                  </a:lnTo>
                  <a:lnTo>
                    <a:pt x="44884" y="18027"/>
                  </a:lnTo>
                  <a:lnTo>
                    <a:pt x="44490" y="54995"/>
                  </a:lnTo>
                  <a:lnTo>
                    <a:pt x="56916" y="86370"/>
                  </a:lnTo>
                  <a:lnTo>
                    <a:pt x="74299" y="109279"/>
                  </a:lnTo>
                  <a:lnTo>
                    <a:pt x="89135" y="12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5" name="SMARTInkShape-3112"/>
            <p:cNvSpPr/>
            <p:nvPr/>
          </p:nvSpPr>
          <p:spPr>
            <a:xfrm>
              <a:off x="723305" y="2491383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6" name="SMARTInkShape-3113"/>
            <p:cNvSpPr/>
            <p:nvPr/>
          </p:nvSpPr>
          <p:spPr>
            <a:xfrm>
              <a:off x="535784" y="2482453"/>
              <a:ext cx="482201" cy="303611"/>
            </a:xfrm>
            <a:custGeom>
              <a:avLst/>
              <a:gdLst/>
              <a:ahLst/>
              <a:cxnLst/>
              <a:rect l="0" t="0" r="0" b="0"/>
              <a:pathLst>
                <a:path w="482201" h="303611">
                  <a:moveTo>
                    <a:pt x="17857" y="0"/>
                  </a:moveTo>
                  <a:lnTo>
                    <a:pt x="13116" y="0"/>
                  </a:lnTo>
                  <a:lnTo>
                    <a:pt x="11720" y="992"/>
                  </a:lnTo>
                  <a:lnTo>
                    <a:pt x="10789" y="2646"/>
                  </a:lnTo>
                  <a:lnTo>
                    <a:pt x="9295" y="7688"/>
                  </a:lnTo>
                  <a:lnTo>
                    <a:pt x="7941" y="48637"/>
                  </a:lnTo>
                  <a:lnTo>
                    <a:pt x="1239" y="77524"/>
                  </a:lnTo>
                  <a:lnTo>
                    <a:pt x="161" y="116888"/>
                  </a:lnTo>
                  <a:lnTo>
                    <a:pt x="19" y="154703"/>
                  </a:lnTo>
                  <a:lnTo>
                    <a:pt x="0" y="196835"/>
                  </a:lnTo>
                  <a:lnTo>
                    <a:pt x="4738" y="218615"/>
                  </a:lnTo>
                  <a:lnTo>
                    <a:pt x="18089" y="247168"/>
                  </a:lnTo>
                  <a:lnTo>
                    <a:pt x="23913" y="253720"/>
                  </a:lnTo>
                  <a:lnTo>
                    <a:pt x="38706" y="263011"/>
                  </a:lnTo>
                  <a:lnTo>
                    <a:pt x="42670" y="263645"/>
                  </a:lnTo>
                  <a:lnTo>
                    <a:pt x="68982" y="259773"/>
                  </a:lnTo>
                  <a:lnTo>
                    <a:pt x="80597" y="254031"/>
                  </a:lnTo>
                  <a:lnTo>
                    <a:pt x="122050" y="217001"/>
                  </a:lnTo>
                  <a:lnTo>
                    <a:pt x="157756" y="176805"/>
                  </a:lnTo>
                  <a:lnTo>
                    <a:pt x="173447" y="149651"/>
                  </a:lnTo>
                  <a:lnTo>
                    <a:pt x="180221" y="127824"/>
                  </a:lnTo>
                  <a:lnTo>
                    <a:pt x="184276" y="120311"/>
                  </a:lnTo>
                  <a:lnTo>
                    <a:pt x="186880" y="107403"/>
                  </a:lnTo>
                  <a:lnTo>
                    <a:pt x="187093" y="104344"/>
                  </a:lnTo>
                  <a:lnTo>
                    <a:pt x="186244" y="102305"/>
                  </a:lnTo>
                  <a:lnTo>
                    <a:pt x="184685" y="100945"/>
                  </a:lnTo>
                  <a:lnTo>
                    <a:pt x="179795" y="98764"/>
                  </a:lnTo>
                  <a:lnTo>
                    <a:pt x="179393" y="99577"/>
                  </a:lnTo>
                  <a:lnTo>
                    <a:pt x="171537" y="143182"/>
                  </a:lnTo>
                  <a:lnTo>
                    <a:pt x="169771" y="184565"/>
                  </a:lnTo>
                  <a:lnTo>
                    <a:pt x="174434" y="202412"/>
                  </a:lnTo>
                  <a:lnTo>
                    <a:pt x="182100" y="215527"/>
                  </a:lnTo>
                  <a:lnTo>
                    <a:pt x="200708" y="228847"/>
                  </a:lnTo>
                  <a:lnTo>
                    <a:pt x="217666" y="237030"/>
                  </a:lnTo>
                  <a:lnTo>
                    <a:pt x="229361" y="239292"/>
                  </a:lnTo>
                  <a:lnTo>
                    <a:pt x="241174" y="237651"/>
                  </a:lnTo>
                  <a:lnTo>
                    <a:pt x="282775" y="220064"/>
                  </a:lnTo>
                  <a:lnTo>
                    <a:pt x="300631" y="206536"/>
                  </a:lnTo>
                  <a:lnTo>
                    <a:pt x="323328" y="168640"/>
                  </a:lnTo>
                  <a:lnTo>
                    <a:pt x="332215" y="152342"/>
                  </a:lnTo>
                  <a:lnTo>
                    <a:pt x="343130" y="114785"/>
                  </a:lnTo>
                  <a:lnTo>
                    <a:pt x="347580" y="73912"/>
                  </a:lnTo>
                  <a:lnTo>
                    <a:pt x="346963" y="60631"/>
                  </a:lnTo>
                  <a:lnTo>
                    <a:pt x="333426" y="16068"/>
                  </a:lnTo>
                  <a:lnTo>
                    <a:pt x="331293" y="10053"/>
                  </a:lnTo>
                  <a:lnTo>
                    <a:pt x="330662" y="4412"/>
                  </a:lnTo>
                  <a:lnTo>
                    <a:pt x="330398" y="48030"/>
                  </a:lnTo>
                  <a:lnTo>
                    <a:pt x="333042" y="74163"/>
                  </a:lnTo>
                  <a:lnTo>
                    <a:pt x="339490" y="115453"/>
                  </a:lnTo>
                  <a:lnTo>
                    <a:pt x="346905" y="153093"/>
                  </a:lnTo>
                  <a:lnTo>
                    <a:pt x="355825" y="193067"/>
                  </a:lnTo>
                  <a:lnTo>
                    <a:pt x="359226" y="202555"/>
                  </a:lnTo>
                  <a:lnTo>
                    <a:pt x="363053" y="210079"/>
                  </a:lnTo>
                  <a:lnTo>
                    <a:pt x="364754" y="216731"/>
                  </a:lnTo>
                  <a:lnTo>
                    <a:pt x="366199" y="218901"/>
                  </a:lnTo>
                  <a:lnTo>
                    <a:pt x="368155" y="220348"/>
                  </a:lnTo>
                  <a:lnTo>
                    <a:pt x="374641" y="223073"/>
                  </a:lnTo>
                  <a:lnTo>
                    <a:pt x="377685" y="185359"/>
                  </a:lnTo>
                  <a:lnTo>
                    <a:pt x="393524" y="144912"/>
                  </a:lnTo>
                  <a:lnTo>
                    <a:pt x="399132" y="138820"/>
                  </a:lnTo>
                  <a:lnTo>
                    <a:pt x="404932" y="136112"/>
                  </a:lnTo>
                  <a:lnTo>
                    <a:pt x="413776" y="134587"/>
                  </a:lnTo>
                  <a:lnTo>
                    <a:pt x="419709" y="136876"/>
                  </a:lnTo>
                  <a:lnTo>
                    <a:pt x="431602" y="146431"/>
                  </a:lnTo>
                  <a:lnTo>
                    <a:pt x="455411" y="187778"/>
                  </a:lnTo>
                  <a:lnTo>
                    <a:pt x="460372" y="200535"/>
                  </a:lnTo>
                  <a:lnTo>
                    <a:pt x="470129" y="243260"/>
                  </a:lnTo>
                  <a:lnTo>
                    <a:pt x="475733" y="283056"/>
                  </a:lnTo>
                  <a:lnTo>
                    <a:pt x="479326" y="290506"/>
                  </a:lnTo>
                  <a:lnTo>
                    <a:pt x="482200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7" name="SMARTInkShape-3114"/>
            <p:cNvSpPr/>
            <p:nvPr/>
          </p:nvSpPr>
          <p:spPr>
            <a:xfrm>
              <a:off x="1473398" y="2992863"/>
              <a:ext cx="294681" cy="141458"/>
            </a:xfrm>
            <a:custGeom>
              <a:avLst/>
              <a:gdLst/>
              <a:ahLst/>
              <a:cxnLst/>
              <a:rect l="0" t="0" r="0" b="0"/>
              <a:pathLst>
                <a:path w="294681" h="141458">
                  <a:moveTo>
                    <a:pt x="0" y="43231"/>
                  </a:moveTo>
                  <a:lnTo>
                    <a:pt x="4741" y="38490"/>
                  </a:lnTo>
                  <a:lnTo>
                    <a:pt x="12360" y="36162"/>
                  </a:lnTo>
                  <a:lnTo>
                    <a:pt x="17170" y="35542"/>
                  </a:lnTo>
                  <a:lnTo>
                    <a:pt x="54664" y="17683"/>
                  </a:lnTo>
                  <a:lnTo>
                    <a:pt x="72912" y="12032"/>
                  </a:lnTo>
                  <a:lnTo>
                    <a:pt x="114320" y="5759"/>
                  </a:lnTo>
                  <a:lnTo>
                    <a:pt x="151456" y="0"/>
                  </a:lnTo>
                  <a:lnTo>
                    <a:pt x="188183" y="6395"/>
                  </a:lnTo>
                  <a:lnTo>
                    <a:pt x="190940" y="7759"/>
                  </a:lnTo>
                  <a:lnTo>
                    <a:pt x="192778" y="9661"/>
                  </a:lnTo>
                  <a:lnTo>
                    <a:pt x="194820" y="14420"/>
                  </a:lnTo>
                  <a:lnTo>
                    <a:pt x="195727" y="19842"/>
                  </a:lnTo>
                  <a:lnTo>
                    <a:pt x="193485" y="25560"/>
                  </a:lnTo>
                  <a:lnTo>
                    <a:pt x="160712" y="69858"/>
                  </a:lnTo>
                  <a:lnTo>
                    <a:pt x="155764" y="75901"/>
                  </a:lnTo>
                  <a:lnTo>
                    <a:pt x="152326" y="86105"/>
                  </a:lnTo>
                  <a:lnTo>
                    <a:pt x="153145" y="86697"/>
                  </a:lnTo>
                  <a:lnTo>
                    <a:pt x="164280" y="87723"/>
                  </a:lnTo>
                  <a:lnTo>
                    <a:pt x="169917" y="85164"/>
                  </a:lnTo>
                  <a:lnTo>
                    <a:pt x="213763" y="52139"/>
                  </a:lnTo>
                  <a:lnTo>
                    <a:pt x="219029" y="46198"/>
                  </a:lnTo>
                  <a:lnTo>
                    <a:pt x="223194" y="34456"/>
                  </a:lnTo>
                  <a:lnTo>
                    <a:pt x="223242" y="64114"/>
                  </a:lnTo>
                  <a:lnTo>
                    <a:pt x="236545" y="104159"/>
                  </a:lnTo>
                  <a:lnTo>
                    <a:pt x="244368" y="112643"/>
                  </a:lnTo>
                  <a:lnTo>
                    <a:pt x="265161" y="128292"/>
                  </a:lnTo>
                  <a:lnTo>
                    <a:pt x="283741" y="134337"/>
                  </a:lnTo>
                  <a:lnTo>
                    <a:pt x="294680" y="1414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8" name="SMARTInkShape-3115"/>
            <p:cNvSpPr/>
            <p:nvPr/>
          </p:nvSpPr>
          <p:spPr>
            <a:xfrm>
              <a:off x="893540" y="3312914"/>
              <a:ext cx="124445" cy="142876"/>
            </a:xfrm>
            <a:custGeom>
              <a:avLst/>
              <a:gdLst/>
              <a:ahLst/>
              <a:cxnLst/>
              <a:rect l="0" t="0" r="0" b="0"/>
              <a:pathLst>
                <a:path w="124445" h="142876">
                  <a:moveTo>
                    <a:pt x="124444" y="0"/>
                  </a:moveTo>
                  <a:lnTo>
                    <a:pt x="83550" y="992"/>
                  </a:lnTo>
                  <a:lnTo>
                    <a:pt x="41822" y="9094"/>
                  </a:lnTo>
                  <a:lnTo>
                    <a:pt x="24447" y="15813"/>
                  </a:lnTo>
                  <a:lnTo>
                    <a:pt x="5933" y="29889"/>
                  </a:lnTo>
                  <a:lnTo>
                    <a:pt x="2319" y="35773"/>
                  </a:lnTo>
                  <a:lnTo>
                    <a:pt x="0" y="47636"/>
                  </a:lnTo>
                  <a:lnTo>
                    <a:pt x="1794" y="50608"/>
                  </a:lnTo>
                  <a:lnTo>
                    <a:pt x="13800" y="59533"/>
                  </a:lnTo>
                  <a:lnTo>
                    <a:pt x="53151" y="80367"/>
                  </a:lnTo>
                  <a:lnTo>
                    <a:pt x="94687" y="101203"/>
                  </a:lnTo>
                  <a:lnTo>
                    <a:pt x="114732" y="113440"/>
                  </a:lnTo>
                  <a:lnTo>
                    <a:pt x="117969" y="114322"/>
                  </a:lnTo>
                  <a:lnTo>
                    <a:pt x="120128" y="115902"/>
                  </a:lnTo>
                  <a:lnTo>
                    <a:pt x="121567" y="117948"/>
                  </a:lnTo>
                  <a:lnTo>
                    <a:pt x="122526" y="120304"/>
                  </a:lnTo>
                  <a:lnTo>
                    <a:pt x="122173" y="122867"/>
                  </a:lnTo>
                  <a:lnTo>
                    <a:pt x="119135" y="128360"/>
                  </a:lnTo>
                  <a:lnTo>
                    <a:pt x="116936" y="130222"/>
                  </a:lnTo>
                  <a:lnTo>
                    <a:pt x="90496" y="140795"/>
                  </a:lnTo>
                  <a:lnTo>
                    <a:pt x="47876" y="142753"/>
                  </a:lnTo>
                  <a:lnTo>
                    <a:pt x="3514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79" name="SMARTInkShape-3116"/>
            <p:cNvSpPr/>
            <p:nvPr/>
          </p:nvSpPr>
          <p:spPr>
            <a:xfrm>
              <a:off x="1511212" y="2885496"/>
              <a:ext cx="194359" cy="248825"/>
            </a:xfrm>
            <a:custGeom>
              <a:avLst/>
              <a:gdLst/>
              <a:ahLst/>
              <a:cxnLst/>
              <a:rect l="0" t="0" r="0" b="0"/>
              <a:pathLst>
                <a:path w="194359" h="248825">
                  <a:moveTo>
                    <a:pt x="42554" y="248824"/>
                  </a:moveTo>
                  <a:lnTo>
                    <a:pt x="41561" y="217607"/>
                  </a:lnTo>
                  <a:lnTo>
                    <a:pt x="24462" y="177302"/>
                  </a:lnTo>
                  <a:lnTo>
                    <a:pt x="19630" y="165443"/>
                  </a:lnTo>
                  <a:lnTo>
                    <a:pt x="8975" y="123622"/>
                  </a:lnTo>
                  <a:lnTo>
                    <a:pt x="386" y="97571"/>
                  </a:lnTo>
                  <a:lnTo>
                    <a:pt x="0" y="85358"/>
                  </a:lnTo>
                  <a:lnTo>
                    <a:pt x="10479" y="55380"/>
                  </a:lnTo>
                  <a:lnTo>
                    <a:pt x="23679" y="37498"/>
                  </a:lnTo>
                  <a:lnTo>
                    <a:pt x="45918" y="20807"/>
                  </a:lnTo>
                  <a:lnTo>
                    <a:pt x="80087" y="4901"/>
                  </a:lnTo>
                  <a:lnTo>
                    <a:pt x="120486" y="0"/>
                  </a:lnTo>
                  <a:lnTo>
                    <a:pt x="147996" y="142"/>
                  </a:lnTo>
                  <a:lnTo>
                    <a:pt x="194358" y="77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0" name="SMARTInkShape-3117"/>
            <p:cNvSpPr/>
            <p:nvPr/>
          </p:nvSpPr>
          <p:spPr>
            <a:xfrm>
              <a:off x="2564583" y="2500313"/>
              <a:ext cx="77807" cy="249499"/>
            </a:xfrm>
            <a:custGeom>
              <a:avLst/>
              <a:gdLst/>
              <a:ahLst/>
              <a:cxnLst/>
              <a:rect l="0" t="0" r="0" b="0"/>
              <a:pathLst>
                <a:path w="77807" h="249499">
                  <a:moveTo>
                    <a:pt x="51815" y="169664"/>
                  </a:moveTo>
                  <a:lnTo>
                    <a:pt x="47075" y="174404"/>
                  </a:lnTo>
                  <a:lnTo>
                    <a:pt x="42101" y="176731"/>
                  </a:lnTo>
                  <a:lnTo>
                    <a:pt x="39386" y="177352"/>
                  </a:lnTo>
                  <a:lnTo>
                    <a:pt x="33724" y="183333"/>
                  </a:lnTo>
                  <a:lnTo>
                    <a:pt x="4186" y="224904"/>
                  </a:lnTo>
                  <a:lnTo>
                    <a:pt x="881" y="231587"/>
                  </a:lnTo>
                  <a:lnTo>
                    <a:pt x="0" y="234758"/>
                  </a:lnTo>
                  <a:lnTo>
                    <a:pt x="404" y="237865"/>
                  </a:lnTo>
                  <a:lnTo>
                    <a:pt x="6080" y="248232"/>
                  </a:lnTo>
                  <a:lnTo>
                    <a:pt x="9330" y="249231"/>
                  </a:lnTo>
                  <a:lnTo>
                    <a:pt x="11585" y="249498"/>
                  </a:lnTo>
                  <a:lnTo>
                    <a:pt x="16738" y="247148"/>
                  </a:lnTo>
                  <a:lnTo>
                    <a:pt x="41711" y="224286"/>
                  </a:lnTo>
                  <a:lnTo>
                    <a:pt x="56948" y="201032"/>
                  </a:lnTo>
                  <a:lnTo>
                    <a:pt x="72544" y="160161"/>
                  </a:lnTo>
                  <a:lnTo>
                    <a:pt x="77806" y="116010"/>
                  </a:lnTo>
                  <a:lnTo>
                    <a:pt x="75722" y="89274"/>
                  </a:lnTo>
                  <a:lnTo>
                    <a:pt x="69479" y="50782"/>
                  </a:lnTo>
                  <a:lnTo>
                    <a:pt x="61789" y="26952"/>
                  </a:lnTo>
                  <a:lnTo>
                    <a:pt x="428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1" name="SMARTInkShape-3118"/>
            <p:cNvSpPr/>
            <p:nvPr/>
          </p:nvSpPr>
          <p:spPr>
            <a:xfrm>
              <a:off x="2402643" y="2634412"/>
              <a:ext cx="88695" cy="107003"/>
            </a:xfrm>
            <a:custGeom>
              <a:avLst/>
              <a:gdLst/>
              <a:ahLst/>
              <a:cxnLst/>
              <a:rect l="0" t="0" r="0" b="0"/>
              <a:pathLst>
                <a:path w="88695" h="107003">
                  <a:moveTo>
                    <a:pt x="35161" y="80213"/>
                  </a:moveTo>
                  <a:lnTo>
                    <a:pt x="39902" y="75472"/>
                  </a:lnTo>
                  <a:lnTo>
                    <a:pt x="44875" y="73145"/>
                  </a:lnTo>
                  <a:lnTo>
                    <a:pt x="47591" y="72525"/>
                  </a:lnTo>
                  <a:lnTo>
                    <a:pt x="56152" y="66911"/>
                  </a:lnTo>
                  <a:lnTo>
                    <a:pt x="82791" y="41481"/>
                  </a:lnTo>
                  <a:lnTo>
                    <a:pt x="86096" y="35548"/>
                  </a:lnTo>
                  <a:lnTo>
                    <a:pt x="88217" y="23655"/>
                  </a:lnTo>
                  <a:lnTo>
                    <a:pt x="88694" y="5798"/>
                  </a:lnTo>
                  <a:lnTo>
                    <a:pt x="87717" y="3814"/>
                  </a:lnTo>
                  <a:lnTo>
                    <a:pt x="86073" y="2492"/>
                  </a:lnTo>
                  <a:lnTo>
                    <a:pt x="81601" y="1022"/>
                  </a:lnTo>
                  <a:lnTo>
                    <a:pt x="67747" y="0"/>
                  </a:lnTo>
                  <a:lnTo>
                    <a:pt x="54187" y="4632"/>
                  </a:lnTo>
                  <a:lnTo>
                    <a:pt x="23314" y="24756"/>
                  </a:lnTo>
                  <a:lnTo>
                    <a:pt x="5795" y="50984"/>
                  </a:lnTo>
                  <a:lnTo>
                    <a:pt x="1325" y="63725"/>
                  </a:lnTo>
                  <a:lnTo>
                    <a:pt x="0" y="78525"/>
                  </a:lnTo>
                  <a:lnTo>
                    <a:pt x="2337" y="87069"/>
                  </a:lnTo>
                  <a:lnTo>
                    <a:pt x="4349" y="90737"/>
                  </a:lnTo>
                  <a:lnTo>
                    <a:pt x="7674" y="93182"/>
                  </a:lnTo>
                  <a:lnTo>
                    <a:pt x="44399" y="104854"/>
                  </a:lnTo>
                  <a:lnTo>
                    <a:pt x="61951" y="1070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2" name="SMARTInkShape-3119"/>
            <p:cNvSpPr/>
            <p:nvPr/>
          </p:nvSpPr>
          <p:spPr>
            <a:xfrm>
              <a:off x="1125141" y="2687836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0"/>
                  </a:moveTo>
                  <a:lnTo>
                    <a:pt x="8562" y="0"/>
                  </a:lnTo>
                  <a:lnTo>
                    <a:pt x="13561" y="4740"/>
                  </a:lnTo>
                  <a:lnTo>
                    <a:pt x="21240" y="7068"/>
                  </a:lnTo>
                  <a:lnTo>
                    <a:pt x="64624" y="8857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3" name="SMARTInkShape-3120"/>
            <p:cNvSpPr/>
            <p:nvPr/>
          </p:nvSpPr>
          <p:spPr>
            <a:xfrm>
              <a:off x="1366242" y="2643188"/>
              <a:ext cx="87536" cy="116086"/>
            </a:xfrm>
            <a:custGeom>
              <a:avLst/>
              <a:gdLst/>
              <a:ahLst/>
              <a:cxnLst/>
              <a:rect l="0" t="0" r="0" b="0"/>
              <a:pathLst>
                <a:path w="87536" h="116086">
                  <a:moveTo>
                    <a:pt x="71438" y="0"/>
                  </a:moveTo>
                  <a:lnTo>
                    <a:pt x="59009" y="0"/>
                  </a:lnTo>
                  <a:lnTo>
                    <a:pt x="53346" y="2645"/>
                  </a:lnTo>
                  <a:lnTo>
                    <a:pt x="41626" y="12428"/>
                  </a:lnTo>
                  <a:lnTo>
                    <a:pt x="38344" y="18091"/>
                  </a:lnTo>
                  <a:lnTo>
                    <a:pt x="37469" y="20990"/>
                  </a:lnTo>
                  <a:lnTo>
                    <a:pt x="37878" y="23915"/>
                  </a:lnTo>
                  <a:lnTo>
                    <a:pt x="53879" y="51722"/>
                  </a:lnTo>
                  <a:lnTo>
                    <a:pt x="85332" y="86298"/>
                  </a:lnTo>
                  <a:lnTo>
                    <a:pt x="87535" y="92263"/>
                  </a:lnTo>
                  <a:lnTo>
                    <a:pt x="87130" y="94251"/>
                  </a:lnTo>
                  <a:lnTo>
                    <a:pt x="85868" y="95576"/>
                  </a:lnTo>
                  <a:lnTo>
                    <a:pt x="81820" y="98040"/>
                  </a:lnTo>
                  <a:lnTo>
                    <a:pt x="68261" y="110500"/>
                  </a:lnTo>
                  <a:lnTo>
                    <a:pt x="59773" y="113603"/>
                  </a:lnTo>
                  <a:lnTo>
                    <a:pt x="15769" y="115988"/>
                  </a:lnTo>
                  <a:lnTo>
                    <a:pt x="0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4" name="SMARTInkShape-3121"/>
            <p:cNvSpPr/>
            <p:nvPr/>
          </p:nvSpPr>
          <p:spPr>
            <a:xfrm>
              <a:off x="1973615" y="2680687"/>
              <a:ext cx="88986" cy="220976"/>
            </a:xfrm>
            <a:custGeom>
              <a:avLst/>
              <a:gdLst/>
              <a:ahLst/>
              <a:cxnLst/>
              <a:rect l="0" t="0" r="0" b="0"/>
              <a:pathLst>
                <a:path w="88986" h="220976">
                  <a:moveTo>
                    <a:pt x="44494" y="194672"/>
                  </a:moveTo>
                  <a:lnTo>
                    <a:pt x="52183" y="202360"/>
                  </a:lnTo>
                  <a:lnTo>
                    <a:pt x="53056" y="207974"/>
                  </a:lnTo>
                  <a:lnTo>
                    <a:pt x="53414" y="220975"/>
                  </a:lnTo>
                  <a:lnTo>
                    <a:pt x="53421" y="216576"/>
                  </a:lnTo>
                  <a:lnTo>
                    <a:pt x="50777" y="211684"/>
                  </a:lnTo>
                  <a:lnTo>
                    <a:pt x="48683" y="208990"/>
                  </a:lnTo>
                  <a:lnTo>
                    <a:pt x="46356" y="200705"/>
                  </a:lnTo>
                  <a:lnTo>
                    <a:pt x="42400" y="184884"/>
                  </a:lnTo>
                  <a:lnTo>
                    <a:pt x="26451" y="142881"/>
                  </a:lnTo>
                  <a:lnTo>
                    <a:pt x="8760" y="98464"/>
                  </a:lnTo>
                  <a:lnTo>
                    <a:pt x="3808" y="84444"/>
                  </a:lnTo>
                  <a:lnTo>
                    <a:pt x="194" y="41789"/>
                  </a:lnTo>
                  <a:lnTo>
                    <a:pt x="0" y="33128"/>
                  </a:lnTo>
                  <a:lnTo>
                    <a:pt x="2561" y="25971"/>
                  </a:lnTo>
                  <a:lnTo>
                    <a:pt x="6013" y="19483"/>
                  </a:lnTo>
                  <a:lnTo>
                    <a:pt x="8949" y="10252"/>
                  </a:lnTo>
                  <a:lnTo>
                    <a:pt x="13152" y="4228"/>
                  </a:lnTo>
                  <a:lnTo>
                    <a:pt x="18328" y="890"/>
                  </a:lnTo>
                  <a:lnTo>
                    <a:pt x="21097" y="0"/>
                  </a:lnTo>
                  <a:lnTo>
                    <a:pt x="23935" y="398"/>
                  </a:lnTo>
                  <a:lnTo>
                    <a:pt x="29734" y="3487"/>
                  </a:lnTo>
                  <a:lnTo>
                    <a:pt x="60496" y="27743"/>
                  </a:lnTo>
                  <a:lnTo>
                    <a:pt x="85102" y="63645"/>
                  </a:lnTo>
                  <a:lnTo>
                    <a:pt x="88344" y="77987"/>
                  </a:lnTo>
                  <a:lnTo>
                    <a:pt x="88985" y="90374"/>
                  </a:lnTo>
                  <a:lnTo>
                    <a:pt x="86427" y="96393"/>
                  </a:lnTo>
                  <a:lnTo>
                    <a:pt x="81441" y="103601"/>
                  </a:lnTo>
                  <a:lnTo>
                    <a:pt x="78113" y="104587"/>
                  </a:lnTo>
                  <a:lnTo>
                    <a:pt x="71283" y="1053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5" name="SMARTInkShape-3122"/>
            <p:cNvSpPr/>
            <p:nvPr/>
          </p:nvSpPr>
          <p:spPr>
            <a:xfrm>
              <a:off x="1763622" y="2652117"/>
              <a:ext cx="129473" cy="116087"/>
            </a:xfrm>
            <a:custGeom>
              <a:avLst/>
              <a:gdLst/>
              <a:ahLst/>
              <a:cxnLst/>
              <a:rect l="0" t="0" r="0" b="0"/>
              <a:pathLst>
                <a:path w="129473" h="116087">
                  <a:moveTo>
                    <a:pt x="93753" y="0"/>
                  </a:moveTo>
                  <a:lnTo>
                    <a:pt x="75710" y="0"/>
                  </a:lnTo>
                  <a:lnTo>
                    <a:pt x="68205" y="2646"/>
                  </a:lnTo>
                  <a:lnTo>
                    <a:pt x="27968" y="33010"/>
                  </a:lnTo>
                  <a:lnTo>
                    <a:pt x="16229" y="43114"/>
                  </a:lnTo>
                  <a:lnTo>
                    <a:pt x="9688" y="54219"/>
                  </a:lnTo>
                  <a:lnTo>
                    <a:pt x="5789" y="64777"/>
                  </a:lnTo>
                  <a:lnTo>
                    <a:pt x="749" y="72777"/>
                  </a:lnTo>
                  <a:lnTo>
                    <a:pt x="0" y="76299"/>
                  </a:lnTo>
                  <a:lnTo>
                    <a:pt x="493" y="79640"/>
                  </a:lnTo>
                  <a:lnTo>
                    <a:pt x="3673" y="87389"/>
                  </a:lnTo>
                  <a:lnTo>
                    <a:pt x="13705" y="93473"/>
                  </a:lnTo>
                  <a:lnTo>
                    <a:pt x="17567" y="94065"/>
                  </a:lnTo>
                  <a:lnTo>
                    <a:pt x="21134" y="93468"/>
                  </a:lnTo>
                  <a:lnTo>
                    <a:pt x="61313" y="74228"/>
                  </a:lnTo>
                  <a:lnTo>
                    <a:pt x="86076" y="59507"/>
                  </a:lnTo>
                  <a:lnTo>
                    <a:pt x="96218" y="50595"/>
                  </a:lnTo>
                  <a:lnTo>
                    <a:pt x="99810" y="44645"/>
                  </a:lnTo>
                  <a:lnTo>
                    <a:pt x="102668" y="26944"/>
                  </a:lnTo>
                  <a:lnTo>
                    <a:pt x="103674" y="59802"/>
                  </a:lnTo>
                  <a:lnTo>
                    <a:pt x="109812" y="74384"/>
                  </a:lnTo>
                  <a:lnTo>
                    <a:pt x="129472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6" name="SMARTInkShape-3123"/>
            <p:cNvSpPr/>
            <p:nvPr/>
          </p:nvSpPr>
          <p:spPr>
            <a:xfrm>
              <a:off x="1276945" y="3312914"/>
              <a:ext cx="71439" cy="98227"/>
            </a:xfrm>
            <a:custGeom>
              <a:avLst/>
              <a:gdLst/>
              <a:ahLst/>
              <a:cxnLst/>
              <a:rect l="0" t="0" r="0" b="0"/>
              <a:pathLst>
                <a:path w="71439" h="98227">
                  <a:moveTo>
                    <a:pt x="71438" y="0"/>
                  </a:moveTo>
                  <a:lnTo>
                    <a:pt x="71438" y="4740"/>
                  </a:lnTo>
                  <a:lnTo>
                    <a:pt x="70446" y="6137"/>
                  </a:lnTo>
                  <a:lnTo>
                    <a:pt x="68792" y="7067"/>
                  </a:lnTo>
                  <a:lnTo>
                    <a:pt x="56206" y="9677"/>
                  </a:lnTo>
                  <a:lnTo>
                    <a:pt x="50447" y="13561"/>
                  </a:lnTo>
                  <a:lnTo>
                    <a:pt x="47226" y="18595"/>
                  </a:lnTo>
                  <a:lnTo>
                    <a:pt x="44802" y="24139"/>
                  </a:lnTo>
                  <a:lnTo>
                    <a:pt x="38851" y="32839"/>
                  </a:lnTo>
                  <a:lnTo>
                    <a:pt x="37111" y="38738"/>
                  </a:lnTo>
                  <a:lnTo>
                    <a:pt x="37639" y="41700"/>
                  </a:lnTo>
                  <a:lnTo>
                    <a:pt x="43123" y="50610"/>
                  </a:lnTo>
                  <a:lnTo>
                    <a:pt x="67507" y="77391"/>
                  </a:lnTo>
                  <a:lnTo>
                    <a:pt x="71284" y="88774"/>
                  </a:lnTo>
                  <a:lnTo>
                    <a:pt x="66652" y="93882"/>
                  </a:lnTo>
                  <a:lnTo>
                    <a:pt x="61704" y="96296"/>
                  </a:lnTo>
                  <a:lnTo>
                    <a:pt x="33937" y="98113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7" name="SMARTInkShape-3124"/>
            <p:cNvSpPr/>
            <p:nvPr/>
          </p:nvSpPr>
          <p:spPr>
            <a:xfrm>
              <a:off x="2103604" y="2683123"/>
              <a:ext cx="101497" cy="197027"/>
            </a:xfrm>
            <a:custGeom>
              <a:avLst/>
              <a:gdLst/>
              <a:ahLst/>
              <a:cxnLst/>
              <a:rect l="0" t="0" r="0" b="0"/>
              <a:pathLst>
                <a:path w="101497" h="197027">
                  <a:moveTo>
                    <a:pt x="3802" y="129728"/>
                  </a:moveTo>
                  <a:lnTo>
                    <a:pt x="3802" y="134469"/>
                  </a:lnTo>
                  <a:lnTo>
                    <a:pt x="6448" y="139442"/>
                  </a:lnTo>
                  <a:lnTo>
                    <a:pt x="39541" y="183149"/>
                  </a:lnTo>
                  <a:lnTo>
                    <a:pt x="46691" y="190441"/>
                  </a:lnTo>
                  <a:lnTo>
                    <a:pt x="47668" y="194084"/>
                  </a:lnTo>
                  <a:lnTo>
                    <a:pt x="48103" y="197026"/>
                  </a:lnTo>
                  <a:lnTo>
                    <a:pt x="48405" y="193063"/>
                  </a:lnTo>
                  <a:lnTo>
                    <a:pt x="27459" y="158838"/>
                  </a:lnTo>
                  <a:lnTo>
                    <a:pt x="15357" y="122574"/>
                  </a:lnTo>
                  <a:lnTo>
                    <a:pt x="10864" y="103465"/>
                  </a:lnTo>
                  <a:lnTo>
                    <a:pt x="457" y="74490"/>
                  </a:lnTo>
                  <a:lnTo>
                    <a:pt x="0" y="60199"/>
                  </a:lnTo>
                  <a:lnTo>
                    <a:pt x="8320" y="24419"/>
                  </a:lnTo>
                  <a:lnTo>
                    <a:pt x="16063" y="15786"/>
                  </a:lnTo>
                  <a:lnTo>
                    <a:pt x="26119" y="9634"/>
                  </a:lnTo>
                  <a:lnTo>
                    <a:pt x="46097" y="3039"/>
                  </a:lnTo>
                  <a:lnTo>
                    <a:pt x="49858" y="620"/>
                  </a:lnTo>
                  <a:lnTo>
                    <a:pt x="54350" y="0"/>
                  </a:lnTo>
                  <a:lnTo>
                    <a:pt x="76837" y="3896"/>
                  </a:lnTo>
                  <a:lnTo>
                    <a:pt x="83556" y="6996"/>
                  </a:lnTo>
                  <a:lnTo>
                    <a:pt x="100229" y="20942"/>
                  </a:lnTo>
                  <a:lnTo>
                    <a:pt x="101229" y="24493"/>
                  </a:lnTo>
                  <a:lnTo>
                    <a:pt x="101496" y="26830"/>
                  </a:lnTo>
                  <a:lnTo>
                    <a:pt x="99146" y="32071"/>
                  </a:lnTo>
                  <a:lnTo>
                    <a:pt x="95787" y="37708"/>
                  </a:lnTo>
                  <a:lnTo>
                    <a:pt x="94294" y="43520"/>
                  </a:lnTo>
                  <a:lnTo>
                    <a:pt x="92903" y="45468"/>
                  </a:lnTo>
                  <a:lnTo>
                    <a:pt x="90984" y="46766"/>
                  </a:lnTo>
                  <a:lnTo>
                    <a:pt x="86206" y="49200"/>
                  </a:lnTo>
                  <a:lnTo>
                    <a:pt x="75240" y="582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8" name="SMARTInkShape-3125"/>
            <p:cNvSpPr/>
            <p:nvPr/>
          </p:nvSpPr>
          <p:spPr>
            <a:xfrm>
              <a:off x="2214562" y="2688246"/>
              <a:ext cx="205384" cy="97292"/>
            </a:xfrm>
            <a:custGeom>
              <a:avLst/>
              <a:gdLst/>
              <a:ahLst/>
              <a:cxnLst/>
              <a:rect l="0" t="0" r="0" b="0"/>
              <a:pathLst>
                <a:path w="205384" h="97292">
                  <a:moveTo>
                    <a:pt x="0" y="44238"/>
                  </a:moveTo>
                  <a:lnTo>
                    <a:pt x="39148" y="44238"/>
                  </a:lnTo>
                  <a:lnTo>
                    <a:pt x="56689" y="43246"/>
                  </a:lnTo>
                  <a:lnTo>
                    <a:pt x="73462" y="37109"/>
                  </a:lnTo>
                  <a:lnTo>
                    <a:pt x="88521" y="28793"/>
                  </a:lnTo>
                  <a:lnTo>
                    <a:pt x="91756" y="27988"/>
                  </a:lnTo>
                  <a:lnTo>
                    <a:pt x="93913" y="26460"/>
                  </a:lnTo>
                  <a:lnTo>
                    <a:pt x="95351" y="24448"/>
                  </a:lnTo>
                  <a:lnTo>
                    <a:pt x="97941" y="19568"/>
                  </a:lnTo>
                  <a:lnTo>
                    <a:pt x="102399" y="14091"/>
                  </a:lnTo>
                  <a:lnTo>
                    <a:pt x="102993" y="12234"/>
                  </a:lnTo>
                  <a:lnTo>
                    <a:pt x="102396" y="10996"/>
                  </a:lnTo>
                  <a:lnTo>
                    <a:pt x="101007" y="10170"/>
                  </a:lnTo>
                  <a:lnTo>
                    <a:pt x="100080" y="8628"/>
                  </a:lnTo>
                  <a:lnTo>
                    <a:pt x="99050" y="4269"/>
                  </a:lnTo>
                  <a:lnTo>
                    <a:pt x="97784" y="2709"/>
                  </a:lnTo>
                  <a:lnTo>
                    <a:pt x="90611" y="0"/>
                  </a:lnTo>
                  <a:lnTo>
                    <a:pt x="79757" y="6711"/>
                  </a:lnTo>
                  <a:lnTo>
                    <a:pt x="76984" y="7314"/>
                  </a:lnTo>
                  <a:lnTo>
                    <a:pt x="68341" y="12903"/>
                  </a:lnTo>
                  <a:lnTo>
                    <a:pt x="50591" y="37167"/>
                  </a:lnTo>
                  <a:lnTo>
                    <a:pt x="47290" y="46387"/>
                  </a:lnTo>
                  <a:lnTo>
                    <a:pt x="44803" y="73607"/>
                  </a:lnTo>
                  <a:lnTo>
                    <a:pt x="46736" y="76716"/>
                  </a:lnTo>
                  <a:lnTo>
                    <a:pt x="67991" y="93824"/>
                  </a:lnTo>
                  <a:lnTo>
                    <a:pt x="74205" y="96042"/>
                  </a:lnTo>
                  <a:lnTo>
                    <a:pt x="88023" y="97291"/>
                  </a:lnTo>
                  <a:lnTo>
                    <a:pt x="104684" y="92920"/>
                  </a:lnTo>
                  <a:lnTo>
                    <a:pt x="120963" y="82554"/>
                  </a:lnTo>
                  <a:lnTo>
                    <a:pt x="130650" y="72899"/>
                  </a:lnTo>
                  <a:lnTo>
                    <a:pt x="147808" y="47041"/>
                  </a:lnTo>
                  <a:lnTo>
                    <a:pt x="152446" y="21325"/>
                  </a:lnTo>
                  <a:lnTo>
                    <a:pt x="160353" y="9078"/>
                  </a:lnTo>
                  <a:lnTo>
                    <a:pt x="165362" y="8685"/>
                  </a:lnTo>
                  <a:lnTo>
                    <a:pt x="166797" y="9622"/>
                  </a:lnTo>
                  <a:lnTo>
                    <a:pt x="167752" y="11239"/>
                  </a:lnTo>
                  <a:lnTo>
                    <a:pt x="168390" y="13309"/>
                  </a:lnTo>
                  <a:lnTo>
                    <a:pt x="179210" y="26618"/>
                  </a:lnTo>
                  <a:lnTo>
                    <a:pt x="183829" y="32438"/>
                  </a:lnTo>
                  <a:lnTo>
                    <a:pt x="197022" y="60242"/>
                  </a:lnTo>
                  <a:lnTo>
                    <a:pt x="201667" y="67226"/>
                  </a:lnTo>
                  <a:lnTo>
                    <a:pt x="205383" y="799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89" name="SMARTInkShape-3126"/>
            <p:cNvSpPr/>
            <p:nvPr/>
          </p:nvSpPr>
          <p:spPr>
            <a:xfrm>
              <a:off x="1535906" y="2518172"/>
              <a:ext cx="178595" cy="267319"/>
            </a:xfrm>
            <a:custGeom>
              <a:avLst/>
              <a:gdLst/>
              <a:ahLst/>
              <a:cxnLst/>
              <a:rect l="0" t="0" r="0" b="0"/>
              <a:pathLst>
                <a:path w="178595" h="267319">
                  <a:moveTo>
                    <a:pt x="0" y="0"/>
                  </a:moveTo>
                  <a:lnTo>
                    <a:pt x="0" y="39292"/>
                  </a:lnTo>
                  <a:lnTo>
                    <a:pt x="9714" y="80838"/>
                  </a:lnTo>
                  <a:lnTo>
                    <a:pt x="17779" y="125078"/>
                  </a:lnTo>
                  <a:lnTo>
                    <a:pt x="30147" y="169672"/>
                  </a:lnTo>
                  <a:lnTo>
                    <a:pt x="37631" y="211668"/>
                  </a:lnTo>
                  <a:lnTo>
                    <a:pt x="50512" y="254705"/>
                  </a:lnTo>
                  <a:lnTo>
                    <a:pt x="53175" y="265958"/>
                  </a:lnTo>
                  <a:lnTo>
                    <a:pt x="54301" y="266602"/>
                  </a:lnTo>
                  <a:lnTo>
                    <a:pt x="58199" y="267318"/>
                  </a:lnTo>
                  <a:lnTo>
                    <a:pt x="58643" y="266516"/>
                  </a:lnTo>
                  <a:lnTo>
                    <a:pt x="54873" y="258101"/>
                  </a:lnTo>
                  <a:lnTo>
                    <a:pt x="54441" y="255411"/>
                  </a:lnTo>
                  <a:lnTo>
                    <a:pt x="64636" y="214058"/>
                  </a:lnTo>
                  <a:lnTo>
                    <a:pt x="80974" y="171752"/>
                  </a:lnTo>
                  <a:lnTo>
                    <a:pt x="105403" y="144675"/>
                  </a:lnTo>
                  <a:lnTo>
                    <a:pt x="109023" y="143675"/>
                  </a:lnTo>
                  <a:lnTo>
                    <a:pt x="111377" y="143408"/>
                  </a:lnTo>
                  <a:lnTo>
                    <a:pt x="116639" y="145758"/>
                  </a:lnTo>
                  <a:lnTo>
                    <a:pt x="128102" y="155351"/>
                  </a:lnTo>
                  <a:lnTo>
                    <a:pt x="151809" y="196707"/>
                  </a:lnTo>
                  <a:lnTo>
                    <a:pt x="167019" y="229548"/>
                  </a:lnTo>
                  <a:lnTo>
                    <a:pt x="178594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0" name="SMARTInkShape-3127"/>
            <p:cNvSpPr/>
            <p:nvPr/>
          </p:nvSpPr>
          <p:spPr>
            <a:xfrm>
              <a:off x="1223367" y="2553891"/>
              <a:ext cx="26790" cy="205383"/>
            </a:xfrm>
            <a:custGeom>
              <a:avLst/>
              <a:gdLst/>
              <a:ahLst/>
              <a:cxnLst/>
              <a:rect l="0" t="0" r="0" b="0"/>
              <a:pathLst>
                <a:path w="26790" h="205383">
                  <a:moveTo>
                    <a:pt x="0" y="0"/>
                  </a:moveTo>
                  <a:lnTo>
                    <a:pt x="0" y="40139"/>
                  </a:lnTo>
                  <a:lnTo>
                    <a:pt x="2646" y="72310"/>
                  </a:lnTo>
                  <a:lnTo>
                    <a:pt x="8102" y="116200"/>
                  </a:lnTo>
                  <a:lnTo>
                    <a:pt x="11412" y="149181"/>
                  </a:lnTo>
                  <a:lnTo>
                    <a:pt x="23745" y="192198"/>
                  </a:lnTo>
                  <a:lnTo>
                    <a:pt x="26789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1" name="SMARTInkShape-3128"/>
            <p:cNvSpPr/>
            <p:nvPr/>
          </p:nvSpPr>
          <p:spPr>
            <a:xfrm>
              <a:off x="1303734" y="2518172"/>
              <a:ext cx="35720" cy="107157"/>
            </a:xfrm>
            <a:custGeom>
              <a:avLst/>
              <a:gdLst/>
              <a:ahLst/>
              <a:cxnLst/>
              <a:rect l="0" t="0" r="0" b="0"/>
              <a:pathLst>
                <a:path w="35720" h="107157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14994" y="44311"/>
                  </a:lnTo>
                  <a:lnTo>
                    <a:pt x="18003" y="69353"/>
                  </a:lnTo>
                  <a:lnTo>
                    <a:pt x="26880" y="99689"/>
                  </a:lnTo>
                  <a:lnTo>
                    <a:pt x="28834" y="102178"/>
                  </a:lnTo>
                  <a:lnTo>
                    <a:pt x="3571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2" name="SMARTInkShape-3129"/>
            <p:cNvSpPr/>
            <p:nvPr/>
          </p:nvSpPr>
          <p:spPr>
            <a:xfrm>
              <a:off x="1841315" y="3339829"/>
              <a:ext cx="275022" cy="107031"/>
            </a:xfrm>
            <a:custGeom>
              <a:avLst/>
              <a:gdLst/>
              <a:ahLst/>
              <a:cxnLst/>
              <a:rect l="0" t="0" r="0" b="0"/>
              <a:pathLst>
                <a:path w="275022" h="107031">
                  <a:moveTo>
                    <a:pt x="16060" y="80241"/>
                  </a:moveTo>
                  <a:lnTo>
                    <a:pt x="16060" y="75501"/>
                  </a:lnTo>
                  <a:lnTo>
                    <a:pt x="17052" y="74104"/>
                  </a:lnTo>
                  <a:lnTo>
                    <a:pt x="18706" y="73173"/>
                  </a:lnTo>
                  <a:lnTo>
                    <a:pt x="49480" y="58992"/>
                  </a:lnTo>
                  <a:lnTo>
                    <a:pt x="75282" y="38545"/>
                  </a:lnTo>
                  <a:lnTo>
                    <a:pt x="83437" y="29632"/>
                  </a:lnTo>
                  <a:lnTo>
                    <a:pt x="85693" y="23683"/>
                  </a:lnTo>
                  <a:lnTo>
                    <a:pt x="87450" y="9327"/>
                  </a:lnTo>
                  <a:lnTo>
                    <a:pt x="82743" y="4218"/>
                  </a:lnTo>
                  <a:lnTo>
                    <a:pt x="80359" y="3762"/>
                  </a:lnTo>
                  <a:lnTo>
                    <a:pt x="77778" y="4451"/>
                  </a:lnTo>
                  <a:lnTo>
                    <a:pt x="75064" y="5901"/>
                  </a:lnTo>
                  <a:lnTo>
                    <a:pt x="53571" y="11067"/>
                  </a:lnTo>
                  <a:lnTo>
                    <a:pt x="23359" y="29772"/>
                  </a:lnTo>
                  <a:lnTo>
                    <a:pt x="2248" y="58585"/>
                  </a:lnTo>
                  <a:lnTo>
                    <a:pt x="0" y="64994"/>
                  </a:lnTo>
                  <a:lnTo>
                    <a:pt x="1384" y="69084"/>
                  </a:lnTo>
                  <a:lnTo>
                    <a:pt x="18476" y="90874"/>
                  </a:lnTo>
                  <a:lnTo>
                    <a:pt x="27386" y="94889"/>
                  </a:lnTo>
                  <a:lnTo>
                    <a:pt x="66801" y="105601"/>
                  </a:lnTo>
                  <a:lnTo>
                    <a:pt x="96639" y="105756"/>
                  </a:lnTo>
                  <a:lnTo>
                    <a:pt x="140914" y="91568"/>
                  </a:lnTo>
                  <a:lnTo>
                    <a:pt x="146921" y="90769"/>
                  </a:lnTo>
                  <a:lnTo>
                    <a:pt x="150925" y="88252"/>
                  </a:lnTo>
                  <a:lnTo>
                    <a:pt x="153595" y="84589"/>
                  </a:lnTo>
                  <a:lnTo>
                    <a:pt x="173999" y="44283"/>
                  </a:lnTo>
                  <a:lnTo>
                    <a:pt x="185725" y="13760"/>
                  </a:lnTo>
                  <a:lnTo>
                    <a:pt x="187709" y="12108"/>
                  </a:lnTo>
                  <a:lnTo>
                    <a:pt x="190024" y="11006"/>
                  </a:lnTo>
                  <a:lnTo>
                    <a:pt x="191567" y="9280"/>
                  </a:lnTo>
                  <a:lnTo>
                    <a:pt x="193282" y="4716"/>
                  </a:lnTo>
                  <a:lnTo>
                    <a:pt x="194731" y="3102"/>
                  </a:lnTo>
                  <a:lnTo>
                    <a:pt x="202222" y="299"/>
                  </a:lnTo>
                  <a:lnTo>
                    <a:pt x="207920" y="0"/>
                  </a:lnTo>
                  <a:lnTo>
                    <a:pt x="213118" y="2576"/>
                  </a:lnTo>
                  <a:lnTo>
                    <a:pt x="242289" y="29687"/>
                  </a:lnTo>
                  <a:lnTo>
                    <a:pt x="245590" y="38259"/>
                  </a:lnTo>
                  <a:lnTo>
                    <a:pt x="252450" y="59932"/>
                  </a:lnTo>
                  <a:lnTo>
                    <a:pt x="275021" y="107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3" name="SMARTInkShape-3130"/>
            <p:cNvSpPr/>
            <p:nvPr/>
          </p:nvSpPr>
          <p:spPr>
            <a:xfrm>
              <a:off x="1715744" y="3286125"/>
              <a:ext cx="132124" cy="159216"/>
            </a:xfrm>
            <a:custGeom>
              <a:avLst/>
              <a:gdLst/>
              <a:ahLst/>
              <a:cxnLst/>
              <a:rect l="0" t="0" r="0" b="0"/>
              <a:pathLst>
                <a:path w="132124" h="159216">
                  <a:moveTo>
                    <a:pt x="43404" y="0"/>
                  </a:moveTo>
                  <a:lnTo>
                    <a:pt x="35716" y="0"/>
                  </a:lnTo>
                  <a:lnTo>
                    <a:pt x="35302" y="992"/>
                  </a:lnTo>
                  <a:lnTo>
                    <a:pt x="34843" y="4740"/>
                  </a:lnTo>
                  <a:lnTo>
                    <a:pt x="31992" y="9714"/>
                  </a:lnTo>
                  <a:lnTo>
                    <a:pt x="29843" y="12429"/>
                  </a:lnTo>
                  <a:lnTo>
                    <a:pt x="29403" y="16223"/>
                  </a:lnTo>
                  <a:lnTo>
                    <a:pt x="31539" y="31044"/>
                  </a:lnTo>
                  <a:lnTo>
                    <a:pt x="23337" y="71512"/>
                  </a:lnTo>
                  <a:lnTo>
                    <a:pt x="18607" y="89319"/>
                  </a:lnTo>
                  <a:lnTo>
                    <a:pt x="14559" y="107163"/>
                  </a:lnTo>
                  <a:lnTo>
                    <a:pt x="9044" y="126230"/>
                  </a:lnTo>
                  <a:lnTo>
                    <a:pt x="7721" y="155609"/>
                  </a:lnTo>
                  <a:lnTo>
                    <a:pt x="6717" y="157317"/>
                  </a:lnTo>
                  <a:lnTo>
                    <a:pt x="5055" y="158456"/>
                  </a:lnTo>
                  <a:lnTo>
                    <a:pt x="2956" y="159215"/>
                  </a:lnTo>
                  <a:lnTo>
                    <a:pt x="1556" y="158729"/>
                  </a:lnTo>
                  <a:lnTo>
                    <a:pt x="622" y="157413"/>
                  </a:lnTo>
                  <a:lnTo>
                    <a:pt x="0" y="155544"/>
                  </a:lnTo>
                  <a:lnTo>
                    <a:pt x="578" y="154298"/>
                  </a:lnTo>
                  <a:lnTo>
                    <a:pt x="1955" y="153467"/>
                  </a:lnTo>
                  <a:lnTo>
                    <a:pt x="3865" y="152912"/>
                  </a:lnTo>
                  <a:lnTo>
                    <a:pt x="5139" y="151551"/>
                  </a:lnTo>
                  <a:lnTo>
                    <a:pt x="6554" y="147392"/>
                  </a:lnTo>
                  <a:lnTo>
                    <a:pt x="10182" y="131110"/>
                  </a:lnTo>
                  <a:lnTo>
                    <a:pt x="12327" y="126102"/>
                  </a:lnTo>
                  <a:lnTo>
                    <a:pt x="20001" y="117892"/>
                  </a:lnTo>
                  <a:lnTo>
                    <a:pt x="58485" y="87667"/>
                  </a:lnTo>
                  <a:lnTo>
                    <a:pt x="101712" y="60890"/>
                  </a:lnTo>
                  <a:lnTo>
                    <a:pt x="132123" y="45072"/>
                  </a:lnTo>
                  <a:lnTo>
                    <a:pt x="127789" y="44774"/>
                  </a:lnTo>
                  <a:lnTo>
                    <a:pt x="122911" y="47350"/>
                  </a:lnTo>
                  <a:lnTo>
                    <a:pt x="78868" y="71508"/>
                  </a:lnTo>
                  <a:lnTo>
                    <a:pt x="42177" y="92277"/>
                  </a:lnTo>
                  <a:lnTo>
                    <a:pt x="22722" y="117821"/>
                  </a:lnTo>
                  <a:lnTo>
                    <a:pt x="21679" y="121212"/>
                  </a:lnTo>
                  <a:lnTo>
                    <a:pt x="21975" y="124464"/>
                  </a:lnTo>
                  <a:lnTo>
                    <a:pt x="23165" y="127624"/>
                  </a:lnTo>
                  <a:lnTo>
                    <a:pt x="29779" y="133782"/>
                  </a:lnTo>
                  <a:lnTo>
                    <a:pt x="61264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4" name="SMARTInkShape-3131"/>
            <p:cNvSpPr/>
            <p:nvPr/>
          </p:nvSpPr>
          <p:spPr>
            <a:xfrm>
              <a:off x="1143690" y="2893251"/>
              <a:ext cx="151116" cy="196422"/>
            </a:xfrm>
            <a:custGeom>
              <a:avLst/>
              <a:gdLst/>
              <a:ahLst/>
              <a:cxnLst/>
              <a:rect l="0" t="0" r="0" b="0"/>
              <a:pathLst>
                <a:path w="151116" h="196422">
                  <a:moveTo>
                    <a:pt x="151115" y="8897"/>
                  </a:moveTo>
                  <a:lnTo>
                    <a:pt x="151115" y="1209"/>
                  </a:lnTo>
                  <a:lnTo>
                    <a:pt x="150123" y="795"/>
                  </a:lnTo>
                  <a:lnTo>
                    <a:pt x="125383" y="0"/>
                  </a:lnTo>
                  <a:lnTo>
                    <a:pt x="86675" y="12400"/>
                  </a:lnTo>
                  <a:lnTo>
                    <a:pt x="46350" y="26826"/>
                  </a:lnTo>
                  <a:lnTo>
                    <a:pt x="26808" y="38353"/>
                  </a:lnTo>
                  <a:lnTo>
                    <a:pt x="7167" y="55285"/>
                  </a:lnTo>
                  <a:lnTo>
                    <a:pt x="2802" y="61926"/>
                  </a:lnTo>
                  <a:lnTo>
                    <a:pt x="345" y="71242"/>
                  </a:lnTo>
                  <a:lnTo>
                    <a:pt x="0" y="74273"/>
                  </a:lnTo>
                  <a:lnTo>
                    <a:pt x="762" y="76294"/>
                  </a:lnTo>
                  <a:lnTo>
                    <a:pt x="2262" y="77641"/>
                  </a:lnTo>
                  <a:lnTo>
                    <a:pt x="44606" y="95461"/>
                  </a:lnTo>
                  <a:lnTo>
                    <a:pt x="85825" y="116068"/>
                  </a:lnTo>
                  <a:lnTo>
                    <a:pt x="99963" y="127962"/>
                  </a:lnTo>
                  <a:lnTo>
                    <a:pt x="103576" y="133914"/>
                  </a:lnTo>
                  <a:lnTo>
                    <a:pt x="105895" y="145819"/>
                  </a:lnTo>
                  <a:lnTo>
                    <a:pt x="103567" y="151772"/>
                  </a:lnTo>
                  <a:lnTo>
                    <a:pt x="101556" y="154749"/>
                  </a:lnTo>
                  <a:lnTo>
                    <a:pt x="84072" y="166655"/>
                  </a:lnTo>
                  <a:lnTo>
                    <a:pt x="49775" y="183522"/>
                  </a:lnTo>
                  <a:lnTo>
                    <a:pt x="33004" y="187307"/>
                  </a:lnTo>
                  <a:lnTo>
                    <a:pt x="17945" y="194327"/>
                  </a:lnTo>
                  <a:lnTo>
                    <a:pt x="8240" y="1964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5" name="SMARTInkShape-3132"/>
            <p:cNvSpPr/>
            <p:nvPr/>
          </p:nvSpPr>
          <p:spPr>
            <a:xfrm>
              <a:off x="991195" y="3321889"/>
              <a:ext cx="303052" cy="151713"/>
            </a:xfrm>
            <a:custGeom>
              <a:avLst/>
              <a:gdLst/>
              <a:ahLst/>
              <a:cxnLst/>
              <a:rect l="0" t="0" r="0" b="0"/>
              <a:pathLst>
                <a:path w="303052" h="151713">
                  <a:moveTo>
                    <a:pt x="0" y="71392"/>
                  </a:moveTo>
                  <a:lnTo>
                    <a:pt x="4741" y="71392"/>
                  </a:lnTo>
                  <a:lnTo>
                    <a:pt x="9714" y="68746"/>
                  </a:lnTo>
                  <a:lnTo>
                    <a:pt x="15231" y="65255"/>
                  </a:lnTo>
                  <a:lnTo>
                    <a:pt x="55167" y="55558"/>
                  </a:lnTo>
                  <a:lnTo>
                    <a:pt x="78192" y="51487"/>
                  </a:lnTo>
                  <a:lnTo>
                    <a:pt x="122120" y="39372"/>
                  </a:lnTo>
                  <a:lnTo>
                    <a:pt x="161725" y="31420"/>
                  </a:lnTo>
                  <a:lnTo>
                    <a:pt x="194282" y="14725"/>
                  </a:lnTo>
                  <a:lnTo>
                    <a:pt x="200449" y="8834"/>
                  </a:lnTo>
                  <a:lnTo>
                    <a:pt x="205297" y="108"/>
                  </a:lnTo>
                  <a:lnTo>
                    <a:pt x="200617" y="0"/>
                  </a:lnTo>
                  <a:lnTo>
                    <a:pt x="195658" y="2620"/>
                  </a:lnTo>
                  <a:lnTo>
                    <a:pt x="153372" y="34507"/>
                  </a:lnTo>
                  <a:lnTo>
                    <a:pt x="147540" y="45407"/>
                  </a:lnTo>
                  <a:lnTo>
                    <a:pt x="143956" y="55874"/>
                  </a:lnTo>
                  <a:lnTo>
                    <a:pt x="137353" y="68337"/>
                  </a:lnTo>
                  <a:lnTo>
                    <a:pt x="135460" y="78633"/>
                  </a:lnTo>
                  <a:lnTo>
                    <a:pt x="137264" y="89824"/>
                  </a:lnTo>
                  <a:lnTo>
                    <a:pt x="146507" y="113177"/>
                  </a:lnTo>
                  <a:lnTo>
                    <a:pt x="154742" y="122375"/>
                  </a:lnTo>
                  <a:lnTo>
                    <a:pt x="185960" y="145655"/>
                  </a:lnTo>
                  <a:lnTo>
                    <a:pt x="202825" y="149951"/>
                  </a:lnTo>
                  <a:lnTo>
                    <a:pt x="243567" y="151712"/>
                  </a:lnTo>
                  <a:lnTo>
                    <a:pt x="245721" y="150736"/>
                  </a:lnTo>
                  <a:lnTo>
                    <a:pt x="247158" y="149093"/>
                  </a:lnTo>
                  <a:lnTo>
                    <a:pt x="248755" y="144621"/>
                  </a:lnTo>
                  <a:lnTo>
                    <a:pt x="249863" y="130767"/>
                  </a:lnTo>
                  <a:lnTo>
                    <a:pt x="245241" y="117207"/>
                  </a:lnTo>
                  <a:lnTo>
                    <a:pt x="220219" y="73954"/>
                  </a:lnTo>
                  <a:lnTo>
                    <a:pt x="208023" y="54262"/>
                  </a:lnTo>
                  <a:lnTo>
                    <a:pt x="205904" y="41770"/>
                  </a:lnTo>
                  <a:lnTo>
                    <a:pt x="208260" y="35737"/>
                  </a:lnTo>
                  <a:lnTo>
                    <a:pt x="210278" y="32739"/>
                  </a:lnTo>
                  <a:lnTo>
                    <a:pt x="212615" y="30741"/>
                  </a:lnTo>
                  <a:lnTo>
                    <a:pt x="236437" y="20958"/>
                  </a:lnTo>
                  <a:lnTo>
                    <a:pt x="275135" y="17937"/>
                  </a:lnTo>
                  <a:lnTo>
                    <a:pt x="283678" y="20514"/>
                  </a:lnTo>
                  <a:lnTo>
                    <a:pt x="290783" y="23975"/>
                  </a:lnTo>
                  <a:lnTo>
                    <a:pt x="297247" y="25513"/>
                  </a:lnTo>
                  <a:lnTo>
                    <a:pt x="299368" y="26916"/>
                  </a:lnTo>
                  <a:lnTo>
                    <a:pt x="300782" y="28843"/>
                  </a:lnTo>
                  <a:lnTo>
                    <a:pt x="303051" y="34324"/>
                  </a:lnTo>
                  <a:lnTo>
                    <a:pt x="298703" y="40014"/>
                  </a:lnTo>
                  <a:lnTo>
                    <a:pt x="286391" y="47984"/>
                  </a:lnTo>
                  <a:lnTo>
                    <a:pt x="268367" y="55448"/>
                  </a:lnTo>
                  <a:lnTo>
                    <a:pt x="262149" y="59345"/>
                  </a:lnTo>
                  <a:lnTo>
                    <a:pt x="250032" y="62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797" name="SMARTInkShape-3133"/>
          <p:cNvSpPr/>
          <p:nvPr/>
        </p:nvSpPr>
        <p:spPr>
          <a:xfrm>
            <a:off x="89297" y="2598539"/>
            <a:ext cx="187524" cy="53579"/>
          </a:xfrm>
          <a:custGeom>
            <a:avLst/>
            <a:gdLst/>
            <a:ahLst/>
            <a:cxnLst/>
            <a:rect l="0" t="0" r="0" b="0"/>
            <a:pathLst>
              <a:path w="187524" h="53579">
                <a:moveTo>
                  <a:pt x="0" y="53578"/>
                </a:moveTo>
                <a:lnTo>
                  <a:pt x="21249" y="53578"/>
                </a:lnTo>
                <a:lnTo>
                  <a:pt x="26973" y="50932"/>
                </a:lnTo>
                <a:lnTo>
                  <a:pt x="32824" y="47441"/>
                </a:lnTo>
                <a:lnTo>
                  <a:pt x="67635" y="35627"/>
                </a:lnTo>
                <a:lnTo>
                  <a:pt x="78138" y="29849"/>
                </a:lnTo>
                <a:lnTo>
                  <a:pt x="118995" y="20732"/>
                </a:lnTo>
                <a:lnTo>
                  <a:pt x="130067" y="17718"/>
                </a:lnTo>
                <a:lnTo>
                  <a:pt x="142697" y="10960"/>
                </a:lnTo>
                <a:lnTo>
                  <a:pt x="187523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1802" name="SMARTInkShape-Group358"/>
          <p:cNvGrpSpPr/>
          <p:nvPr/>
        </p:nvGrpSpPr>
        <p:grpSpPr>
          <a:xfrm>
            <a:off x="2330648" y="1893118"/>
            <a:ext cx="428626" cy="267867"/>
            <a:chOff x="2330648" y="1893118"/>
            <a:chExt cx="428626" cy="267867"/>
          </a:xfrm>
        </p:grpSpPr>
        <p:sp>
          <p:nvSpPr>
            <p:cNvPr id="1798" name="SMARTInkShape-3134"/>
            <p:cNvSpPr/>
            <p:nvPr/>
          </p:nvSpPr>
          <p:spPr>
            <a:xfrm>
              <a:off x="2661047" y="1973493"/>
              <a:ext cx="98227" cy="133914"/>
            </a:xfrm>
            <a:custGeom>
              <a:avLst/>
              <a:gdLst/>
              <a:ahLst/>
              <a:cxnLst/>
              <a:rect l="0" t="0" r="0" b="0"/>
              <a:pathLst>
                <a:path w="98227" h="133914">
                  <a:moveTo>
                    <a:pt x="17859" y="8897"/>
                  </a:moveTo>
                  <a:lnTo>
                    <a:pt x="17859" y="0"/>
                  </a:lnTo>
                  <a:lnTo>
                    <a:pt x="17859" y="29856"/>
                  </a:lnTo>
                  <a:lnTo>
                    <a:pt x="15213" y="35741"/>
                  </a:lnTo>
                  <a:lnTo>
                    <a:pt x="11722" y="41664"/>
                  </a:lnTo>
                  <a:lnTo>
                    <a:pt x="9481" y="53551"/>
                  </a:lnTo>
                  <a:lnTo>
                    <a:pt x="8962" y="74382"/>
                  </a:lnTo>
                  <a:lnTo>
                    <a:pt x="6298" y="80335"/>
                  </a:lnTo>
                  <a:lnTo>
                    <a:pt x="2799" y="86288"/>
                  </a:lnTo>
                  <a:lnTo>
                    <a:pt x="553" y="98194"/>
                  </a:lnTo>
                  <a:lnTo>
                    <a:pt x="0" y="132517"/>
                  </a:lnTo>
                  <a:lnTo>
                    <a:pt x="992" y="132982"/>
                  </a:lnTo>
                  <a:lnTo>
                    <a:pt x="44667" y="133913"/>
                  </a:lnTo>
                  <a:lnTo>
                    <a:pt x="56558" y="133913"/>
                  </a:lnTo>
                  <a:lnTo>
                    <a:pt x="62509" y="131267"/>
                  </a:lnTo>
                  <a:lnTo>
                    <a:pt x="69674" y="126225"/>
                  </a:lnTo>
                  <a:lnTo>
                    <a:pt x="78218" y="124236"/>
                  </a:lnTo>
                  <a:lnTo>
                    <a:pt x="87642" y="117327"/>
                  </a:lnTo>
                  <a:lnTo>
                    <a:pt x="98226" y="1160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99" name="SMARTInkShape-3135"/>
            <p:cNvSpPr/>
            <p:nvPr/>
          </p:nvSpPr>
          <p:spPr>
            <a:xfrm>
              <a:off x="2491383" y="1902023"/>
              <a:ext cx="116087" cy="258962"/>
            </a:xfrm>
            <a:custGeom>
              <a:avLst/>
              <a:gdLst/>
              <a:ahLst/>
              <a:cxnLst/>
              <a:rect l="0" t="0" r="0" b="0"/>
              <a:pathLst>
                <a:path w="116087" h="258962">
                  <a:moveTo>
                    <a:pt x="116086" y="0"/>
                  </a:moveTo>
                  <a:lnTo>
                    <a:pt x="116086" y="7689"/>
                  </a:lnTo>
                  <a:lnTo>
                    <a:pt x="108957" y="21951"/>
                  </a:lnTo>
                  <a:lnTo>
                    <a:pt x="101847" y="33183"/>
                  </a:lnTo>
                  <a:lnTo>
                    <a:pt x="98307" y="47646"/>
                  </a:lnTo>
                  <a:lnTo>
                    <a:pt x="71387" y="91340"/>
                  </a:lnTo>
                  <a:lnTo>
                    <a:pt x="53573" y="132263"/>
                  </a:lnTo>
                  <a:lnTo>
                    <a:pt x="32741" y="175519"/>
                  </a:lnTo>
                  <a:lnTo>
                    <a:pt x="11575" y="212215"/>
                  </a:lnTo>
                  <a:lnTo>
                    <a:pt x="184" y="256136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00" name="SMARTInkShape-3136"/>
            <p:cNvSpPr/>
            <p:nvPr/>
          </p:nvSpPr>
          <p:spPr>
            <a:xfrm>
              <a:off x="2330648" y="1893118"/>
              <a:ext cx="178181" cy="107133"/>
            </a:xfrm>
            <a:custGeom>
              <a:avLst/>
              <a:gdLst/>
              <a:ahLst/>
              <a:cxnLst/>
              <a:rect l="0" t="0" r="0" b="0"/>
              <a:pathLst>
                <a:path w="178181" h="107133">
                  <a:moveTo>
                    <a:pt x="0" y="62483"/>
                  </a:moveTo>
                  <a:lnTo>
                    <a:pt x="0" y="49181"/>
                  </a:lnTo>
                  <a:lnTo>
                    <a:pt x="2646" y="44003"/>
                  </a:lnTo>
                  <a:lnTo>
                    <a:pt x="20991" y="23752"/>
                  </a:lnTo>
                  <a:lnTo>
                    <a:pt x="38910" y="12867"/>
                  </a:lnTo>
                  <a:lnTo>
                    <a:pt x="77484" y="906"/>
                  </a:lnTo>
                  <a:lnTo>
                    <a:pt x="121935" y="0"/>
                  </a:lnTo>
                  <a:lnTo>
                    <a:pt x="136781" y="975"/>
                  </a:lnTo>
                  <a:lnTo>
                    <a:pt x="147905" y="7107"/>
                  </a:lnTo>
                  <a:lnTo>
                    <a:pt x="163590" y="20967"/>
                  </a:lnTo>
                  <a:lnTo>
                    <a:pt x="166965" y="26834"/>
                  </a:lnTo>
                  <a:lnTo>
                    <a:pt x="169457" y="32748"/>
                  </a:lnTo>
                  <a:lnTo>
                    <a:pt x="175446" y="41657"/>
                  </a:lnTo>
                  <a:lnTo>
                    <a:pt x="177661" y="50580"/>
                  </a:lnTo>
                  <a:lnTo>
                    <a:pt x="178180" y="56531"/>
                  </a:lnTo>
                  <a:lnTo>
                    <a:pt x="175764" y="62484"/>
                  </a:lnTo>
                  <a:lnTo>
                    <a:pt x="173730" y="65460"/>
                  </a:lnTo>
                  <a:lnTo>
                    <a:pt x="171383" y="67445"/>
                  </a:lnTo>
                  <a:lnTo>
                    <a:pt x="157592" y="75631"/>
                  </a:lnTo>
                  <a:lnTo>
                    <a:pt x="148780" y="83687"/>
                  </a:lnTo>
                  <a:lnTo>
                    <a:pt x="140208" y="86790"/>
                  </a:lnTo>
                  <a:lnTo>
                    <a:pt x="130776" y="89161"/>
                  </a:lnTo>
                  <a:lnTo>
                    <a:pt x="118895" y="95083"/>
                  </a:lnTo>
                  <a:lnTo>
                    <a:pt x="104241" y="98270"/>
                  </a:lnTo>
                  <a:lnTo>
                    <a:pt x="92181" y="104065"/>
                  </a:lnTo>
                  <a:lnTo>
                    <a:pt x="62508" y="107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01" name="SMARTInkShape-3137"/>
            <p:cNvSpPr/>
            <p:nvPr/>
          </p:nvSpPr>
          <p:spPr>
            <a:xfrm>
              <a:off x="2357470" y="1919883"/>
              <a:ext cx="35687" cy="214313"/>
            </a:xfrm>
            <a:custGeom>
              <a:avLst/>
              <a:gdLst/>
              <a:ahLst/>
              <a:cxnLst/>
              <a:rect l="0" t="0" r="0" b="0"/>
              <a:pathLst>
                <a:path w="35687" h="214313">
                  <a:moveTo>
                    <a:pt x="8897" y="0"/>
                  </a:moveTo>
                  <a:lnTo>
                    <a:pt x="8897" y="7688"/>
                  </a:lnTo>
                  <a:lnTo>
                    <a:pt x="7905" y="8102"/>
                  </a:lnTo>
                  <a:lnTo>
                    <a:pt x="0" y="8927"/>
                  </a:lnTo>
                  <a:lnTo>
                    <a:pt x="7659" y="16618"/>
                  </a:lnTo>
                  <a:lnTo>
                    <a:pt x="8788" y="25438"/>
                  </a:lnTo>
                  <a:lnTo>
                    <a:pt x="8897" y="69528"/>
                  </a:lnTo>
                  <a:lnTo>
                    <a:pt x="8897" y="109640"/>
                  </a:lnTo>
                  <a:lnTo>
                    <a:pt x="9889" y="119174"/>
                  </a:lnTo>
                  <a:lnTo>
                    <a:pt x="16586" y="136544"/>
                  </a:lnTo>
                  <a:lnTo>
                    <a:pt x="18746" y="165838"/>
                  </a:lnTo>
                  <a:lnTo>
                    <a:pt x="24881" y="178426"/>
                  </a:lnTo>
                  <a:lnTo>
                    <a:pt x="26386" y="185726"/>
                  </a:lnTo>
                  <a:lnTo>
                    <a:pt x="35574" y="196330"/>
                  </a:lnTo>
                  <a:lnTo>
                    <a:pt x="35686" y="205382"/>
                  </a:lnTo>
                  <a:lnTo>
                    <a:pt x="35686" y="196453"/>
                  </a:lnTo>
                  <a:lnTo>
                    <a:pt x="35686" y="214312"/>
                  </a:lnTo>
                  <a:lnTo>
                    <a:pt x="35686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807" name="SMARTInkShape-Group359"/>
          <p:cNvGrpSpPr/>
          <p:nvPr/>
        </p:nvGrpSpPr>
        <p:grpSpPr>
          <a:xfrm>
            <a:off x="2341388" y="1187648"/>
            <a:ext cx="453590" cy="330400"/>
            <a:chOff x="2341388" y="1187648"/>
            <a:chExt cx="453590" cy="330400"/>
          </a:xfrm>
        </p:grpSpPr>
        <p:sp>
          <p:nvSpPr>
            <p:cNvPr id="1803" name="SMARTInkShape-3138"/>
            <p:cNvSpPr/>
            <p:nvPr/>
          </p:nvSpPr>
          <p:spPr>
            <a:xfrm>
              <a:off x="2652117" y="1268180"/>
              <a:ext cx="142861" cy="124852"/>
            </a:xfrm>
            <a:custGeom>
              <a:avLst/>
              <a:gdLst/>
              <a:ahLst/>
              <a:cxnLst/>
              <a:rect l="0" t="0" r="0" b="0"/>
              <a:pathLst>
                <a:path w="142861" h="124852">
                  <a:moveTo>
                    <a:pt x="0" y="71273"/>
                  </a:moveTo>
                  <a:lnTo>
                    <a:pt x="0" y="58844"/>
                  </a:lnTo>
                  <a:lnTo>
                    <a:pt x="2646" y="53181"/>
                  </a:lnTo>
                  <a:lnTo>
                    <a:pt x="6137" y="47357"/>
                  </a:lnTo>
                  <a:lnTo>
                    <a:pt x="15813" y="23455"/>
                  </a:lnTo>
                  <a:lnTo>
                    <a:pt x="29888" y="6155"/>
                  </a:lnTo>
                  <a:lnTo>
                    <a:pt x="38419" y="2644"/>
                  </a:lnTo>
                  <a:lnTo>
                    <a:pt x="77549" y="0"/>
                  </a:lnTo>
                  <a:lnTo>
                    <a:pt x="118079" y="8940"/>
                  </a:lnTo>
                  <a:lnTo>
                    <a:pt x="129795" y="15652"/>
                  </a:lnTo>
                  <a:lnTo>
                    <a:pt x="136401" y="21087"/>
                  </a:lnTo>
                  <a:lnTo>
                    <a:pt x="139997" y="26809"/>
                  </a:lnTo>
                  <a:lnTo>
                    <a:pt x="142496" y="35395"/>
                  </a:lnTo>
                  <a:lnTo>
                    <a:pt x="142860" y="56500"/>
                  </a:lnTo>
                  <a:lnTo>
                    <a:pt x="140223" y="62392"/>
                  </a:lnTo>
                  <a:lnTo>
                    <a:pt x="121884" y="83182"/>
                  </a:lnTo>
                  <a:lnTo>
                    <a:pt x="81943" y="109968"/>
                  </a:lnTo>
                  <a:lnTo>
                    <a:pt x="38310" y="122757"/>
                  </a:lnTo>
                  <a:lnTo>
                    <a:pt x="8930" y="1248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04" name="SMARTInkShape-3139"/>
            <p:cNvSpPr/>
            <p:nvPr/>
          </p:nvSpPr>
          <p:spPr>
            <a:xfrm>
              <a:off x="2678906" y="1339453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8930" y="0"/>
                  </a:moveTo>
                  <a:lnTo>
                    <a:pt x="4189" y="4741"/>
                  </a:lnTo>
                  <a:lnTo>
                    <a:pt x="1862" y="9714"/>
                  </a:lnTo>
                  <a:lnTo>
                    <a:pt x="49" y="53831"/>
                  </a:lnTo>
                  <a:lnTo>
                    <a:pt x="3" y="95265"/>
                  </a:lnTo>
                  <a:lnTo>
                    <a:pt x="0" y="136923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05" name="SMARTInkShape-3140"/>
            <p:cNvSpPr/>
            <p:nvPr/>
          </p:nvSpPr>
          <p:spPr>
            <a:xfrm>
              <a:off x="2491383" y="1187648"/>
              <a:ext cx="142876" cy="303611"/>
            </a:xfrm>
            <a:custGeom>
              <a:avLst/>
              <a:gdLst/>
              <a:ahLst/>
              <a:cxnLst/>
              <a:rect l="0" t="0" r="0" b="0"/>
              <a:pathLst>
                <a:path w="142876" h="303611">
                  <a:moveTo>
                    <a:pt x="142875" y="0"/>
                  </a:moveTo>
                  <a:lnTo>
                    <a:pt x="142875" y="4741"/>
                  </a:lnTo>
                  <a:lnTo>
                    <a:pt x="140229" y="9714"/>
                  </a:lnTo>
                  <a:lnTo>
                    <a:pt x="113063" y="51138"/>
                  </a:lnTo>
                  <a:lnTo>
                    <a:pt x="92270" y="93297"/>
                  </a:lnTo>
                  <a:lnTo>
                    <a:pt x="77720" y="123160"/>
                  </a:lnTo>
                  <a:lnTo>
                    <a:pt x="64370" y="144971"/>
                  </a:lnTo>
                  <a:lnTo>
                    <a:pt x="44812" y="189569"/>
                  </a:lnTo>
                  <a:lnTo>
                    <a:pt x="37776" y="205300"/>
                  </a:lnTo>
                  <a:lnTo>
                    <a:pt x="13732" y="243810"/>
                  </a:lnTo>
                  <a:lnTo>
                    <a:pt x="635" y="286824"/>
                  </a:lnTo>
                  <a:lnTo>
                    <a:pt x="0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06" name="SMARTInkShape-3141"/>
            <p:cNvSpPr/>
            <p:nvPr/>
          </p:nvSpPr>
          <p:spPr>
            <a:xfrm>
              <a:off x="2341388" y="1214549"/>
              <a:ext cx="158926" cy="214202"/>
            </a:xfrm>
            <a:custGeom>
              <a:avLst/>
              <a:gdLst/>
              <a:ahLst/>
              <a:cxnLst/>
              <a:rect l="0" t="0" r="0" b="0"/>
              <a:pathLst>
                <a:path w="158926" h="214202">
                  <a:moveTo>
                    <a:pt x="158925" y="17748"/>
                  </a:moveTo>
                  <a:lnTo>
                    <a:pt x="158925" y="4187"/>
                  </a:lnTo>
                  <a:lnTo>
                    <a:pt x="157932" y="2754"/>
                  </a:lnTo>
                  <a:lnTo>
                    <a:pt x="156278" y="1799"/>
                  </a:lnTo>
                  <a:lnTo>
                    <a:pt x="149211" y="454"/>
                  </a:lnTo>
                  <a:lnTo>
                    <a:pt x="137934" y="0"/>
                  </a:lnTo>
                  <a:lnTo>
                    <a:pt x="96178" y="15339"/>
                  </a:lnTo>
                  <a:lnTo>
                    <a:pt x="78487" y="19680"/>
                  </a:lnTo>
                  <a:lnTo>
                    <a:pt x="36881" y="38697"/>
                  </a:lnTo>
                  <a:lnTo>
                    <a:pt x="10444" y="59426"/>
                  </a:lnTo>
                  <a:lnTo>
                    <a:pt x="2262" y="68351"/>
                  </a:lnTo>
                  <a:lnTo>
                    <a:pt x="0" y="74303"/>
                  </a:lnTo>
                  <a:lnTo>
                    <a:pt x="389" y="76288"/>
                  </a:lnTo>
                  <a:lnTo>
                    <a:pt x="1640" y="77610"/>
                  </a:lnTo>
                  <a:lnTo>
                    <a:pt x="5677" y="80072"/>
                  </a:lnTo>
                  <a:lnTo>
                    <a:pt x="19228" y="92530"/>
                  </a:lnTo>
                  <a:lnTo>
                    <a:pt x="27714" y="95633"/>
                  </a:lnTo>
                  <a:lnTo>
                    <a:pt x="71561" y="98050"/>
                  </a:lnTo>
                  <a:lnTo>
                    <a:pt x="84341" y="98102"/>
                  </a:lnTo>
                  <a:lnTo>
                    <a:pt x="85390" y="99099"/>
                  </a:lnTo>
                  <a:lnTo>
                    <a:pt x="87211" y="105802"/>
                  </a:lnTo>
                  <a:lnTo>
                    <a:pt x="75033" y="119365"/>
                  </a:lnTo>
                  <a:lnTo>
                    <a:pt x="69384" y="122442"/>
                  </a:lnTo>
                  <a:lnTo>
                    <a:pt x="66489" y="123263"/>
                  </a:lnTo>
                  <a:lnTo>
                    <a:pt x="22495" y="160509"/>
                  </a:lnTo>
                  <a:lnTo>
                    <a:pt x="13953" y="166525"/>
                  </a:lnTo>
                  <a:lnTo>
                    <a:pt x="10157" y="172506"/>
                  </a:lnTo>
                  <a:lnTo>
                    <a:pt x="8020" y="181452"/>
                  </a:lnTo>
                  <a:lnTo>
                    <a:pt x="7386" y="190386"/>
                  </a:lnTo>
                  <a:lnTo>
                    <a:pt x="9884" y="196341"/>
                  </a:lnTo>
                  <a:lnTo>
                    <a:pt x="19572" y="208248"/>
                  </a:lnTo>
                  <a:lnTo>
                    <a:pt x="25222" y="211555"/>
                  </a:lnTo>
                  <a:lnTo>
                    <a:pt x="36626" y="213417"/>
                  </a:lnTo>
                  <a:lnTo>
                    <a:pt x="78557" y="2142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811" name="SMARTInkShape-Group360"/>
          <p:cNvGrpSpPr/>
          <p:nvPr/>
        </p:nvGrpSpPr>
        <p:grpSpPr>
          <a:xfrm>
            <a:off x="1569068" y="2062758"/>
            <a:ext cx="484761" cy="234786"/>
            <a:chOff x="1569068" y="2062758"/>
            <a:chExt cx="484761" cy="234786"/>
          </a:xfrm>
        </p:grpSpPr>
        <p:sp>
          <p:nvSpPr>
            <p:cNvPr id="1808" name="SMARTInkShape-3142"/>
            <p:cNvSpPr/>
            <p:nvPr/>
          </p:nvSpPr>
          <p:spPr>
            <a:xfrm>
              <a:off x="1857743" y="2125265"/>
              <a:ext cx="124648" cy="35720"/>
            </a:xfrm>
            <a:custGeom>
              <a:avLst/>
              <a:gdLst/>
              <a:ahLst/>
              <a:cxnLst/>
              <a:rect l="0" t="0" r="0" b="0"/>
              <a:pathLst>
                <a:path w="124648" h="35720">
                  <a:moveTo>
                    <a:pt x="8561" y="35719"/>
                  </a:moveTo>
                  <a:lnTo>
                    <a:pt x="3821" y="35719"/>
                  </a:lnTo>
                  <a:lnTo>
                    <a:pt x="2425" y="34727"/>
                  </a:lnTo>
                  <a:lnTo>
                    <a:pt x="1494" y="33073"/>
                  </a:lnTo>
                  <a:lnTo>
                    <a:pt x="0" y="28031"/>
                  </a:lnTo>
                  <a:lnTo>
                    <a:pt x="869" y="27617"/>
                  </a:lnTo>
                  <a:lnTo>
                    <a:pt x="4482" y="27157"/>
                  </a:lnTo>
                  <a:lnTo>
                    <a:pt x="9394" y="24307"/>
                  </a:lnTo>
                  <a:lnTo>
                    <a:pt x="12093" y="22158"/>
                  </a:lnTo>
                  <a:lnTo>
                    <a:pt x="56732" y="11975"/>
                  </a:lnTo>
                  <a:lnTo>
                    <a:pt x="92270" y="6886"/>
                  </a:lnTo>
                  <a:lnTo>
                    <a:pt x="1246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09" name="SMARTInkShape-3143"/>
            <p:cNvSpPr/>
            <p:nvPr/>
          </p:nvSpPr>
          <p:spPr>
            <a:xfrm>
              <a:off x="1955604" y="2062758"/>
              <a:ext cx="98225" cy="178594"/>
            </a:xfrm>
            <a:custGeom>
              <a:avLst/>
              <a:gdLst/>
              <a:ahLst/>
              <a:cxnLst/>
              <a:rect l="0" t="0" r="0" b="0"/>
              <a:pathLst>
                <a:path w="98225" h="178594">
                  <a:moveTo>
                    <a:pt x="8927" y="0"/>
                  </a:moveTo>
                  <a:lnTo>
                    <a:pt x="4187" y="0"/>
                  </a:lnTo>
                  <a:lnTo>
                    <a:pt x="2790" y="992"/>
                  </a:lnTo>
                  <a:lnTo>
                    <a:pt x="1859" y="2646"/>
                  </a:lnTo>
                  <a:lnTo>
                    <a:pt x="1239" y="4740"/>
                  </a:lnTo>
                  <a:lnTo>
                    <a:pt x="1817" y="7129"/>
                  </a:lnTo>
                  <a:lnTo>
                    <a:pt x="6380" y="16223"/>
                  </a:lnTo>
                  <a:lnTo>
                    <a:pt x="7795" y="25731"/>
                  </a:lnTo>
                  <a:lnTo>
                    <a:pt x="5778" y="33925"/>
                  </a:lnTo>
                  <a:lnTo>
                    <a:pt x="2567" y="41867"/>
                  </a:lnTo>
                  <a:lnTo>
                    <a:pt x="98" y="86444"/>
                  </a:lnTo>
                  <a:lnTo>
                    <a:pt x="3" y="127007"/>
                  </a:lnTo>
                  <a:lnTo>
                    <a:pt x="0" y="135161"/>
                  </a:lnTo>
                  <a:lnTo>
                    <a:pt x="2644" y="142092"/>
                  </a:lnTo>
                  <a:lnTo>
                    <a:pt x="6135" y="148480"/>
                  </a:lnTo>
                  <a:lnTo>
                    <a:pt x="9092" y="157655"/>
                  </a:lnTo>
                  <a:lnTo>
                    <a:pt x="21247" y="172627"/>
                  </a:lnTo>
                  <a:lnTo>
                    <a:pt x="26970" y="175942"/>
                  </a:lnTo>
                  <a:lnTo>
                    <a:pt x="38417" y="177808"/>
                  </a:lnTo>
                  <a:lnTo>
                    <a:pt x="82455" y="178563"/>
                  </a:lnTo>
                  <a:lnTo>
                    <a:pt x="98224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0" name="SMARTInkShape-3144"/>
            <p:cNvSpPr/>
            <p:nvPr/>
          </p:nvSpPr>
          <p:spPr>
            <a:xfrm>
              <a:off x="1569068" y="2170070"/>
              <a:ext cx="359745" cy="127474"/>
            </a:xfrm>
            <a:custGeom>
              <a:avLst/>
              <a:gdLst/>
              <a:ahLst/>
              <a:cxnLst/>
              <a:rect l="0" t="0" r="0" b="0"/>
              <a:pathLst>
                <a:path w="359745" h="127474">
                  <a:moveTo>
                    <a:pt x="0" y="127473"/>
                  </a:moveTo>
                  <a:lnTo>
                    <a:pt x="680" y="124069"/>
                  </a:lnTo>
                  <a:lnTo>
                    <a:pt x="2508" y="79639"/>
                  </a:lnTo>
                  <a:lnTo>
                    <a:pt x="3543" y="51362"/>
                  </a:lnTo>
                  <a:lnTo>
                    <a:pt x="11118" y="28549"/>
                  </a:lnTo>
                  <a:lnTo>
                    <a:pt x="11377" y="22460"/>
                  </a:lnTo>
                  <a:lnTo>
                    <a:pt x="12406" y="20875"/>
                  </a:lnTo>
                  <a:lnTo>
                    <a:pt x="14084" y="19817"/>
                  </a:lnTo>
                  <a:lnTo>
                    <a:pt x="20046" y="17827"/>
                  </a:lnTo>
                  <a:lnTo>
                    <a:pt x="21387" y="32942"/>
                  </a:lnTo>
                  <a:lnTo>
                    <a:pt x="27480" y="44563"/>
                  </a:lnTo>
                  <a:lnTo>
                    <a:pt x="28102" y="47516"/>
                  </a:lnTo>
                  <a:lnTo>
                    <a:pt x="36925" y="65332"/>
                  </a:lnTo>
                  <a:lnTo>
                    <a:pt x="39001" y="77235"/>
                  </a:lnTo>
                  <a:lnTo>
                    <a:pt x="55056" y="97887"/>
                  </a:lnTo>
                  <a:lnTo>
                    <a:pt x="56093" y="106587"/>
                  </a:lnTo>
                  <a:lnTo>
                    <a:pt x="56123" y="102137"/>
                  </a:lnTo>
                  <a:lnTo>
                    <a:pt x="57119" y="100782"/>
                  </a:lnTo>
                  <a:lnTo>
                    <a:pt x="60872" y="99275"/>
                  </a:lnTo>
                  <a:lnTo>
                    <a:pt x="62269" y="97882"/>
                  </a:lnTo>
                  <a:lnTo>
                    <a:pt x="63822" y="93687"/>
                  </a:lnTo>
                  <a:lnTo>
                    <a:pt x="65811" y="76773"/>
                  </a:lnTo>
                  <a:lnTo>
                    <a:pt x="71129" y="65081"/>
                  </a:lnTo>
                  <a:lnTo>
                    <a:pt x="74138" y="50483"/>
                  </a:lnTo>
                  <a:lnTo>
                    <a:pt x="80894" y="36158"/>
                  </a:lnTo>
                  <a:lnTo>
                    <a:pt x="83649" y="20758"/>
                  </a:lnTo>
                  <a:lnTo>
                    <a:pt x="91742" y="8930"/>
                  </a:lnTo>
                  <a:lnTo>
                    <a:pt x="96561" y="13560"/>
                  </a:lnTo>
                  <a:lnTo>
                    <a:pt x="98907" y="18508"/>
                  </a:lnTo>
                  <a:lnTo>
                    <a:pt x="100413" y="25028"/>
                  </a:lnTo>
                  <a:lnTo>
                    <a:pt x="115001" y="41770"/>
                  </a:lnTo>
                  <a:lnTo>
                    <a:pt x="120569" y="53472"/>
                  </a:lnTo>
                  <a:lnTo>
                    <a:pt x="130930" y="65338"/>
                  </a:lnTo>
                  <a:lnTo>
                    <a:pt x="136671" y="68640"/>
                  </a:lnTo>
                  <a:lnTo>
                    <a:pt x="148442" y="70760"/>
                  </a:lnTo>
                  <a:lnTo>
                    <a:pt x="162089" y="71127"/>
                  </a:lnTo>
                  <a:lnTo>
                    <a:pt x="170363" y="68566"/>
                  </a:lnTo>
                  <a:lnTo>
                    <a:pt x="177348" y="65114"/>
                  </a:lnTo>
                  <a:lnTo>
                    <a:pt x="186859" y="62178"/>
                  </a:lnTo>
                  <a:lnTo>
                    <a:pt x="192948" y="57975"/>
                  </a:lnTo>
                  <a:lnTo>
                    <a:pt x="221828" y="20901"/>
                  </a:lnTo>
                  <a:lnTo>
                    <a:pt x="224034" y="14825"/>
                  </a:lnTo>
                  <a:lnTo>
                    <a:pt x="223631" y="11816"/>
                  </a:lnTo>
                  <a:lnTo>
                    <a:pt x="217191" y="369"/>
                  </a:lnTo>
                  <a:lnTo>
                    <a:pt x="212224" y="0"/>
                  </a:lnTo>
                  <a:lnTo>
                    <a:pt x="207198" y="2559"/>
                  </a:lnTo>
                  <a:lnTo>
                    <a:pt x="178161" y="29657"/>
                  </a:lnTo>
                  <a:lnTo>
                    <a:pt x="158330" y="59543"/>
                  </a:lnTo>
                  <a:lnTo>
                    <a:pt x="154884" y="81838"/>
                  </a:lnTo>
                  <a:lnTo>
                    <a:pt x="159257" y="96458"/>
                  </a:lnTo>
                  <a:lnTo>
                    <a:pt x="166836" y="108617"/>
                  </a:lnTo>
                  <a:lnTo>
                    <a:pt x="170616" y="111055"/>
                  </a:lnTo>
                  <a:lnTo>
                    <a:pt x="188293" y="114967"/>
                  </a:lnTo>
                  <a:lnTo>
                    <a:pt x="191865" y="115288"/>
                  </a:lnTo>
                  <a:lnTo>
                    <a:pt x="206374" y="110999"/>
                  </a:lnTo>
                  <a:lnTo>
                    <a:pt x="233117" y="94923"/>
                  </a:lnTo>
                  <a:lnTo>
                    <a:pt x="241619" y="86419"/>
                  </a:lnTo>
                  <a:lnTo>
                    <a:pt x="266399" y="47546"/>
                  </a:lnTo>
                  <a:lnTo>
                    <a:pt x="272294" y="28706"/>
                  </a:lnTo>
                  <a:lnTo>
                    <a:pt x="287816" y="9332"/>
                  </a:lnTo>
                  <a:lnTo>
                    <a:pt x="292902" y="8939"/>
                  </a:lnTo>
                  <a:lnTo>
                    <a:pt x="294347" y="9876"/>
                  </a:lnTo>
                  <a:lnTo>
                    <a:pt x="295310" y="11493"/>
                  </a:lnTo>
                  <a:lnTo>
                    <a:pt x="295952" y="13563"/>
                  </a:lnTo>
                  <a:lnTo>
                    <a:pt x="312632" y="35633"/>
                  </a:lnTo>
                  <a:lnTo>
                    <a:pt x="314993" y="41547"/>
                  </a:lnTo>
                  <a:lnTo>
                    <a:pt x="339289" y="79660"/>
                  </a:lnTo>
                  <a:lnTo>
                    <a:pt x="341724" y="85919"/>
                  </a:lnTo>
                  <a:lnTo>
                    <a:pt x="359744" y="107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819" name="SMARTInkShape-Group361"/>
          <p:cNvGrpSpPr/>
          <p:nvPr/>
        </p:nvGrpSpPr>
        <p:grpSpPr>
          <a:xfrm>
            <a:off x="991763" y="2062758"/>
            <a:ext cx="543696" cy="196454"/>
            <a:chOff x="991763" y="2062758"/>
            <a:chExt cx="543696" cy="196454"/>
          </a:xfrm>
        </p:grpSpPr>
        <p:sp>
          <p:nvSpPr>
            <p:cNvPr id="1812" name="SMARTInkShape-3145"/>
            <p:cNvSpPr/>
            <p:nvPr/>
          </p:nvSpPr>
          <p:spPr>
            <a:xfrm>
              <a:off x="1262316" y="2170070"/>
              <a:ext cx="14083" cy="62353"/>
            </a:xfrm>
            <a:custGeom>
              <a:avLst/>
              <a:gdLst/>
              <a:ahLst/>
              <a:cxnLst/>
              <a:rect l="0" t="0" r="0" b="0"/>
              <a:pathLst>
                <a:path w="14083" h="62353">
                  <a:moveTo>
                    <a:pt x="0" y="62352"/>
                  </a:moveTo>
                  <a:lnTo>
                    <a:pt x="3929" y="46907"/>
                  </a:lnTo>
                  <a:lnTo>
                    <a:pt x="5694" y="2508"/>
                  </a:lnTo>
                  <a:lnTo>
                    <a:pt x="5699" y="0"/>
                  </a:lnTo>
                  <a:lnTo>
                    <a:pt x="6692" y="41712"/>
                  </a:lnTo>
                  <a:lnTo>
                    <a:pt x="14082" y="623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3" name="SMARTInkShape-3146"/>
            <p:cNvSpPr/>
            <p:nvPr/>
          </p:nvSpPr>
          <p:spPr>
            <a:xfrm>
              <a:off x="1455539" y="2152200"/>
              <a:ext cx="79920" cy="107012"/>
            </a:xfrm>
            <a:custGeom>
              <a:avLst/>
              <a:gdLst/>
              <a:ahLst/>
              <a:cxnLst/>
              <a:rect l="0" t="0" r="0" b="0"/>
              <a:pathLst>
                <a:path w="79920" h="107012">
                  <a:moveTo>
                    <a:pt x="0" y="71292"/>
                  </a:moveTo>
                  <a:lnTo>
                    <a:pt x="7688" y="71292"/>
                  </a:lnTo>
                  <a:lnTo>
                    <a:pt x="15814" y="65155"/>
                  </a:lnTo>
                  <a:lnTo>
                    <a:pt x="38961" y="55479"/>
                  </a:lnTo>
                  <a:lnTo>
                    <a:pt x="64438" y="38468"/>
                  </a:lnTo>
                  <a:lnTo>
                    <a:pt x="78853" y="19475"/>
                  </a:lnTo>
                  <a:lnTo>
                    <a:pt x="79919" y="13495"/>
                  </a:lnTo>
                  <a:lnTo>
                    <a:pt x="77522" y="8232"/>
                  </a:lnTo>
                  <a:lnTo>
                    <a:pt x="72639" y="1509"/>
                  </a:lnTo>
                  <a:lnTo>
                    <a:pt x="69326" y="590"/>
                  </a:lnTo>
                  <a:lnTo>
                    <a:pt x="59114" y="0"/>
                  </a:lnTo>
                  <a:lnTo>
                    <a:pt x="53393" y="2565"/>
                  </a:lnTo>
                  <a:lnTo>
                    <a:pt x="14882" y="38564"/>
                  </a:lnTo>
                  <a:lnTo>
                    <a:pt x="3969" y="56596"/>
                  </a:lnTo>
                  <a:lnTo>
                    <a:pt x="784" y="70741"/>
                  </a:lnTo>
                  <a:lnTo>
                    <a:pt x="155" y="87830"/>
                  </a:lnTo>
                  <a:lnTo>
                    <a:pt x="1095" y="91247"/>
                  </a:lnTo>
                  <a:lnTo>
                    <a:pt x="2715" y="93525"/>
                  </a:lnTo>
                  <a:lnTo>
                    <a:pt x="15241" y="103618"/>
                  </a:lnTo>
                  <a:lnTo>
                    <a:pt x="20995" y="105503"/>
                  </a:lnTo>
                  <a:lnTo>
                    <a:pt x="53578" y="1070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4" name="SMARTInkShape-3147"/>
            <p:cNvSpPr/>
            <p:nvPr/>
          </p:nvSpPr>
          <p:spPr>
            <a:xfrm>
              <a:off x="1276945" y="2178844"/>
              <a:ext cx="205384" cy="26790"/>
            </a:xfrm>
            <a:custGeom>
              <a:avLst/>
              <a:gdLst/>
              <a:ahLst/>
              <a:cxnLst/>
              <a:rect l="0" t="0" r="0" b="0"/>
              <a:pathLst>
                <a:path w="205384" h="26790">
                  <a:moveTo>
                    <a:pt x="0" y="26789"/>
                  </a:moveTo>
                  <a:lnTo>
                    <a:pt x="7689" y="19100"/>
                  </a:lnTo>
                  <a:lnTo>
                    <a:pt x="13303" y="18227"/>
                  </a:lnTo>
                  <a:lnTo>
                    <a:pt x="31217" y="16939"/>
                  </a:lnTo>
                  <a:lnTo>
                    <a:pt x="59723" y="10180"/>
                  </a:lnTo>
                  <a:lnTo>
                    <a:pt x="99036" y="9094"/>
                  </a:lnTo>
                  <a:lnTo>
                    <a:pt x="122610" y="6332"/>
                  </a:lnTo>
                  <a:lnTo>
                    <a:pt x="148353" y="1250"/>
                  </a:lnTo>
                  <a:lnTo>
                    <a:pt x="189965" y="32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5" name="SMARTInkShape-3148"/>
            <p:cNvSpPr/>
            <p:nvPr/>
          </p:nvSpPr>
          <p:spPr>
            <a:xfrm>
              <a:off x="1375172" y="2098476"/>
              <a:ext cx="18608" cy="142349"/>
            </a:xfrm>
            <a:custGeom>
              <a:avLst/>
              <a:gdLst/>
              <a:ahLst/>
              <a:cxnLst/>
              <a:rect l="0" t="0" r="0" b="0"/>
              <a:pathLst>
                <a:path w="18608" h="142349">
                  <a:moveTo>
                    <a:pt x="0" y="0"/>
                  </a:moveTo>
                  <a:lnTo>
                    <a:pt x="7688" y="0"/>
                  </a:lnTo>
                  <a:lnTo>
                    <a:pt x="8102" y="993"/>
                  </a:lnTo>
                  <a:lnTo>
                    <a:pt x="8925" y="45453"/>
                  </a:lnTo>
                  <a:lnTo>
                    <a:pt x="9921" y="74521"/>
                  </a:lnTo>
                  <a:lnTo>
                    <a:pt x="17031" y="110143"/>
                  </a:lnTo>
                  <a:lnTo>
                    <a:pt x="18607" y="1423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6" name="SMARTInkShape-3149"/>
            <p:cNvSpPr/>
            <p:nvPr/>
          </p:nvSpPr>
          <p:spPr>
            <a:xfrm>
              <a:off x="1089422" y="2155914"/>
              <a:ext cx="176807" cy="79860"/>
            </a:xfrm>
            <a:custGeom>
              <a:avLst/>
              <a:gdLst/>
              <a:ahLst/>
              <a:cxnLst/>
              <a:rect l="0" t="0" r="0" b="0"/>
              <a:pathLst>
                <a:path w="176807" h="79860">
                  <a:moveTo>
                    <a:pt x="0" y="40789"/>
                  </a:moveTo>
                  <a:lnTo>
                    <a:pt x="4740" y="40789"/>
                  </a:lnTo>
                  <a:lnTo>
                    <a:pt x="6137" y="39797"/>
                  </a:lnTo>
                  <a:lnTo>
                    <a:pt x="7068" y="38143"/>
                  </a:lnTo>
                  <a:lnTo>
                    <a:pt x="7688" y="36049"/>
                  </a:lnTo>
                  <a:lnTo>
                    <a:pt x="9094" y="34652"/>
                  </a:lnTo>
                  <a:lnTo>
                    <a:pt x="31217" y="25968"/>
                  </a:lnTo>
                  <a:lnTo>
                    <a:pt x="74168" y="20461"/>
                  </a:lnTo>
                  <a:lnTo>
                    <a:pt x="110309" y="14851"/>
                  </a:lnTo>
                  <a:lnTo>
                    <a:pt x="132895" y="13260"/>
                  </a:lnTo>
                  <a:lnTo>
                    <a:pt x="157143" y="5920"/>
                  </a:lnTo>
                  <a:lnTo>
                    <a:pt x="163437" y="5448"/>
                  </a:lnTo>
                  <a:lnTo>
                    <a:pt x="169542" y="2592"/>
                  </a:lnTo>
                  <a:lnTo>
                    <a:pt x="172559" y="442"/>
                  </a:lnTo>
                  <a:lnTo>
                    <a:pt x="174571" y="0"/>
                  </a:lnTo>
                  <a:lnTo>
                    <a:pt x="175912" y="698"/>
                  </a:lnTo>
                  <a:lnTo>
                    <a:pt x="176806" y="2155"/>
                  </a:lnTo>
                  <a:lnTo>
                    <a:pt x="176409" y="3127"/>
                  </a:lnTo>
                  <a:lnTo>
                    <a:pt x="175153" y="3775"/>
                  </a:lnTo>
                  <a:lnTo>
                    <a:pt x="173323" y="4207"/>
                  </a:lnTo>
                  <a:lnTo>
                    <a:pt x="162297" y="12683"/>
                  </a:lnTo>
                  <a:lnTo>
                    <a:pt x="145594" y="30146"/>
                  </a:lnTo>
                  <a:lnTo>
                    <a:pt x="127646" y="58113"/>
                  </a:lnTo>
                  <a:lnTo>
                    <a:pt x="121407" y="79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7" name="SMARTInkShape-3150"/>
            <p:cNvSpPr/>
            <p:nvPr/>
          </p:nvSpPr>
          <p:spPr>
            <a:xfrm>
              <a:off x="1161227" y="2062758"/>
              <a:ext cx="15259" cy="177923"/>
            </a:xfrm>
            <a:custGeom>
              <a:avLst/>
              <a:gdLst/>
              <a:ahLst/>
              <a:cxnLst/>
              <a:rect l="0" t="0" r="0" b="0"/>
              <a:pathLst>
                <a:path w="15259" h="177923">
                  <a:moveTo>
                    <a:pt x="8562" y="0"/>
                  </a:moveTo>
                  <a:lnTo>
                    <a:pt x="874" y="0"/>
                  </a:lnTo>
                  <a:lnTo>
                    <a:pt x="460" y="992"/>
                  </a:lnTo>
                  <a:lnTo>
                    <a:pt x="0" y="4740"/>
                  </a:lnTo>
                  <a:lnTo>
                    <a:pt x="2442" y="9714"/>
                  </a:lnTo>
                  <a:lnTo>
                    <a:pt x="4482" y="12429"/>
                  </a:lnTo>
                  <a:lnTo>
                    <a:pt x="7353" y="25731"/>
                  </a:lnTo>
                  <a:lnTo>
                    <a:pt x="8531" y="68878"/>
                  </a:lnTo>
                  <a:lnTo>
                    <a:pt x="8560" y="112122"/>
                  </a:lnTo>
                  <a:lnTo>
                    <a:pt x="8562" y="156634"/>
                  </a:lnTo>
                  <a:lnTo>
                    <a:pt x="8562" y="163211"/>
                  </a:lnTo>
                  <a:lnTo>
                    <a:pt x="11208" y="169442"/>
                  </a:lnTo>
                  <a:lnTo>
                    <a:pt x="14699" y="175518"/>
                  </a:lnTo>
                  <a:lnTo>
                    <a:pt x="15258" y="1779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18" name="SMARTInkShape-3151"/>
            <p:cNvSpPr/>
            <p:nvPr/>
          </p:nvSpPr>
          <p:spPr>
            <a:xfrm>
              <a:off x="991763" y="2098476"/>
              <a:ext cx="150692" cy="142876"/>
            </a:xfrm>
            <a:custGeom>
              <a:avLst/>
              <a:gdLst/>
              <a:ahLst/>
              <a:cxnLst/>
              <a:rect l="0" t="0" r="0" b="0"/>
              <a:pathLst>
                <a:path w="150692" h="142876">
                  <a:moveTo>
                    <a:pt x="106588" y="0"/>
                  </a:moveTo>
                  <a:lnTo>
                    <a:pt x="76777" y="0"/>
                  </a:lnTo>
                  <a:lnTo>
                    <a:pt x="34917" y="11024"/>
                  </a:lnTo>
                  <a:lnTo>
                    <a:pt x="16033" y="16510"/>
                  </a:lnTo>
                  <a:lnTo>
                    <a:pt x="5894" y="17460"/>
                  </a:lnTo>
                  <a:lnTo>
                    <a:pt x="3740" y="18585"/>
                  </a:lnTo>
                  <a:lnTo>
                    <a:pt x="2304" y="20328"/>
                  </a:lnTo>
                  <a:lnTo>
                    <a:pt x="709" y="24910"/>
                  </a:lnTo>
                  <a:lnTo>
                    <a:pt x="0" y="30254"/>
                  </a:lnTo>
                  <a:lnTo>
                    <a:pt x="803" y="32076"/>
                  </a:lnTo>
                  <a:lnTo>
                    <a:pt x="2330" y="33290"/>
                  </a:lnTo>
                  <a:lnTo>
                    <a:pt x="6673" y="35632"/>
                  </a:lnTo>
                  <a:lnTo>
                    <a:pt x="14697" y="41536"/>
                  </a:lnTo>
                  <a:lnTo>
                    <a:pt x="56345" y="59799"/>
                  </a:lnTo>
                  <a:lnTo>
                    <a:pt x="100326" y="83029"/>
                  </a:lnTo>
                  <a:lnTo>
                    <a:pt x="141912" y="115924"/>
                  </a:lnTo>
                  <a:lnTo>
                    <a:pt x="147093" y="121967"/>
                  </a:lnTo>
                  <a:lnTo>
                    <a:pt x="149395" y="127960"/>
                  </a:lnTo>
                  <a:lnTo>
                    <a:pt x="150691" y="136913"/>
                  </a:lnTo>
                  <a:lnTo>
                    <a:pt x="148349" y="142871"/>
                  </a:lnTo>
                  <a:lnTo>
                    <a:pt x="14834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835" name="SMARTInkShape-Group362"/>
          <p:cNvGrpSpPr/>
          <p:nvPr/>
        </p:nvGrpSpPr>
        <p:grpSpPr>
          <a:xfrm>
            <a:off x="71437" y="1643599"/>
            <a:ext cx="2035970" cy="320933"/>
            <a:chOff x="71437" y="1643599"/>
            <a:chExt cx="2035970" cy="320933"/>
          </a:xfrm>
        </p:grpSpPr>
        <p:sp>
          <p:nvSpPr>
            <p:cNvPr id="1820" name="SMARTInkShape-3152"/>
            <p:cNvSpPr/>
            <p:nvPr/>
          </p:nvSpPr>
          <p:spPr>
            <a:xfrm>
              <a:off x="2009299" y="1812726"/>
              <a:ext cx="98108" cy="133947"/>
            </a:xfrm>
            <a:custGeom>
              <a:avLst/>
              <a:gdLst/>
              <a:ahLst/>
              <a:cxnLst/>
              <a:rect l="0" t="0" r="0" b="0"/>
              <a:pathLst>
                <a:path w="98108" h="133947">
                  <a:moveTo>
                    <a:pt x="26670" y="133946"/>
                  </a:moveTo>
                  <a:lnTo>
                    <a:pt x="26670" y="121517"/>
                  </a:lnTo>
                  <a:lnTo>
                    <a:pt x="25677" y="119707"/>
                  </a:lnTo>
                  <a:lnTo>
                    <a:pt x="24024" y="118500"/>
                  </a:lnTo>
                  <a:lnTo>
                    <a:pt x="21929" y="117696"/>
                  </a:lnTo>
                  <a:lnTo>
                    <a:pt x="20533" y="115175"/>
                  </a:lnTo>
                  <a:lnTo>
                    <a:pt x="17575" y="103138"/>
                  </a:lnTo>
                  <a:lnTo>
                    <a:pt x="11848" y="91855"/>
                  </a:lnTo>
                  <a:lnTo>
                    <a:pt x="8718" y="77377"/>
                  </a:lnTo>
                  <a:lnTo>
                    <a:pt x="2940" y="65370"/>
                  </a:lnTo>
                  <a:lnTo>
                    <a:pt x="0" y="28404"/>
                  </a:lnTo>
                  <a:lnTo>
                    <a:pt x="2580" y="19901"/>
                  </a:lnTo>
                  <a:lnTo>
                    <a:pt x="4657" y="16244"/>
                  </a:lnTo>
                  <a:lnTo>
                    <a:pt x="7033" y="13806"/>
                  </a:lnTo>
                  <a:lnTo>
                    <a:pt x="26740" y="2148"/>
                  </a:lnTo>
                  <a:lnTo>
                    <a:pt x="54249" y="189"/>
                  </a:lnTo>
                  <a:lnTo>
                    <a:pt x="981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1" name="SMARTInkShape-3153"/>
            <p:cNvSpPr/>
            <p:nvPr/>
          </p:nvSpPr>
          <p:spPr>
            <a:xfrm>
              <a:off x="1946672" y="1866304"/>
              <a:ext cx="8930" cy="80369"/>
            </a:xfrm>
            <a:custGeom>
              <a:avLst/>
              <a:gdLst/>
              <a:ahLst/>
              <a:cxnLst/>
              <a:rect l="0" t="0" r="0" b="0"/>
              <a:pathLst>
                <a:path w="8930" h="80369">
                  <a:moveTo>
                    <a:pt x="0" y="0"/>
                  </a:moveTo>
                  <a:lnTo>
                    <a:pt x="0" y="37600"/>
                  </a:lnTo>
                  <a:lnTo>
                    <a:pt x="2646" y="44162"/>
                  </a:lnTo>
                  <a:lnTo>
                    <a:pt x="6137" y="50386"/>
                  </a:lnTo>
                  <a:lnTo>
                    <a:pt x="8102" y="60460"/>
                  </a:lnTo>
                  <a:lnTo>
                    <a:pt x="8929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2" name="SMARTInkShape-3154"/>
            <p:cNvSpPr/>
            <p:nvPr/>
          </p:nvSpPr>
          <p:spPr>
            <a:xfrm>
              <a:off x="1509485" y="1643599"/>
              <a:ext cx="374680" cy="298909"/>
            </a:xfrm>
            <a:custGeom>
              <a:avLst/>
              <a:gdLst/>
              <a:ahLst/>
              <a:cxnLst/>
              <a:rect l="0" t="0" r="0" b="0"/>
              <a:pathLst>
                <a:path w="374680" h="298909">
                  <a:moveTo>
                    <a:pt x="8562" y="195916"/>
                  </a:moveTo>
                  <a:lnTo>
                    <a:pt x="8562" y="191176"/>
                  </a:lnTo>
                  <a:lnTo>
                    <a:pt x="7570" y="189780"/>
                  </a:lnTo>
                  <a:lnTo>
                    <a:pt x="5916" y="188849"/>
                  </a:lnTo>
                  <a:lnTo>
                    <a:pt x="873" y="187355"/>
                  </a:lnTo>
                  <a:lnTo>
                    <a:pt x="184" y="184505"/>
                  </a:lnTo>
                  <a:lnTo>
                    <a:pt x="0" y="182355"/>
                  </a:lnTo>
                  <a:lnTo>
                    <a:pt x="870" y="180923"/>
                  </a:lnTo>
                  <a:lnTo>
                    <a:pt x="2441" y="179967"/>
                  </a:lnTo>
                  <a:lnTo>
                    <a:pt x="4482" y="179331"/>
                  </a:lnTo>
                  <a:lnTo>
                    <a:pt x="47732" y="151214"/>
                  </a:lnTo>
                  <a:lnTo>
                    <a:pt x="88448" y="133404"/>
                  </a:lnTo>
                  <a:lnTo>
                    <a:pt x="106646" y="121832"/>
                  </a:lnTo>
                  <a:lnTo>
                    <a:pt x="129406" y="100502"/>
                  </a:lnTo>
                  <a:lnTo>
                    <a:pt x="154367" y="55896"/>
                  </a:lnTo>
                  <a:lnTo>
                    <a:pt x="159181" y="33174"/>
                  </a:lnTo>
                  <a:lnTo>
                    <a:pt x="160362" y="0"/>
                  </a:lnTo>
                  <a:lnTo>
                    <a:pt x="160366" y="11939"/>
                  </a:lnTo>
                  <a:lnTo>
                    <a:pt x="157720" y="17576"/>
                  </a:lnTo>
                  <a:lnTo>
                    <a:pt x="155626" y="20468"/>
                  </a:lnTo>
                  <a:lnTo>
                    <a:pt x="145545" y="62513"/>
                  </a:lnTo>
                  <a:lnTo>
                    <a:pt x="143107" y="98863"/>
                  </a:lnTo>
                  <a:lnTo>
                    <a:pt x="142685" y="137394"/>
                  </a:lnTo>
                  <a:lnTo>
                    <a:pt x="142542" y="177080"/>
                  </a:lnTo>
                  <a:lnTo>
                    <a:pt x="142512" y="219931"/>
                  </a:lnTo>
                  <a:lnTo>
                    <a:pt x="143501" y="233379"/>
                  </a:lnTo>
                  <a:lnTo>
                    <a:pt x="153531" y="273566"/>
                  </a:lnTo>
                  <a:lnTo>
                    <a:pt x="168202" y="293853"/>
                  </a:lnTo>
                  <a:lnTo>
                    <a:pt x="168810" y="298314"/>
                  </a:lnTo>
                  <a:lnTo>
                    <a:pt x="169964" y="298908"/>
                  </a:lnTo>
                  <a:lnTo>
                    <a:pt x="171726" y="298312"/>
                  </a:lnTo>
                  <a:lnTo>
                    <a:pt x="173892" y="296922"/>
                  </a:lnTo>
                  <a:lnTo>
                    <a:pt x="175337" y="295004"/>
                  </a:lnTo>
                  <a:lnTo>
                    <a:pt x="176942" y="290226"/>
                  </a:lnTo>
                  <a:lnTo>
                    <a:pt x="180822" y="264672"/>
                  </a:lnTo>
                  <a:lnTo>
                    <a:pt x="189245" y="241114"/>
                  </a:lnTo>
                  <a:lnTo>
                    <a:pt x="193045" y="234856"/>
                  </a:lnTo>
                  <a:lnTo>
                    <a:pt x="196177" y="225755"/>
                  </a:lnTo>
                  <a:lnTo>
                    <a:pt x="201955" y="216774"/>
                  </a:lnTo>
                  <a:lnTo>
                    <a:pt x="203655" y="210809"/>
                  </a:lnTo>
                  <a:lnTo>
                    <a:pt x="205101" y="208821"/>
                  </a:lnTo>
                  <a:lnTo>
                    <a:pt x="207057" y="207496"/>
                  </a:lnTo>
                  <a:lnTo>
                    <a:pt x="213825" y="204892"/>
                  </a:lnTo>
                  <a:lnTo>
                    <a:pt x="213909" y="209600"/>
                  </a:lnTo>
                  <a:lnTo>
                    <a:pt x="216575" y="214566"/>
                  </a:lnTo>
                  <a:lnTo>
                    <a:pt x="220075" y="220080"/>
                  </a:lnTo>
                  <a:lnTo>
                    <a:pt x="222321" y="231705"/>
                  </a:lnTo>
                  <a:lnTo>
                    <a:pt x="222765" y="243555"/>
                  </a:lnTo>
                  <a:lnTo>
                    <a:pt x="225472" y="249501"/>
                  </a:lnTo>
                  <a:lnTo>
                    <a:pt x="236174" y="262643"/>
                  </a:lnTo>
                  <a:lnTo>
                    <a:pt x="241353" y="265260"/>
                  </a:lnTo>
                  <a:lnTo>
                    <a:pt x="265715" y="267170"/>
                  </a:lnTo>
                  <a:lnTo>
                    <a:pt x="269294" y="267232"/>
                  </a:lnTo>
                  <a:lnTo>
                    <a:pt x="310560" y="254049"/>
                  </a:lnTo>
                  <a:lnTo>
                    <a:pt x="319062" y="246227"/>
                  </a:lnTo>
                  <a:lnTo>
                    <a:pt x="334723" y="226428"/>
                  </a:lnTo>
                  <a:lnTo>
                    <a:pt x="340769" y="213923"/>
                  </a:lnTo>
                  <a:lnTo>
                    <a:pt x="343143" y="210897"/>
                  </a:lnTo>
                  <a:lnTo>
                    <a:pt x="343733" y="207888"/>
                  </a:lnTo>
                  <a:lnTo>
                    <a:pt x="343134" y="204890"/>
                  </a:lnTo>
                  <a:lnTo>
                    <a:pt x="339785" y="197689"/>
                  </a:lnTo>
                  <a:lnTo>
                    <a:pt x="331344" y="188384"/>
                  </a:lnTo>
                  <a:lnTo>
                    <a:pt x="327969" y="187608"/>
                  </a:lnTo>
                  <a:lnTo>
                    <a:pt x="317717" y="187110"/>
                  </a:lnTo>
                  <a:lnTo>
                    <a:pt x="311990" y="189687"/>
                  </a:lnTo>
                  <a:lnTo>
                    <a:pt x="282402" y="216799"/>
                  </a:lnTo>
                  <a:lnTo>
                    <a:pt x="279097" y="222726"/>
                  </a:lnTo>
                  <a:lnTo>
                    <a:pt x="276975" y="234616"/>
                  </a:lnTo>
                  <a:lnTo>
                    <a:pt x="276607" y="243543"/>
                  </a:lnTo>
                  <a:lnTo>
                    <a:pt x="279167" y="249495"/>
                  </a:lnTo>
                  <a:lnTo>
                    <a:pt x="281239" y="252472"/>
                  </a:lnTo>
                  <a:lnTo>
                    <a:pt x="286548" y="270515"/>
                  </a:lnTo>
                  <a:lnTo>
                    <a:pt x="294499" y="278019"/>
                  </a:lnTo>
                  <a:lnTo>
                    <a:pt x="302002" y="282016"/>
                  </a:lnTo>
                  <a:lnTo>
                    <a:pt x="342237" y="293191"/>
                  </a:lnTo>
                  <a:lnTo>
                    <a:pt x="374679" y="2941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3" name="SMARTInkShape-3155"/>
            <p:cNvSpPr/>
            <p:nvPr/>
          </p:nvSpPr>
          <p:spPr>
            <a:xfrm>
              <a:off x="1589484" y="1696640"/>
              <a:ext cx="17861" cy="267892"/>
            </a:xfrm>
            <a:custGeom>
              <a:avLst/>
              <a:gdLst/>
              <a:ahLst/>
              <a:cxnLst/>
              <a:rect l="0" t="0" r="0" b="0"/>
              <a:pathLst>
                <a:path w="17861" h="267892">
                  <a:moveTo>
                    <a:pt x="0" y="0"/>
                  </a:moveTo>
                  <a:lnTo>
                    <a:pt x="0" y="40140"/>
                  </a:lnTo>
                  <a:lnTo>
                    <a:pt x="0" y="80950"/>
                  </a:lnTo>
                  <a:lnTo>
                    <a:pt x="0" y="118025"/>
                  </a:lnTo>
                  <a:lnTo>
                    <a:pt x="0" y="160990"/>
                  </a:lnTo>
                  <a:lnTo>
                    <a:pt x="992" y="186608"/>
                  </a:lnTo>
                  <a:lnTo>
                    <a:pt x="9095" y="225878"/>
                  </a:lnTo>
                  <a:lnTo>
                    <a:pt x="1786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4" name="SMARTInkShape-3156"/>
            <p:cNvSpPr/>
            <p:nvPr/>
          </p:nvSpPr>
          <p:spPr>
            <a:xfrm>
              <a:off x="1325747" y="1750219"/>
              <a:ext cx="107792" cy="204851"/>
            </a:xfrm>
            <a:custGeom>
              <a:avLst/>
              <a:gdLst/>
              <a:ahLst/>
              <a:cxnLst/>
              <a:rect l="0" t="0" r="0" b="0"/>
              <a:pathLst>
                <a:path w="107792" h="204851">
                  <a:moveTo>
                    <a:pt x="67284" y="107156"/>
                  </a:moveTo>
                  <a:lnTo>
                    <a:pt x="62544" y="107156"/>
                  </a:lnTo>
                  <a:lnTo>
                    <a:pt x="61147" y="106164"/>
                  </a:lnTo>
                  <a:lnTo>
                    <a:pt x="60216" y="104510"/>
                  </a:lnTo>
                  <a:lnTo>
                    <a:pt x="58464" y="98594"/>
                  </a:lnTo>
                  <a:lnTo>
                    <a:pt x="53646" y="98335"/>
                  </a:lnTo>
                  <a:lnTo>
                    <a:pt x="52239" y="99291"/>
                  </a:lnTo>
                  <a:lnTo>
                    <a:pt x="51301" y="100921"/>
                  </a:lnTo>
                  <a:lnTo>
                    <a:pt x="50676" y="102999"/>
                  </a:lnTo>
                  <a:lnTo>
                    <a:pt x="45055" y="110665"/>
                  </a:lnTo>
                  <a:lnTo>
                    <a:pt x="24314" y="127731"/>
                  </a:lnTo>
                  <a:lnTo>
                    <a:pt x="7569" y="151259"/>
                  </a:lnTo>
                  <a:lnTo>
                    <a:pt x="0" y="172752"/>
                  </a:lnTo>
                  <a:lnTo>
                    <a:pt x="4532" y="199318"/>
                  </a:lnTo>
                  <a:lnTo>
                    <a:pt x="5606" y="201339"/>
                  </a:lnTo>
                  <a:lnTo>
                    <a:pt x="7313" y="202687"/>
                  </a:lnTo>
                  <a:lnTo>
                    <a:pt x="9444" y="203585"/>
                  </a:lnTo>
                  <a:lnTo>
                    <a:pt x="21924" y="204850"/>
                  </a:lnTo>
                  <a:lnTo>
                    <a:pt x="29926" y="202500"/>
                  </a:lnTo>
                  <a:lnTo>
                    <a:pt x="69553" y="180465"/>
                  </a:lnTo>
                  <a:lnTo>
                    <a:pt x="90773" y="153614"/>
                  </a:lnTo>
                  <a:lnTo>
                    <a:pt x="98938" y="132827"/>
                  </a:lnTo>
                  <a:lnTo>
                    <a:pt x="102791" y="114652"/>
                  </a:lnTo>
                  <a:lnTo>
                    <a:pt x="107208" y="106188"/>
                  </a:lnTo>
                  <a:lnTo>
                    <a:pt x="107791" y="101550"/>
                  </a:lnTo>
                  <a:lnTo>
                    <a:pt x="102562" y="69222"/>
                  </a:lnTo>
                  <a:lnTo>
                    <a:pt x="96044" y="51670"/>
                  </a:lnTo>
                  <a:lnTo>
                    <a:pt x="93957" y="41816"/>
                  </a:lnTo>
                  <a:lnTo>
                    <a:pt x="87204" y="30690"/>
                  </a:lnTo>
                  <a:lnTo>
                    <a:pt x="5835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5" name="SMARTInkShape-3157"/>
            <p:cNvSpPr/>
            <p:nvPr/>
          </p:nvSpPr>
          <p:spPr>
            <a:xfrm>
              <a:off x="1053812" y="1785940"/>
              <a:ext cx="249910" cy="169662"/>
            </a:xfrm>
            <a:custGeom>
              <a:avLst/>
              <a:gdLst/>
              <a:ahLst/>
              <a:cxnLst/>
              <a:rect l="0" t="0" r="0" b="0"/>
              <a:pathLst>
                <a:path w="249910" h="169662">
                  <a:moveTo>
                    <a:pt x="8821" y="8927"/>
                  </a:moveTo>
                  <a:lnTo>
                    <a:pt x="259" y="8927"/>
                  </a:lnTo>
                  <a:lnTo>
                    <a:pt x="0" y="4187"/>
                  </a:lnTo>
                  <a:lnTo>
                    <a:pt x="956" y="2790"/>
                  </a:lnTo>
                  <a:lnTo>
                    <a:pt x="2585" y="1859"/>
                  </a:lnTo>
                  <a:lnTo>
                    <a:pt x="8992" y="243"/>
                  </a:lnTo>
                  <a:lnTo>
                    <a:pt x="47185" y="0"/>
                  </a:lnTo>
                  <a:lnTo>
                    <a:pt x="53322" y="2645"/>
                  </a:lnTo>
                  <a:lnTo>
                    <a:pt x="56348" y="4739"/>
                  </a:lnTo>
                  <a:lnTo>
                    <a:pt x="70087" y="7686"/>
                  </a:lnTo>
                  <a:lnTo>
                    <a:pt x="96244" y="8895"/>
                  </a:lnTo>
                  <a:lnTo>
                    <a:pt x="113330" y="16613"/>
                  </a:lnTo>
                  <a:lnTo>
                    <a:pt x="122583" y="23748"/>
                  </a:lnTo>
                  <a:lnTo>
                    <a:pt x="131053" y="26878"/>
                  </a:lnTo>
                  <a:lnTo>
                    <a:pt x="141028" y="34356"/>
                  </a:lnTo>
                  <a:lnTo>
                    <a:pt x="141994" y="37758"/>
                  </a:lnTo>
                  <a:lnTo>
                    <a:pt x="142753" y="65517"/>
                  </a:lnTo>
                  <a:lnTo>
                    <a:pt x="140114" y="71451"/>
                  </a:lnTo>
                  <a:lnTo>
                    <a:pt x="128526" y="86320"/>
                  </a:lnTo>
                  <a:lnTo>
                    <a:pt x="113946" y="124461"/>
                  </a:lnTo>
                  <a:lnTo>
                    <a:pt x="110113" y="130721"/>
                  </a:lnTo>
                  <a:lnTo>
                    <a:pt x="107653" y="142824"/>
                  </a:lnTo>
                  <a:lnTo>
                    <a:pt x="107451" y="145817"/>
                  </a:lnTo>
                  <a:lnTo>
                    <a:pt x="109872" y="151788"/>
                  </a:lnTo>
                  <a:lnTo>
                    <a:pt x="113264" y="157749"/>
                  </a:lnTo>
                  <a:lnTo>
                    <a:pt x="114771" y="163705"/>
                  </a:lnTo>
                  <a:lnTo>
                    <a:pt x="116165" y="165691"/>
                  </a:lnTo>
                  <a:lnTo>
                    <a:pt x="118087" y="167014"/>
                  </a:lnTo>
                  <a:lnTo>
                    <a:pt x="122868" y="168485"/>
                  </a:lnTo>
                  <a:lnTo>
                    <a:pt x="153468" y="169615"/>
                  </a:lnTo>
                  <a:lnTo>
                    <a:pt x="196530" y="158636"/>
                  </a:lnTo>
                  <a:lnTo>
                    <a:pt x="211613" y="151181"/>
                  </a:lnTo>
                  <a:lnTo>
                    <a:pt x="219005" y="144581"/>
                  </a:lnTo>
                  <a:lnTo>
                    <a:pt x="245924" y="110368"/>
                  </a:lnTo>
                  <a:lnTo>
                    <a:pt x="248738" y="101271"/>
                  </a:lnTo>
                  <a:lnTo>
                    <a:pt x="249909" y="76148"/>
                  </a:lnTo>
                  <a:lnTo>
                    <a:pt x="248921" y="74577"/>
                  </a:lnTo>
                  <a:lnTo>
                    <a:pt x="247271" y="73529"/>
                  </a:lnTo>
                  <a:lnTo>
                    <a:pt x="240207" y="72056"/>
                  </a:lnTo>
                  <a:lnTo>
                    <a:pt x="228931" y="71557"/>
                  </a:lnTo>
                  <a:lnTo>
                    <a:pt x="223064" y="74135"/>
                  </a:lnTo>
                  <a:lnTo>
                    <a:pt x="217150" y="77596"/>
                  </a:lnTo>
                  <a:lnTo>
                    <a:pt x="208241" y="80537"/>
                  </a:lnTo>
                  <a:lnTo>
                    <a:pt x="202293" y="84740"/>
                  </a:lnTo>
                  <a:lnTo>
                    <a:pt x="193366" y="97426"/>
                  </a:lnTo>
                  <a:lnTo>
                    <a:pt x="179881" y="127891"/>
                  </a:lnTo>
                  <a:lnTo>
                    <a:pt x="178607" y="145840"/>
                  </a:lnTo>
                  <a:lnTo>
                    <a:pt x="181185" y="151798"/>
                  </a:lnTo>
                  <a:lnTo>
                    <a:pt x="183261" y="154776"/>
                  </a:lnTo>
                  <a:lnTo>
                    <a:pt x="188215" y="158085"/>
                  </a:lnTo>
                  <a:lnTo>
                    <a:pt x="193723" y="160547"/>
                  </a:lnTo>
                  <a:lnTo>
                    <a:pt x="202403" y="166520"/>
                  </a:lnTo>
                  <a:lnTo>
                    <a:pt x="211258" y="168731"/>
                  </a:lnTo>
                  <a:lnTo>
                    <a:pt x="223133" y="1696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6" name="SMARTInkShape-3158"/>
            <p:cNvSpPr/>
            <p:nvPr/>
          </p:nvSpPr>
          <p:spPr>
            <a:xfrm>
              <a:off x="1054071" y="1848445"/>
              <a:ext cx="17492" cy="107157"/>
            </a:xfrm>
            <a:custGeom>
              <a:avLst/>
              <a:gdLst/>
              <a:ahLst/>
              <a:cxnLst/>
              <a:rect l="0" t="0" r="0" b="0"/>
              <a:pathLst>
                <a:path w="17492" h="107157">
                  <a:moveTo>
                    <a:pt x="17491" y="0"/>
                  </a:moveTo>
                  <a:lnTo>
                    <a:pt x="9803" y="0"/>
                  </a:lnTo>
                  <a:lnTo>
                    <a:pt x="9389" y="992"/>
                  </a:lnTo>
                  <a:lnTo>
                    <a:pt x="8568" y="41867"/>
                  </a:lnTo>
                  <a:lnTo>
                    <a:pt x="7572" y="56502"/>
                  </a:lnTo>
                  <a:lnTo>
                    <a:pt x="1494" y="73485"/>
                  </a:lnTo>
                  <a:lnTo>
                    <a:pt x="0" y="90914"/>
                  </a:lnTo>
                  <a:lnTo>
                    <a:pt x="2441" y="97622"/>
                  </a:lnTo>
                  <a:lnTo>
                    <a:pt x="8562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7" name="SMARTInkShape-3159"/>
            <p:cNvSpPr/>
            <p:nvPr/>
          </p:nvSpPr>
          <p:spPr>
            <a:xfrm>
              <a:off x="946615" y="1803797"/>
              <a:ext cx="53511" cy="151805"/>
            </a:xfrm>
            <a:custGeom>
              <a:avLst/>
              <a:gdLst/>
              <a:ahLst/>
              <a:cxnLst/>
              <a:rect l="0" t="0" r="0" b="0"/>
              <a:pathLst>
                <a:path w="53511" h="151805">
                  <a:moveTo>
                    <a:pt x="44580" y="0"/>
                  </a:moveTo>
                  <a:lnTo>
                    <a:pt x="39840" y="4740"/>
                  </a:lnTo>
                  <a:lnTo>
                    <a:pt x="37512" y="9713"/>
                  </a:lnTo>
                  <a:lnTo>
                    <a:pt x="36892" y="12429"/>
                  </a:lnTo>
                  <a:lnTo>
                    <a:pt x="31278" y="20991"/>
                  </a:lnTo>
                  <a:lnTo>
                    <a:pt x="14692" y="43449"/>
                  </a:lnTo>
                  <a:lnTo>
                    <a:pt x="2561" y="76093"/>
                  </a:lnTo>
                  <a:lnTo>
                    <a:pt x="0" y="118069"/>
                  </a:lnTo>
                  <a:lnTo>
                    <a:pt x="954" y="127881"/>
                  </a:lnTo>
                  <a:lnTo>
                    <a:pt x="7070" y="138983"/>
                  </a:lnTo>
                  <a:lnTo>
                    <a:pt x="12365" y="145445"/>
                  </a:lnTo>
                  <a:lnTo>
                    <a:pt x="20671" y="148978"/>
                  </a:lnTo>
                  <a:lnTo>
                    <a:pt x="53510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8" name="SMARTInkShape-3160"/>
            <p:cNvSpPr/>
            <p:nvPr/>
          </p:nvSpPr>
          <p:spPr>
            <a:xfrm>
              <a:off x="892969" y="1777008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8929" y="8929"/>
                  </a:moveTo>
                  <a:lnTo>
                    <a:pt x="4189" y="8929"/>
                  </a:lnTo>
                  <a:lnTo>
                    <a:pt x="2793" y="7937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29" name="SMARTInkShape-3161"/>
            <p:cNvSpPr/>
            <p:nvPr/>
          </p:nvSpPr>
          <p:spPr>
            <a:xfrm>
              <a:off x="732234" y="1814087"/>
              <a:ext cx="151806" cy="96867"/>
            </a:xfrm>
            <a:custGeom>
              <a:avLst/>
              <a:gdLst/>
              <a:ahLst/>
              <a:cxnLst/>
              <a:rect l="0" t="0" r="0" b="0"/>
              <a:pathLst>
                <a:path w="151806" h="96867">
                  <a:moveTo>
                    <a:pt x="0" y="34358"/>
                  </a:moveTo>
                  <a:lnTo>
                    <a:pt x="4741" y="29618"/>
                  </a:lnTo>
                  <a:lnTo>
                    <a:pt x="12360" y="27290"/>
                  </a:lnTo>
                  <a:lnTo>
                    <a:pt x="27806" y="23334"/>
                  </a:lnTo>
                  <a:lnTo>
                    <a:pt x="44950" y="18524"/>
                  </a:lnTo>
                  <a:lnTo>
                    <a:pt x="81583" y="10629"/>
                  </a:lnTo>
                  <a:lnTo>
                    <a:pt x="111035" y="5528"/>
                  </a:lnTo>
                  <a:lnTo>
                    <a:pt x="120787" y="1701"/>
                  </a:lnTo>
                  <a:lnTo>
                    <a:pt x="131735" y="0"/>
                  </a:lnTo>
                  <a:lnTo>
                    <a:pt x="135449" y="539"/>
                  </a:lnTo>
                  <a:lnTo>
                    <a:pt x="137924" y="1890"/>
                  </a:lnTo>
                  <a:lnTo>
                    <a:pt x="139575" y="3783"/>
                  </a:lnTo>
                  <a:lnTo>
                    <a:pt x="144054" y="5887"/>
                  </a:lnTo>
                  <a:lnTo>
                    <a:pt x="146638" y="6447"/>
                  </a:lnTo>
                  <a:lnTo>
                    <a:pt x="148360" y="7814"/>
                  </a:lnTo>
                  <a:lnTo>
                    <a:pt x="150274" y="11977"/>
                  </a:lnTo>
                  <a:lnTo>
                    <a:pt x="151793" y="53964"/>
                  </a:lnTo>
                  <a:lnTo>
                    <a:pt x="151805" y="968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0" name="SMARTInkShape-3162"/>
            <p:cNvSpPr/>
            <p:nvPr/>
          </p:nvSpPr>
          <p:spPr>
            <a:xfrm>
              <a:off x="812650" y="1678890"/>
              <a:ext cx="71390" cy="258853"/>
            </a:xfrm>
            <a:custGeom>
              <a:avLst/>
              <a:gdLst/>
              <a:ahLst/>
              <a:cxnLst/>
              <a:rect l="0" t="0" r="0" b="0"/>
              <a:pathLst>
                <a:path w="71390" h="258853">
                  <a:moveTo>
                    <a:pt x="8881" y="8821"/>
                  </a:moveTo>
                  <a:lnTo>
                    <a:pt x="8881" y="0"/>
                  </a:lnTo>
                  <a:lnTo>
                    <a:pt x="8881" y="39793"/>
                  </a:lnTo>
                  <a:lnTo>
                    <a:pt x="8881" y="80329"/>
                  </a:lnTo>
                  <a:lnTo>
                    <a:pt x="7889" y="92196"/>
                  </a:lnTo>
                  <a:lnTo>
                    <a:pt x="779" y="134023"/>
                  </a:lnTo>
                  <a:lnTo>
                    <a:pt x="0" y="178321"/>
                  </a:lnTo>
                  <a:lnTo>
                    <a:pt x="965" y="190319"/>
                  </a:lnTo>
                  <a:lnTo>
                    <a:pt x="10040" y="225111"/>
                  </a:lnTo>
                  <a:lnTo>
                    <a:pt x="28890" y="243446"/>
                  </a:lnTo>
                  <a:lnTo>
                    <a:pt x="35303" y="247044"/>
                  </a:lnTo>
                  <a:lnTo>
                    <a:pt x="41460" y="249635"/>
                  </a:lnTo>
                  <a:lnTo>
                    <a:pt x="50505" y="255680"/>
                  </a:lnTo>
                  <a:lnTo>
                    <a:pt x="59468" y="257912"/>
                  </a:lnTo>
                  <a:lnTo>
                    <a:pt x="71389" y="2588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1" name="SMARTInkShape-3163"/>
            <p:cNvSpPr/>
            <p:nvPr/>
          </p:nvSpPr>
          <p:spPr>
            <a:xfrm>
              <a:off x="736019" y="1848445"/>
              <a:ext cx="14076" cy="116087"/>
            </a:xfrm>
            <a:custGeom>
              <a:avLst/>
              <a:gdLst/>
              <a:ahLst/>
              <a:cxnLst/>
              <a:rect l="0" t="0" r="0" b="0"/>
              <a:pathLst>
                <a:path w="14076" h="116087">
                  <a:moveTo>
                    <a:pt x="5145" y="0"/>
                  </a:moveTo>
                  <a:lnTo>
                    <a:pt x="5145" y="12429"/>
                  </a:lnTo>
                  <a:lnTo>
                    <a:pt x="2499" y="18092"/>
                  </a:lnTo>
                  <a:lnTo>
                    <a:pt x="405" y="20991"/>
                  </a:lnTo>
                  <a:lnTo>
                    <a:pt x="0" y="24908"/>
                  </a:lnTo>
                  <a:lnTo>
                    <a:pt x="5965" y="68383"/>
                  </a:lnTo>
                  <a:lnTo>
                    <a:pt x="13232" y="94328"/>
                  </a:lnTo>
                  <a:lnTo>
                    <a:pt x="14075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2" name="SMARTInkShape-3164"/>
            <p:cNvSpPr/>
            <p:nvPr/>
          </p:nvSpPr>
          <p:spPr>
            <a:xfrm>
              <a:off x="571509" y="1830586"/>
              <a:ext cx="116078" cy="132537"/>
            </a:xfrm>
            <a:custGeom>
              <a:avLst/>
              <a:gdLst/>
              <a:ahLst/>
              <a:cxnLst/>
              <a:rect l="0" t="0" r="0" b="0"/>
              <a:pathLst>
                <a:path w="116078" h="132537">
                  <a:moveTo>
                    <a:pt x="8921" y="0"/>
                  </a:moveTo>
                  <a:lnTo>
                    <a:pt x="8921" y="4740"/>
                  </a:lnTo>
                  <a:lnTo>
                    <a:pt x="7928" y="6137"/>
                  </a:lnTo>
                  <a:lnTo>
                    <a:pt x="6275" y="7068"/>
                  </a:lnTo>
                  <a:lnTo>
                    <a:pt x="4180" y="7688"/>
                  </a:lnTo>
                  <a:lnTo>
                    <a:pt x="2784" y="10087"/>
                  </a:lnTo>
                  <a:lnTo>
                    <a:pt x="359" y="33678"/>
                  </a:lnTo>
                  <a:lnTo>
                    <a:pt x="0" y="77783"/>
                  </a:lnTo>
                  <a:lnTo>
                    <a:pt x="8757" y="122142"/>
                  </a:lnTo>
                  <a:lnTo>
                    <a:pt x="8911" y="132536"/>
                  </a:lnTo>
                  <a:lnTo>
                    <a:pt x="11562" y="130673"/>
                  </a:lnTo>
                  <a:lnTo>
                    <a:pt x="13658" y="128787"/>
                  </a:lnTo>
                  <a:lnTo>
                    <a:pt x="15987" y="124046"/>
                  </a:lnTo>
                  <a:lnTo>
                    <a:pt x="16608" y="121393"/>
                  </a:lnTo>
                  <a:lnTo>
                    <a:pt x="16030" y="118631"/>
                  </a:lnTo>
                  <a:lnTo>
                    <a:pt x="11468" y="109013"/>
                  </a:lnTo>
                  <a:lnTo>
                    <a:pt x="9020" y="70065"/>
                  </a:lnTo>
                  <a:lnTo>
                    <a:pt x="18599" y="30039"/>
                  </a:lnTo>
                  <a:lnTo>
                    <a:pt x="26923" y="18067"/>
                  </a:lnTo>
                  <a:lnTo>
                    <a:pt x="31143" y="13652"/>
                  </a:lnTo>
                  <a:lnTo>
                    <a:pt x="38972" y="11029"/>
                  </a:lnTo>
                  <a:lnTo>
                    <a:pt x="81995" y="8966"/>
                  </a:lnTo>
                  <a:lnTo>
                    <a:pt x="116077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3" name="SMARTInkShape-3165"/>
            <p:cNvSpPr/>
            <p:nvPr/>
          </p:nvSpPr>
          <p:spPr>
            <a:xfrm>
              <a:off x="394336" y="1768187"/>
              <a:ext cx="123587" cy="169556"/>
            </a:xfrm>
            <a:custGeom>
              <a:avLst/>
              <a:gdLst/>
              <a:ahLst/>
              <a:cxnLst/>
              <a:rect l="0" t="0" r="0" b="0"/>
              <a:pathLst>
                <a:path w="123587" h="169556">
                  <a:moveTo>
                    <a:pt x="114656" y="8821"/>
                  </a:moveTo>
                  <a:lnTo>
                    <a:pt x="114656" y="4080"/>
                  </a:lnTo>
                  <a:lnTo>
                    <a:pt x="113664" y="2684"/>
                  </a:lnTo>
                  <a:lnTo>
                    <a:pt x="112010" y="1753"/>
                  </a:lnTo>
                  <a:lnTo>
                    <a:pt x="102227" y="259"/>
                  </a:lnTo>
                  <a:lnTo>
                    <a:pt x="93665" y="0"/>
                  </a:lnTo>
                  <a:lnTo>
                    <a:pt x="63518" y="12330"/>
                  </a:lnTo>
                  <a:lnTo>
                    <a:pt x="40718" y="29703"/>
                  </a:lnTo>
                  <a:lnTo>
                    <a:pt x="18354" y="54259"/>
                  </a:lnTo>
                  <a:lnTo>
                    <a:pt x="12324" y="65727"/>
                  </a:lnTo>
                  <a:lnTo>
                    <a:pt x="5807" y="86611"/>
                  </a:lnTo>
                  <a:lnTo>
                    <a:pt x="1787" y="94988"/>
                  </a:lnTo>
                  <a:lnTo>
                    <a:pt x="0" y="105326"/>
                  </a:lnTo>
                  <a:lnTo>
                    <a:pt x="1851" y="113889"/>
                  </a:lnTo>
                  <a:lnTo>
                    <a:pt x="4990" y="121002"/>
                  </a:lnTo>
                  <a:lnTo>
                    <a:pt x="11910" y="141431"/>
                  </a:lnTo>
                  <a:lnTo>
                    <a:pt x="19712" y="149779"/>
                  </a:lnTo>
                  <a:lnTo>
                    <a:pt x="28803" y="155805"/>
                  </a:lnTo>
                  <a:lnTo>
                    <a:pt x="57073" y="166339"/>
                  </a:lnTo>
                  <a:lnTo>
                    <a:pt x="98038" y="169273"/>
                  </a:lnTo>
                  <a:lnTo>
                    <a:pt x="123586" y="169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4" name="SMARTInkShape-3166"/>
            <p:cNvSpPr/>
            <p:nvPr/>
          </p:nvSpPr>
          <p:spPr>
            <a:xfrm>
              <a:off x="71437" y="1843300"/>
              <a:ext cx="160736" cy="14076"/>
            </a:xfrm>
            <a:custGeom>
              <a:avLst/>
              <a:gdLst/>
              <a:ahLst/>
              <a:cxnLst/>
              <a:rect l="0" t="0" r="0" b="0"/>
              <a:pathLst>
                <a:path w="160736" h="14076">
                  <a:moveTo>
                    <a:pt x="0" y="14075"/>
                  </a:moveTo>
                  <a:lnTo>
                    <a:pt x="0" y="5254"/>
                  </a:lnTo>
                  <a:lnTo>
                    <a:pt x="43114" y="5146"/>
                  </a:lnTo>
                  <a:lnTo>
                    <a:pt x="86726" y="5145"/>
                  </a:lnTo>
                  <a:lnTo>
                    <a:pt x="109221" y="4153"/>
                  </a:lnTo>
                  <a:lnTo>
                    <a:pt x="117335" y="405"/>
                  </a:lnTo>
                  <a:lnTo>
                    <a:pt x="121880" y="0"/>
                  </a:lnTo>
                  <a:lnTo>
                    <a:pt x="160735" y="5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842" name="SMARTInkShape-Group363"/>
          <p:cNvGrpSpPr/>
          <p:nvPr/>
        </p:nvGrpSpPr>
        <p:grpSpPr>
          <a:xfrm>
            <a:off x="133945" y="1205508"/>
            <a:ext cx="2009181" cy="366118"/>
            <a:chOff x="133945" y="1205508"/>
            <a:chExt cx="2009181" cy="366118"/>
          </a:xfrm>
        </p:grpSpPr>
        <p:sp>
          <p:nvSpPr>
            <p:cNvPr id="1836" name="SMARTInkShape-3167"/>
            <p:cNvSpPr/>
            <p:nvPr/>
          </p:nvSpPr>
          <p:spPr>
            <a:xfrm>
              <a:off x="875109" y="1339453"/>
              <a:ext cx="62509" cy="232173"/>
            </a:xfrm>
            <a:custGeom>
              <a:avLst/>
              <a:gdLst/>
              <a:ahLst/>
              <a:cxnLst/>
              <a:rect l="0" t="0" r="0" b="0"/>
              <a:pathLst>
                <a:path w="62509" h="232173">
                  <a:moveTo>
                    <a:pt x="0" y="0"/>
                  </a:moveTo>
                  <a:lnTo>
                    <a:pt x="0" y="42807"/>
                  </a:lnTo>
                  <a:lnTo>
                    <a:pt x="993" y="65426"/>
                  </a:lnTo>
                  <a:lnTo>
                    <a:pt x="7689" y="82944"/>
                  </a:lnTo>
                  <a:lnTo>
                    <a:pt x="8562" y="92155"/>
                  </a:lnTo>
                  <a:lnTo>
                    <a:pt x="9677" y="94179"/>
                  </a:lnTo>
                  <a:lnTo>
                    <a:pt x="11412" y="95528"/>
                  </a:lnTo>
                  <a:lnTo>
                    <a:pt x="13561" y="96428"/>
                  </a:lnTo>
                  <a:lnTo>
                    <a:pt x="14994" y="96035"/>
                  </a:lnTo>
                  <a:lnTo>
                    <a:pt x="15949" y="94781"/>
                  </a:lnTo>
                  <a:lnTo>
                    <a:pt x="16586" y="92953"/>
                  </a:lnTo>
                  <a:lnTo>
                    <a:pt x="18003" y="91734"/>
                  </a:lnTo>
                  <a:lnTo>
                    <a:pt x="27406" y="87133"/>
                  </a:lnTo>
                  <a:lnTo>
                    <a:pt x="33016" y="81390"/>
                  </a:lnTo>
                  <a:lnTo>
                    <a:pt x="58547" y="38751"/>
                  </a:lnTo>
                  <a:lnTo>
                    <a:pt x="62276" y="16611"/>
                  </a:lnTo>
                  <a:lnTo>
                    <a:pt x="62462" y="10447"/>
                  </a:lnTo>
                  <a:lnTo>
                    <a:pt x="62508" y="51250"/>
                  </a:lnTo>
                  <a:lnTo>
                    <a:pt x="54820" y="91118"/>
                  </a:lnTo>
                  <a:lnTo>
                    <a:pt x="48947" y="135347"/>
                  </a:lnTo>
                  <a:lnTo>
                    <a:pt x="45026" y="175218"/>
                  </a:lnTo>
                  <a:lnTo>
                    <a:pt x="44655" y="218918"/>
                  </a:lnTo>
                  <a:lnTo>
                    <a:pt x="44649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7" name="SMARTInkShape-3168"/>
            <p:cNvSpPr/>
            <p:nvPr/>
          </p:nvSpPr>
          <p:spPr>
            <a:xfrm>
              <a:off x="1098351" y="1205508"/>
              <a:ext cx="8931" cy="232173"/>
            </a:xfrm>
            <a:custGeom>
              <a:avLst/>
              <a:gdLst/>
              <a:ahLst/>
              <a:cxnLst/>
              <a:rect l="0" t="0" r="0" b="0"/>
              <a:pathLst>
                <a:path w="8931" h="232173">
                  <a:moveTo>
                    <a:pt x="0" y="0"/>
                  </a:moveTo>
                  <a:lnTo>
                    <a:pt x="0" y="17169"/>
                  </a:lnTo>
                  <a:lnTo>
                    <a:pt x="2646" y="25159"/>
                  </a:lnTo>
                  <a:lnTo>
                    <a:pt x="4741" y="28679"/>
                  </a:lnTo>
                  <a:lnTo>
                    <a:pt x="7689" y="43113"/>
                  </a:lnTo>
                  <a:lnTo>
                    <a:pt x="8821" y="85205"/>
                  </a:lnTo>
                  <a:lnTo>
                    <a:pt x="8921" y="129629"/>
                  </a:lnTo>
                  <a:lnTo>
                    <a:pt x="8930" y="172562"/>
                  </a:lnTo>
                  <a:lnTo>
                    <a:pt x="8930" y="214308"/>
                  </a:lnTo>
                  <a:lnTo>
                    <a:pt x="893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8" name="SMARTInkShape-3169"/>
            <p:cNvSpPr/>
            <p:nvPr/>
          </p:nvSpPr>
          <p:spPr>
            <a:xfrm>
              <a:off x="1241720" y="1303769"/>
              <a:ext cx="276328" cy="142841"/>
            </a:xfrm>
            <a:custGeom>
              <a:avLst/>
              <a:gdLst/>
              <a:ahLst/>
              <a:cxnLst/>
              <a:rect l="0" t="0" r="0" b="0"/>
              <a:pathLst>
                <a:path w="276328" h="142841">
                  <a:moveTo>
                    <a:pt x="70944" y="17825"/>
                  </a:moveTo>
                  <a:lnTo>
                    <a:pt x="70944" y="84"/>
                  </a:lnTo>
                  <a:lnTo>
                    <a:pt x="66204" y="0"/>
                  </a:lnTo>
                  <a:lnTo>
                    <a:pt x="61230" y="2627"/>
                  </a:lnTo>
                  <a:lnTo>
                    <a:pt x="24547" y="37465"/>
                  </a:lnTo>
                  <a:lnTo>
                    <a:pt x="20557" y="46729"/>
                  </a:lnTo>
                  <a:lnTo>
                    <a:pt x="10657" y="74658"/>
                  </a:lnTo>
                  <a:lnTo>
                    <a:pt x="1171" y="99441"/>
                  </a:lnTo>
                  <a:lnTo>
                    <a:pt x="0" y="109586"/>
                  </a:lnTo>
                  <a:lnTo>
                    <a:pt x="828" y="111741"/>
                  </a:lnTo>
                  <a:lnTo>
                    <a:pt x="2372" y="113178"/>
                  </a:lnTo>
                  <a:lnTo>
                    <a:pt x="7238" y="115484"/>
                  </a:lnTo>
                  <a:lnTo>
                    <a:pt x="12822" y="115883"/>
                  </a:lnTo>
                  <a:lnTo>
                    <a:pt x="17992" y="113331"/>
                  </a:lnTo>
                  <a:lnTo>
                    <a:pt x="38238" y="95056"/>
                  </a:lnTo>
                  <a:lnTo>
                    <a:pt x="58048" y="66268"/>
                  </a:lnTo>
                  <a:lnTo>
                    <a:pt x="63877" y="53705"/>
                  </a:lnTo>
                  <a:lnTo>
                    <a:pt x="67803" y="47662"/>
                  </a:lnTo>
                  <a:lnTo>
                    <a:pt x="70822" y="36210"/>
                  </a:lnTo>
                  <a:lnTo>
                    <a:pt x="70941" y="56689"/>
                  </a:lnTo>
                  <a:lnTo>
                    <a:pt x="73588" y="62548"/>
                  </a:lnTo>
                  <a:lnTo>
                    <a:pt x="75683" y="65500"/>
                  </a:lnTo>
                  <a:lnTo>
                    <a:pt x="78632" y="79135"/>
                  </a:lnTo>
                  <a:lnTo>
                    <a:pt x="79841" y="112937"/>
                  </a:lnTo>
                  <a:lnTo>
                    <a:pt x="82505" y="117313"/>
                  </a:lnTo>
                  <a:lnTo>
                    <a:pt x="87559" y="123466"/>
                  </a:lnTo>
                  <a:lnTo>
                    <a:pt x="90896" y="124308"/>
                  </a:lnTo>
                  <a:lnTo>
                    <a:pt x="96383" y="124848"/>
                  </a:lnTo>
                  <a:lnTo>
                    <a:pt x="118689" y="103987"/>
                  </a:lnTo>
                  <a:lnTo>
                    <a:pt x="121929" y="98122"/>
                  </a:lnTo>
                  <a:lnTo>
                    <a:pt x="128750" y="81531"/>
                  </a:lnTo>
                  <a:lnTo>
                    <a:pt x="139900" y="63023"/>
                  </a:lnTo>
                  <a:lnTo>
                    <a:pt x="142271" y="56764"/>
                  </a:lnTo>
                  <a:lnTo>
                    <a:pt x="150900" y="45146"/>
                  </a:lnTo>
                  <a:lnTo>
                    <a:pt x="155930" y="49512"/>
                  </a:lnTo>
                  <a:lnTo>
                    <a:pt x="158325" y="54397"/>
                  </a:lnTo>
                  <a:lnTo>
                    <a:pt x="160981" y="68539"/>
                  </a:lnTo>
                  <a:lnTo>
                    <a:pt x="167259" y="80355"/>
                  </a:lnTo>
                  <a:lnTo>
                    <a:pt x="169911" y="95218"/>
                  </a:lnTo>
                  <a:lnTo>
                    <a:pt x="176826" y="105358"/>
                  </a:lnTo>
                  <a:lnTo>
                    <a:pt x="177989" y="114655"/>
                  </a:lnTo>
                  <a:lnTo>
                    <a:pt x="180696" y="112785"/>
                  </a:lnTo>
                  <a:lnTo>
                    <a:pt x="182807" y="110897"/>
                  </a:lnTo>
                  <a:lnTo>
                    <a:pt x="185153" y="106154"/>
                  </a:lnTo>
                  <a:lnTo>
                    <a:pt x="187775" y="92111"/>
                  </a:lnTo>
                  <a:lnTo>
                    <a:pt x="202461" y="71395"/>
                  </a:lnTo>
                  <a:lnTo>
                    <a:pt x="203271" y="68421"/>
                  </a:lnTo>
                  <a:lnTo>
                    <a:pt x="209461" y="62471"/>
                  </a:lnTo>
                  <a:lnTo>
                    <a:pt x="221971" y="54066"/>
                  </a:lnTo>
                  <a:lnTo>
                    <a:pt x="227259" y="58439"/>
                  </a:lnTo>
                  <a:lnTo>
                    <a:pt x="229714" y="63326"/>
                  </a:lnTo>
                  <a:lnTo>
                    <a:pt x="232412" y="77468"/>
                  </a:lnTo>
                  <a:lnTo>
                    <a:pt x="238695" y="89284"/>
                  </a:lnTo>
                  <a:lnTo>
                    <a:pt x="239333" y="92254"/>
                  </a:lnTo>
                  <a:lnTo>
                    <a:pt x="264382" y="124430"/>
                  </a:lnTo>
                  <a:lnTo>
                    <a:pt x="265387" y="127590"/>
                  </a:lnTo>
                  <a:lnTo>
                    <a:pt x="267049" y="129697"/>
                  </a:lnTo>
                  <a:lnTo>
                    <a:pt x="273137" y="133654"/>
                  </a:lnTo>
                  <a:lnTo>
                    <a:pt x="276327" y="1428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39" name="SMARTInkShape-3170"/>
            <p:cNvSpPr/>
            <p:nvPr/>
          </p:nvSpPr>
          <p:spPr>
            <a:xfrm>
              <a:off x="1660922" y="1223367"/>
              <a:ext cx="482204" cy="248514"/>
            </a:xfrm>
            <a:custGeom>
              <a:avLst/>
              <a:gdLst/>
              <a:ahLst/>
              <a:cxnLst/>
              <a:rect l="0" t="0" r="0" b="0"/>
              <a:pathLst>
                <a:path w="482204" h="248514">
                  <a:moveTo>
                    <a:pt x="0" y="0"/>
                  </a:moveTo>
                  <a:lnTo>
                    <a:pt x="0" y="20991"/>
                  </a:lnTo>
                  <a:lnTo>
                    <a:pt x="11024" y="62746"/>
                  </a:lnTo>
                  <a:lnTo>
                    <a:pt x="15834" y="80438"/>
                  </a:lnTo>
                  <a:lnTo>
                    <a:pt x="24749" y="123160"/>
                  </a:lnTo>
                  <a:lnTo>
                    <a:pt x="28830" y="142325"/>
                  </a:lnTo>
                  <a:lnTo>
                    <a:pt x="33678" y="160571"/>
                  </a:lnTo>
                  <a:lnTo>
                    <a:pt x="37760" y="178546"/>
                  </a:lnTo>
                  <a:lnTo>
                    <a:pt x="42607" y="196439"/>
                  </a:lnTo>
                  <a:lnTo>
                    <a:pt x="44624" y="239987"/>
                  </a:lnTo>
                  <a:lnTo>
                    <a:pt x="44645" y="248513"/>
                  </a:lnTo>
                  <a:lnTo>
                    <a:pt x="44647" y="244841"/>
                  </a:lnTo>
                  <a:lnTo>
                    <a:pt x="45640" y="243595"/>
                  </a:lnTo>
                  <a:lnTo>
                    <a:pt x="49389" y="242210"/>
                  </a:lnTo>
                  <a:lnTo>
                    <a:pt x="50785" y="239856"/>
                  </a:lnTo>
                  <a:lnTo>
                    <a:pt x="53210" y="221082"/>
                  </a:lnTo>
                  <a:lnTo>
                    <a:pt x="53568" y="177248"/>
                  </a:lnTo>
                  <a:lnTo>
                    <a:pt x="62672" y="146775"/>
                  </a:lnTo>
                  <a:lnTo>
                    <a:pt x="69412" y="134128"/>
                  </a:lnTo>
                  <a:lnTo>
                    <a:pt x="70087" y="131090"/>
                  </a:lnTo>
                  <a:lnTo>
                    <a:pt x="75778" y="122075"/>
                  </a:lnTo>
                  <a:lnTo>
                    <a:pt x="80973" y="118748"/>
                  </a:lnTo>
                  <a:lnTo>
                    <a:pt x="87652" y="116612"/>
                  </a:lnTo>
                  <a:lnTo>
                    <a:pt x="88200" y="117429"/>
                  </a:lnTo>
                  <a:lnTo>
                    <a:pt x="88809" y="120982"/>
                  </a:lnTo>
                  <a:lnTo>
                    <a:pt x="96300" y="134198"/>
                  </a:lnTo>
                  <a:lnTo>
                    <a:pt x="98965" y="148862"/>
                  </a:lnTo>
                  <a:lnTo>
                    <a:pt x="105244" y="160741"/>
                  </a:lnTo>
                  <a:lnTo>
                    <a:pt x="109634" y="185662"/>
                  </a:lnTo>
                  <a:lnTo>
                    <a:pt x="113218" y="192649"/>
                  </a:lnTo>
                  <a:lnTo>
                    <a:pt x="116826" y="210271"/>
                  </a:lnTo>
                  <a:lnTo>
                    <a:pt x="118564" y="211618"/>
                  </a:lnTo>
                  <a:lnTo>
                    <a:pt x="123741" y="213780"/>
                  </a:lnTo>
                  <a:lnTo>
                    <a:pt x="137332" y="214266"/>
                  </a:lnTo>
                  <a:lnTo>
                    <a:pt x="143057" y="211646"/>
                  </a:lnTo>
                  <a:lnTo>
                    <a:pt x="185946" y="184501"/>
                  </a:lnTo>
                  <a:lnTo>
                    <a:pt x="189448" y="180547"/>
                  </a:lnTo>
                  <a:lnTo>
                    <a:pt x="203111" y="152355"/>
                  </a:lnTo>
                  <a:lnTo>
                    <a:pt x="207829" y="126926"/>
                  </a:lnTo>
                  <a:lnTo>
                    <a:pt x="213032" y="118227"/>
                  </a:lnTo>
                  <a:lnTo>
                    <a:pt x="214200" y="108586"/>
                  </a:lnTo>
                  <a:lnTo>
                    <a:pt x="213245" y="108109"/>
                  </a:lnTo>
                  <a:lnTo>
                    <a:pt x="209538" y="107580"/>
                  </a:lnTo>
                  <a:lnTo>
                    <a:pt x="208153" y="108431"/>
                  </a:lnTo>
                  <a:lnTo>
                    <a:pt x="207230" y="109990"/>
                  </a:lnTo>
                  <a:lnTo>
                    <a:pt x="206614" y="112022"/>
                  </a:lnTo>
                  <a:lnTo>
                    <a:pt x="205212" y="113377"/>
                  </a:lnTo>
                  <a:lnTo>
                    <a:pt x="201007" y="114882"/>
                  </a:lnTo>
                  <a:lnTo>
                    <a:pt x="199489" y="116276"/>
                  </a:lnTo>
                  <a:lnTo>
                    <a:pt x="192112" y="128409"/>
                  </a:lnTo>
                  <a:lnTo>
                    <a:pt x="166652" y="162481"/>
                  </a:lnTo>
                  <a:lnTo>
                    <a:pt x="163364" y="171763"/>
                  </a:lnTo>
                  <a:lnTo>
                    <a:pt x="161254" y="189151"/>
                  </a:lnTo>
                  <a:lnTo>
                    <a:pt x="163611" y="195853"/>
                  </a:lnTo>
                  <a:lnTo>
                    <a:pt x="190550" y="226208"/>
                  </a:lnTo>
                  <a:lnTo>
                    <a:pt x="196475" y="229521"/>
                  </a:lnTo>
                  <a:lnTo>
                    <a:pt x="238688" y="240481"/>
                  </a:lnTo>
                  <a:lnTo>
                    <a:pt x="242469" y="240688"/>
                  </a:lnTo>
                  <a:lnTo>
                    <a:pt x="272922" y="231983"/>
                  </a:lnTo>
                  <a:lnTo>
                    <a:pt x="288605" y="219849"/>
                  </a:lnTo>
                  <a:lnTo>
                    <a:pt x="291980" y="211481"/>
                  </a:lnTo>
                  <a:lnTo>
                    <a:pt x="294472" y="202140"/>
                  </a:lnTo>
                  <a:lnTo>
                    <a:pt x="300461" y="190311"/>
                  </a:lnTo>
                  <a:lnTo>
                    <a:pt x="303573" y="145999"/>
                  </a:lnTo>
                  <a:lnTo>
                    <a:pt x="303609" y="117476"/>
                  </a:lnTo>
                  <a:lnTo>
                    <a:pt x="303609" y="121238"/>
                  </a:lnTo>
                  <a:lnTo>
                    <a:pt x="304601" y="122497"/>
                  </a:lnTo>
                  <a:lnTo>
                    <a:pt x="308349" y="123896"/>
                  </a:lnTo>
                  <a:lnTo>
                    <a:pt x="309746" y="125262"/>
                  </a:lnTo>
                  <a:lnTo>
                    <a:pt x="311298" y="129424"/>
                  </a:lnTo>
                  <a:lnTo>
                    <a:pt x="313696" y="130931"/>
                  </a:lnTo>
                  <a:lnTo>
                    <a:pt x="329157" y="135996"/>
                  </a:lnTo>
                  <a:lnTo>
                    <a:pt x="335800" y="139818"/>
                  </a:lnTo>
                  <a:lnTo>
                    <a:pt x="346110" y="141969"/>
                  </a:lnTo>
                  <a:lnTo>
                    <a:pt x="386842" y="142865"/>
                  </a:lnTo>
                  <a:lnTo>
                    <a:pt x="392857" y="140225"/>
                  </a:lnTo>
                  <a:lnTo>
                    <a:pt x="398837" y="136736"/>
                  </a:lnTo>
                  <a:lnTo>
                    <a:pt x="407782" y="133780"/>
                  </a:lnTo>
                  <a:lnTo>
                    <a:pt x="426861" y="117727"/>
                  </a:lnTo>
                  <a:lnTo>
                    <a:pt x="427841" y="114170"/>
                  </a:lnTo>
                  <a:lnTo>
                    <a:pt x="428470" y="108542"/>
                  </a:lnTo>
                  <a:lnTo>
                    <a:pt x="420923" y="99589"/>
                  </a:lnTo>
                  <a:lnTo>
                    <a:pt x="417595" y="98832"/>
                  </a:lnTo>
                  <a:lnTo>
                    <a:pt x="412114" y="98346"/>
                  </a:lnTo>
                  <a:lnTo>
                    <a:pt x="403903" y="104387"/>
                  </a:lnTo>
                  <a:lnTo>
                    <a:pt x="395613" y="107328"/>
                  </a:lnTo>
                  <a:lnTo>
                    <a:pt x="372060" y="128115"/>
                  </a:lnTo>
                  <a:lnTo>
                    <a:pt x="368758" y="134000"/>
                  </a:lnTo>
                  <a:lnTo>
                    <a:pt x="367878" y="136958"/>
                  </a:lnTo>
                  <a:lnTo>
                    <a:pt x="366299" y="138931"/>
                  </a:lnTo>
                  <a:lnTo>
                    <a:pt x="360328" y="142699"/>
                  </a:lnTo>
                  <a:lnTo>
                    <a:pt x="358583" y="147096"/>
                  </a:lnTo>
                  <a:lnTo>
                    <a:pt x="357601" y="155150"/>
                  </a:lnTo>
                  <a:lnTo>
                    <a:pt x="360017" y="160898"/>
                  </a:lnTo>
                  <a:lnTo>
                    <a:pt x="364912" y="167933"/>
                  </a:lnTo>
                  <a:lnTo>
                    <a:pt x="379145" y="175459"/>
                  </a:lnTo>
                  <a:lnTo>
                    <a:pt x="421909" y="186160"/>
                  </a:lnTo>
                  <a:lnTo>
                    <a:pt x="465779" y="187404"/>
                  </a:lnTo>
                  <a:lnTo>
                    <a:pt x="482203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0" name="SMARTInkShape-3171"/>
            <p:cNvSpPr/>
            <p:nvPr/>
          </p:nvSpPr>
          <p:spPr>
            <a:xfrm>
              <a:off x="401846" y="1214971"/>
              <a:ext cx="419686" cy="285049"/>
            </a:xfrm>
            <a:custGeom>
              <a:avLst/>
              <a:gdLst/>
              <a:ahLst/>
              <a:cxnLst/>
              <a:rect l="0" t="0" r="0" b="0"/>
              <a:pathLst>
                <a:path w="419686" h="285049">
                  <a:moveTo>
                    <a:pt x="8920" y="53045"/>
                  </a:moveTo>
                  <a:lnTo>
                    <a:pt x="7927" y="84089"/>
                  </a:lnTo>
                  <a:lnTo>
                    <a:pt x="1231" y="117485"/>
                  </a:lnTo>
                  <a:lnTo>
                    <a:pt x="99" y="156871"/>
                  </a:lnTo>
                  <a:lnTo>
                    <a:pt x="0" y="200600"/>
                  </a:lnTo>
                  <a:lnTo>
                    <a:pt x="9085" y="243470"/>
                  </a:lnTo>
                  <a:lnTo>
                    <a:pt x="15804" y="260390"/>
                  </a:lnTo>
                  <a:lnTo>
                    <a:pt x="29878" y="278738"/>
                  </a:lnTo>
                  <a:lnTo>
                    <a:pt x="35763" y="282337"/>
                  </a:lnTo>
                  <a:lnTo>
                    <a:pt x="47626" y="284648"/>
                  </a:lnTo>
                  <a:lnTo>
                    <a:pt x="56548" y="285048"/>
                  </a:lnTo>
                  <a:lnTo>
                    <a:pt x="65145" y="279850"/>
                  </a:lnTo>
                  <a:lnTo>
                    <a:pt x="85483" y="260881"/>
                  </a:lnTo>
                  <a:lnTo>
                    <a:pt x="114831" y="216619"/>
                  </a:lnTo>
                  <a:lnTo>
                    <a:pt x="120483" y="207434"/>
                  </a:lnTo>
                  <a:lnTo>
                    <a:pt x="135912" y="169750"/>
                  </a:lnTo>
                  <a:lnTo>
                    <a:pt x="138230" y="166567"/>
                  </a:lnTo>
                  <a:lnTo>
                    <a:pt x="138782" y="164445"/>
                  </a:lnTo>
                  <a:lnTo>
                    <a:pt x="138159" y="163030"/>
                  </a:lnTo>
                  <a:lnTo>
                    <a:pt x="134182" y="160366"/>
                  </a:lnTo>
                  <a:lnTo>
                    <a:pt x="132992" y="168355"/>
                  </a:lnTo>
                  <a:lnTo>
                    <a:pt x="126253" y="188884"/>
                  </a:lnTo>
                  <a:lnTo>
                    <a:pt x="125375" y="203316"/>
                  </a:lnTo>
                  <a:lnTo>
                    <a:pt x="134122" y="236500"/>
                  </a:lnTo>
                  <a:lnTo>
                    <a:pt x="140844" y="249282"/>
                  </a:lnTo>
                  <a:lnTo>
                    <a:pt x="141518" y="252331"/>
                  </a:lnTo>
                  <a:lnTo>
                    <a:pt x="147206" y="261361"/>
                  </a:lnTo>
                  <a:lnTo>
                    <a:pt x="152401" y="264692"/>
                  </a:lnTo>
                  <a:lnTo>
                    <a:pt x="155175" y="265580"/>
                  </a:lnTo>
                  <a:lnTo>
                    <a:pt x="158017" y="265181"/>
                  </a:lnTo>
                  <a:lnTo>
                    <a:pt x="167749" y="260869"/>
                  </a:lnTo>
                  <a:lnTo>
                    <a:pt x="177406" y="259513"/>
                  </a:lnTo>
                  <a:lnTo>
                    <a:pt x="188313" y="253618"/>
                  </a:lnTo>
                  <a:lnTo>
                    <a:pt x="229232" y="216474"/>
                  </a:lnTo>
                  <a:lnTo>
                    <a:pt x="261765" y="175067"/>
                  </a:lnTo>
                  <a:lnTo>
                    <a:pt x="279373" y="145316"/>
                  </a:lnTo>
                  <a:lnTo>
                    <a:pt x="289921" y="109599"/>
                  </a:lnTo>
                  <a:lnTo>
                    <a:pt x="289914" y="95047"/>
                  </a:lnTo>
                  <a:lnTo>
                    <a:pt x="285984" y="52200"/>
                  </a:lnTo>
                  <a:lnTo>
                    <a:pt x="276977" y="8584"/>
                  </a:lnTo>
                  <a:lnTo>
                    <a:pt x="276820" y="0"/>
                  </a:lnTo>
                  <a:lnTo>
                    <a:pt x="276811" y="11942"/>
                  </a:lnTo>
                  <a:lnTo>
                    <a:pt x="287834" y="53299"/>
                  </a:lnTo>
                  <a:lnTo>
                    <a:pt x="301137" y="95854"/>
                  </a:lnTo>
                  <a:lnTo>
                    <a:pt x="305516" y="115007"/>
                  </a:lnTo>
                  <a:lnTo>
                    <a:pt x="318981" y="158291"/>
                  </a:lnTo>
                  <a:lnTo>
                    <a:pt x="323370" y="177494"/>
                  </a:lnTo>
                  <a:lnTo>
                    <a:pt x="328309" y="195752"/>
                  </a:lnTo>
                  <a:lnTo>
                    <a:pt x="331107" y="224671"/>
                  </a:lnTo>
                  <a:lnTo>
                    <a:pt x="338466" y="240034"/>
                  </a:lnTo>
                  <a:lnTo>
                    <a:pt x="339206" y="248055"/>
                  </a:lnTo>
                  <a:lnTo>
                    <a:pt x="341963" y="212806"/>
                  </a:lnTo>
                  <a:lnTo>
                    <a:pt x="357798" y="168553"/>
                  </a:lnTo>
                  <a:lnTo>
                    <a:pt x="363645" y="153746"/>
                  </a:lnTo>
                  <a:lnTo>
                    <a:pt x="364466" y="149945"/>
                  </a:lnTo>
                  <a:lnTo>
                    <a:pt x="366005" y="147410"/>
                  </a:lnTo>
                  <a:lnTo>
                    <a:pt x="368023" y="145720"/>
                  </a:lnTo>
                  <a:lnTo>
                    <a:pt x="372912" y="142851"/>
                  </a:lnTo>
                  <a:lnTo>
                    <a:pt x="382315" y="134851"/>
                  </a:lnTo>
                  <a:lnTo>
                    <a:pt x="383857" y="135363"/>
                  </a:lnTo>
                  <a:lnTo>
                    <a:pt x="390769" y="139833"/>
                  </a:lnTo>
                  <a:lnTo>
                    <a:pt x="396250" y="141226"/>
                  </a:lnTo>
                  <a:lnTo>
                    <a:pt x="398109" y="142590"/>
                  </a:lnTo>
                  <a:lnTo>
                    <a:pt x="399348" y="144492"/>
                  </a:lnTo>
                  <a:lnTo>
                    <a:pt x="415085" y="185447"/>
                  </a:lnTo>
                  <a:lnTo>
                    <a:pt x="418322" y="197557"/>
                  </a:lnTo>
                  <a:lnTo>
                    <a:pt x="419685" y="2316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1" name="SMARTInkShape-3172"/>
            <p:cNvSpPr/>
            <p:nvPr/>
          </p:nvSpPr>
          <p:spPr>
            <a:xfrm>
              <a:off x="133945" y="1446609"/>
              <a:ext cx="98228" cy="17861"/>
            </a:xfrm>
            <a:custGeom>
              <a:avLst/>
              <a:gdLst/>
              <a:ahLst/>
              <a:cxnLst/>
              <a:rect l="0" t="0" r="0" b="0"/>
              <a:pathLst>
                <a:path w="98228" h="17861">
                  <a:moveTo>
                    <a:pt x="0" y="17860"/>
                  </a:moveTo>
                  <a:lnTo>
                    <a:pt x="12429" y="17860"/>
                  </a:lnTo>
                  <a:lnTo>
                    <a:pt x="53831" y="6836"/>
                  </a:lnTo>
                  <a:lnTo>
                    <a:pt x="71513" y="2026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851" name="SMARTInkShape-Group364"/>
          <p:cNvGrpSpPr/>
          <p:nvPr/>
        </p:nvGrpSpPr>
        <p:grpSpPr>
          <a:xfrm>
            <a:off x="580430" y="616148"/>
            <a:ext cx="1553766" cy="419347"/>
            <a:chOff x="580430" y="616148"/>
            <a:chExt cx="1553766" cy="419347"/>
          </a:xfrm>
        </p:grpSpPr>
        <p:sp>
          <p:nvSpPr>
            <p:cNvPr id="1843" name="SMARTInkShape-3173"/>
            <p:cNvSpPr/>
            <p:nvPr/>
          </p:nvSpPr>
          <p:spPr>
            <a:xfrm>
              <a:off x="1178719" y="857654"/>
              <a:ext cx="285751" cy="133542"/>
            </a:xfrm>
            <a:custGeom>
              <a:avLst/>
              <a:gdLst/>
              <a:ahLst/>
              <a:cxnLst/>
              <a:rect l="0" t="0" r="0" b="0"/>
              <a:pathLst>
                <a:path w="285751" h="133542">
                  <a:moveTo>
                    <a:pt x="0" y="79963"/>
                  </a:moveTo>
                  <a:lnTo>
                    <a:pt x="0" y="66402"/>
                  </a:lnTo>
                  <a:lnTo>
                    <a:pt x="992" y="64969"/>
                  </a:lnTo>
                  <a:lnTo>
                    <a:pt x="2646" y="64014"/>
                  </a:lnTo>
                  <a:lnTo>
                    <a:pt x="4740" y="63377"/>
                  </a:lnTo>
                  <a:lnTo>
                    <a:pt x="16223" y="56218"/>
                  </a:lnTo>
                  <a:lnTo>
                    <a:pt x="56751" y="48552"/>
                  </a:lnTo>
                  <a:lnTo>
                    <a:pt x="91576" y="37744"/>
                  </a:lnTo>
                  <a:lnTo>
                    <a:pt x="114115" y="33389"/>
                  </a:lnTo>
                  <a:lnTo>
                    <a:pt x="157642" y="19107"/>
                  </a:lnTo>
                  <a:lnTo>
                    <a:pt x="166967" y="15543"/>
                  </a:lnTo>
                  <a:lnTo>
                    <a:pt x="175410" y="11645"/>
                  </a:lnTo>
                  <a:lnTo>
                    <a:pt x="190328" y="8458"/>
                  </a:lnTo>
                  <a:lnTo>
                    <a:pt x="204761" y="1640"/>
                  </a:lnTo>
                  <a:lnTo>
                    <a:pt x="217166" y="0"/>
                  </a:lnTo>
                  <a:lnTo>
                    <a:pt x="223187" y="2421"/>
                  </a:lnTo>
                  <a:lnTo>
                    <a:pt x="235137" y="12060"/>
                  </a:lnTo>
                  <a:lnTo>
                    <a:pt x="238451" y="17703"/>
                  </a:lnTo>
                  <a:lnTo>
                    <a:pt x="240915" y="23519"/>
                  </a:lnTo>
                  <a:lnTo>
                    <a:pt x="263994" y="51193"/>
                  </a:lnTo>
                  <a:lnTo>
                    <a:pt x="276883" y="93773"/>
                  </a:lnTo>
                  <a:lnTo>
                    <a:pt x="282682" y="104450"/>
                  </a:lnTo>
                  <a:lnTo>
                    <a:pt x="285750" y="1335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4" name="SMARTInkShape-3174"/>
            <p:cNvSpPr/>
            <p:nvPr/>
          </p:nvSpPr>
          <p:spPr>
            <a:xfrm>
              <a:off x="1276945" y="678656"/>
              <a:ext cx="116087" cy="348259"/>
            </a:xfrm>
            <a:custGeom>
              <a:avLst/>
              <a:gdLst/>
              <a:ahLst/>
              <a:cxnLst/>
              <a:rect l="0" t="0" r="0" b="0"/>
              <a:pathLst>
                <a:path w="116087" h="348259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4741" y="20991"/>
                  </a:lnTo>
                  <a:lnTo>
                    <a:pt x="18480" y="62746"/>
                  </a:lnTo>
                  <a:lnTo>
                    <a:pt x="35774" y="100894"/>
                  </a:lnTo>
                  <a:lnTo>
                    <a:pt x="50937" y="142325"/>
                  </a:lnTo>
                  <a:lnTo>
                    <a:pt x="60360" y="178705"/>
                  </a:lnTo>
                  <a:lnTo>
                    <a:pt x="68956" y="207463"/>
                  </a:lnTo>
                  <a:lnTo>
                    <a:pt x="73348" y="230143"/>
                  </a:lnTo>
                  <a:lnTo>
                    <a:pt x="87645" y="273725"/>
                  </a:lnTo>
                  <a:lnTo>
                    <a:pt x="98295" y="315509"/>
                  </a:lnTo>
                  <a:lnTo>
                    <a:pt x="107240" y="343113"/>
                  </a:lnTo>
                  <a:lnTo>
                    <a:pt x="109196" y="344828"/>
                  </a:lnTo>
                  <a:lnTo>
                    <a:pt x="116086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5" name="SMARTInkShape-3175"/>
            <p:cNvSpPr/>
            <p:nvPr/>
          </p:nvSpPr>
          <p:spPr>
            <a:xfrm>
              <a:off x="1691496" y="857264"/>
              <a:ext cx="139091" cy="142862"/>
            </a:xfrm>
            <a:custGeom>
              <a:avLst/>
              <a:gdLst/>
              <a:ahLst/>
              <a:cxnLst/>
              <a:rect l="0" t="0" r="0" b="0"/>
              <a:pathLst>
                <a:path w="139091" h="142862">
                  <a:moveTo>
                    <a:pt x="5144" y="80353"/>
                  </a:moveTo>
                  <a:lnTo>
                    <a:pt x="5144" y="114680"/>
                  </a:lnTo>
                  <a:lnTo>
                    <a:pt x="4152" y="115144"/>
                  </a:lnTo>
                  <a:lnTo>
                    <a:pt x="404" y="115659"/>
                  </a:lnTo>
                  <a:lnTo>
                    <a:pt x="0" y="114805"/>
                  </a:lnTo>
                  <a:lnTo>
                    <a:pt x="4271" y="108347"/>
                  </a:lnTo>
                  <a:lnTo>
                    <a:pt x="5142" y="68761"/>
                  </a:lnTo>
                  <a:lnTo>
                    <a:pt x="6136" y="47444"/>
                  </a:lnTo>
                  <a:lnTo>
                    <a:pt x="16169" y="18445"/>
                  </a:lnTo>
                  <a:lnTo>
                    <a:pt x="19966" y="12159"/>
                  </a:lnTo>
                  <a:lnTo>
                    <a:pt x="21654" y="6058"/>
                  </a:lnTo>
                  <a:lnTo>
                    <a:pt x="23096" y="4034"/>
                  </a:lnTo>
                  <a:lnTo>
                    <a:pt x="25050" y="2685"/>
                  </a:lnTo>
                  <a:lnTo>
                    <a:pt x="29866" y="1185"/>
                  </a:lnTo>
                  <a:lnTo>
                    <a:pt x="54021" y="0"/>
                  </a:lnTo>
                  <a:lnTo>
                    <a:pt x="66811" y="4730"/>
                  </a:lnTo>
                  <a:lnTo>
                    <a:pt x="85009" y="18078"/>
                  </a:lnTo>
                  <a:lnTo>
                    <a:pt x="126933" y="59275"/>
                  </a:lnTo>
                  <a:lnTo>
                    <a:pt x="135047" y="68375"/>
                  </a:lnTo>
                  <a:lnTo>
                    <a:pt x="137293" y="74368"/>
                  </a:lnTo>
                  <a:lnTo>
                    <a:pt x="139069" y="118554"/>
                  </a:lnTo>
                  <a:lnTo>
                    <a:pt x="139076" y="123680"/>
                  </a:lnTo>
                  <a:lnTo>
                    <a:pt x="138088" y="127097"/>
                  </a:lnTo>
                  <a:lnTo>
                    <a:pt x="136438" y="129375"/>
                  </a:lnTo>
                  <a:lnTo>
                    <a:pt x="134345" y="130894"/>
                  </a:lnTo>
                  <a:lnTo>
                    <a:pt x="133942" y="132898"/>
                  </a:lnTo>
                  <a:lnTo>
                    <a:pt x="139090" y="1428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6" name="SMARTInkShape-3176"/>
            <p:cNvSpPr/>
            <p:nvPr/>
          </p:nvSpPr>
          <p:spPr>
            <a:xfrm>
              <a:off x="580430" y="700301"/>
              <a:ext cx="223243" cy="335194"/>
            </a:xfrm>
            <a:custGeom>
              <a:avLst/>
              <a:gdLst/>
              <a:ahLst/>
              <a:cxnLst/>
              <a:rect l="0" t="0" r="0" b="0"/>
              <a:pathLst>
                <a:path w="223243" h="335194">
                  <a:moveTo>
                    <a:pt x="223242" y="5144"/>
                  </a:moveTo>
                  <a:lnTo>
                    <a:pt x="218501" y="404"/>
                  </a:lnTo>
                  <a:lnTo>
                    <a:pt x="216113" y="0"/>
                  </a:lnTo>
                  <a:lnTo>
                    <a:pt x="213528" y="722"/>
                  </a:lnTo>
                  <a:lnTo>
                    <a:pt x="210813" y="2196"/>
                  </a:lnTo>
                  <a:lnTo>
                    <a:pt x="191205" y="4562"/>
                  </a:lnTo>
                  <a:lnTo>
                    <a:pt x="151113" y="9808"/>
                  </a:lnTo>
                  <a:lnTo>
                    <a:pt x="107065" y="16158"/>
                  </a:lnTo>
                  <a:lnTo>
                    <a:pt x="63488" y="23094"/>
                  </a:lnTo>
                  <a:lnTo>
                    <a:pt x="20737" y="38397"/>
                  </a:lnTo>
                  <a:lnTo>
                    <a:pt x="16801" y="39219"/>
                  </a:lnTo>
                  <a:lnTo>
                    <a:pt x="14177" y="40759"/>
                  </a:lnTo>
                  <a:lnTo>
                    <a:pt x="12428" y="42778"/>
                  </a:lnTo>
                  <a:lnTo>
                    <a:pt x="9620" y="48407"/>
                  </a:lnTo>
                  <a:lnTo>
                    <a:pt x="9134" y="54123"/>
                  </a:lnTo>
                  <a:lnTo>
                    <a:pt x="11666" y="59324"/>
                  </a:lnTo>
                  <a:lnTo>
                    <a:pt x="13730" y="62100"/>
                  </a:lnTo>
                  <a:lnTo>
                    <a:pt x="21316" y="65184"/>
                  </a:lnTo>
                  <a:lnTo>
                    <a:pt x="36743" y="69567"/>
                  </a:lnTo>
                  <a:lnTo>
                    <a:pt x="66611" y="81795"/>
                  </a:lnTo>
                  <a:lnTo>
                    <a:pt x="90512" y="86395"/>
                  </a:lnTo>
                  <a:lnTo>
                    <a:pt x="129365" y="105484"/>
                  </a:lnTo>
                  <a:lnTo>
                    <a:pt x="160523" y="123762"/>
                  </a:lnTo>
                  <a:lnTo>
                    <a:pt x="193788" y="150103"/>
                  </a:lnTo>
                  <a:lnTo>
                    <a:pt x="209993" y="177067"/>
                  </a:lnTo>
                  <a:lnTo>
                    <a:pt x="213032" y="189589"/>
                  </a:lnTo>
                  <a:lnTo>
                    <a:pt x="214279" y="234231"/>
                  </a:lnTo>
                  <a:lnTo>
                    <a:pt x="213310" y="250072"/>
                  </a:lnTo>
                  <a:lnTo>
                    <a:pt x="201882" y="279100"/>
                  </a:lnTo>
                  <a:lnTo>
                    <a:pt x="193574" y="288298"/>
                  </a:lnTo>
                  <a:lnTo>
                    <a:pt x="151178" y="317616"/>
                  </a:lnTo>
                  <a:lnTo>
                    <a:pt x="120964" y="331565"/>
                  </a:lnTo>
                  <a:lnTo>
                    <a:pt x="78211" y="335193"/>
                  </a:lnTo>
                  <a:lnTo>
                    <a:pt x="59774" y="334447"/>
                  </a:lnTo>
                  <a:lnTo>
                    <a:pt x="17873" y="324513"/>
                  </a:lnTo>
                  <a:lnTo>
                    <a:pt x="0" y="3176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7" name="SMARTInkShape-3177"/>
            <p:cNvSpPr/>
            <p:nvPr/>
          </p:nvSpPr>
          <p:spPr>
            <a:xfrm>
              <a:off x="1018143" y="892969"/>
              <a:ext cx="169506" cy="114164"/>
            </a:xfrm>
            <a:custGeom>
              <a:avLst/>
              <a:gdLst/>
              <a:ahLst/>
              <a:cxnLst/>
              <a:rect l="0" t="0" r="0" b="0"/>
              <a:pathLst>
                <a:path w="169506" h="114164">
                  <a:moveTo>
                    <a:pt x="98068" y="0"/>
                  </a:moveTo>
                  <a:lnTo>
                    <a:pt x="69389" y="0"/>
                  </a:lnTo>
                  <a:lnTo>
                    <a:pt x="29086" y="11024"/>
                  </a:lnTo>
                  <a:lnTo>
                    <a:pt x="25291" y="13302"/>
                  </a:lnTo>
                  <a:lnTo>
                    <a:pt x="5938" y="37576"/>
                  </a:lnTo>
                  <a:lnTo>
                    <a:pt x="2551" y="46797"/>
                  </a:lnTo>
                  <a:lnTo>
                    <a:pt x="0" y="74017"/>
                  </a:lnTo>
                  <a:lnTo>
                    <a:pt x="2558" y="80190"/>
                  </a:lnTo>
                  <a:lnTo>
                    <a:pt x="4629" y="83226"/>
                  </a:lnTo>
                  <a:lnTo>
                    <a:pt x="22211" y="95226"/>
                  </a:lnTo>
                  <a:lnTo>
                    <a:pt x="38991" y="103180"/>
                  </a:lnTo>
                  <a:lnTo>
                    <a:pt x="80432" y="112944"/>
                  </a:lnTo>
                  <a:lnTo>
                    <a:pt x="101221" y="114163"/>
                  </a:lnTo>
                  <a:lnTo>
                    <a:pt x="137055" y="106188"/>
                  </a:lnTo>
                  <a:lnTo>
                    <a:pt x="169505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8" name="SMARTInkShape-3178"/>
            <p:cNvSpPr/>
            <p:nvPr/>
          </p:nvSpPr>
          <p:spPr>
            <a:xfrm>
              <a:off x="813125" y="902011"/>
              <a:ext cx="133423" cy="132566"/>
            </a:xfrm>
            <a:custGeom>
              <a:avLst/>
              <a:gdLst/>
              <a:ahLst/>
              <a:cxnLst/>
              <a:rect l="0" t="0" r="0" b="0"/>
              <a:pathLst>
                <a:path w="133423" h="132566">
                  <a:moveTo>
                    <a:pt x="8406" y="62395"/>
                  </a:moveTo>
                  <a:lnTo>
                    <a:pt x="13147" y="57655"/>
                  </a:lnTo>
                  <a:lnTo>
                    <a:pt x="18120" y="55327"/>
                  </a:lnTo>
                  <a:lnTo>
                    <a:pt x="60418" y="48757"/>
                  </a:lnTo>
                  <a:lnTo>
                    <a:pt x="86313" y="42446"/>
                  </a:lnTo>
                  <a:lnTo>
                    <a:pt x="109469" y="30370"/>
                  </a:lnTo>
                  <a:lnTo>
                    <a:pt x="117154" y="28318"/>
                  </a:lnTo>
                  <a:lnTo>
                    <a:pt x="119600" y="26779"/>
                  </a:lnTo>
                  <a:lnTo>
                    <a:pt x="121231" y="24760"/>
                  </a:lnTo>
                  <a:lnTo>
                    <a:pt x="124035" y="19872"/>
                  </a:lnTo>
                  <a:lnTo>
                    <a:pt x="132998" y="9306"/>
                  </a:lnTo>
                  <a:lnTo>
                    <a:pt x="133296" y="4222"/>
                  </a:lnTo>
                  <a:lnTo>
                    <a:pt x="132346" y="2777"/>
                  </a:lnTo>
                  <a:lnTo>
                    <a:pt x="130720" y="1814"/>
                  </a:lnTo>
                  <a:lnTo>
                    <a:pt x="124320" y="141"/>
                  </a:lnTo>
                  <a:lnTo>
                    <a:pt x="120116" y="0"/>
                  </a:lnTo>
                  <a:lnTo>
                    <a:pt x="114940" y="2583"/>
                  </a:lnTo>
                  <a:lnTo>
                    <a:pt x="112171" y="4661"/>
                  </a:lnTo>
                  <a:lnTo>
                    <a:pt x="103803" y="6970"/>
                  </a:lnTo>
                  <a:lnTo>
                    <a:pt x="87935" y="10916"/>
                  </a:lnTo>
                  <a:lnTo>
                    <a:pt x="73311" y="18369"/>
                  </a:lnTo>
                  <a:lnTo>
                    <a:pt x="29515" y="59181"/>
                  </a:lnTo>
                  <a:lnTo>
                    <a:pt x="3452" y="86201"/>
                  </a:lnTo>
                  <a:lnTo>
                    <a:pt x="654" y="95136"/>
                  </a:lnTo>
                  <a:lnTo>
                    <a:pt x="0" y="101090"/>
                  </a:lnTo>
                  <a:lnTo>
                    <a:pt x="2355" y="107043"/>
                  </a:lnTo>
                  <a:lnTo>
                    <a:pt x="11951" y="118950"/>
                  </a:lnTo>
                  <a:lnTo>
                    <a:pt x="17589" y="122257"/>
                  </a:lnTo>
                  <a:lnTo>
                    <a:pt x="50615" y="132437"/>
                  </a:lnTo>
                  <a:lnTo>
                    <a:pt x="80134" y="132565"/>
                  </a:lnTo>
                  <a:lnTo>
                    <a:pt x="121689" y="122793"/>
                  </a:lnTo>
                  <a:lnTo>
                    <a:pt x="133422" y="1159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49" name="SMARTInkShape-3179"/>
            <p:cNvSpPr/>
            <p:nvPr/>
          </p:nvSpPr>
          <p:spPr>
            <a:xfrm>
              <a:off x="1544836" y="848320"/>
              <a:ext cx="87534" cy="124603"/>
            </a:xfrm>
            <a:custGeom>
              <a:avLst/>
              <a:gdLst/>
              <a:ahLst/>
              <a:cxnLst/>
              <a:rect l="0" t="0" r="0" b="0"/>
              <a:pathLst>
                <a:path w="87534" h="124603">
                  <a:moveTo>
                    <a:pt x="17859" y="0"/>
                  </a:moveTo>
                  <a:lnTo>
                    <a:pt x="17859" y="38450"/>
                  </a:lnTo>
                  <a:lnTo>
                    <a:pt x="8765" y="67619"/>
                  </a:lnTo>
                  <a:lnTo>
                    <a:pt x="2025" y="80201"/>
                  </a:lnTo>
                  <a:lnTo>
                    <a:pt x="35" y="110130"/>
                  </a:lnTo>
                  <a:lnTo>
                    <a:pt x="1016" y="112115"/>
                  </a:lnTo>
                  <a:lnTo>
                    <a:pt x="2661" y="113439"/>
                  </a:lnTo>
                  <a:lnTo>
                    <a:pt x="7136" y="115902"/>
                  </a:lnTo>
                  <a:lnTo>
                    <a:pt x="15233" y="121874"/>
                  </a:lnTo>
                  <a:lnTo>
                    <a:pt x="23916" y="124085"/>
                  </a:lnTo>
                  <a:lnTo>
                    <a:pt x="29812" y="124602"/>
                  </a:lnTo>
                  <a:lnTo>
                    <a:pt x="35739" y="122186"/>
                  </a:lnTo>
                  <a:lnTo>
                    <a:pt x="41681" y="118797"/>
                  </a:lnTo>
                  <a:lnTo>
                    <a:pt x="47629" y="117291"/>
                  </a:lnTo>
                  <a:lnTo>
                    <a:pt x="53580" y="111330"/>
                  </a:lnTo>
                  <a:lnTo>
                    <a:pt x="85328" y="68326"/>
                  </a:lnTo>
                  <a:lnTo>
                    <a:pt x="87533" y="60794"/>
                  </a:lnTo>
                  <a:lnTo>
                    <a:pt x="85867" y="51494"/>
                  </a:lnTo>
                  <a:lnTo>
                    <a:pt x="79351" y="37747"/>
                  </a:lnTo>
                  <a:lnTo>
                    <a:pt x="59472" y="15002"/>
                  </a:lnTo>
                  <a:lnTo>
                    <a:pt x="41476" y="3993"/>
                  </a:lnTo>
                  <a:lnTo>
                    <a:pt x="27338" y="7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50" name="SMARTInkShape-3180"/>
            <p:cNvSpPr/>
            <p:nvPr/>
          </p:nvSpPr>
          <p:spPr>
            <a:xfrm>
              <a:off x="2098476" y="616148"/>
              <a:ext cx="35720" cy="366119"/>
            </a:xfrm>
            <a:custGeom>
              <a:avLst/>
              <a:gdLst/>
              <a:ahLst/>
              <a:cxnLst/>
              <a:rect l="0" t="0" r="0" b="0"/>
              <a:pathLst>
                <a:path w="35720" h="366119">
                  <a:moveTo>
                    <a:pt x="0" y="0"/>
                  </a:moveTo>
                  <a:lnTo>
                    <a:pt x="0" y="43450"/>
                  </a:lnTo>
                  <a:lnTo>
                    <a:pt x="8103" y="83448"/>
                  </a:lnTo>
                  <a:lnTo>
                    <a:pt x="8898" y="123285"/>
                  </a:lnTo>
                  <a:lnTo>
                    <a:pt x="18023" y="163784"/>
                  </a:lnTo>
                  <a:lnTo>
                    <a:pt x="25439" y="193486"/>
                  </a:lnTo>
                  <a:lnTo>
                    <a:pt x="26671" y="233937"/>
                  </a:lnTo>
                  <a:lnTo>
                    <a:pt x="26779" y="273476"/>
                  </a:lnTo>
                  <a:lnTo>
                    <a:pt x="27781" y="315494"/>
                  </a:lnTo>
                  <a:lnTo>
                    <a:pt x="35719" y="366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2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85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Assignment: Answer LEQ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MLK employ ethos, logos, and pathos in “A Letter From Birmingham Jail” to construct his argument?</a:t>
            </a:r>
          </a:p>
          <a:p>
            <a:endParaRPr lang="en-US" sz="4400" b="0" i="0" u="none" strike="noStrike" cap="none" baseline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8" name="SMARTInkShape-Group365"/>
          <p:cNvGrpSpPr/>
          <p:nvPr/>
        </p:nvGrpSpPr>
        <p:grpSpPr>
          <a:xfrm>
            <a:off x="4207696" y="3513152"/>
            <a:ext cx="1192461" cy="433770"/>
            <a:chOff x="4207696" y="3513152"/>
            <a:chExt cx="1192461" cy="433770"/>
          </a:xfrm>
        </p:grpSpPr>
        <p:sp>
          <p:nvSpPr>
            <p:cNvPr id="20" name="SMARTInkShape-3181"/>
            <p:cNvSpPr/>
            <p:nvPr/>
          </p:nvSpPr>
          <p:spPr>
            <a:xfrm>
              <a:off x="4684221" y="3625498"/>
              <a:ext cx="182459" cy="160690"/>
            </a:xfrm>
            <a:custGeom>
              <a:avLst/>
              <a:gdLst/>
              <a:ahLst/>
              <a:cxnLst/>
              <a:rect l="0" t="0" r="0" b="0"/>
              <a:pathLst>
                <a:path w="182459" h="160690">
                  <a:moveTo>
                    <a:pt x="146740" y="26744"/>
                  </a:moveTo>
                  <a:lnTo>
                    <a:pt x="142000" y="22003"/>
                  </a:lnTo>
                  <a:lnTo>
                    <a:pt x="139672" y="17030"/>
                  </a:lnTo>
                  <a:lnTo>
                    <a:pt x="138178" y="5753"/>
                  </a:lnTo>
                  <a:lnTo>
                    <a:pt x="137063" y="3820"/>
                  </a:lnTo>
                  <a:lnTo>
                    <a:pt x="135328" y="2532"/>
                  </a:lnTo>
                  <a:lnTo>
                    <a:pt x="129762" y="1100"/>
                  </a:lnTo>
                  <a:lnTo>
                    <a:pt x="89959" y="0"/>
                  </a:lnTo>
                  <a:lnTo>
                    <a:pt x="76524" y="5266"/>
                  </a:lnTo>
                  <a:lnTo>
                    <a:pt x="33702" y="34249"/>
                  </a:lnTo>
                  <a:lnTo>
                    <a:pt x="16961" y="50680"/>
                  </a:lnTo>
                  <a:lnTo>
                    <a:pt x="1045" y="77753"/>
                  </a:lnTo>
                  <a:lnTo>
                    <a:pt x="0" y="83571"/>
                  </a:lnTo>
                  <a:lnTo>
                    <a:pt x="4387" y="118049"/>
                  </a:lnTo>
                  <a:lnTo>
                    <a:pt x="10854" y="129755"/>
                  </a:lnTo>
                  <a:lnTo>
                    <a:pt x="20047" y="139507"/>
                  </a:lnTo>
                  <a:lnTo>
                    <a:pt x="29577" y="145653"/>
                  </a:lnTo>
                  <a:lnTo>
                    <a:pt x="46100" y="149950"/>
                  </a:lnTo>
                  <a:lnTo>
                    <a:pt x="63562" y="151223"/>
                  </a:lnTo>
                  <a:lnTo>
                    <a:pt x="81305" y="146860"/>
                  </a:lnTo>
                  <a:lnTo>
                    <a:pt x="109290" y="130755"/>
                  </a:lnTo>
                  <a:lnTo>
                    <a:pt x="117858" y="122250"/>
                  </a:lnTo>
                  <a:lnTo>
                    <a:pt x="123982" y="112847"/>
                  </a:lnTo>
                  <a:lnTo>
                    <a:pt x="135662" y="79699"/>
                  </a:lnTo>
                  <a:lnTo>
                    <a:pt x="137385" y="61127"/>
                  </a:lnTo>
                  <a:lnTo>
                    <a:pt x="134976" y="54262"/>
                  </a:lnTo>
                  <a:lnTo>
                    <a:pt x="131589" y="47904"/>
                  </a:lnTo>
                  <a:lnTo>
                    <a:pt x="130084" y="41771"/>
                  </a:lnTo>
                  <a:lnTo>
                    <a:pt x="128691" y="39738"/>
                  </a:lnTo>
                  <a:lnTo>
                    <a:pt x="126769" y="38383"/>
                  </a:lnTo>
                  <a:lnTo>
                    <a:pt x="120350" y="35832"/>
                  </a:lnTo>
                  <a:lnTo>
                    <a:pt x="119951" y="78865"/>
                  </a:lnTo>
                  <a:lnTo>
                    <a:pt x="122597" y="87281"/>
                  </a:lnTo>
                  <a:lnTo>
                    <a:pt x="126088" y="95321"/>
                  </a:lnTo>
                  <a:lnTo>
                    <a:pt x="133254" y="122402"/>
                  </a:lnTo>
                  <a:lnTo>
                    <a:pt x="141076" y="131435"/>
                  </a:lnTo>
                  <a:lnTo>
                    <a:pt x="182458" y="1606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" name="SMARTInkShape-3182"/>
            <p:cNvSpPr/>
            <p:nvPr/>
          </p:nvSpPr>
          <p:spPr>
            <a:xfrm>
              <a:off x="4920272" y="3670101"/>
              <a:ext cx="26776" cy="160736"/>
            </a:xfrm>
            <a:custGeom>
              <a:avLst/>
              <a:gdLst/>
              <a:ahLst/>
              <a:cxnLst/>
              <a:rect l="0" t="0" r="0" b="0"/>
              <a:pathLst>
                <a:path w="26776" h="160736">
                  <a:moveTo>
                    <a:pt x="8916" y="0"/>
                  </a:moveTo>
                  <a:lnTo>
                    <a:pt x="1227" y="0"/>
                  </a:lnTo>
                  <a:lnTo>
                    <a:pt x="814" y="993"/>
                  </a:lnTo>
                  <a:lnTo>
                    <a:pt x="0" y="44950"/>
                  </a:lnTo>
                  <a:lnTo>
                    <a:pt x="2633" y="83040"/>
                  </a:lnTo>
                  <a:lnTo>
                    <a:pt x="13288" y="122914"/>
                  </a:lnTo>
                  <a:lnTo>
                    <a:pt x="24313" y="142207"/>
                  </a:lnTo>
                  <a:lnTo>
                    <a:pt x="26775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" name="SMARTInkShape-3183"/>
            <p:cNvSpPr/>
            <p:nvPr/>
          </p:nvSpPr>
          <p:spPr>
            <a:xfrm>
              <a:off x="4349304" y="3616632"/>
              <a:ext cx="151259" cy="187415"/>
            </a:xfrm>
            <a:custGeom>
              <a:avLst/>
              <a:gdLst/>
              <a:ahLst/>
              <a:cxnLst/>
              <a:rect l="0" t="0" r="0" b="0"/>
              <a:pathLst>
                <a:path w="151259" h="187415">
                  <a:moveTo>
                    <a:pt x="151258" y="8821"/>
                  </a:moveTo>
                  <a:lnTo>
                    <a:pt x="143570" y="1133"/>
                  </a:lnTo>
                  <a:lnTo>
                    <a:pt x="137956" y="259"/>
                  </a:lnTo>
                  <a:lnTo>
                    <a:pt x="130009" y="0"/>
                  </a:lnTo>
                  <a:lnTo>
                    <a:pt x="124285" y="2585"/>
                  </a:lnTo>
                  <a:lnTo>
                    <a:pt x="116450" y="7042"/>
                  </a:lnTo>
                  <a:lnTo>
                    <a:pt x="77316" y="23809"/>
                  </a:lnTo>
                  <a:lnTo>
                    <a:pt x="42400" y="43341"/>
                  </a:lnTo>
                  <a:lnTo>
                    <a:pt x="15232" y="72697"/>
                  </a:lnTo>
                  <a:lnTo>
                    <a:pt x="5672" y="92240"/>
                  </a:lnTo>
                  <a:lnTo>
                    <a:pt x="0" y="125865"/>
                  </a:lnTo>
                  <a:lnTo>
                    <a:pt x="4356" y="140956"/>
                  </a:lnTo>
                  <a:lnTo>
                    <a:pt x="16671" y="157995"/>
                  </a:lnTo>
                  <a:lnTo>
                    <a:pt x="37628" y="170871"/>
                  </a:lnTo>
                  <a:lnTo>
                    <a:pt x="77497" y="184550"/>
                  </a:lnTo>
                  <a:lnTo>
                    <a:pt x="115539" y="187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" name="SMARTInkShape-3184"/>
            <p:cNvSpPr/>
            <p:nvPr/>
          </p:nvSpPr>
          <p:spPr>
            <a:xfrm>
              <a:off x="5170289" y="3545086"/>
              <a:ext cx="229868" cy="401836"/>
            </a:xfrm>
            <a:custGeom>
              <a:avLst/>
              <a:gdLst/>
              <a:ahLst/>
              <a:cxnLst/>
              <a:rect l="0" t="0" r="0" b="0"/>
              <a:pathLst>
                <a:path w="229868" h="401836">
                  <a:moveTo>
                    <a:pt x="0" y="0"/>
                  </a:moveTo>
                  <a:lnTo>
                    <a:pt x="13302" y="0"/>
                  </a:lnTo>
                  <a:lnTo>
                    <a:pt x="25989" y="9480"/>
                  </a:lnTo>
                  <a:lnTo>
                    <a:pt x="64462" y="46722"/>
                  </a:lnTo>
                  <a:lnTo>
                    <a:pt x="99604" y="81769"/>
                  </a:lnTo>
                  <a:lnTo>
                    <a:pt x="141089" y="125880"/>
                  </a:lnTo>
                  <a:lnTo>
                    <a:pt x="169134" y="160990"/>
                  </a:lnTo>
                  <a:lnTo>
                    <a:pt x="193650" y="196529"/>
                  </a:lnTo>
                  <a:lnTo>
                    <a:pt x="214971" y="239352"/>
                  </a:lnTo>
                  <a:lnTo>
                    <a:pt x="229220" y="282874"/>
                  </a:lnTo>
                  <a:lnTo>
                    <a:pt x="229867" y="296378"/>
                  </a:lnTo>
                  <a:lnTo>
                    <a:pt x="224311" y="327253"/>
                  </a:lnTo>
                  <a:lnTo>
                    <a:pt x="221969" y="332270"/>
                  </a:lnTo>
                  <a:lnTo>
                    <a:pt x="194168" y="364016"/>
                  </a:lnTo>
                  <a:lnTo>
                    <a:pt x="149731" y="389848"/>
                  </a:lnTo>
                  <a:lnTo>
                    <a:pt x="133945" y="4018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" name="SMARTInkShape-3185"/>
            <p:cNvSpPr/>
            <p:nvPr/>
          </p:nvSpPr>
          <p:spPr>
            <a:xfrm>
              <a:off x="4920258" y="3589734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4189" y="17859"/>
                  </a:lnTo>
                  <a:lnTo>
                    <a:pt x="2792" y="16867"/>
                  </a:lnTo>
                  <a:lnTo>
                    <a:pt x="1862" y="152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" name="SMARTInkShape-3186"/>
            <p:cNvSpPr/>
            <p:nvPr/>
          </p:nvSpPr>
          <p:spPr>
            <a:xfrm>
              <a:off x="4973836" y="3661330"/>
              <a:ext cx="214313" cy="169507"/>
            </a:xfrm>
            <a:custGeom>
              <a:avLst/>
              <a:gdLst/>
              <a:ahLst/>
              <a:cxnLst/>
              <a:rect l="0" t="0" r="0" b="0"/>
              <a:pathLst>
                <a:path w="214313" h="169507">
                  <a:moveTo>
                    <a:pt x="0" y="26631"/>
                  </a:moveTo>
                  <a:lnTo>
                    <a:pt x="0" y="39060"/>
                  </a:lnTo>
                  <a:lnTo>
                    <a:pt x="2645" y="44722"/>
                  </a:lnTo>
                  <a:lnTo>
                    <a:pt x="12428" y="61183"/>
                  </a:lnTo>
                  <a:lnTo>
                    <a:pt x="24715" y="104423"/>
                  </a:lnTo>
                  <a:lnTo>
                    <a:pt x="26379" y="118395"/>
                  </a:lnTo>
                  <a:lnTo>
                    <a:pt x="27507" y="120549"/>
                  </a:lnTo>
                  <a:lnTo>
                    <a:pt x="29253" y="121985"/>
                  </a:lnTo>
                  <a:lnTo>
                    <a:pt x="31408" y="122943"/>
                  </a:lnTo>
                  <a:lnTo>
                    <a:pt x="32845" y="124573"/>
                  </a:lnTo>
                  <a:lnTo>
                    <a:pt x="34867" y="129623"/>
                  </a:lnTo>
                  <a:lnTo>
                    <a:pt x="35151" y="129027"/>
                  </a:lnTo>
                  <a:lnTo>
                    <a:pt x="38360" y="104152"/>
                  </a:lnTo>
                  <a:lnTo>
                    <a:pt x="41853" y="93827"/>
                  </a:lnTo>
                  <a:lnTo>
                    <a:pt x="44539" y="52158"/>
                  </a:lnTo>
                  <a:lnTo>
                    <a:pt x="44639" y="25046"/>
                  </a:lnTo>
                  <a:lnTo>
                    <a:pt x="47290" y="18319"/>
                  </a:lnTo>
                  <a:lnTo>
                    <a:pt x="50783" y="12023"/>
                  </a:lnTo>
                  <a:lnTo>
                    <a:pt x="52336" y="5917"/>
                  </a:lnTo>
                  <a:lnTo>
                    <a:pt x="53742" y="3892"/>
                  </a:lnTo>
                  <a:lnTo>
                    <a:pt x="55671" y="2542"/>
                  </a:lnTo>
                  <a:lnTo>
                    <a:pt x="60461" y="1042"/>
                  </a:lnTo>
                  <a:lnTo>
                    <a:pt x="69796" y="0"/>
                  </a:lnTo>
                  <a:lnTo>
                    <a:pt x="83722" y="12285"/>
                  </a:lnTo>
                  <a:lnTo>
                    <a:pt x="94333" y="29897"/>
                  </a:lnTo>
                  <a:lnTo>
                    <a:pt x="105762" y="68721"/>
                  </a:lnTo>
                  <a:lnTo>
                    <a:pt x="107119" y="113330"/>
                  </a:lnTo>
                  <a:lnTo>
                    <a:pt x="107145" y="126182"/>
                  </a:lnTo>
                  <a:lnTo>
                    <a:pt x="104505" y="133053"/>
                  </a:lnTo>
                  <a:lnTo>
                    <a:pt x="99467" y="140808"/>
                  </a:lnTo>
                  <a:lnTo>
                    <a:pt x="98335" y="150237"/>
                  </a:lnTo>
                  <a:lnTo>
                    <a:pt x="98236" y="143834"/>
                  </a:lnTo>
                  <a:lnTo>
                    <a:pt x="104366" y="135808"/>
                  </a:lnTo>
                  <a:lnTo>
                    <a:pt x="114040" y="112683"/>
                  </a:lnTo>
                  <a:lnTo>
                    <a:pt x="121322" y="100855"/>
                  </a:lnTo>
                  <a:lnTo>
                    <a:pt x="126932" y="82229"/>
                  </a:lnTo>
                  <a:lnTo>
                    <a:pt x="129270" y="78579"/>
                  </a:lnTo>
                  <a:lnTo>
                    <a:pt x="153652" y="59491"/>
                  </a:lnTo>
                  <a:lnTo>
                    <a:pt x="160232" y="56118"/>
                  </a:lnTo>
                  <a:lnTo>
                    <a:pt x="163376" y="55219"/>
                  </a:lnTo>
                  <a:lnTo>
                    <a:pt x="165472" y="53627"/>
                  </a:lnTo>
                  <a:lnTo>
                    <a:pt x="169414" y="47638"/>
                  </a:lnTo>
                  <a:lnTo>
                    <a:pt x="173852" y="45889"/>
                  </a:lnTo>
                  <a:lnTo>
                    <a:pt x="175432" y="46415"/>
                  </a:lnTo>
                  <a:lnTo>
                    <a:pt x="176486" y="47758"/>
                  </a:lnTo>
                  <a:lnTo>
                    <a:pt x="178649" y="51895"/>
                  </a:lnTo>
                  <a:lnTo>
                    <a:pt x="184453" y="59803"/>
                  </a:lnTo>
                  <a:lnTo>
                    <a:pt x="186158" y="65517"/>
                  </a:lnTo>
                  <a:lnTo>
                    <a:pt x="188246" y="83407"/>
                  </a:lnTo>
                  <a:lnTo>
                    <a:pt x="193580" y="95267"/>
                  </a:lnTo>
                  <a:lnTo>
                    <a:pt x="204029" y="139863"/>
                  </a:lnTo>
                  <a:lnTo>
                    <a:pt x="214312" y="1695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" name="SMARTInkShape-3187"/>
            <p:cNvSpPr/>
            <p:nvPr/>
          </p:nvSpPr>
          <p:spPr>
            <a:xfrm>
              <a:off x="4599393" y="3527226"/>
              <a:ext cx="35115" cy="303611"/>
            </a:xfrm>
            <a:custGeom>
              <a:avLst/>
              <a:gdLst/>
              <a:ahLst/>
              <a:cxnLst/>
              <a:rect l="0" t="0" r="0" b="0"/>
              <a:pathLst>
                <a:path w="35115" h="303611">
                  <a:moveTo>
                    <a:pt x="35114" y="0"/>
                  </a:moveTo>
                  <a:lnTo>
                    <a:pt x="30374" y="0"/>
                  </a:lnTo>
                  <a:lnTo>
                    <a:pt x="28978" y="993"/>
                  </a:lnTo>
                  <a:lnTo>
                    <a:pt x="28047" y="2647"/>
                  </a:lnTo>
                  <a:lnTo>
                    <a:pt x="26553" y="12429"/>
                  </a:lnTo>
                  <a:lnTo>
                    <a:pt x="25265" y="30053"/>
                  </a:lnTo>
                  <a:lnTo>
                    <a:pt x="20070" y="42860"/>
                  </a:lnTo>
                  <a:lnTo>
                    <a:pt x="11365" y="83787"/>
                  </a:lnTo>
                  <a:lnTo>
                    <a:pt x="3985" y="125466"/>
                  </a:lnTo>
                  <a:lnTo>
                    <a:pt x="0" y="169724"/>
                  </a:lnTo>
                  <a:lnTo>
                    <a:pt x="2221" y="196471"/>
                  </a:lnTo>
                  <a:lnTo>
                    <a:pt x="10436" y="240320"/>
                  </a:lnTo>
                  <a:lnTo>
                    <a:pt x="15234" y="258729"/>
                  </a:lnTo>
                  <a:lnTo>
                    <a:pt x="17349" y="269772"/>
                  </a:lnTo>
                  <a:lnTo>
                    <a:pt x="35114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" name="SMARTInkShape-3188"/>
            <p:cNvSpPr/>
            <p:nvPr/>
          </p:nvSpPr>
          <p:spPr>
            <a:xfrm>
              <a:off x="4207696" y="3513152"/>
              <a:ext cx="176781" cy="344474"/>
            </a:xfrm>
            <a:custGeom>
              <a:avLst/>
              <a:gdLst/>
              <a:ahLst/>
              <a:cxnLst/>
              <a:rect l="0" t="0" r="0" b="0"/>
              <a:pathLst>
                <a:path w="176781" h="344474">
                  <a:moveTo>
                    <a:pt x="176780" y="5144"/>
                  </a:moveTo>
                  <a:lnTo>
                    <a:pt x="172040" y="404"/>
                  </a:lnTo>
                  <a:lnTo>
                    <a:pt x="170643" y="0"/>
                  </a:lnTo>
                  <a:lnTo>
                    <a:pt x="169713" y="723"/>
                  </a:lnTo>
                  <a:lnTo>
                    <a:pt x="169092" y="2197"/>
                  </a:lnTo>
                  <a:lnTo>
                    <a:pt x="167686" y="3179"/>
                  </a:lnTo>
                  <a:lnTo>
                    <a:pt x="160967" y="4563"/>
                  </a:lnTo>
                  <a:lnTo>
                    <a:pt x="151700" y="5964"/>
                  </a:lnTo>
                  <a:lnTo>
                    <a:pt x="111378" y="25872"/>
                  </a:lnTo>
                  <a:lnTo>
                    <a:pt x="70235" y="53147"/>
                  </a:lnTo>
                  <a:lnTo>
                    <a:pt x="43544" y="79303"/>
                  </a:lnTo>
                  <a:lnTo>
                    <a:pt x="20292" y="115452"/>
                  </a:lnTo>
                  <a:lnTo>
                    <a:pt x="4307" y="157364"/>
                  </a:lnTo>
                  <a:lnTo>
                    <a:pt x="0" y="183861"/>
                  </a:lnTo>
                  <a:lnTo>
                    <a:pt x="5674" y="219481"/>
                  </a:lnTo>
                  <a:lnTo>
                    <a:pt x="19225" y="259369"/>
                  </a:lnTo>
                  <a:lnTo>
                    <a:pt x="49328" y="296693"/>
                  </a:lnTo>
                  <a:lnTo>
                    <a:pt x="78625" y="323947"/>
                  </a:lnTo>
                  <a:lnTo>
                    <a:pt x="102192" y="340153"/>
                  </a:lnTo>
                  <a:lnTo>
                    <a:pt x="132132" y="3444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41192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Bellringer March 4</vt:lpstr>
      <vt:lpstr>PLAN YOUR Response!!</vt:lpstr>
      <vt:lpstr>PowerPoint Presentation</vt:lpstr>
      <vt:lpstr>PowerPoint Presentation</vt:lpstr>
      <vt:lpstr>PowerPoint Presentation</vt:lpstr>
      <vt:lpstr>Assignment: Answer LEQ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4</dc:title>
  <dc:creator>Windows User</dc:creator>
  <cp:lastModifiedBy>Windows User</cp:lastModifiedBy>
  <cp:revision>1</cp:revision>
  <dcterms:created xsi:type="dcterms:W3CDTF">2014-03-04T19:17:39Z</dcterms:created>
  <dcterms:modified xsi:type="dcterms:W3CDTF">2014-03-04T19:18:24Z</dcterms:modified>
</cp:coreProperties>
</file>