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7" r:id="rId3"/>
    <p:sldId id="263" r:id="rId4"/>
    <p:sldId id="264" r:id="rId5"/>
    <p:sldId id="258" r:id="rId6"/>
    <p:sldId id="262" r:id="rId7"/>
    <p:sldId id="269" r:id="rId8"/>
    <p:sldId id="266" r:id="rId9"/>
    <p:sldId id="267" r:id="rId10"/>
    <p:sldId id="268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F5A5F-A452-4A4C-B6AB-5EC12B9110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9DC27-C552-46CC-A2D9-8ED719E39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4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777239" y="0"/>
            <a:ext cx="7543800" cy="30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262626"/>
              </a:buClr>
              <a:buFont typeface="Impact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560"/>
              </a:spcBef>
              <a:buClr>
                <a:schemeClr val="accent1"/>
              </a:buClr>
              <a:buFont typeface="Times New Roman"/>
              <a:buNone/>
              <a:defRPr/>
            </a:lvl1pPr>
            <a:lvl2pPr marL="457200" marR="0" indent="0" algn="ctr" rtl="0">
              <a:spcBef>
                <a:spcPts val="440"/>
              </a:spcBef>
              <a:buClr>
                <a:schemeClr val="accent1"/>
              </a:buClr>
              <a:buFont typeface="Times New Roman"/>
              <a:buNone/>
              <a:defRPr/>
            </a:lvl2pPr>
            <a:lvl3pPr marL="914400" marR="0" indent="0" algn="ctr" rtl="0">
              <a:spcBef>
                <a:spcPts val="400"/>
              </a:spcBef>
              <a:buClr>
                <a:schemeClr val="accent1"/>
              </a:buClr>
              <a:buFont typeface="Times New Roman"/>
              <a:buNone/>
              <a:defRPr/>
            </a:lvl3pPr>
            <a:lvl4pPr marL="1371600" marR="0" indent="0" algn="ctr" rtl="0">
              <a:spcBef>
                <a:spcPts val="360"/>
              </a:spcBef>
              <a:buClr>
                <a:schemeClr val="accent1"/>
              </a:buClr>
              <a:buFont typeface="Times New Roman"/>
              <a:buNone/>
              <a:defRPr/>
            </a:lvl4pPr>
            <a:lvl5pPr marL="1828800" marR="0" indent="0" algn="ctr" rtl="0">
              <a:spcBef>
                <a:spcPts val="360"/>
              </a:spcBef>
              <a:buClr>
                <a:schemeClr val="accent1"/>
              </a:buClr>
              <a:buFont typeface="Times New Roman"/>
              <a:buNone/>
              <a:defRPr/>
            </a:lvl5pPr>
            <a:lvl6pPr marL="2286000" marR="0" indent="0" algn="ctr" rtl="0">
              <a:spcBef>
                <a:spcPts val="320"/>
              </a:spcBef>
              <a:buClr>
                <a:schemeClr val="accent1"/>
              </a:buClr>
              <a:buFont typeface="Times New Roman"/>
              <a:buNone/>
              <a:defRPr/>
            </a:lvl6pPr>
            <a:lvl7pPr marL="2743200" marR="0" indent="0" algn="ctr" rtl="0">
              <a:spcBef>
                <a:spcPts val="320"/>
              </a:spcBef>
              <a:buClr>
                <a:schemeClr val="accent1"/>
              </a:buClr>
              <a:buFont typeface="Times New Roman"/>
              <a:buNone/>
              <a:defRPr/>
            </a:lvl7pPr>
            <a:lvl8pPr marL="3200400" marR="0" indent="0" algn="ctr" rtl="0">
              <a:spcBef>
                <a:spcPts val="320"/>
              </a:spcBef>
              <a:buClr>
                <a:schemeClr val="accent1"/>
              </a:buClr>
              <a:buFont typeface="Times New Roman"/>
              <a:buNone/>
              <a:defRPr/>
            </a:lvl8pPr>
            <a:lvl9pPr marL="3657600" marR="0" indent="0" algn="ctr" rtl="0">
              <a:spcBef>
                <a:spcPts val="320"/>
              </a:spcBef>
              <a:buClr>
                <a:schemeClr val="accent1"/>
              </a:buClr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9" name="Shape 19"/>
          <p:cNvSpPr/>
          <p:nvPr/>
        </p:nvSpPr>
        <p:spPr>
          <a:xfrm>
            <a:off x="777239" y="6172200"/>
            <a:ext cx="7543800" cy="274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70355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262626"/>
              </a:buClr>
              <a:buFont typeface="Impact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 rot="5400000">
            <a:off x="2590799" y="-990600"/>
            <a:ext cx="3886200" cy="72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chemeClr val="accent1"/>
              </a:buClr>
              <a:buFont typeface="Times New Roman"/>
              <a:buChar char="•"/>
              <a:defRPr/>
            </a:lvl1pPr>
            <a:lvl2pPr marL="594360" indent="-137159" algn="l" rtl="0">
              <a:spcBef>
                <a:spcPts val="440"/>
              </a:spcBef>
              <a:buClr>
                <a:schemeClr val="accent1"/>
              </a:buClr>
              <a:buFont typeface="Times New Roman"/>
              <a:buChar char="•"/>
              <a:defRPr/>
            </a:lvl2pPr>
            <a:lvl3pPr marL="868680" indent="-106680" algn="l" rtl="0">
              <a:spcBef>
                <a:spcPts val="400"/>
              </a:spcBef>
              <a:buClr>
                <a:schemeClr val="accent1"/>
              </a:buClr>
              <a:buFont typeface="Times New Roman"/>
              <a:buChar char="•"/>
              <a:defRPr/>
            </a:lvl3pPr>
            <a:lvl4pPr marL="114300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4pPr>
            <a:lvl5pPr marL="137160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5pPr>
            <a:lvl6pPr marL="1645920" indent="-13462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6pPr>
            <a:lvl7pPr marL="1901951" indent="-136651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7pPr>
            <a:lvl8pPr marL="2194560" indent="-13716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8pPr>
            <a:lvl9pPr marL="2468880" indent="-132079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949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 rot="5400000">
            <a:off x="-1028699" y="2476500"/>
            <a:ext cx="54101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262626"/>
              </a:buClr>
              <a:buFont typeface="Impact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 rot="5400000">
            <a:off x="3009900" y="266700"/>
            <a:ext cx="4876799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chemeClr val="accent1"/>
              </a:buClr>
              <a:buFont typeface="Times New Roman"/>
              <a:buChar char="•"/>
              <a:defRPr/>
            </a:lvl1pPr>
            <a:lvl2pPr marL="594360" indent="-137159" algn="l" rtl="0">
              <a:spcBef>
                <a:spcPts val="440"/>
              </a:spcBef>
              <a:buClr>
                <a:schemeClr val="accent1"/>
              </a:buClr>
              <a:buFont typeface="Times New Roman"/>
              <a:buChar char="•"/>
              <a:defRPr/>
            </a:lvl2pPr>
            <a:lvl3pPr marL="868680" indent="-106680" algn="l" rtl="0">
              <a:spcBef>
                <a:spcPts val="400"/>
              </a:spcBef>
              <a:buClr>
                <a:schemeClr val="accent1"/>
              </a:buClr>
              <a:buFont typeface="Times New Roman"/>
              <a:buChar char="•"/>
              <a:defRPr/>
            </a:lvl3pPr>
            <a:lvl4pPr marL="114300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4pPr>
            <a:lvl5pPr marL="137160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5pPr>
            <a:lvl6pPr marL="1645920" indent="-13462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6pPr>
            <a:lvl7pPr marL="1901951" indent="-136651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7pPr>
            <a:lvl8pPr marL="2194560" indent="-13716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8pPr>
            <a:lvl9pPr marL="2468880" indent="-132079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9470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Shape 12"/>
          <p:cNvGrpSpPr/>
          <p:nvPr/>
        </p:nvGrpSpPr>
        <p:grpSpPr>
          <a:xfrm>
            <a:off x="0" y="-30476"/>
            <a:ext cx="9067800" cy="6889273"/>
            <a:chOff x="0" y="-30476"/>
            <a:chExt cx="9067800" cy="6889273"/>
          </a:xfrm>
        </p:grpSpPr>
        <p:cxnSp>
          <p:nvCxnSpPr>
            <p:cNvPr id="13" name="Shape 13"/>
            <p:cNvCxnSpPr/>
            <p:nvPr/>
          </p:nvCxnSpPr>
          <p:spPr>
            <a:xfrm rot="-5400000" flipH="1">
              <a:off x="-1447800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-5400000" flipH="1">
              <a:off x="-1638300" y="3238500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 flipH="1">
              <a:off x="-3314700" y="3314700"/>
              <a:ext cx="685800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 flipH="1">
              <a:off x="-1371600" y="2971800"/>
              <a:ext cx="6858000" cy="9144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 flipH="1">
              <a:off x="-2819400" y="3200400"/>
              <a:ext cx="6858000" cy="45720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 flipH="1">
              <a:off x="-2133600" y="3200400"/>
              <a:ext cx="685800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 flipH="1">
              <a:off x="-3124200" y="3276600"/>
              <a:ext cx="685800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 flipH="1">
              <a:off x="-1828799" y="3352799"/>
              <a:ext cx="685800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 flipH="1">
              <a:off x="-2819400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 flipH="1">
              <a:off x="-2438400" y="3124200"/>
              <a:ext cx="6858000" cy="609599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5400000">
              <a:off x="-914400" y="3276600"/>
              <a:ext cx="685800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5400000">
              <a:off x="-1855470" y="3227070"/>
              <a:ext cx="685800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 flipH="1">
              <a:off x="-2643187" y="3252788"/>
              <a:ext cx="6858000" cy="352425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Shape 31"/>
            <p:cNvCxnSpPr/>
            <p:nvPr/>
          </p:nvCxnSpPr>
          <p:spPr>
            <a:xfrm rot="-5400000" flipH="1">
              <a:off x="-1954530" y="3326130"/>
              <a:ext cx="6858000" cy="205740"/>
            </a:xfrm>
            <a:prstGeom prst="straightConnector1">
              <a:avLst/>
            </a:prstGeom>
            <a:noFill/>
            <a:ln w="5080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" name="Shape 32"/>
            <p:cNvCxnSpPr/>
            <p:nvPr/>
          </p:nvCxnSpPr>
          <p:spPr>
            <a:xfrm rot="-5400000" flipH="1">
              <a:off x="-2362200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Shape 33"/>
            <p:cNvCxnSpPr/>
            <p:nvPr/>
          </p:nvCxnSpPr>
          <p:spPr>
            <a:xfrm rot="-5400000" flipH="1">
              <a:off x="-2133600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" name="Shape 34"/>
            <p:cNvCxnSpPr/>
            <p:nvPr/>
          </p:nvCxnSpPr>
          <p:spPr>
            <a:xfrm rot="-5400000" flipH="1">
              <a:off x="10667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 flipH="1">
              <a:off x="876299" y="3238500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 rot="5400000">
              <a:off x="1028699" y="3238500"/>
              <a:ext cx="6858000" cy="381000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 rot="-5400000" flipH="1">
              <a:off x="-800100" y="3314700"/>
              <a:ext cx="685800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 rot="5400000">
              <a:off x="-152399" y="3429000"/>
              <a:ext cx="6858000" cy="1587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 rot="-5400000" flipH="1">
              <a:off x="-304800" y="3200400"/>
              <a:ext cx="6858000" cy="457200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 rot="5400000">
              <a:off x="-190498" y="3238500"/>
              <a:ext cx="6858000" cy="381000"/>
            </a:xfrm>
            <a:prstGeom prst="straightConnector1">
              <a:avLst/>
            </a:prstGeom>
            <a:noFill/>
            <a:ln w="5080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 rot="-5400000" flipH="1">
              <a:off x="380999" y="3200400"/>
              <a:ext cx="685800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 rot="-5400000" flipH="1">
              <a:off x="-609600" y="3276600"/>
              <a:ext cx="685800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 rot="-5400000" flipH="1">
              <a:off x="685800" y="3352799"/>
              <a:ext cx="6858000" cy="152401"/>
            </a:xfrm>
            <a:prstGeom prst="straightConnector1">
              <a:avLst/>
            </a:prstGeom>
            <a:noFill/>
            <a:ln w="5080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 flipH="1">
              <a:off x="-304800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5400000">
              <a:off x="16001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5400000">
              <a:off x="659130" y="3227070"/>
              <a:ext cx="685800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 flipH="1">
              <a:off x="-128586" y="3252788"/>
              <a:ext cx="6858000" cy="352425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 flipH="1">
              <a:off x="560069" y="3326130"/>
              <a:ext cx="685800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 flipH="1">
              <a:off x="1523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 flipH="1">
              <a:off x="3809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 flipH="1">
              <a:off x="2743199" y="3352801"/>
              <a:ext cx="6858000" cy="152399"/>
            </a:xfrm>
            <a:prstGeom prst="straightConnector1">
              <a:avLst/>
            </a:prstGeom>
            <a:noFill/>
            <a:ln w="5080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 flipH="1">
              <a:off x="2095501" y="3238501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5400000">
              <a:off x="2705099" y="3238501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5400000">
              <a:off x="1828800" y="3276600"/>
              <a:ext cx="6857999" cy="304799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" name="Shape 59"/>
            <p:cNvCxnSpPr/>
            <p:nvPr/>
          </p:nvCxnSpPr>
          <p:spPr>
            <a:xfrm rot="-5400000" flipH="1">
              <a:off x="1066799" y="3200402"/>
              <a:ext cx="685800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" name="Shape 60"/>
            <p:cNvCxnSpPr/>
            <p:nvPr/>
          </p:nvCxnSpPr>
          <p:spPr>
            <a:xfrm rot="-5400000" flipH="1">
              <a:off x="2362200" y="3352800"/>
              <a:ext cx="685800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" name="Shape 61"/>
            <p:cNvCxnSpPr/>
            <p:nvPr/>
          </p:nvCxnSpPr>
          <p:spPr>
            <a:xfrm rot="5400000">
              <a:off x="2646044" y="2722246"/>
              <a:ext cx="685800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5568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" name="Shape 62"/>
            <p:cNvCxnSpPr/>
            <p:nvPr/>
          </p:nvCxnSpPr>
          <p:spPr>
            <a:xfrm rot="5400000">
              <a:off x="3048951" y="3277553"/>
              <a:ext cx="685800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" name="Shape 63"/>
            <p:cNvCxnSpPr/>
            <p:nvPr/>
          </p:nvCxnSpPr>
          <p:spPr>
            <a:xfrm rot="5400000">
              <a:off x="2895599" y="3276601"/>
              <a:ext cx="685800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" name="Shape 64"/>
            <p:cNvCxnSpPr/>
            <p:nvPr/>
          </p:nvCxnSpPr>
          <p:spPr>
            <a:xfrm rot="5400000">
              <a:off x="2388869" y="3227071"/>
              <a:ext cx="685800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" name="Shape 65"/>
            <p:cNvCxnSpPr/>
            <p:nvPr/>
          </p:nvCxnSpPr>
          <p:spPr>
            <a:xfrm rot="-5400000" flipH="1">
              <a:off x="2236469" y="3326131"/>
              <a:ext cx="685800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" name="Shape 66"/>
            <p:cNvCxnSpPr/>
            <p:nvPr/>
          </p:nvCxnSpPr>
          <p:spPr>
            <a:xfrm rot="-5400000" flipH="1">
              <a:off x="1752599" y="3352801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Shape 67"/>
            <p:cNvCxnSpPr/>
            <p:nvPr/>
          </p:nvCxnSpPr>
          <p:spPr>
            <a:xfrm rot="-5400000" flipH="1">
              <a:off x="19811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Shape 68"/>
            <p:cNvCxnSpPr/>
            <p:nvPr/>
          </p:nvCxnSpPr>
          <p:spPr>
            <a:xfrm rot="5400000">
              <a:off x="3467099" y="3314701"/>
              <a:ext cx="685800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Shape 69"/>
            <p:cNvCxnSpPr/>
            <p:nvPr/>
          </p:nvCxnSpPr>
          <p:spPr>
            <a:xfrm rot="-5400000" flipH="1">
              <a:off x="3467099" y="3314701"/>
              <a:ext cx="685800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Shape 70"/>
            <p:cNvCxnSpPr/>
            <p:nvPr/>
          </p:nvCxnSpPr>
          <p:spPr>
            <a:xfrm rot="5400000">
              <a:off x="4038599" y="3429001"/>
              <a:ext cx="6858000" cy="1587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Shape 71"/>
            <p:cNvCxnSpPr/>
            <p:nvPr/>
          </p:nvCxnSpPr>
          <p:spPr>
            <a:xfrm rot="-5400000" flipH="1">
              <a:off x="3886199" y="3200401"/>
              <a:ext cx="6858000" cy="45720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Shape 72"/>
            <p:cNvCxnSpPr/>
            <p:nvPr/>
          </p:nvCxnSpPr>
          <p:spPr>
            <a:xfrm rot="5400000">
              <a:off x="4000500" y="3238501"/>
              <a:ext cx="6858000" cy="381000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Shape 73"/>
            <p:cNvCxnSpPr/>
            <p:nvPr/>
          </p:nvCxnSpPr>
          <p:spPr>
            <a:xfrm rot="-5400000" flipH="1">
              <a:off x="4572000" y="3200401"/>
              <a:ext cx="685800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Shape 74"/>
            <p:cNvCxnSpPr/>
            <p:nvPr/>
          </p:nvCxnSpPr>
          <p:spPr>
            <a:xfrm rot="-5400000" flipH="1">
              <a:off x="37337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Shape 75"/>
            <p:cNvCxnSpPr/>
            <p:nvPr/>
          </p:nvCxnSpPr>
          <p:spPr>
            <a:xfrm rot="5400000">
              <a:off x="3619499" y="3314700"/>
              <a:ext cx="6858000" cy="228600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Shape 76"/>
            <p:cNvCxnSpPr/>
            <p:nvPr/>
          </p:nvCxnSpPr>
          <p:spPr>
            <a:xfrm rot="-5400000" flipH="1">
              <a:off x="4214813" y="3252788"/>
              <a:ext cx="6858000" cy="352425"/>
            </a:xfrm>
            <a:prstGeom prst="straightConnector1">
              <a:avLst/>
            </a:prstGeom>
            <a:noFill/>
            <a:ln w="15875" cap="flat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Shape 77"/>
            <p:cNvCxnSpPr/>
            <p:nvPr/>
          </p:nvCxnSpPr>
          <p:spPr>
            <a:xfrm rot="-5400000" flipH="1">
              <a:off x="4751069" y="3326131"/>
              <a:ext cx="685800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" name="Shape 78"/>
            <p:cNvCxnSpPr/>
            <p:nvPr/>
          </p:nvCxnSpPr>
          <p:spPr>
            <a:xfrm rot="-5400000" flipH="1">
              <a:off x="4343399" y="3352801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" name="Shape 79"/>
            <p:cNvCxnSpPr/>
            <p:nvPr/>
          </p:nvCxnSpPr>
          <p:spPr>
            <a:xfrm rot="-5400000" flipH="1">
              <a:off x="4571999" y="3352801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" name="Shape 80"/>
            <p:cNvCxnSpPr/>
            <p:nvPr/>
          </p:nvCxnSpPr>
          <p:spPr>
            <a:xfrm rot="-5400000" flipH="1">
              <a:off x="5257799" y="3352802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" name="Shape 81"/>
            <p:cNvCxnSpPr/>
            <p:nvPr/>
          </p:nvCxnSpPr>
          <p:spPr>
            <a:xfrm rot="-5400000" flipH="1">
              <a:off x="5067299" y="3238502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" name="Shape 82"/>
            <p:cNvCxnSpPr/>
            <p:nvPr/>
          </p:nvCxnSpPr>
          <p:spPr>
            <a:xfrm rot="5400000">
              <a:off x="5219699" y="3238502"/>
              <a:ext cx="6858000" cy="381000"/>
            </a:xfrm>
            <a:prstGeom prst="straightConnector1">
              <a:avLst/>
            </a:prstGeom>
            <a:noFill/>
            <a:ln w="5080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Shape 83"/>
            <p:cNvCxnSpPr/>
            <p:nvPr/>
          </p:nvCxnSpPr>
          <p:spPr>
            <a:xfrm rot="-5400000" flipH="1">
              <a:off x="4876801" y="3352801"/>
              <a:ext cx="685800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" name="Shape 84"/>
            <p:cNvCxnSpPr/>
            <p:nvPr/>
          </p:nvCxnSpPr>
          <p:spPr>
            <a:xfrm rot="5400000">
              <a:off x="5527993" y="3318196"/>
              <a:ext cx="6888479" cy="191133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" name="Shape 85"/>
            <p:cNvCxnSpPr/>
            <p:nvPr/>
          </p:nvCxnSpPr>
          <p:spPr>
            <a:xfrm rot="5400000">
              <a:off x="4850130" y="3227072"/>
              <a:ext cx="6858000" cy="40385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" name="Shape 86"/>
            <p:cNvCxnSpPr/>
            <p:nvPr/>
          </p:nvCxnSpPr>
          <p:spPr>
            <a:xfrm rot="-5400000" flipH="1">
              <a:off x="4751069" y="3326132"/>
              <a:ext cx="685800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" name="Shape 87"/>
            <p:cNvCxnSpPr/>
            <p:nvPr/>
          </p:nvCxnSpPr>
          <p:spPr>
            <a:xfrm rot="5400000">
              <a:off x="5562598" y="3429001"/>
              <a:ext cx="6858002" cy="1587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Shape 88"/>
            <p:cNvCxnSpPr/>
            <p:nvPr/>
          </p:nvCxnSpPr>
          <p:spPr>
            <a:xfrm rot="5400000">
              <a:off x="2552699" y="3390900"/>
              <a:ext cx="6858000" cy="76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Shape 89"/>
            <p:cNvCxnSpPr/>
            <p:nvPr/>
          </p:nvCxnSpPr>
          <p:spPr>
            <a:xfrm rot="-5400000" flipH="1">
              <a:off x="3047999" y="3352800"/>
              <a:ext cx="6858000" cy="15239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Shape 90"/>
            <p:cNvCxnSpPr/>
            <p:nvPr/>
          </p:nvCxnSpPr>
          <p:spPr>
            <a:xfrm rot="-5400000" flipH="1">
              <a:off x="3238499" y="3238500"/>
              <a:ext cx="6858000" cy="381000"/>
            </a:xfrm>
            <a:prstGeom prst="straightConnector1">
              <a:avLst/>
            </a:prstGeom>
            <a:noFill/>
            <a:ln w="19050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Shape 91"/>
            <p:cNvCxnSpPr/>
            <p:nvPr/>
          </p:nvCxnSpPr>
          <p:spPr>
            <a:xfrm rot="5400000">
              <a:off x="2133599" y="3276600"/>
              <a:ext cx="6858000" cy="30479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Shape 92"/>
            <p:cNvCxnSpPr/>
            <p:nvPr/>
          </p:nvCxnSpPr>
          <p:spPr>
            <a:xfrm rot="-5400000" flipH="1">
              <a:off x="3148012" y="3252789"/>
              <a:ext cx="6858000" cy="352425"/>
            </a:xfrm>
            <a:prstGeom prst="straightConnector1">
              <a:avLst/>
            </a:prstGeom>
            <a:noFill/>
            <a:ln w="15875" cap="flat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Shape 93"/>
            <p:cNvCxnSpPr/>
            <p:nvPr/>
          </p:nvCxnSpPr>
          <p:spPr>
            <a:xfrm rot="5400000">
              <a:off x="3771899" y="3238500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" name="Shape 94"/>
            <p:cNvCxnSpPr/>
            <p:nvPr/>
          </p:nvCxnSpPr>
          <p:spPr>
            <a:xfrm rot="5400000">
              <a:off x="4229099" y="2933700"/>
              <a:ext cx="6858000" cy="990599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" name="Shape 95"/>
            <p:cNvCxnSpPr/>
            <p:nvPr/>
          </p:nvCxnSpPr>
          <p:spPr>
            <a:xfrm rot="-5400000" flipH="1">
              <a:off x="1371599" y="3200403"/>
              <a:ext cx="685800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99" name="Shape 99"/>
          <p:cNvSpPr/>
          <p:nvPr/>
        </p:nvSpPr>
        <p:spPr>
          <a:xfrm>
            <a:off x="0" y="1905000"/>
            <a:ext cx="4953000" cy="3124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grpSp>
        <p:nvGrpSpPr>
          <p:cNvPr id="100" name="Shape 100"/>
          <p:cNvGrpSpPr/>
          <p:nvPr/>
        </p:nvGrpSpPr>
        <p:grpSpPr>
          <a:xfrm>
            <a:off x="0" y="2057400"/>
            <a:ext cx="4801394" cy="2820987"/>
            <a:chOff x="0" y="2057400"/>
            <a:chExt cx="4801394" cy="2820987"/>
          </a:xfrm>
        </p:grpSpPr>
        <p:cxnSp>
          <p:nvCxnSpPr>
            <p:cNvPr id="101" name="Shape 101"/>
            <p:cNvCxnSpPr/>
            <p:nvPr/>
          </p:nvCxnSpPr>
          <p:spPr>
            <a:xfrm>
              <a:off x="0" y="2057400"/>
              <a:ext cx="4800600" cy="1587"/>
            </a:xfrm>
            <a:prstGeom prst="straightConnector1">
              <a:avLst/>
            </a:prstGeom>
            <a:noFill/>
            <a:ln w="1905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" name="Shape 102"/>
            <p:cNvCxnSpPr/>
            <p:nvPr/>
          </p:nvCxnSpPr>
          <p:spPr>
            <a:xfrm>
              <a:off x="0" y="4876800"/>
              <a:ext cx="4800600" cy="1587"/>
            </a:xfrm>
            <a:prstGeom prst="straightConnector1">
              <a:avLst/>
            </a:prstGeom>
            <a:noFill/>
            <a:ln w="1905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" name="Shape 103"/>
            <p:cNvCxnSpPr/>
            <p:nvPr/>
          </p:nvCxnSpPr>
          <p:spPr>
            <a:xfrm rot="5400000">
              <a:off x="3391694" y="3467099"/>
              <a:ext cx="2818605" cy="793"/>
            </a:xfrm>
            <a:prstGeom prst="straightConnector1">
              <a:avLst/>
            </a:prstGeom>
            <a:noFill/>
            <a:ln w="1905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228600" y="2130425"/>
            <a:ext cx="4419599" cy="16003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228600" y="3733800"/>
            <a:ext cx="441959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40"/>
              </a:spcBef>
              <a:buClr>
                <a:srgbClr val="ABC2C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400"/>
              </a:spcBef>
              <a:buClr>
                <a:srgbClr val="ABC2C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00"/>
              </a:spcBef>
              <a:buClr>
                <a:schemeClr val="accent2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320"/>
              </a:spcBef>
              <a:buClr>
                <a:schemeClr val="accent5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320"/>
              </a:spcBef>
              <a:buClr>
                <a:schemeClr val="accent6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320"/>
              </a:spcBef>
              <a:buClr>
                <a:schemeClr val="accent3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320"/>
              </a:spcBef>
              <a:buClr>
                <a:schemeClr val="accent6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6261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rgbClr val="ABC2C8"/>
              </a:buClr>
              <a:buChar char="•"/>
              <a:defRPr/>
            </a:lvl1pPr>
            <a:lvl2pPr marL="548640" indent="-66040" algn="l" rtl="0">
              <a:spcBef>
                <a:spcPts val="400"/>
              </a:spcBef>
              <a:buClr>
                <a:srgbClr val="ABC2C8"/>
              </a:buClr>
              <a:buChar char="•"/>
              <a:defRPr/>
            </a:lvl2pPr>
            <a:lvl3pPr marL="914400" indent="-101600" algn="l" rtl="0">
              <a:spcBef>
                <a:spcPts val="400"/>
              </a:spcBef>
              <a:buClr>
                <a:schemeClr val="accent2"/>
              </a:buClr>
              <a:buChar char="•"/>
              <a:defRPr/>
            </a:lvl3pPr>
            <a:lvl4pPr marL="1188720" indent="-121919" algn="l" rtl="0">
              <a:spcBef>
                <a:spcPts val="360"/>
              </a:spcBef>
              <a:buClr>
                <a:schemeClr val="accent3"/>
              </a:buClr>
              <a:buChar char="•"/>
              <a:defRPr/>
            </a:lvl4pPr>
            <a:lvl5pPr marL="1463040" indent="-129539" algn="l" rtl="0">
              <a:spcBef>
                <a:spcPts val="320"/>
              </a:spcBef>
              <a:buClr>
                <a:schemeClr val="accent4"/>
              </a:buClr>
              <a:buChar char="•"/>
              <a:defRPr/>
            </a:lvl5pPr>
            <a:lvl6pPr marL="1691640" indent="-91439" algn="l" rtl="0">
              <a:spcBef>
                <a:spcPts val="320"/>
              </a:spcBef>
              <a:buClr>
                <a:schemeClr val="accent5"/>
              </a:buClr>
              <a:buChar char="•"/>
              <a:defRPr/>
            </a:lvl6pPr>
            <a:lvl7pPr marL="19202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7pPr>
            <a:lvl8pPr marL="2148840" indent="-91439" algn="l" rtl="0">
              <a:spcBef>
                <a:spcPts val="320"/>
              </a:spcBef>
              <a:buClr>
                <a:schemeClr val="accent3"/>
              </a:buClr>
              <a:buChar char="•"/>
              <a:defRPr/>
            </a:lvl8pPr>
            <a:lvl9pPr marL="23774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4076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rgbClr val="FDFDFD"/>
            </a:gs>
            <a:gs pos="100000">
              <a:srgbClr val="9F9F9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0" y="-30477"/>
            <a:ext cx="9067799" cy="4846320"/>
            <a:chOff x="0" y="-30476"/>
            <a:chExt cx="9067799" cy="4526277"/>
          </a:xfrm>
        </p:grpSpPr>
        <p:cxnSp>
          <p:nvCxnSpPr>
            <p:cNvPr id="114" name="Shape 114"/>
            <p:cNvCxnSpPr/>
            <p:nvPr/>
          </p:nvCxnSpPr>
          <p:spPr>
            <a:xfrm rot="-5400000" flipH="1">
              <a:off x="-27166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" name="Shape 115"/>
            <p:cNvCxnSpPr/>
            <p:nvPr/>
          </p:nvCxnSpPr>
          <p:spPr>
            <a:xfrm rot="-5400000" flipH="1">
              <a:off x="-462164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" name="Shape 116"/>
            <p:cNvCxnSpPr/>
            <p:nvPr/>
          </p:nvCxnSpPr>
          <p:spPr>
            <a:xfrm rot="5400000">
              <a:off x="-309764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Shape 117"/>
            <p:cNvCxnSpPr/>
            <p:nvPr/>
          </p:nvCxnSpPr>
          <p:spPr>
            <a:xfrm rot="5400000">
              <a:off x="-2062365" y="2128111"/>
              <a:ext cx="450573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Shape 118"/>
            <p:cNvCxnSpPr/>
            <p:nvPr/>
          </p:nvCxnSpPr>
          <p:spPr>
            <a:xfrm rot="-5400000" flipH="1">
              <a:off x="-2138564" y="2128111"/>
              <a:ext cx="450573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Shape 119"/>
            <p:cNvCxnSpPr/>
            <p:nvPr/>
          </p:nvCxnSpPr>
          <p:spPr>
            <a:xfrm rot="-5400000" flipH="1">
              <a:off x="-195464" y="1785211"/>
              <a:ext cx="4505730" cy="9144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Shape 120"/>
            <p:cNvCxnSpPr/>
            <p:nvPr/>
          </p:nvCxnSpPr>
          <p:spPr>
            <a:xfrm rot="-5400000" flipH="1">
              <a:off x="-1643265" y="2013811"/>
              <a:ext cx="4505730" cy="45720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Shape 121"/>
            <p:cNvCxnSpPr/>
            <p:nvPr/>
          </p:nvCxnSpPr>
          <p:spPr>
            <a:xfrm rot="5400000">
              <a:off x="-1528964" y="2051911"/>
              <a:ext cx="4505730" cy="381000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" name="Shape 122"/>
            <p:cNvCxnSpPr/>
            <p:nvPr/>
          </p:nvCxnSpPr>
          <p:spPr>
            <a:xfrm rot="-5400000" flipH="1">
              <a:off x="-957465" y="2013811"/>
              <a:ext cx="450573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" name="Shape 123"/>
            <p:cNvCxnSpPr/>
            <p:nvPr/>
          </p:nvCxnSpPr>
          <p:spPr>
            <a:xfrm rot="-5400000" flipH="1">
              <a:off x="-1948064" y="2090011"/>
              <a:ext cx="450573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4" name="Shape 124"/>
            <p:cNvCxnSpPr/>
            <p:nvPr/>
          </p:nvCxnSpPr>
          <p:spPr>
            <a:xfrm rot="-5400000" flipH="1">
              <a:off x="-652664" y="2166210"/>
              <a:ext cx="4505730" cy="152401"/>
            </a:xfrm>
            <a:prstGeom prst="straightConnector1">
              <a:avLst/>
            </a:prstGeom>
            <a:noFill/>
            <a:ln w="5715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" name="Shape 125"/>
            <p:cNvCxnSpPr/>
            <p:nvPr/>
          </p:nvCxnSpPr>
          <p:spPr>
            <a:xfrm rot="-5400000" flipH="1">
              <a:off x="-164326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6" name="Shape 126"/>
            <p:cNvCxnSpPr/>
            <p:nvPr/>
          </p:nvCxnSpPr>
          <p:spPr>
            <a:xfrm rot="-5400000" flipH="1">
              <a:off x="-1790700" y="2019300"/>
              <a:ext cx="4495800" cy="457200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7" name="Shape 127"/>
            <p:cNvCxnSpPr/>
            <p:nvPr/>
          </p:nvCxnSpPr>
          <p:spPr>
            <a:xfrm rot="5400000">
              <a:off x="-555509" y="1535656"/>
              <a:ext cx="450573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8" name="Shape 128"/>
            <p:cNvCxnSpPr/>
            <p:nvPr/>
          </p:nvCxnSpPr>
          <p:spPr>
            <a:xfrm rot="5400000">
              <a:off x="34087" y="2090963"/>
              <a:ext cx="450573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9" name="Shape 129"/>
            <p:cNvCxnSpPr/>
            <p:nvPr/>
          </p:nvCxnSpPr>
          <p:spPr>
            <a:xfrm rot="5400000">
              <a:off x="261735" y="2090011"/>
              <a:ext cx="450573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0" name="Shape 130"/>
            <p:cNvCxnSpPr/>
            <p:nvPr/>
          </p:nvCxnSpPr>
          <p:spPr>
            <a:xfrm rot="5400000">
              <a:off x="-679334" y="2040481"/>
              <a:ext cx="450573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1" name="Shape 131"/>
            <p:cNvCxnSpPr/>
            <p:nvPr/>
          </p:nvCxnSpPr>
          <p:spPr>
            <a:xfrm rot="-5400000" flipH="1">
              <a:off x="-1467052" y="2066199"/>
              <a:ext cx="4505730" cy="352425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2" name="Shape 132"/>
            <p:cNvCxnSpPr/>
            <p:nvPr/>
          </p:nvCxnSpPr>
          <p:spPr>
            <a:xfrm rot="-5400000" flipH="1">
              <a:off x="-778395" y="2139541"/>
              <a:ext cx="450573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" name="Shape 133"/>
            <p:cNvCxnSpPr/>
            <p:nvPr/>
          </p:nvCxnSpPr>
          <p:spPr>
            <a:xfrm rot="-5400000" flipH="1">
              <a:off x="-118606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" name="Shape 134"/>
            <p:cNvCxnSpPr/>
            <p:nvPr/>
          </p:nvCxnSpPr>
          <p:spPr>
            <a:xfrm rot="-5400000" flipH="1">
              <a:off x="-95746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" name="Shape 135"/>
            <p:cNvCxnSpPr/>
            <p:nvPr/>
          </p:nvCxnSpPr>
          <p:spPr>
            <a:xfrm rot="-5400000" flipH="1">
              <a:off x="224293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6" name="Shape 136"/>
            <p:cNvCxnSpPr/>
            <p:nvPr/>
          </p:nvCxnSpPr>
          <p:spPr>
            <a:xfrm rot="-5400000" flipH="1">
              <a:off x="2052434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7" name="Shape 137"/>
            <p:cNvCxnSpPr/>
            <p:nvPr/>
          </p:nvCxnSpPr>
          <p:spPr>
            <a:xfrm rot="5400000">
              <a:off x="2204834" y="2051911"/>
              <a:ext cx="4505730" cy="381000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8" name="Shape 138"/>
            <p:cNvCxnSpPr/>
            <p:nvPr/>
          </p:nvCxnSpPr>
          <p:spPr>
            <a:xfrm rot="5400000">
              <a:off x="452235" y="2128111"/>
              <a:ext cx="450573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" name="Shape 139"/>
            <p:cNvCxnSpPr/>
            <p:nvPr/>
          </p:nvCxnSpPr>
          <p:spPr>
            <a:xfrm rot="-5400000" flipH="1">
              <a:off x="376035" y="2128111"/>
              <a:ext cx="450573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" name="Shape 140"/>
            <p:cNvCxnSpPr/>
            <p:nvPr/>
          </p:nvCxnSpPr>
          <p:spPr>
            <a:xfrm rot="5400000">
              <a:off x="1023735" y="2242138"/>
              <a:ext cx="4505730" cy="1587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1" name="Shape 141"/>
            <p:cNvCxnSpPr/>
            <p:nvPr/>
          </p:nvCxnSpPr>
          <p:spPr>
            <a:xfrm rot="-5400000" flipH="1">
              <a:off x="871335" y="2013811"/>
              <a:ext cx="4505730" cy="457200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" name="Shape 142"/>
            <p:cNvCxnSpPr/>
            <p:nvPr/>
          </p:nvCxnSpPr>
          <p:spPr>
            <a:xfrm rot="5400000">
              <a:off x="985636" y="2051911"/>
              <a:ext cx="4505730" cy="381000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3" name="Shape 143"/>
            <p:cNvCxnSpPr/>
            <p:nvPr/>
          </p:nvCxnSpPr>
          <p:spPr>
            <a:xfrm rot="-5400000" flipH="1">
              <a:off x="1557135" y="2013811"/>
              <a:ext cx="450573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4" name="Shape 144"/>
            <p:cNvCxnSpPr/>
            <p:nvPr/>
          </p:nvCxnSpPr>
          <p:spPr>
            <a:xfrm rot="-5400000" flipH="1">
              <a:off x="566535" y="2090011"/>
              <a:ext cx="450573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" name="Shape 145"/>
            <p:cNvCxnSpPr/>
            <p:nvPr/>
          </p:nvCxnSpPr>
          <p:spPr>
            <a:xfrm rot="-5400000" flipH="1">
              <a:off x="1861936" y="2166210"/>
              <a:ext cx="450573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" name="Shape 146"/>
            <p:cNvCxnSpPr/>
            <p:nvPr/>
          </p:nvCxnSpPr>
          <p:spPr>
            <a:xfrm rot="-5400000" flipH="1">
              <a:off x="87133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7" name="Shape 147"/>
            <p:cNvCxnSpPr/>
            <p:nvPr/>
          </p:nvCxnSpPr>
          <p:spPr>
            <a:xfrm rot="5400000">
              <a:off x="147435" y="2128111"/>
              <a:ext cx="4505730" cy="228600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Shape 148"/>
            <p:cNvCxnSpPr/>
            <p:nvPr/>
          </p:nvCxnSpPr>
          <p:spPr>
            <a:xfrm rot="5400000">
              <a:off x="1959090" y="1535656"/>
              <a:ext cx="450573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Shape 149"/>
            <p:cNvCxnSpPr/>
            <p:nvPr/>
          </p:nvCxnSpPr>
          <p:spPr>
            <a:xfrm rot="5400000">
              <a:off x="2548687" y="2090963"/>
              <a:ext cx="450573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Shape 150"/>
            <p:cNvCxnSpPr/>
            <p:nvPr/>
          </p:nvCxnSpPr>
          <p:spPr>
            <a:xfrm rot="5400000">
              <a:off x="277633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" name="Shape 151"/>
            <p:cNvCxnSpPr/>
            <p:nvPr/>
          </p:nvCxnSpPr>
          <p:spPr>
            <a:xfrm rot="5400000">
              <a:off x="1835265" y="2040481"/>
              <a:ext cx="450573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" name="Shape 152"/>
            <p:cNvCxnSpPr/>
            <p:nvPr/>
          </p:nvCxnSpPr>
          <p:spPr>
            <a:xfrm rot="-5400000" flipH="1">
              <a:off x="1047547" y="2066199"/>
              <a:ext cx="4505730" cy="352425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" name="Shape 153"/>
            <p:cNvCxnSpPr/>
            <p:nvPr/>
          </p:nvCxnSpPr>
          <p:spPr>
            <a:xfrm rot="-5400000" flipH="1">
              <a:off x="1736204" y="2139541"/>
              <a:ext cx="450573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" name="Shape 154"/>
            <p:cNvCxnSpPr/>
            <p:nvPr/>
          </p:nvCxnSpPr>
          <p:spPr>
            <a:xfrm rot="-5400000" flipH="1">
              <a:off x="132853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" name="Shape 155"/>
            <p:cNvCxnSpPr/>
            <p:nvPr/>
          </p:nvCxnSpPr>
          <p:spPr>
            <a:xfrm rot="-5400000" flipH="1">
              <a:off x="155713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6" name="Shape 156"/>
            <p:cNvCxnSpPr/>
            <p:nvPr/>
          </p:nvCxnSpPr>
          <p:spPr>
            <a:xfrm rot="-5400000" flipH="1">
              <a:off x="3919334" y="2166211"/>
              <a:ext cx="4505730" cy="152399"/>
            </a:xfrm>
            <a:prstGeom prst="straightConnector1">
              <a:avLst/>
            </a:prstGeom>
            <a:noFill/>
            <a:ln w="5715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7" name="Shape 157"/>
            <p:cNvCxnSpPr/>
            <p:nvPr/>
          </p:nvCxnSpPr>
          <p:spPr>
            <a:xfrm rot="-5400000" flipH="1">
              <a:off x="3271636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8" name="Shape 158"/>
            <p:cNvCxnSpPr/>
            <p:nvPr/>
          </p:nvCxnSpPr>
          <p:spPr>
            <a:xfrm rot="5400000">
              <a:off x="3881234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9" name="Shape 159"/>
            <p:cNvCxnSpPr/>
            <p:nvPr/>
          </p:nvCxnSpPr>
          <p:spPr>
            <a:xfrm rot="5400000">
              <a:off x="3004936" y="2090011"/>
              <a:ext cx="4505729" cy="304799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0" name="Shape 160"/>
            <p:cNvCxnSpPr/>
            <p:nvPr/>
          </p:nvCxnSpPr>
          <p:spPr>
            <a:xfrm rot="-5400000" flipH="1">
              <a:off x="2242935" y="2013812"/>
              <a:ext cx="450573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1" name="Shape 161"/>
            <p:cNvCxnSpPr/>
            <p:nvPr/>
          </p:nvCxnSpPr>
          <p:spPr>
            <a:xfrm rot="-5400000" flipH="1">
              <a:off x="3538336" y="2166211"/>
              <a:ext cx="450573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2" name="Shape 162"/>
            <p:cNvCxnSpPr/>
            <p:nvPr/>
          </p:nvCxnSpPr>
          <p:spPr>
            <a:xfrm rot="5400000">
              <a:off x="3822180" y="1535656"/>
              <a:ext cx="450573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5568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3" name="Shape 163"/>
            <p:cNvCxnSpPr/>
            <p:nvPr/>
          </p:nvCxnSpPr>
          <p:spPr>
            <a:xfrm rot="5400000">
              <a:off x="4225087" y="2090964"/>
              <a:ext cx="450573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4" name="Shape 164"/>
            <p:cNvCxnSpPr/>
            <p:nvPr/>
          </p:nvCxnSpPr>
          <p:spPr>
            <a:xfrm rot="5400000">
              <a:off x="4071734" y="2090011"/>
              <a:ext cx="450573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5" name="Shape 165"/>
            <p:cNvCxnSpPr/>
            <p:nvPr/>
          </p:nvCxnSpPr>
          <p:spPr>
            <a:xfrm rot="5400000">
              <a:off x="3565004" y="2040481"/>
              <a:ext cx="450573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Shape 166"/>
            <p:cNvCxnSpPr/>
            <p:nvPr/>
          </p:nvCxnSpPr>
          <p:spPr>
            <a:xfrm rot="-5400000" flipH="1">
              <a:off x="3412604" y="2139541"/>
              <a:ext cx="450573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" name="Shape 167"/>
            <p:cNvCxnSpPr/>
            <p:nvPr/>
          </p:nvCxnSpPr>
          <p:spPr>
            <a:xfrm rot="-5400000" flipH="1">
              <a:off x="2928734" y="2166211"/>
              <a:ext cx="4505730" cy="152399"/>
            </a:xfrm>
            <a:prstGeom prst="straightConnector1">
              <a:avLst/>
            </a:prstGeom>
            <a:noFill/>
            <a:ln w="5715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Shape 168"/>
            <p:cNvCxnSpPr/>
            <p:nvPr/>
          </p:nvCxnSpPr>
          <p:spPr>
            <a:xfrm rot="-5400000" flipH="1">
              <a:off x="308113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Shape 169"/>
            <p:cNvCxnSpPr/>
            <p:nvPr/>
          </p:nvCxnSpPr>
          <p:spPr>
            <a:xfrm rot="5400000">
              <a:off x="4643235" y="2128111"/>
              <a:ext cx="450573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Shape 170"/>
            <p:cNvCxnSpPr/>
            <p:nvPr/>
          </p:nvCxnSpPr>
          <p:spPr>
            <a:xfrm rot="-5400000" flipH="1">
              <a:off x="4643233" y="2128111"/>
              <a:ext cx="450573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Shape 171"/>
            <p:cNvCxnSpPr/>
            <p:nvPr/>
          </p:nvCxnSpPr>
          <p:spPr>
            <a:xfrm rot="5400000">
              <a:off x="5214735" y="2242139"/>
              <a:ext cx="4505730" cy="1587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" name="Shape 172"/>
            <p:cNvCxnSpPr/>
            <p:nvPr/>
          </p:nvCxnSpPr>
          <p:spPr>
            <a:xfrm rot="-5400000" flipH="1">
              <a:off x="5062335" y="2013811"/>
              <a:ext cx="4505730" cy="45720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3" name="Shape 173"/>
            <p:cNvCxnSpPr/>
            <p:nvPr/>
          </p:nvCxnSpPr>
          <p:spPr>
            <a:xfrm rot="5400000">
              <a:off x="5176636" y="2051911"/>
              <a:ext cx="4505730" cy="381000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4" name="Shape 174"/>
            <p:cNvCxnSpPr/>
            <p:nvPr/>
          </p:nvCxnSpPr>
          <p:spPr>
            <a:xfrm rot="-5400000" flipH="1">
              <a:off x="5748134" y="2013812"/>
              <a:ext cx="450573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5" name="Shape 175"/>
            <p:cNvCxnSpPr/>
            <p:nvPr/>
          </p:nvCxnSpPr>
          <p:spPr>
            <a:xfrm rot="-5400000" flipH="1">
              <a:off x="490993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6" name="Shape 176"/>
            <p:cNvCxnSpPr/>
            <p:nvPr/>
          </p:nvCxnSpPr>
          <p:spPr>
            <a:xfrm rot="5400000">
              <a:off x="4795635" y="2128111"/>
              <a:ext cx="4505730" cy="228600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7" name="Shape 177"/>
            <p:cNvCxnSpPr/>
            <p:nvPr/>
          </p:nvCxnSpPr>
          <p:spPr>
            <a:xfrm rot="-5400000" flipH="1">
              <a:off x="5390947" y="2066199"/>
              <a:ext cx="4505730" cy="352425"/>
            </a:xfrm>
            <a:prstGeom prst="straightConnector1">
              <a:avLst/>
            </a:prstGeom>
            <a:noFill/>
            <a:ln w="15875" cap="flat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8" name="Shape 178"/>
            <p:cNvCxnSpPr/>
            <p:nvPr/>
          </p:nvCxnSpPr>
          <p:spPr>
            <a:xfrm rot="-5400000" flipH="1">
              <a:off x="5927205" y="2139541"/>
              <a:ext cx="450573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9" name="Shape 179"/>
            <p:cNvCxnSpPr/>
            <p:nvPr/>
          </p:nvCxnSpPr>
          <p:spPr>
            <a:xfrm rot="-5400000" flipH="1">
              <a:off x="551953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0" name="Shape 180"/>
            <p:cNvCxnSpPr/>
            <p:nvPr/>
          </p:nvCxnSpPr>
          <p:spPr>
            <a:xfrm rot="-5400000" flipH="1">
              <a:off x="574813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1" name="Shape 181"/>
            <p:cNvCxnSpPr/>
            <p:nvPr/>
          </p:nvCxnSpPr>
          <p:spPr>
            <a:xfrm rot="-5400000" flipH="1">
              <a:off x="6433935" y="2166212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2" name="Shape 182"/>
            <p:cNvCxnSpPr/>
            <p:nvPr/>
          </p:nvCxnSpPr>
          <p:spPr>
            <a:xfrm rot="-5400000" flipH="1">
              <a:off x="6243435" y="2051912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3" name="Shape 183"/>
            <p:cNvCxnSpPr/>
            <p:nvPr/>
          </p:nvCxnSpPr>
          <p:spPr>
            <a:xfrm rot="5400000">
              <a:off x="6395835" y="2051912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4" name="Shape 184"/>
            <p:cNvCxnSpPr/>
            <p:nvPr/>
          </p:nvCxnSpPr>
          <p:spPr>
            <a:xfrm rot="-5400000" flipH="1">
              <a:off x="6052935" y="2166211"/>
              <a:ext cx="450573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5" name="Shape 185"/>
            <p:cNvCxnSpPr/>
            <p:nvPr/>
          </p:nvCxnSpPr>
          <p:spPr>
            <a:xfrm rot="5400000">
              <a:off x="6709356" y="2136833"/>
              <a:ext cx="4525754" cy="191133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6" name="Shape 186"/>
            <p:cNvCxnSpPr/>
            <p:nvPr/>
          </p:nvCxnSpPr>
          <p:spPr>
            <a:xfrm rot="5400000">
              <a:off x="6026264" y="2040482"/>
              <a:ext cx="4505730" cy="40385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7" name="Shape 187"/>
            <p:cNvCxnSpPr/>
            <p:nvPr/>
          </p:nvCxnSpPr>
          <p:spPr>
            <a:xfrm rot="-5400000" flipH="1">
              <a:off x="5927205" y="2139542"/>
              <a:ext cx="450573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8" name="Shape 188"/>
            <p:cNvCxnSpPr/>
            <p:nvPr/>
          </p:nvCxnSpPr>
          <p:spPr>
            <a:xfrm rot="5400000">
              <a:off x="6738733" y="2242140"/>
              <a:ext cx="4505732" cy="1587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9" name="Shape 189"/>
            <p:cNvCxnSpPr/>
            <p:nvPr/>
          </p:nvCxnSpPr>
          <p:spPr>
            <a:xfrm rot="5400000">
              <a:off x="3728834" y="2204311"/>
              <a:ext cx="4505730" cy="76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0" name="Shape 190"/>
            <p:cNvCxnSpPr/>
            <p:nvPr/>
          </p:nvCxnSpPr>
          <p:spPr>
            <a:xfrm rot="-5400000" flipH="1">
              <a:off x="4224134" y="2166211"/>
              <a:ext cx="4505730" cy="15239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1" name="Shape 191"/>
            <p:cNvCxnSpPr/>
            <p:nvPr/>
          </p:nvCxnSpPr>
          <p:spPr>
            <a:xfrm rot="-5400000" flipH="1">
              <a:off x="4414634" y="2051911"/>
              <a:ext cx="4505730" cy="381000"/>
            </a:xfrm>
            <a:prstGeom prst="straightConnector1">
              <a:avLst/>
            </a:prstGeom>
            <a:noFill/>
            <a:ln w="19050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2" name="Shape 192"/>
            <p:cNvCxnSpPr/>
            <p:nvPr/>
          </p:nvCxnSpPr>
          <p:spPr>
            <a:xfrm rot="5400000">
              <a:off x="3309734" y="2090011"/>
              <a:ext cx="4505730" cy="30479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3" name="Shape 193"/>
            <p:cNvCxnSpPr/>
            <p:nvPr/>
          </p:nvCxnSpPr>
          <p:spPr>
            <a:xfrm rot="-5400000" flipH="1">
              <a:off x="4324148" y="2066199"/>
              <a:ext cx="4505730" cy="352425"/>
            </a:xfrm>
            <a:prstGeom prst="straightConnector1">
              <a:avLst/>
            </a:prstGeom>
            <a:noFill/>
            <a:ln w="15875" cap="flat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4" name="Shape 194"/>
            <p:cNvCxnSpPr/>
            <p:nvPr/>
          </p:nvCxnSpPr>
          <p:spPr>
            <a:xfrm rot="5400000">
              <a:off x="4948035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5" name="Shape 195"/>
            <p:cNvCxnSpPr/>
            <p:nvPr/>
          </p:nvCxnSpPr>
          <p:spPr>
            <a:xfrm rot="5400000">
              <a:off x="5405235" y="1747112"/>
              <a:ext cx="4505730" cy="990599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6" name="Shape 196"/>
            <p:cNvCxnSpPr/>
            <p:nvPr/>
          </p:nvCxnSpPr>
          <p:spPr>
            <a:xfrm rot="-5400000" flipH="1">
              <a:off x="2547735" y="2013813"/>
              <a:ext cx="450573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97" name="Shape 197"/>
          <p:cNvSpPr/>
          <p:nvPr/>
        </p:nvSpPr>
        <p:spPr>
          <a:xfrm>
            <a:off x="0" y="4311167"/>
            <a:ext cx="9144000" cy="1904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cxnSp>
        <p:nvCxnSpPr>
          <p:cNvPr id="198" name="Shape 198"/>
          <p:cNvCxnSpPr/>
          <p:nvPr/>
        </p:nvCxnSpPr>
        <p:spPr>
          <a:xfrm>
            <a:off x="0" y="4387367"/>
            <a:ext cx="914400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9" name="Shape 199"/>
          <p:cNvCxnSpPr/>
          <p:nvPr/>
        </p:nvCxnSpPr>
        <p:spPr>
          <a:xfrm>
            <a:off x="0" y="6138380"/>
            <a:ext cx="914400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5621364"/>
            <a:ext cx="8305799" cy="4146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rgbClr val="FFFFFF"/>
              </a:buClr>
              <a:buNone/>
              <a:defRPr/>
            </a:lvl1pPr>
            <a:lvl2pPr marL="457200" indent="0" rtl="0">
              <a:buClr>
                <a:srgbClr val="888888"/>
              </a:buClr>
              <a:buNone/>
              <a:defRPr/>
            </a:lvl2pPr>
            <a:lvl3pPr marL="914400" indent="0" rtl="0">
              <a:buClr>
                <a:srgbClr val="888888"/>
              </a:buClr>
              <a:buNone/>
              <a:defRPr/>
            </a:lvl3pPr>
            <a:lvl4pPr marL="1371600" indent="0" rtl="0">
              <a:buClr>
                <a:srgbClr val="888888"/>
              </a:buClr>
              <a:buNone/>
              <a:defRPr/>
            </a:lvl4pPr>
            <a:lvl5pPr marL="1828800" indent="0" rtl="0">
              <a:buClr>
                <a:srgbClr val="888888"/>
              </a:buClr>
              <a:buNone/>
              <a:defRPr/>
            </a:lvl5pPr>
            <a:lvl6pPr marL="2286000" indent="0" rtl="0">
              <a:buClr>
                <a:srgbClr val="888888"/>
              </a:buClr>
              <a:buNone/>
              <a:defRPr/>
            </a:lvl6pPr>
            <a:lvl7pPr marL="2743200" indent="0" rtl="0">
              <a:buClr>
                <a:srgbClr val="888888"/>
              </a:buClr>
              <a:buNone/>
              <a:defRPr/>
            </a:lvl7pPr>
            <a:lvl8pPr marL="3200400" indent="0" rtl="0">
              <a:buClr>
                <a:srgbClr val="888888"/>
              </a:buClr>
              <a:buNone/>
              <a:defRPr/>
            </a:lvl8pPr>
            <a:lvl9pPr marL="3657600" indent="0" rtl="0">
              <a:buClr>
                <a:srgbClr val="888888"/>
              </a:buClr>
              <a:buNone/>
              <a:defRPr/>
            </a:lvl9pPr>
          </a:lstStyle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457200" y="446356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284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7545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buNone/>
              <a:defRPr/>
            </a:lvl1pPr>
            <a:lvl2pPr marL="457200" indent="0" rtl="0">
              <a:buNone/>
              <a:defRPr/>
            </a:lvl2pPr>
            <a:lvl3pPr marL="914400" indent="0" rtl="0">
              <a:buNone/>
              <a:defRPr/>
            </a:lvl3pPr>
            <a:lvl4pPr marL="1371600" indent="0" rtl="0">
              <a:buNone/>
              <a:defRPr/>
            </a:lvl4pPr>
            <a:lvl5pPr marL="1828800" indent="0" rtl="0">
              <a:buNone/>
              <a:defRPr/>
            </a:lvl5pPr>
            <a:lvl6pPr marL="2286000" indent="0" rtl="0">
              <a:buNone/>
              <a:defRPr/>
            </a:lvl6pPr>
            <a:lvl7pPr marL="2743200" indent="0" rtl="0">
              <a:buNone/>
              <a:defRPr/>
            </a:lvl7pPr>
            <a:lvl8pPr marL="3200400" indent="0" rtl="0">
              <a:buNone/>
              <a:defRPr/>
            </a:lvl8pPr>
            <a:lvl9pPr marL="3657600" indent="0" rtl="0">
              <a:buNone/>
              <a:defRPr/>
            </a:lvl9pPr>
          </a:lstStyle>
          <a:p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buNone/>
              <a:defRPr/>
            </a:lvl1pPr>
            <a:lvl2pPr marL="457200" indent="0" rtl="0">
              <a:buNone/>
              <a:defRPr/>
            </a:lvl2pPr>
            <a:lvl3pPr marL="914400" indent="0" rtl="0">
              <a:buNone/>
              <a:defRPr/>
            </a:lvl3pPr>
            <a:lvl4pPr marL="1371600" indent="0" rtl="0">
              <a:buNone/>
              <a:defRPr/>
            </a:lvl4pPr>
            <a:lvl5pPr marL="1828800" indent="0" rtl="0">
              <a:buNone/>
              <a:defRPr/>
            </a:lvl5pPr>
            <a:lvl6pPr marL="2286000" indent="0" rtl="0">
              <a:buNone/>
              <a:defRPr/>
            </a:lvl6pPr>
            <a:lvl7pPr marL="2743200" indent="0" rtl="0">
              <a:buNone/>
              <a:defRPr/>
            </a:lvl7pPr>
            <a:lvl8pPr marL="3200400" indent="0" rtl="0">
              <a:buNone/>
              <a:defRPr/>
            </a:lvl8pPr>
            <a:lvl9pPr marL="3657600" indent="0" rtl="0">
              <a:buNone/>
              <a:defRPr/>
            </a:lvl9pPr>
          </a:lstStyle>
          <a:p>
            <a:endParaRPr/>
          </a:p>
        </p:txBody>
      </p:sp>
      <p:sp>
        <p:nvSpPr>
          <p:cNvPr id="217" name="Shape 2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0142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23" name="Shape 223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24" name="Shape 224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25" name="Shape 225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2450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28" name="Shape 228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1443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200400" y="273050"/>
            <a:ext cx="5486399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33" name="Shape 233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35" name="Shape 235"/>
          <p:cNvSpPr/>
          <p:nvPr/>
        </p:nvSpPr>
        <p:spPr>
          <a:xfrm>
            <a:off x="0" y="1563624"/>
            <a:ext cx="2761487" cy="33131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cxnSp>
        <p:nvCxnSpPr>
          <p:cNvPr id="236" name="Shape 236"/>
          <p:cNvCxnSpPr/>
          <p:nvPr/>
        </p:nvCxnSpPr>
        <p:spPr>
          <a:xfrm rot="5400000">
            <a:off x="1128157" y="3221338"/>
            <a:ext cx="3017519" cy="793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7" name="Shape 237"/>
          <p:cNvCxnSpPr/>
          <p:nvPr/>
        </p:nvCxnSpPr>
        <p:spPr>
          <a:xfrm>
            <a:off x="0" y="1712975"/>
            <a:ext cx="265176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8" name="Shape 238"/>
          <p:cNvCxnSpPr/>
          <p:nvPr/>
        </p:nvCxnSpPr>
        <p:spPr>
          <a:xfrm>
            <a:off x="0" y="4733544"/>
            <a:ext cx="265176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152400" y="1901951"/>
            <a:ext cx="237743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body" idx="2"/>
          </p:nvPr>
        </p:nvSpPr>
        <p:spPr>
          <a:xfrm>
            <a:off x="152400" y="3273551"/>
            <a:ext cx="237743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rgbClr val="FFFFFF"/>
              </a:buClr>
              <a:buNone/>
              <a:defRPr/>
            </a:lvl1pPr>
            <a:lvl2pPr marL="457200" indent="0" rtl="0">
              <a:buNone/>
              <a:defRPr/>
            </a:lvl2pPr>
            <a:lvl3pPr marL="914400" indent="0" rtl="0">
              <a:buNone/>
              <a:defRPr/>
            </a:lvl3pPr>
            <a:lvl4pPr marL="1371600" indent="0" rtl="0">
              <a:buNone/>
              <a:defRPr/>
            </a:lvl4pPr>
            <a:lvl5pPr marL="1828800" indent="0" rtl="0">
              <a:buNone/>
              <a:defRPr/>
            </a:lvl5pPr>
            <a:lvl6pPr marL="2286000" indent="0" rtl="0">
              <a:buNone/>
              <a:defRPr/>
            </a:lvl6pPr>
            <a:lvl7pPr marL="2743200" indent="0" rtl="0">
              <a:buNone/>
              <a:defRPr/>
            </a:lvl7pPr>
            <a:lvl8pPr marL="3200400" indent="0" rtl="0">
              <a:buNone/>
              <a:defRPr/>
            </a:lvl8pPr>
            <a:lvl9pPr marL="3657600" indent="0" rtl="0"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557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262626"/>
              </a:buClr>
              <a:buFont typeface="Impact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74320" indent="-121920" algn="l" rtl="0">
              <a:spcBef>
                <a:spcPts val="480"/>
              </a:spcBef>
              <a:buClr>
                <a:schemeClr val="accent1"/>
              </a:buClr>
              <a:buFont typeface="Times New Roman"/>
              <a:buChar char="•"/>
              <a:defRPr/>
            </a:lvl1pPr>
            <a:lvl2pPr marL="594360" indent="-137159" algn="l" rtl="0">
              <a:spcBef>
                <a:spcPts val="440"/>
              </a:spcBef>
              <a:buClr>
                <a:schemeClr val="accent1"/>
              </a:buClr>
              <a:buFont typeface="Times New Roman"/>
              <a:buChar char="•"/>
              <a:defRPr/>
            </a:lvl2pPr>
            <a:lvl3pPr marL="868680" indent="-106680" algn="l" rtl="0">
              <a:spcBef>
                <a:spcPts val="400"/>
              </a:spcBef>
              <a:buClr>
                <a:schemeClr val="accent1"/>
              </a:buClr>
              <a:buFont typeface="Times New Roman"/>
              <a:buChar char="•"/>
              <a:defRPr/>
            </a:lvl3pPr>
            <a:lvl4pPr marL="114300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4pPr>
            <a:lvl5pPr marL="137160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5pPr>
            <a:lvl6pPr marL="1645920" indent="-13462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6pPr>
            <a:lvl7pPr marL="1901951" indent="-136651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7pPr>
            <a:lvl8pPr marL="2194560" indent="-13716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8pPr>
            <a:lvl9pPr marL="2468880" indent="-132079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26324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/>
          </p:cNvSpPr>
          <p:nvPr>
            <p:ph type="pic" idx="2"/>
          </p:nvPr>
        </p:nvSpPr>
        <p:spPr>
          <a:xfrm>
            <a:off x="3200400" y="381000"/>
            <a:ext cx="5562600" cy="5638800"/>
          </a:xfrm>
          <a:prstGeom prst="rect">
            <a:avLst/>
          </a:prstGeom>
          <a:solidFill>
            <a:schemeClr val="dk2"/>
          </a:solidFill>
          <a:ln w="88900" cap="sq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43" name="Shape 243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6" name="Shape 246"/>
          <p:cNvSpPr/>
          <p:nvPr/>
        </p:nvSpPr>
        <p:spPr>
          <a:xfrm>
            <a:off x="0" y="1563624"/>
            <a:ext cx="2761487" cy="33131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cxnSp>
        <p:nvCxnSpPr>
          <p:cNvPr id="247" name="Shape 247"/>
          <p:cNvCxnSpPr/>
          <p:nvPr/>
        </p:nvCxnSpPr>
        <p:spPr>
          <a:xfrm rot="5400000">
            <a:off x="1128157" y="3221338"/>
            <a:ext cx="3017519" cy="793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8" name="Shape 248"/>
          <p:cNvCxnSpPr/>
          <p:nvPr/>
        </p:nvCxnSpPr>
        <p:spPr>
          <a:xfrm>
            <a:off x="0" y="1712975"/>
            <a:ext cx="265176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0" y="4733544"/>
            <a:ext cx="265176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155447" y="1905000"/>
            <a:ext cx="237743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152400" y="3276600"/>
            <a:ext cx="237743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rgbClr val="FFFFFF"/>
              </a:buClr>
              <a:buNone/>
              <a:defRPr/>
            </a:lvl1pPr>
            <a:lvl2pPr marL="457200" indent="0" rtl="0">
              <a:buNone/>
              <a:defRPr/>
            </a:lvl2pPr>
            <a:lvl3pPr marL="914400" indent="0" rtl="0">
              <a:buNone/>
              <a:defRPr/>
            </a:lvl3pPr>
            <a:lvl4pPr marL="1371600" indent="0" rtl="0">
              <a:buNone/>
              <a:defRPr/>
            </a:lvl4pPr>
            <a:lvl5pPr marL="1828800" indent="0" rtl="0">
              <a:buNone/>
              <a:defRPr/>
            </a:lvl5pPr>
            <a:lvl6pPr marL="2286000" indent="0" rtl="0">
              <a:buNone/>
              <a:defRPr/>
            </a:lvl6pPr>
            <a:lvl7pPr marL="2743200" indent="0" rtl="0">
              <a:buNone/>
              <a:defRPr/>
            </a:lvl7pPr>
            <a:lvl8pPr marL="3200400" indent="0" rtl="0">
              <a:buNone/>
              <a:defRPr/>
            </a:lvl8pPr>
            <a:lvl9pPr marL="3657600" indent="0" rtl="0"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4043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rgbClr val="ABC2C8"/>
              </a:buClr>
              <a:buChar char="•"/>
              <a:defRPr/>
            </a:lvl1pPr>
            <a:lvl2pPr marL="548640" indent="-66040" algn="l" rtl="0">
              <a:spcBef>
                <a:spcPts val="400"/>
              </a:spcBef>
              <a:buClr>
                <a:srgbClr val="ABC2C8"/>
              </a:buClr>
              <a:buChar char="•"/>
              <a:defRPr/>
            </a:lvl2pPr>
            <a:lvl3pPr marL="914400" indent="-101600" algn="l" rtl="0">
              <a:spcBef>
                <a:spcPts val="400"/>
              </a:spcBef>
              <a:buClr>
                <a:schemeClr val="accent2"/>
              </a:buClr>
              <a:buChar char="•"/>
              <a:defRPr/>
            </a:lvl3pPr>
            <a:lvl4pPr marL="1188720" indent="-121919" algn="l" rtl="0">
              <a:spcBef>
                <a:spcPts val="360"/>
              </a:spcBef>
              <a:buClr>
                <a:schemeClr val="accent3"/>
              </a:buClr>
              <a:buChar char="•"/>
              <a:defRPr/>
            </a:lvl4pPr>
            <a:lvl5pPr marL="1463040" indent="-129539" algn="l" rtl="0">
              <a:spcBef>
                <a:spcPts val="320"/>
              </a:spcBef>
              <a:buClr>
                <a:schemeClr val="accent4"/>
              </a:buClr>
              <a:buChar char="•"/>
              <a:defRPr/>
            </a:lvl5pPr>
            <a:lvl6pPr marL="1691640" indent="-91439" algn="l" rtl="0">
              <a:spcBef>
                <a:spcPts val="320"/>
              </a:spcBef>
              <a:buClr>
                <a:schemeClr val="accent5"/>
              </a:buClr>
              <a:buChar char="•"/>
              <a:defRPr/>
            </a:lvl6pPr>
            <a:lvl7pPr marL="19202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7pPr>
            <a:lvl8pPr marL="2148840" indent="-91439" algn="l" rtl="0">
              <a:spcBef>
                <a:spcPts val="320"/>
              </a:spcBef>
              <a:buClr>
                <a:schemeClr val="accent3"/>
              </a:buClr>
              <a:buChar char="•"/>
              <a:defRPr/>
            </a:lvl8pPr>
            <a:lvl9pPr marL="23774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9pPr>
          </a:lstStyle>
          <a:p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2644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rgbClr val="ABC2C8"/>
              </a:buClr>
              <a:buChar char="•"/>
              <a:defRPr/>
            </a:lvl1pPr>
            <a:lvl2pPr marL="548640" indent="-66040" algn="l" rtl="0">
              <a:spcBef>
                <a:spcPts val="400"/>
              </a:spcBef>
              <a:buClr>
                <a:srgbClr val="ABC2C8"/>
              </a:buClr>
              <a:buChar char="•"/>
              <a:defRPr/>
            </a:lvl2pPr>
            <a:lvl3pPr marL="914400" indent="-101600" algn="l" rtl="0">
              <a:spcBef>
                <a:spcPts val="400"/>
              </a:spcBef>
              <a:buClr>
                <a:schemeClr val="accent2"/>
              </a:buClr>
              <a:buChar char="•"/>
              <a:defRPr/>
            </a:lvl3pPr>
            <a:lvl4pPr marL="1188720" indent="-121919" algn="l" rtl="0">
              <a:spcBef>
                <a:spcPts val="360"/>
              </a:spcBef>
              <a:buClr>
                <a:schemeClr val="accent3"/>
              </a:buClr>
              <a:buChar char="•"/>
              <a:defRPr/>
            </a:lvl4pPr>
            <a:lvl5pPr marL="1463040" indent="-129539" algn="l" rtl="0">
              <a:spcBef>
                <a:spcPts val="320"/>
              </a:spcBef>
              <a:buClr>
                <a:schemeClr val="accent4"/>
              </a:buClr>
              <a:buChar char="•"/>
              <a:defRPr/>
            </a:lvl5pPr>
            <a:lvl6pPr marL="1691640" indent="-91439" algn="l" rtl="0">
              <a:spcBef>
                <a:spcPts val="320"/>
              </a:spcBef>
              <a:buClr>
                <a:schemeClr val="accent5"/>
              </a:buClr>
              <a:buChar char="•"/>
              <a:defRPr/>
            </a:lvl6pPr>
            <a:lvl7pPr marL="19202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7pPr>
            <a:lvl8pPr marL="2148840" indent="-91439" algn="l" rtl="0">
              <a:spcBef>
                <a:spcPts val="320"/>
              </a:spcBef>
              <a:buClr>
                <a:schemeClr val="accent3"/>
              </a:buClr>
              <a:buChar char="•"/>
              <a:defRPr/>
            </a:lvl8pPr>
            <a:lvl9pPr marL="23774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9pPr>
          </a:lstStyle>
          <a:p>
            <a:endParaRPr/>
          </a:p>
        </p:txBody>
      </p:sp>
      <p:sp>
        <p:nvSpPr>
          <p:cNvPr id="261" name="Shape 261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62" name="Shape 262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63" name="Shape 263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728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777239" y="0"/>
            <a:ext cx="7543800" cy="30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62000" y="3276600"/>
            <a:ext cx="7543800" cy="167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chemeClr val="dk2"/>
              </a:buClr>
              <a:buFont typeface="Times New Roman"/>
              <a:buNone/>
              <a:defRPr/>
            </a:lvl1pPr>
            <a:lvl2pPr marL="457200" indent="0" rtl="0">
              <a:buClr>
                <a:srgbClr val="888888"/>
              </a:buClr>
              <a:buFont typeface="Times New Roman"/>
              <a:buNone/>
              <a:defRPr/>
            </a:lvl2pPr>
            <a:lvl3pPr marL="914400" indent="0" rtl="0">
              <a:buClr>
                <a:srgbClr val="888888"/>
              </a:buClr>
              <a:buFont typeface="Times New Roman"/>
              <a:buNone/>
              <a:defRPr/>
            </a:lvl3pPr>
            <a:lvl4pPr marL="1371600" indent="0" rtl="0">
              <a:buClr>
                <a:srgbClr val="888888"/>
              </a:buClr>
              <a:buFont typeface="Times New Roman"/>
              <a:buNone/>
              <a:defRPr/>
            </a:lvl4pPr>
            <a:lvl5pPr marL="1828800" indent="0" rtl="0">
              <a:buClr>
                <a:srgbClr val="888888"/>
              </a:buClr>
              <a:buFont typeface="Times New Roman"/>
              <a:buNone/>
              <a:defRPr/>
            </a:lvl5pPr>
            <a:lvl6pPr marL="2286000" indent="0" rtl="0">
              <a:buClr>
                <a:srgbClr val="888888"/>
              </a:buClr>
              <a:buFont typeface="Times New Roman"/>
              <a:buNone/>
              <a:defRPr/>
            </a:lvl6pPr>
            <a:lvl7pPr marL="2743200" indent="0" rtl="0">
              <a:buClr>
                <a:srgbClr val="888888"/>
              </a:buClr>
              <a:buFont typeface="Times New Roman"/>
              <a:buNone/>
              <a:defRPr/>
            </a:lvl7pPr>
            <a:lvl8pPr marL="3200400" indent="0" rtl="0">
              <a:buClr>
                <a:srgbClr val="888888"/>
              </a:buClr>
              <a:buFont typeface="Times New Roman"/>
              <a:buNone/>
              <a:defRPr/>
            </a:lvl8pPr>
            <a:lvl9pPr marL="3657600" indent="0" rtl="0">
              <a:buClr>
                <a:srgbClr val="888888"/>
              </a:buClr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3" name="Shape 33"/>
          <p:cNvSpPr/>
          <p:nvPr/>
        </p:nvSpPr>
        <p:spPr>
          <a:xfrm>
            <a:off x="777239" y="6172200"/>
            <a:ext cx="7543800" cy="274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21934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262626"/>
              </a:buClr>
              <a:buFont typeface="Impact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62000" y="609600"/>
            <a:ext cx="3657600" cy="37673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48200" y="609600"/>
            <a:ext cx="3657600" cy="37673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428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Impact"/>
              <a:buNone/>
              <a:defRPr/>
            </a:lvl1pPr>
            <a:lvl2pPr marL="457200" indent="0" rtl="0">
              <a:buFont typeface="Times New Roman"/>
              <a:buNone/>
              <a:defRPr/>
            </a:lvl2pPr>
            <a:lvl3pPr marL="914400" indent="0" rtl="0">
              <a:buFont typeface="Times New Roman"/>
              <a:buNone/>
              <a:defRPr/>
            </a:lvl3pPr>
            <a:lvl4pPr marL="1371600" indent="0" rtl="0">
              <a:buFont typeface="Times New Roman"/>
              <a:buNone/>
              <a:defRPr/>
            </a:lvl4pPr>
            <a:lvl5pPr marL="1828800" indent="0" rtl="0">
              <a:buFont typeface="Times New Roman"/>
              <a:buNone/>
              <a:defRPr/>
            </a:lvl5pPr>
            <a:lvl6pPr marL="2286000" indent="0" rtl="0">
              <a:buFont typeface="Times New Roman"/>
              <a:buNone/>
              <a:defRPr/>
            </a:lvl6pPr>
            <a:lvl7pPr marL="2743200" indent="0" rtl="0">
              <a:buFont typeface="Times New Roman"/>
              <a:buNone/>
              <a:defRPr/>
            </a:lvl7pPr>
            <a:lvl8pPr marL="3200400" indent="0" rtl="0">
              <a:buFont typeface="Times New Roman"/>
              <a:buNone/>
              <a:defRPr/>
            </a:lvl8pPr>
            <a:lvl9pPr marL="3657600" indent="0" rtl="0"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758952" y="1329263"/>
            <a:ext cx="3657600" cy="304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5151" y="609600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Impact"/>
              <a:buNone/>
              <a:defRPr/>
            </a:lvl1pPr>
            <a:lvl2pPr marL="457200" indent="0" rtl="0">
              <a:buFont typeface="Times New Roman"/>
              <a:buNone/>
              <a:defRPr/>
            </a:lvl2pPr>
            <a:lvl3pPr marL="914400" indent="0" rtl="0">
              <a:buFont typeface="Times New Roman"/>
              <a:buNone/>
              <a:defRPr/>
            </a:lvl3pPr>
            <a:lvl4pPr marL="1371600" indent="0" rtl="0">
              <a:buFont typeface="Times New Roman"/>
              <a:buNone/>
              <a:defRPr/>
            </a:lvl4pPr>
            <a:lvl5pPr marL="1828800" indent="0" rtl="0">
              <a:buFont typeface="Times New Roman"/>
              <a:buNone/>
              <a:defRPr/>
            </a:lvl5pPr>
            <a:lvl6pPr marL="2286000" indent="0" rtl="0">
              <a:buFont typeface="Times New Roman"/>
              <a:buNone/>
              <a:defRPr/>
            </a:lvl6pPr>
            <a:lvl7pPr marL="2743200" indent="0" rtl="0">
              <a:buFont typeface="Times New Roman"/>
              <a:buNone/>
              <a:defRPr/>
            </a:lvl7pPr>
            <a:lvl8pPr marL="3200400" indent="0" rtl="0">
              <a:buFont typeface="Times New Roman"/>
              <a:buNone/>
              <a:defRPr/>
            </a:lvl8pPr>
            <a:lvl9pPr marL="3657600" indent="0" rtl="0"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45151" y="1329263"/>
            <a:ext cx="3657600" cy="304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758952" y="1249362"/>
            <a:ext cx="3657600" cy="1587"/>
          </a:xfrm>
          <a:prstGeom prst="straightConnector1">
            <a:avLst/>
          </a:prstGeom>
          <a:noFill/>
          <a:ln w="1587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1" name="Shape 51"/>
          <p:cNvCxnSpPr/>
          <p:nvPr/>
        </p:nvCxnSpPr>
        <p:spPr>
          <a:xfrm>
            <a:off x="4645151" y="1249362"/>
            <a:ext cx="3657600" cy="1587"/>
          </a:xfrm>
          <a:prstGeom prst="straightConnector1">
            <a:avLst/>
          </a:prstGeom>
          <a:noFill/>
          <a:ln w="1587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44701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262626"/>
              </a:buClr>
              <a:buFont typeface="Impact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73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498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484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710866" y="457200"/>
            <a:ext cx="4594934" cy="411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762000" y="457200"/>
            <a:ext cx="2673657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buClr>
                <a:schemeClr val="dk2"/>
              </a:buClr>
              <a:buFont typeface="Times New Roman"/>
              <a:buNone/>
              <a:defRPr/>
            </a:lvl1pPr>
            <a:lvl2pPr marL="457200" indent="0" rtl="0">
              <a:buFont typeface="Times New Roman"/>
              <a:buNone/>
              <a:defRPr/>
            </a:lvl2pPr>
            <a:lvl3pPr marL="914400" indent="0" rtl="0">
              <a:buFont typeface="Times New Roman"/>
              <a:buNone/>
              <a:defRPr/>
            </a:lvl3pPr>
            <a:lvl4pPr marL="1371600" indent="0" rtl="0">
              <a:buFont typeface="Times New Roman"/>
              <a:buNone/>
              <a:defRPr/>
            </a:lvl4pPr>
            <a:lvl5pPr marL="1828800" indent="0" rtl="0">
              <a:buFont typeface="Times New Roman"/>
              <a:buNone/>
              <a:defRPr/>
            </a:lvl5pPr>
            <a:lvl6pPr marL="2286000" indent="0" rtl="0">
              <a:buFont typeface="Times New Roman"/>
              <a:buNone/>
              <a:defRPr/>
            </a:lvl6pPr>
            <a:lvl7pPr marL="2743200" indent="0" rtl="0">
              <a:buFont typeface="Times New Roman"/>
              <a:buNone/>
              <a:defRPr/>
            </a:lvl7pPr>
            <a:lvl8pPr marL="3200400" indent="0" rtl="0">
              <a:buFont typeface="Times New Roman"/>
              <a:buNone/>
              <a:defRPr/>
            </a:lvl8pPr>
            <a:lvl9pPr marL="3657600" indent="0" rtl="0"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cxnSp>
        <p:nvCxnSpPr>
          <p:cNvPr id="68" name="Shape 68"/>
          <p:cNvCxnSpPr/>
          <p:nvPr/>
        </p:nvCxnSpPr>
        <p:spPr>
          <a:xfrm rot="5400000">
            <a:off x="1677193" y="2514599"/>
            <a:ext cx="3809999" cy="1587"/>
          </a:xfrm>
          <a:prstGeom prst="straightConnector1">
            <a:avLst/>
          </a:prstGeom>
          <a:noFill/>
          <a:ln w="9525" cap="flat">
            <a:solidFill>
              <a:srgbClr val="979797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00377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758952" y="4572000"/>
            <a:ext cx="678484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409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262626"/>
              </a:buClr>
              <a:buFont typeface="Impact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74320" marR="0" indent="-121920" algn="l" rtl="0">
              <a:spcBef>
                <a:spcPts val="480"/>
              </a:spcBef>
              <a:buClr>
                <a:schemeClr val="accent1"/>
              </a:buClr>
              <a:buFont typeface="Times New Roman"/>
              <a:buChar char="•"/>
              <a:defRPr/>
            </a:lvl1pPr>
            <a:lvl2pPr marL="594360" marR="0" indent="-137159" algn="l" rtl="0">
              <a:spcBef>
                <a:spcPts val="440"/>
              </a:spcBef>
              <a:buClr>
                <a:schemeClr val="accent1"/>
              </a:buClr>
              <a:buFont typeface="Times New Roman"/>
              <a:buChar char="•"/>
              <a:defRPr/>
            </a:lvl2pPr>
            <a:lvl3pPr marL="868680" marR="0" indent="-106680" algn="l" rtl="0">
              <a:spcBef>
                <a:spcPts val="400"/>
              </a:spcBef>
              <a:buClr>
                <a:schemeClr val="accent1"/>
              </a:buClr>
              <a:buFont typeface="Times New Roman"/>
              <a:buChar char="•"/>
              <a:defRPr/>
            </a:lvl3pPr>
            <a:lvl4pPr marL="1143000" marR="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4pPr>
            <a:lvl5pPr marL="1371600" marR="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5pPr>
            <a:lvl6pPr marL="1645920" marR="0" indent="-13462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6pPr>
            <a:lvl7pPr marL="1901951" marR="0" indent="-136651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7pPr>
            <a:lvl8pPr marL="2194560" marR="0" indent="-13716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8pPr>
            <a:lvl9pPr marL="2468880" marR="0" indent="-132079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777239" y="0"/>
            <a:ext cx="7543800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77239" y="6172200"/>
            <a:ext cx="7543800" cy="274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5130526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492A0"/>
            </a:gs>
            <a:gs pos="100000">
              <a:srgbClr val="012738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149352" y="137159"/>
            <a:ext cx="8869679" cy="6583680"/>
          </a:xfrm>
          <a:prstGeom prst="rect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21920" algn="l" rtl="0">
              <a:spcBef>
                <a:spcPts val="480"/>
              </a:spcBef>
              <a:buClr>
                <a:srgbClr val="ABC2C8"/>
              </a:buClr>
              <a:buFont typeface="Arial"/>
              <a:buChar char="•"/>
              <a:defRPr/>
            </a:lvl1pPr>
            <a:lvl2pPr marL="548640" marR="0" indent="-66040" algn="l" rtl="0">
              <a:spcBef>
                <a:spcPts val="400"/>
              </a:spcBef>
              <a:buClr>
                <a:srgbClr val="ABC2C8"/>
              </a:buClr>
              <a:buFont typeface="Arial"/>
              <a:buChar char="•"/>
              <a:defRPr/>
            </a:lvl2pPr>
            <a:lvl3pPr marL="914400" marR="0" indent="-10160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3pPr>
            <a:lvl4pPr marL="1188720" marR="0" indent="-121919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4pPr>
            <a:lvl5pPr marL="1463040" marR="0" indent="-129539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5pPr>
            <a:lvl6pPr marL="1691640" marR="0" indent="-91439" algn="l" rtl="0">
              <a:spcBef>
                <a:spcPts val="320"/>
              </a:spcBef>
              <a:buClr>
                <a:schemeClr val="accent5"/>
              </a:buClr>
              <a:buFont typeface="Arial"/>
              <a:buChar char="•"/>
              <a:defRPr/>
            </a:lvl6pPr>
            <a:lvl7pPr marL="1920240" marR="0" indent="-91439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7pPr>
            <a:lvl8pPr marL="2148840" marR="0" indent="-91439" algn="l" rtl="0">
              <a:spcBef>
                <a:spcPts val="32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377440" marR="0" indent="-91439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89200049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a32Uc1oP7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6781800" cy="914399"/>
          </a:xfrm>
        </p:spPr>
        <p:txBody>
          <a:bodyPr/>
          <a:lstStyle/>
          <a:p>
            <a:r>
              <a:rPr lang="en-US" sz="5000" dirty="0" smtClean="0"/>
              <a:t>Bellringer March </a:t>
            </a:r>
            <a:r>
              <a:rPr lang="en-US" sz="5000" dirty="0" smtClean="0"/>
              <a:t>7</a:t>
            </a:r>
            <a:endParaRPr lang="en-US" sz="5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76400"/>
            <a:ext cx="7543800" cy="3886200"/>
          </a:xfrm>
        </p:spPr>
        <p:txBody>
          <a:bodyPr/>
          <a:lstStyle/>
          <a:p>
            <a:r>
              <a:rPr lang="en-US" sz="2500" dirty="0" smtClean="0">
                <a:latin typeface="+mn-lt"/>
              </a:rPr>
              <a:t>Now that you have read ALL of “Letter from Birmingham Jail,” do you think that MLK used mainly persuasion or mainly argumentation? Why? </a:t>
            </a:r>
          </a:p>
          <a:p>
            <a:pPr lvl="0" indent="-274320">
              <a:lnSpc>
                <a:spcPct val="90000"/>
              </a:lnSpc>
              <a:spcBef>
                <a:spcPts val="0"/>
              </a:spcBef>
              <a:buSzPct val="100000"/>
            </a:pPr>
            <a:endParaRPr lang="en-US" sz="2500" dirty="0" smtClean="0">
              <a:latin typeface="+mn-lt"/>
            </a:endParaRPr>
          </a:p>
          <a:p>
            <a:pPr lvl="0" indent="-274320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en-US" sz="2000" dirty="0" smtClean="0">
                <a:latin typeface="+mn-lt"/>
              </a:rPr>
              <a:t>Remember: </a:t>
            </a:r>
          </a:p>
          <a:p>
            <a:pPr lvl="1" indent="-274320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en-US" sz="2000" dirty="0" smtClean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Persuasion is for less academic audiences, appeals </a:t>
            </a:r>
            <a:r>
              <a:rPr lang="en-US" sz="2000" dirty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to the heart and the </a:t>
            </a:r>
            <a:r>
              <a:rPr lang="en-US" sz="2000" dirty="0" smtClean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mind, and focuses </a:t>
            </a:r>
            <a:r>
              <a:rPr lang="en-US" sz="2000" dirty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almost entirely on </a:t>
            </a:r>
            <a:r>
              <a:rPr lang="en-US" sz="2000" dirty="0" smtClean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one</a:t>
            </a:r>
            <a:r>
              <a:rPr lang="en-US" sz="2000" dirty="0" smtClean="0">
                <a:latin typeface="+mn-lt"/>
                <a:ea typeface="Times New Roman"/>
              </a:rPr>
              <a:t> side.</a:t>
            </a:r>
          </a:p>
          <a:p>
            <a:pPr lvl="1" indent="-274320">
              <a:lnSpc>
                <a:spcPct val="90000"/>
              </a:lnSpc>
              <a:buSzPct val="100000"/>
            </a:pPr>
            <a:r>
              <a:rPr lang="en-US" sz="2000" dirty="0" smtClean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Argumentation is for </a:t>
            </a:r>
            <a:r>
              <a:rPr lang="en-US" sz="2000" dirty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more academic </a:t>
            </a:r>
            <a:r>
              <a:rPr lang="en-US" sz="2000" dirty="0" smtClean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audiences, recognizes </a:t>
            </a:r>
            <a:r>
              <a:rPr lang="en-US" sz="2000" dirty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all evidence surrounding an </a:t>
            </a:r>
            <a:r>
              <a:rPr lang="en-US" sz="2000" dirty="0" smtClean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issue, makes </a:t>
            </a:r>
            <a:r>
              <a:rPr lang="en-US" sz="2000" dirty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a claim, but addresses evidence for the other side via </a:t>
            </a:r>
            <a:r>
              <a:rPr lang="en-US" sz="2000" dirty="0" smtClean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counterarguments, and focus </a:t>
            </a:r>
            <a:r>
              <a:rPr lang="en-US" sz="2000" dirty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is almost entirely logical</a:t>
            </a:r>
          </a:p>
        </p:txBody>
      </p:sp>
      <p:sp>
        <p:nvSpPr>
          <p:cNvPr id="65" name="SMARTInkShape-2641"/>
          <p:cNvSpPr/>
          <p:nvPr/>
        </p:nvSpPr>
        <p:spPr>
          <a:xfrm>
            <a:off x="5039039" y="5563195"/>
            <a:ext cx="6235" cy="9308"/>
          </a:xfrm>
          <a:custGeom>
            <a:avLst/>
            <a:gdLst/>
            <a:ahLst/>
            <a:cxnLst/>
            <a:rect l="0" t="0" r="0" b="0"/>
            <a:pathLst>
              <a:path w="6235" h="9308">
                <a:moveTo>
                  <a:pt x="6234" y="0"/>
                </a:moveTo>
                <a:lnTo>
                  <a:pt x="6234" y="4740"/>
                </a:lnTo>
                <a:lnTo>
                  <a:pt x="5241" y="6136"/>
                </a:lnTo>
                <a:lnTo>
                  <a:pt x="3588" y="7068"/>
                </a:lnTo>
                <a:lnTo>
                  <a:pt x="1494" y="7688"/>
                </a:lnTo>
                <a:lnTo>
                  <a:pt x="97" y="9094"/>
                </a:lnTo>
                <a:lnTo>
                  <a:pt x="0" y="930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SMARTInkShape-Group288"/>
          <p:cNvGrpSpPr/>
          <p:nvPr/>
        </p:nvGrpSpPr>
        <p:grpSpPr>
          <a:xfrm>
            <a:off x="2621731" y="2750344"/>
            <a:ext cx="4138043" cy="415547"/>
            <a:chOff x="2621731" y="2750344"/>
            <a:chExt cx="4138043" cy="415547"/>
          </a:xfrm>
        </p:grpSpPr>
        <p:sp>
          <p:nvSpPr>
            <p:cNvPr id="66" name="SMARTInkShape-2642"/>
            <p:cNvSpPr/>
            <p:nvPr/>
          </p:nvSpPr>
          <p:spPr>
            <a:xfrm>
              <a:off x="2621731" y="2839673"/>
              <a:ext cx="173262" cy="281303"/>
            </a:xfrm>
            <a:custGeom>
              <a:avLst/>
              <a:gdLst/>
              <a:ahLst/>
              <a:cxnLst/>
              <a:rect l="0" t="0" r="0" b="0"/>
              <a:pathLst>
                <a:path w="173262" h="281303">
                  <a:moveTo>
                    <a:pt x="173261" y="8897"/>
                  </a:moveTo>
                  <a:lnTo>
                    <a:pt x="168520" y="4157"/>
                  </a:lnTo>
                  <a:lnTo>
                    <a:pt x="160901" y="1829"/>
                  </a:lnTo>
                  <a:lnTo>
                    <a:pt x="123019" y="131"/>
                  </a:lnTo>
                  <a:lnTo>
                    <a:pt x="84623" y="0"/>
                  </a:lnTo>
                  <a:lnTo>
                    <a:pt x="49367" y="7103"/>
                  </a:lnTo>
                  <a:lnTo>
                    <a:pt x="24912" y="18061"/>
                  </a:lnTo>
                  <a:lnTo>
                    <a:pt x="10233" y="29779"/>
                  </a:lnTo>
                  <a:lnTo>
                    <a:pt x="6546" y="38353"/>
                  </a:lnTo>
                  <a:lnTo>
                    <a:pt x="5563" y="43417"/>
                  </a:lnTo>
                  <a:lnTo>
                    <a:pt x="5900" y="47786"/>
                  </a:lnTo>
                  <a:lnTo>
                    <a:pt x="8920" y="55285"/>
                  </a:lnTo>
                  <a:lnTo>
                    <a:pt x="37068" y="86702"/>
                  </a:lnTo>
                  <a:lnTo>
                    <a:pt x="75914" y="111686"/>
                  </a:lnTo>
                  <a:lnTo>
                    <a:pt x="113662" y="145243"/>
                  </a:lnTo>
                  <a:lnTo>
                    <a:pt x="141755" y="169518"/>
                  </a:lnTo>
                  <a:lnTo>
                    <a:pt x="157447" y="193421"/>
                  </a:lnTo>
                  <a:lnTo>
                    <a:pt x="162291" y="216037"/>
                  </a:lnTo>
                  <a:lnTo>
                    <a:pt x="158987" y="236849"/>
                  </a:lnTo>
                  <a:lnTo>
                    <a:pt x="151703" y="246800"/>
                  </a:lnTo>
                  <a:lnTo>
                    <a:pt x="124157" y="269605"/>
                  </a:lnTo>
                  <a:lnTo>
                    <a:pt x="80780" y="281302"/>
                  </a:lnTo>
                  <a:lnTo>
                    <a:pt x="43637" y="277578"/>
                  </a:lnTo>
                  <a:lnTo>
                    <a:pt x="30984" y="271848"/>
                  </a:lnTo>
                  <a:lnTo>
                    <a:pt x="19738" y="262686"/>
                  </a:lnTo>
                  <a:lnTo>
                    <a:pt x="1178" y="234827"/>
                  </a:lnTo>
                  <a:lnTo>
                    <a:pt x="0" y="228970"/>
                  </a:lnTo>
                  <a:lnTo>
                    <a:pt x="3083" y="210254"/>
                  </a:lnTo>
                  <a:lnTo>
                    <a:pt x="15659" y="177766"/>
                  </a:lnTo>
                  <a:lnTo>
                    <a:pt x="43697" y="133808"/>
                  </a:lnTo>
                  <a:lnTo>
                    <a:pt x="79800" y="89251"/>
                  </a:lnTo>
                  <a:lnTo>
                    <a:pt x="124291" y="48114"/>
                  </a:lnTo>
                  <a:lnTo>
                    <a:pt x="164332" y="178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643"/>
            <p:cNvSpPr/>
            <p:nvPr/>
          </p:nvSpPr>
          <p:spPr>
            <a:xfrm>
              <a:off x="3000494" y="2928937"/>
              <a:ext cx="214194" cy="158814"/>
            </a:xfrm>
            <a:custGeom>
              <a:avLst/>
              <a:gdLst/>
              <a:ahLst/>
              <a:cxnLst/>
              <a:rect l="0" t="0" r="0" b="0"/>
              <a:pathLst>
                <a:path w="214194" h="158814">
                  <a:moveTo>
                    <a:pt x="26670" y="0"/>
                  </a:moveTo>
                  <a:lnTo>
                    <a:pt x="21929" y="4741"/>
                  </a:lnTo>
                  <a:lnTo>
                    <a:pt x="19602" y="12360"/>
                  </a:lnTo>
                  <a:lnTo>
                    <a:pt x="15647" y="27806"/>
                  </a:lnTo>
                  <a:lnTo>
                    <a:pt x="10836" y="44950"/>
                  </a:lnTo>
                  <a:lnTo>
                    <a:pt x="1920" y="87462"/>
                  </a:lnTo>
                  <a:lnTo>
                    <a:pt x="0" y="130862"/>
                  </a:lnTo>
                  <a:lnTo>
                    <a:pt x="2579" y="140182"/>
                  </a:lnTo>
                  <a:lnTo>
                    <a:pt x="6041" y="147631"/>
                  </a:lnTo>
                  <a:lnTo>
                    <a:pt x="8446" y="158813"/>
                  </a:lnTo>
                  <a:lnTo>
                    <a:pt x="9560" y="158461"/>
                  </a:lnTo>
                  <a:lnTo>
                    <a:pt x="21208" y="148137"/>
                  </a:lnTo>
                  <a:lnTo>
                    <a:pt x="32720" y="128665"/>
                  </a:lnTo>
                  <a:lnTo>
                    <a:pt x="52259" y="88601"/>
                  </a:lnTo>
                  <a:lnTo>
                    <a:pt x="81617" y="48087"/>
                  </a:lnTo>
                  <a:lnTo>
                    <a:pt x="95250" y="20566"/>
                  </a:lnTo>
                  <a:lnTo>
                    <a:pt x="96202" y="16688"/>
                  </a:lnTo>
                  <a:lnTo>
                    <a:pt x="97829" y="14102"/>
                  </a:lnTo>
                  <a:lnTo>
                    <a:pt x="99907" y="12378"/>
                  </a:lnTo>
                  <a:lnTo>
                    <a:pt x="105629" y="9611"/>
                  </a:lnTo>
                  <a:lnTo>
                    <a:pt x="106098" y="10376"/>
                  </a:lnTo>
                  <a:lnTo>
                    <a:pt x="107026" y="51176"/>
                  </a:lnTo>
                  <a:lnTo>
                    <a:pt x="108027" y="79672"/>
                  </a:lnTo>
                  <a:lnTo>
                    <a:pt x="118061" y="113835"/>
                  </a:lnTo>
                  <a:lnTo>
                    <a:pt x="120339" y="117562"/>
                  </a:lnTo>
                  <a:lnTo>
                    <a:pt x="122850" y="120047"/>
                  </a:lnTo>
                  <a:lnTo>
                    <a:pt x="128287" y="122808"/>
                  </a:lnTo>
                  <a:lnTo>
                    <a:pt x="141665" y="124362"/>
                  </a:lnTo>
                  <a:lnTo>
                    <a:pt x="149878" y="122079"/>
                  </a:lnTo>
                  <a:lnTo>
                    <a:pt x="162725" y="112570"/>
                  </a:lnTo>
                  <a:lnTo>
                    <a:pt x="176454" y="97185"/>
                  </a:lnTo>
                  <a:lnTo>
                    <a:pt x="214193" y="53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2644"/>
            <p:cNvSpPr/>
            <p:nvPr/>
          </p:nvSpPr>
          <p:spPr>
            <a:xfrm>
              <a:off x="3241728" y="2750344"/>
              <a:ext cx="124765" cy="285751"/>
            </a:xfrm>
            <a:custGeom>
              <a:avLst/>
              <a:gdLst/>
              <a:ahLst/>
              <a:cxnLst/>
              <a:rect l="0" t="0" r="0" b="0"/>
              <a:pathLst>
                <a:path w="124765" h="285751">
                  <a:moveTo>
                    <a:pt x="17608" y="0"/>
                  </a:moveTo>
                  <a:lnTo>
                    <a:pt x="16615" y="32037"/>
                  </a:lnTo>
                  <a:lnTo>
                    <a:pt x="9920" y="72128"/>
                  </a:lnTo>
                  <a:lnTo>
                    <a:pt x="6196" y="116177"/>
                  </a:lnTo>
                  <a:lnTo>
                    <a:pt x="1022" y="151822"/>
                  </a:lnTo>
                  <a:lnTo>
                    <a:pt x="0" y="192672"/>
                  </a:lnTo>
                  <a:lnTo>
                    <a:pt x="762" y="234555"/>
                  </a:lnTo>
                  <a:lnTo>
                    <a:pt x="7440" y="260095"/>
                  </a:lnTo>
                  <a:lnTo>
                    <a:pt x="8845" y="262693"/>
                  </a:lnTo>
                  <a:lnTo>
                    <a:pt x="10774" y="264425"/>
                  </a:lnTo>
                  <a:lnTo>
                    <a:pt x="17208" y="267687"/>
                  </a:lnTo>
                  <a:lnTo>
                    <a:pt x="23665" y="254584"/>
                  </a:lnTo>
                  <a:lnTo>
                    <a:pt x="38854" y="216828"/>
                  </a:lnTo>
                  <a:lnTo>
                    <a:pt x="73805" y="176128"/>
                  </a:lnTo>
                  <a:lnTo>
                    <a:pt x="79957" y="172536"/>
                  </a:lnTo>
                  <a:lnTo>
                    <a:pt x="87250" y="170231"/>
                  </a:lnTo>
                  <a:lnTo>
                    <a:pt x="90893" y="172562"/>
                  </a:lnTo>
                  <a:lnTo>
                    <a:pt x="93254" y="174572"/>
                  </a:lnTo>
                  <a:lnTo>
                    <a:pt x="95877" y="179452"/>
                  </a:lnTo>
                  <a:lnTo>
                    <a:pt x="106298" y="223496"/>
                  </a:lnTo>
                  <a:lnTo>
                    <a:pt x="107628" y="235261"/>
                  </a:lnTo>
                  <a:lnTo>
                    <a:pt x="115267" y="267113"/>
                  </a:lnTo>
                  <a:lnTo>
                    <a:pt x="115456" y="270349"/>
                  </a:lnTo>
                  <a:lnTo>
                    <a:pt x="118312" y="276590"/>
                  </a:lnTo>
                  <a:lnTo>
                    <a:pt x="124764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645"/>
            <p:cNvSpPr/>
            <p:nvPr/>
          </p:nvSpPr>
          <p:spPr>
            <a:xfrm>
              <a:off x="3411140" y="2973586"/>
              <a:ext cx="8931" cy="53579"/>
            </a:xfrm>
            <a:custGeom>
              <a:avLst/>
              <a:gdLst/>
              <a:ahLst/>
              <a:cxnLst/>
              <a:rect l="0" t="0" r="0" b="0"/>
              <a:pathLst>
                <a:path w="8931" h="53579">
                  <a:moveTo>
                    <a:pt x="0" y="0"/>
                  </a:moveTo>
                  <a:lnTo>
                    <a:pt x="0" y="42807"/>
                  </a:lnTo>
                  <a:lnTo>
                    <a:pt x="0" y="46397"/>
                  </a:lnTo>
                  <a:lnTo>
                    <a:pt x="993" y="48791"/>
                  </a:lnTo>
                  <a:lnTo>
                    <a:pt x="2647" y="50387"/>
                  </a:lnTo>
                  <a:lnTo>
                    <a:pt x="8930" y="53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646"/>
            <p:cNvSpPr/>
            <p:nvPr/>
          </p:nvSpPr>
          <p:spPr>
            <a:xfrm>
              <a:off x="3483231" y="2803922"/>
              <a:ext cx="35066" cy="232173"/>
            </a:xfrm>
            <a:custGeom>
              <a:avLst/>
              <a:gdLst/>
              <a:ahLst/>
              <a:cxnLst/>
              <a:rect l="0" t="0" r="0" b="0"/>
              <a:pathLst>
                <a:path w="35066" h="232173">
                  <a:moveTo>
                    <a:pt x="35065" y="0"/>
                  </a:moveTo>
                  <a:lnTo>
                    <a:pt x="35065" y="12429"/>
                  </a:lnTo>
                  <a:lnTo>
                    <a:pt x="24979" y="50980"/>
                  </a:lnTo>
                  <a:lnTo>
                    <a:pt x="12164" y="95361"/>
                  </a:lnTo>
                  <a:lnTo>
                    <a:pt x="4304" y="133379"/>
                  </a:lnTo>
                  <a:lnTo>
                    <a:pt x="0" y="175873"/>
                  </a:lnTo>
                  <a:lnTo>
                    <a:pt x="2186" y="200939"/>
                  </a:lnTo>
                  <a:lnTo>
                    <a:pt x="8276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647"/>
            <p:cNvSpPr/>
            <p:nvPr/>
          </p:nvSpPr>
          <p:spPr>
            <a:xfrm>
              <a:off x="3402211" y="2870563"/>
              <a:ext cx="250032" cy="156602"/>
            </a:xfrm>
            <a:custGeom>
              <a:avLst/>
              <a:gdLst/>
              <a:ahLst/>
              <a:cxnLst/>
              <a:rect l="0" t="0" r="0" b="0"/>
              <a:pathLst>
                <a:path w="250032" h="156602">
                  <a:moveTo>
                    <a:pt x="0" y="76234"/>
                  </a:moveTo>
                  <a:lnTo>
                    <a:pt x="0" y="71493"/>
                  </a:lnTo>
                  <a:lnTo>
                    <a:pt x="1984" y="70097"/>
                  </a:lnTo>
                  <a:lnTo>
                    <a:pt x="19427" y="67856"/>
                  </a:lnTo>
                  <a:lnTo>
                    <a:pt x="51800" y="66384"/>
                  </a:lnTo>
                  <a:lnTo>
                    <a:pt x="91085" y="61189"/>
                  </a:lnTo>
                  <a:lnTo>
                    <a:pt x="129889" y="56285"/>
                  </a:lnTo>
                  <a:lnTo>
                    <a:pt x="173730" y="40332"/>
                  </a:lnTo>
                  <a:lnTo>
                    <a:pt x="199144" y="19668"/>
                  </a:lnTo>
                  <a:lnTo>
                    <a:pt x="202610" y="13721"/>
                  </a:lnTo>
                  <a:lnTo>
                    <a:pt x="204835" y="6559"/>
                  </a:lnTo>
                  <a:lnTo>
                    <a:pt x="202493" y="2934"/>
                  </a:lnTo>
                  <a:lnTo>
                    <a:pt x="200480" y="578"/>
                  </a:lnTo>
                  <a:lnTo>
                    <a:pt x="199137" y="0"/>
                  </a:lnTo>
                  <a:lnTo>
                    <a:pt x="198242" y="606"/>
                  </a:lnTo>
                  <a:lnTo>
                    <a:pt x="197646" y="2003"/>
                  </a:lnTo>
                  <a:lnTo>
                    <a:pt x="196256" y="2934"/>
                  </a:lnTo>
                  <a:lnTo>
                    <a:pt x="179388" y="9291"/>
                  </a:lnTo>
                  <a:lnTo>
                    <a:pt x="171340" y="17047"/>
                  </a:lnTo>
                  <a:lnTo>
                    <a:pt x="155994" y="37792"/>
                  </a:lnTo>
                  <a:lnTo>
                    <a:pt x="147027" y="70564"/>
                  </a:lnTo>
                  <a:lnTo>
                    <a:pt x="150940" y="88224"/>
                  </a:lnTo>
                  <a:lnTo>
                    <a:pt x="155720" y="100084"/>
                  </a:lnTo>
                  <a:lnTo>
                    <a:pt x="163797" y="109323"/>
                  </a:lnTo>
                  <a:lnTo>
                    <a:pt x="202585" y="140323"/>
                  </a:lnTo>
                  <a:lnTo>
                    <a:pt x="226254" y="152357"/>
                  </a:lnTo>
                  <a:lnTo>
                    <a:pt x="250031" y="1566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648"/>
            <p:cNvSpPr/>
            <p:nvPr/>
          </p:nvSpPr>
          <p:spPr>
            <a:xfrm>
              <a:off x="3330773" y="2857500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8930" y="8929"/>
                  </a:moveTo>
                  <a:lnTo>
                    <a:pt x="4189" y="8929"/>
                  </a:lnTo>
                  <a:lnTo>
                    <a:pt x="2793" y="7937"/>
                  </a:lnTo>
                  <a:lnTo>
                    <a:pt x="1862" y="628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649"/>
            <p:cNvSpPr/>
            <p:nvPr/>
          </p:nvSpPr>
          <p:spPr>
            <a:xfrm>
              <a:off x="3804046" y="2875859"/>
              <a:ext cx="209881" cy="169165"/>
            </a:xfrm>
            <a:custGeom>
              <a:avLst/>
              <a:gdLst/>
              <a:ahLst/>
              <a:cxnLst/>
              <a:rect l="0" t="0" r="0" b="0"/>
              <a:pathLst>
                <a:path w="209881" h="169165">
                  <a:moveTo>
                    <a:pt x="0" y="115586"/>
                  </a:moveTo>
                  <a:lnTo>
                    <a:pt x="4741" y="110846"/>
                  </a:lnTo>
                  <a:lnTo>
                    <a:pt x="9715" y="108518"/>
                  </a:lnTo>
                  <a:lnTo>
                    <a:pt x="12430" y="107898"/>
                  </a:lnTo>
                  <a:lnTo>
                    <a:pt x="24909" y="100765"/>
                  </a:lnTo>
                  <a:lnTo>
                    <a:pt x="60620" y="93386"/>
                  </a:lnTo>
                  <a:lnTo>
                    <a:pt x="97855" y="82574"/>
                  </a:lnTo>
                  <a:lnTo>
                    <a:pt x="138086" y="67926"/>
                  </a:lnTo>
                  <a:lnTo>
                    <a:pt x="178406" y="50098"/>
                  </a:lnTo>
                  <a:lnTo>
                    <a:pt x="194303" y="41171"/>
                  </a:lnTo>
                  <a:lnTo>
                    <a:pt x="197997" y="37203"/>
                  </a:lnTo>
                  <a:lnTo>
                    <a:pt x="204187" y="24121"/>
                  </a:lnTo>
                  <a:lnTo>
                    <a:pt x="206570" y="21867"/>
                  </a:lnTo>
                  <a:lnTo>
                    <a:pt x="209151" y="20364"/>
                  </a:lnTo>
                  <a:lnTo>
                    <a:pt x="209880" y="18371"/>
                  </a:lnTo>
                  <a:lnTo>
                    <a:pt x="209373" y="16049"/>
                  </a:lnTo>
                  <a:lnTo>
                    <a:pt x="207157" y="10824"/>
                  </a:lnTo>
                  <a:lnTo>
                    <a:pt x="206172" y="5195"/>
                  </a:lnTo>
                  <a:lnTo>
                    <a:pt x="203924" y="3296"/>
                  </a:lnTo>
                  <a:lnTo>
                    <a:pt x="196136" y="1188"/>
                  </a:lnTo>
                  <a:lnTo>
                    <a:pt x="180595" y="0"/>
                  </a:lnTo>
                  <a:lnTo>
                    <a:pt x="163422" y="4389"/>
                  </a:lnTo>
                  <a:lnTo>
                    <a:pt x="123227" y="25245"/>
                  </a:lnTo>
                  <a:lnTo>
                    <a:pt x="83710" y="51513"/>
                  </a:lnTo>
                  <a:lnTo>
                    <a:pt x="56273" y="80053"/>
                  </a:lnTo>
                  <a:lnTo>
                    <a:pt x="49815" y="91857"/>
                  </a:lnTo>
                  <a:lnTo>
                    <a:pt x="45669" y="115603"/>
                  </a:lnTo>
                  <a:lnTo>
                    <a:pt x="46095" y="126508"/>
                  </a:lnTo>
                  <a:lnTo>
                    <a:pt x="49591" y="134661"/>
                  </a:lnTo>
                  <a:lnTo>
                    <a:pt x="57138" y="144830"/>
                  </a:lnTo>
                  <a:lnTo>
                    <a:pt x="86894" y="163165"/>
                  </a:lnTo>
                  <a:lnTo>
                    <a:pt x="133946" y="1691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650"/>
            <p:cNvSpPr/>
            <p:nvPr/>
          </p:nvSpPr>
          <p:spPr>
            <a:xfrm>
              <a:off x="4041304" y="2759273"/>
              <a:ext cx="135518" cy="266092"/>
            </a:xfrm>
            <a:custGeom>
              <a:avLst/>
              <a:gdLst/>
              <a:ahLst/>
              <a:cxnLst/>
              <a:rect l="0" t="0" r="0" b="0"/>
              <a:pathLst>
                <a:path w="135518" h="266092">
                  <a:moveTo>
                    <a:pt x="128860" y="169664"/>
                  </a:moveTo>
                  <a:lnTo>
                    <a:pt x="128860" y="164924"/>
                  </a:lnTo>
                  <a:lnTo>
                    <a:pt x="127867" y="163527"/>
                  </a:lnTo>
                  <a:lnTo>
                    <a:pt x="126214" y="162596"/>
                  </a:lnTo>
                  <a:lnTo>
                    <a:pt x="116501" y="161287"/>
                  </a:lnTo>
                  <a:lnTo>
                    <a:pt x="106499" y="161972"/>
                  </a:lnTo>
                  <a:lnTo>
                    <a:pt x="71179" y="176980"/>
                  </a:lnTo>
                  <a:lnTo>
                    <a:pt x="29464" y="207748"/>
                  </a:lnTo>
                  <a:lnTo>
                    <a:pt x="17168" y="220195"/>
                  </a:lnTo>
                  <a:lnTo>
                    <a:pt x="1054" y="242697"/>
                  </a:lnTo>
                  <a:lnTo>
                    <a:pt x="0" y="246134"/>
                  </a:lnTo>
                  <a:lnTo>
                    <a:pt x="289" y="249418"/>
                  </a:lnTo>
                  <a:lnTo>
                    <a:pt x="3256" y="255712"/>
                  </a:lnTo>
                  <a:lnTo>
                    <a:pt x="7882" y="261816"/>
                  </a:lnTo>
                  <a:lnTo>
                    <a:pt x="13246" y="265191"/>
                  </a:lnTo>
                  <a:lnTo>
                    <a:pt x="16065" y="266091"/>
                  </a:lnTo>
                  <a:lnTo>
                    <a:pt x="34254" y="262617"/>
                  </a:lnTo>
                  <a:lnTo>
                    <a:pt x="72100" y="246853"/>
                  </a:lnTo>
                  <a:lnTo>
                    <a:pt x="108006" y="209061"/>
                  </a:lnTo>
                  <a:lnTo>
                    <a:pt x="124704" y="177556"/>
                  </a:lnTo>
                  <a:lnTo>
                    <a:pt x="134910" y="142670"/>
                  </a:lnTo>
                  <a:lnTo>
                    <a:pt x="135517" y="124925"/>
                  </a:lnTo>
                  <a:lnTo>
                    <a:pt x="129932" y="80355"/>
                  </a:lnTo>
                  <a:lnTo>
                    <a:pt x="121942" y="51776"/>
                  </a:lnTo>
                  <a:lnTo>
                    <a:pt x="112699" y="33090"/>
                  </a:lnTo>
                  <a:lnTo>
                    <a:pt x="8421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651"/>
            <p:cNvSpPr/>
            <p:nvPr/>
          </p:nvSpPr>
          <p:spPr>
            <a:xfrm>
              <a:off x="4209668" y="2866429"/>
              <a:ext cx="130161" cy="138470"/>
            </a:xfrm>
            <a:custGeom>
              <a:avLst/>
              <a:gdLst/>
              <a:ahLst/>
              <a:cxnLst/>
              <a:rect l="0" t="0" r="0" b="0"/>
              <a:pathLst>
                <a:path w="130161" h="138470">
                  <a:moveTo>
                    <a:pt x="5144" y="53579"/>
                  </a:moveTo>
                  <a:lnTo>
                    <a:pt x="404" y="58319"/>
                  </a:lnTo>
                  <a:lnTo>
                    <a:pt x="0" y="60708"/>
                  </a:lnTo>
                  <a:lnTo>
                    <a:pt x="722" y="63292"/>
                  </a:lnTo>
                  <a:lnTo>
                    <a:pt x="2196" y="66008"/>
                  </a:lnTo>
                  <a:lnTo>
                    <a:pt x="9626" y="95819"/>
                  </a:lnTo>
                  <a:lnTo>
                    <a:pt x="19332" y="113039"/>
                  </a:lnTo>
                  <a:lnTo>
                    <a:pt x="22908" y="126869"/>
                  </a:lnTo>
                  <a:lnTo>
                    <a:pt x="24924" y="129228"/>
                  </a:lnTo>
                  <a:lnTo>
                    <a:pt x="27261" y="130801"/>
                  </a:lnTo>
                  <a:lnTo>
                    <a:pt x="28818" y="132841"/>
                  </a:lnTo>
                  <a:lnTo>
                    <a:pt x="30549" y="137754"/>
                  </a:lnTo>
                  <a:lnTo>
                    <a:pt x="32002" y="138469"/>
                  </a:lnTo>
                  <a:lnTo>
                    <a:pt x="33964" y="137954"/>
                  </a:lnTo>
                  <a:lnTo>
                    <a:pt x="40947" y="133481"/>
                  </a:lnTo>
                  <a:lnTo>
                    <a:pt x="47723" y="125981"/>
                  </a:lnTo>
                  <a:lnTo>
                    <a:pt x="57007" y="112624"/>
                  </a:lnTo>
                  <a:lnTo>
                    <a:pt x="74773" y="96073"/>
                  </a:lnTo>
                  <a:lnTo>
                    <a:pt x="102053" y="56429"/>
                  </a:lnTo>
                  <a:lnTo>
                    <a:pt x="116413" y="33710"/>
                  </a:lnTo>
                  <a:lnTo>
                    <a:pt x="1301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652"/>
            <p:cNvSpPr/>
            <p:nvPr/>
          </p:nvSpPr>
          <p:spPr>
            <a:xfrm>
              <a:off x="4368157" y="2875359"/>
              <a:ext cx="87390" cy="116087"/>
            </a:xfrm>
            <a:custGeom>
              <a:avLst/>
              <a:gdLst/>
              <a:ahLst/>
              <a:cxnLst/>
              <a:rect l="0" t="0" r="0" b="0"/>
              <a:pathLst>
                <a:path w="87390" h="116087">
                  <a:moveTo>
                    <a:pt x="78827" y="0"/>
                  </a:moveTo>
                  <a:lnTo>
                    <a:pt x="86515" y="0"/>
                  </a:lnTo>
                  <a:lnTo>
                    <a:pt x="86929" y="993"/>
                  </a:lnTo>
                  <a:lnTo>
                    <a:pt x="87389" y="4741"/>
                  </a:lnTo>
                  <a:lnTo>
                    <a:pt x="84948" y="9714"/>
                  </a:lnTo>
                  <a:lnTo>
                    <a:pt x="75295" y="20991"/>
                  </a:lnTo>
                  <a:lnTo>
                    <a:pt x="35745" y="47629"/>
                  </a:lnTo>
                  <a:lnTo>
                    <a:pt x="18878" y="61296"/>
                  </a:lnTo>
                  <a:lnTo>
                    <a:pt x="12495" y="69576"/>
                  </a:lnTo>
                  <a:lnTo>
                    <a:pt x="6257" y="79816"/>
                  </a:lnTo>
                  <a:lnTo>
                    <a:pt x="1925" y="86075"/>
                  </a:lnTo>
                  <a:lnTo>
                    <a:pt x="0" y="92165"/>
                  </a:lnTo>
                  <a:lnTo>
                    <a:pt x="479" y="95178"/>
                  </a:lnTo>
                  <a:lnTo>
                    <a:pt x="3657" y="101171"/>
                  </a:lnTo>
                  <a:lnTo>
                    <a:pt x="11024" y="110123"/>
                  </a:lnTo>
                  <a:lnTo>
                    <a:pt x="19257" y="113436"/>
                  </a:lnTo>
                  <a:lnTo>
                    <a:pt x="62075" y="115983"/>
                  </a:lnTo>
                  <a:lnTo>
                    <a:pt x="69897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653"/>
            <p:cNvSpPr/>
            <p:nvPr/>
          </p:nvSpPr>
          <p:spPr>
            <a:xfrm>
              <a:off x="4475612" y="2920008"/>
              <a:ext cx="141037" cy="89297"/>
            </a:xfrm>
            <a:custGeom>
              <a:avLst/>
              <a:gdLst/>
              <a:ahLst/>
              <a:cxnLst/>
              <a:rect l="0" t="0" r="0" b="0"/>
              <a:pathLst>
                <a:path w="141037" h="89297">
                  <a:moveTo>
                    <a:pt x="114247" y="0"/>
                  </a:moveTo>
                  <a:lnTo>
                    <a:pt x="76670" y="0"/>
                  </a:lnTo>
                  <a:lnTo>
                    <a:pt x="67450" y="5292"/>
                  </a:lnTo>
                  <a:lnTo>
                    <a:pt x="55745" y="13266"/>
                  </a:lnTo>
                  <a:lnTo>
                    <a:pt x="34405" y="24325"/>
                  </a:lnTo>
                  <a:lnTo>
                    <a:pt x="10636" y="50724"/>
                  </a:lnTo>
                  <a:lnTo>
                    <a:pt x="2299" y="65410"/>
                  </a:lnTo>
                  <a:lnTo>
                    <a:pt x="0" y="73058"/>
                  </a:lnTo>
                  <a:lnTo>
                    <a:pt x="380" y="75494"/>
                  </a:lnTo>
                  <a:lnTo>
                    <a:pt x="1624" y="77118"/>
                  </a:lnTo>
                  <a:lnTo>
                    <a:pt x="16325" y="87150"/>
                  </a:lnTo>
                  <a:lnTo>
                    <a:pt x="19200" y="87865"/>
                  </a:lnTo>
                  <a:lnTo>
                    <a:pt x="27686" y="86014"/>
                  </a:lnTo>
                  <a:lnTo>
                    <a:pt x="43620" y="82040"/>
                  </a:lnTo>
                  <a:lnTo>
                    <a:pt x="49303" y="81483"/>
                  </a:lnTo>
                  <a:lnTo>
                    <a:pt x="60909" y="75571"/>
                  </a:lnTo>
                  <a:lnTo>
                    <a:pt x="72682" y="68313"/>
                  </a:lnTo>
                  <a:lnTo>
                    <a:pt x="107311" y="55888"/>
                  </a:lnTo>
                  <a:lnTo>
                    <a:pt x="125632" y="41584"/>
                  </a:lnTo>
                  <a:lnTo>
                    <a:pt x="129229" y="35679"/>
                  </a:lnTo>
                  <a:lnTo>
                    <a:pt x="130188" y="32716"/>
                  </a:lnTo>
                  <a:lnTo>
                    <a:pt x="131820" y="30740"/>
                  </a:lnTo>
                  <a:lnTo>
                    <a:pt x="139626" y="27310"/>
                  </a:lnTo>
                  <a:lnTo>
                    <a:pt x="134621" y="34021"/>
                  </a:lnTo>
                  <a:lnTo>
                    <a:pt x="132851" y="42051"/>
                  </a:lnTo>
                  <a:lnTo>
                    <a:pt x="132437" y="47793"/>
                  </a:lnTo>
                  <a:lnTo>
                    <a:pt x="129608" y="53653"/>
                  </a:lnTo>
                  <a:lnTo>
                    <a:pt x="126035" y="59564"/>
                  </a:lnTo>
                  <a:lnTo>
                    <a:pt x="123741" y="71444"/>
                  </a:lnTo>
                  <a:lnTo>
                    <a:pt x="123288" y="83345"/>
                  </a:lnTo>
                  <a:lnTo>
                    <a:pt x="124243" y="85329"/>
                  </a:lnTo>
                  <a:lnTo>
                    <a:pt x="125872" y="86651"/>
                  </a:lnTo>
                  <a:lnTo>
                    <a:pt x="130875" y="88774"/>
                  </a:lnTo>
                  <a:lnTo>
                    <a:pt x="141036" y="892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2654"/>
            <p:cNvSpPr/>
            <p:nvPr/>
          </p:nvSpPr>
          <p:spPr>
            <a:xfrm>
              <a:off x="4691871" y="2777133"/>
              <a:ext cx="23005" cy="250032"/>
            </a:xfrm>
            <a:custGeom>
              <a:avLst/>
              <a:gdLst/>
              <a:ahLst/>
              <a:cxnLst/>
              <a:rect l="0" t="0" r="0" b="0"/>
              <a:pathLst>
                <a:path w="23005" h="250032">
                  <a:moveTo>
                    <a:pt x="5144" y="0"/>
                  </a:moveTo>
                  <a:lnTo>
                    <a:pt x="5144" y="39319"/>
                  </a:lnTo>
                  <a:lnTo>
                    <a:pt x="2499" y="65277"/>
                  </a:lnTo>
                  <a:lnTo>
                    <a:pt x="0" y="81597"/>
                  </a:lnTo>
                  <a:lnTo>
                    <a:pt x="4271" y="125177"/>
                  </a:lnTo>
                  <a:lnTo>
                    <a:pt x="7676" y="162618"/>
                  </a:lnTo>
                  <a:lnTo>
                    <a:pt x="16158" y="204764"/>
                  </a:lnTo>
                  <a:lnTo>
                    <a:pt x="20975" y="225705"/>
                  </a:lnTo>
                  <a:lnTo>
                    <a:pt x="23004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2655"/>
            <p:cNvSpPr/>
            <p:nvPr/>
          </p:nvSpPr>
          <p:spPr>
            <a:xfrm>
              <a:off x="4598789" y="2875770"/>
              <a:ext cx="266456" cy="133535"/>
            </a:xfrm>
            <a:custGeom>
              <a:avLst/>
              <a:gdLst/>
              <a:ahLst/>
              <a:cxnLst/>
              <a:rect l="0" t="0" r="0" b="0"/>
              <a:pathLst>
                <a:path w="266456" h="133535">
                  <a:moveTo>
                    <a:pt x="0" y="79956"/>
                  </a:moveTo>
                  <a:lnTo>
                    <a:pt x="0" y="75216"/>
                  </a:lnTo>
                  <a:lnTo>
                    <a:pt x="992" y="73820"/>
                  </a:lnTo>
                  <a:lnTo>
                    <a:pt x="2645" y="72888"/>
                  </a:lnTo>
                  <a:lnTo>
                    <a:pt x="15231" y="70280"/>
                  </a:lnTo>
                  <a:lnTo>
                    <a:pt x="24908" y="64962"/>
                  </a:lnTo>
                  <a:lnTo>
                    <a:pt x="64041" y="61356"/>
                  </a:lnTo>
                  <a:lnTo>
                    <a:pt x="107358" y="54442"/>
                  </a:lnTo>
                  <a:lnTo>
                    <a:pt x="151831" y="46267"/>
                  </a:lnTo>
                  <a:lnTo>
                    <a:pt x="190320" y="43513"/>
                  </a:lnTo>
                  <a:lnTo>
                    <a:pt x="213156" y="37188"/>
                  </a:lnTo>
                  <a:lnTo>
                    <a:pt x="228081" y="30022"/>
                  </a:lnTo>
                  <a:lnTo>
                    <a:pt x="243638" y="26466"/>
                  </a:lnTo>
                  <a:lnTo>
                    <a:pt x="251489" y="22118"/>
                  </a:lnTo>
                  <a:lnTo>
                    <a:pt x="255640" y="16878"/>
                  </a:lnTo>
                  <a:lnTo>
                    <a:pt x="256747" y="14091"/>
                  </a:lnTo>
                  <a:lnTo>
                    <a:pt x="258477" y="12234"/>
                  </a:lnTo>
                  <a:lnTo>
                    <a:pt x="263045" y="10170"/>
                  </a:lnTo>
                  <a:lnTo>
                    <a:pt x="264660" y="8628"/>
                  </a:lnTo>
                  <a:lnTo>
                    <a:pt x="266455" y="4268"/>
                  </a:lnTo>
                  <a:lnTo>
                    <a:pt x="265942" y="2708"/>
                  </a:lnTo>
                  <a:lnTo>
                    <a:pt x="264607" y="1669"/>
                  </a:lnTo>
                  <a:lnTo>
                    <a:pt x="260478" y="513"/>
                  </a:lnTo>
                  <a:lnTo>
                    <a:pt x="255336" y="0"/>
                  </a:lnTo>
                  <a:lnTo>
                    <a:pt x="225639" y="12054"/>
                  </a:lnTo>
                  <a:lnTo>
                    <a:pt x="181187" y="43039"/>
                  </a:lnTo>
                  <a:lnTo>
                    <a:pt x="158247" y="72396"/>
                  </a:lnTo>
                  <a:lnTo>
                    <a:pt x="154668" y="81888"/>
                  </a:lnTo>
                  <a:lnTo>
                    <a:pt x="152370" y="99410"/>
                  </a:lnTo>
                  <a:lnTo>
                    <a:pt x="156713" y="114053"/>
                  </a:lnTo>
                  <a:lnTo>
                    <a:pt x="164238" y="122561"/>
                  </a:lnTo>
                  <a:lnTo>
                    <a:pt x="173205" y="128657"/>
                  </a:lnTo>
                  <a:lnTo>
                    <a:pt x="183832" y="132089"/>
                  </a:lnTo>
                  <a:lnTo>
                    <a:pt x="196453" y="1335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2656"/>
            <p:cNvSpPr/>
            <p:nvPr/>
          </p:nvSpPr>
          <p:spPr>
            <a:xfrm>
              <a:off x="4902924" y="2750344"/>
              <a:ext cx="106441" cy="275047"/>
            </a:xfrm>
            <a:custGeom>
              <a:avLst/>
              <a:gdLst/>
              <a:ahLst/>
              <a:cxnLst/>
              <a:rect l="0" t="0" r="0" b="0"/>
              <a:pathLst>
                <a:path w="106441" h="275047">
                  <a:moveTo>
                    <a:pt x="70912" y="187523"/>
                  </a:moveTo>
                  <a:lnTo>
                    <a:pt x="57609" y="187523"/>
                  </a:lnTo>
                  <a:lnTo>
                    <a:pt x="44922" y="192263"/>
                  </a:lnTo>
                  <a:lnTo>
                    <a:pt x="26761" y="205615"/>
                  </a:lnTo>
                  <a:lnTo>
                    <a:pt x="11446" y="221288"/>
                  </a:lnTo>
                  <a:lnTo>
                    <a:pt x="3462" y="235341"/>
                  </a:lnTo>
                  <a:lnTo>
                    <a:pt x="262" y="249481"/>
                  </a:lnTo>
                  <a:lnTo>
                    <a:pt x="0" y="252641"/>
                  </a:lnTo>
                  <a:lnTo>
                    <a:pt x="2353" y="258798"/>
                  </a:lnTo>
                  <a:lnTo>
                    <a:pt x="4370" y="261829"/>
                  </a:lnTo>
                  <a:lnTo>
                    <a:pt x="16690" y="270834"/>
                  </a:lnTo>
                  <a:lnTo>
                    <a:pt x="28167" y="275046"/>
                  </a:lnTo>
                  <a:lnTo>
                    <a:pt x="37362" y="273386"/>
                  </a:lnTo>
                  <a:lnTo>
                    <a:pt x="53696" y="269518"/>
                  </a:lnTo>
                  <a:lnTo>
                    <a:pt x="59434" y="268976"/>
                  </a:lnTo>
                  <a:lnTo>
                    <a:pt x="64252" y="266630"/>
                  </a:lnTo>
                  <a:lnTo>
                    <a:pt x="91608" y="237491"/>
                  </a:lnTo>
                  <a:lnTo>
                    <a:pt x="99292" y="225937"/>
                  </a:lnTo>
                  <a:lnTo>
                    <a:pt x="104456" y="203535"/>
                  </a:lnTo>
                  <a:lnTo>
                    <a:pt x="106440" y="159330"/>
                  </a:lnTo>
                  <a:lnTo>
                    <a:pt x="103960" y="115901"/>
                  </a:lnTo>
                  <a:lnTo>
                    <a:pt x="88537" y="72205"/>
                  </a:lnTo>
                  <a:lnTo>
                    <a:pt x="67921" y="29810"/>
                  </a:lnTo>
                  <a:lnTo>
                    <a:pt x="62163" y="14083"/>
                  </a:lnTo>
                  <a:lnTo>
                    <a:pt x="60118" y="12365"/>
                  </a:lnTo>
                  <a:lnTo>
                    <a:pt x="57763" y="11220"/>
                  </a:lnTo>
                  <a:lnTo>
                    <a:pt x="56192" y="9464"/>
                  </a:lnTo>
                  <a:lnTo>
                    <a:pt x="5305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657"/>
            <p:cNvSpPr/>
            <p:nvPr/>
          </p:nvSpPr>
          <p:spPr>
            <a:xfrm>
              <a:off x="5286907" y="2911481"/>
              <a:ext cx="151274" cy="122667"/>
            </a:xfrm>
            <a:custGeom>
              <a:avLst/>
              <a:gdLst/>
              <a:ahLst/>
              <a:cxnLst/>
              <a:rect l="0" t="0" r="0" b="0"/>
              <a:pathLst>
                <a:path w="151274" h="122667">
                  <a:moveTo>
                    <a:pt x="88765" y="26386"/>
                  </a:moveTo>
                  <a:lnTo>
                    <a:pt x="88765" y="957"/>
                  </a:lnTo>
                  <a:lnTo>
                    <a:pt x="87773" y="503"/>
                  </a:lnTo>
                  <a:lnTo>
                    <a:pt x="84024" y="0"/>
                  </a:lnTo>
                  <a:lnTo>
                    <a:pt x="79051" y="2422"/>
                  </a:lnTo>
                  <a:lnTo>
                    <a:pt x="36754" y="29412"/>
                  </a:lnTo>
                  <a:lnTo>
                    <a:pt x="28276" y="37983"/>
                  </a:lnTo>
                  <a:lnTo>
                    <a:pt x="3515" y="73951"/>
                  </a:lnTo>
                  <a:lnTo>
                    <a:pt x="667" y="86010"/>
                  </a:lnTo>
                  <a:lnTo>
                    <a:pt x="0" y="96211"/>
                  </a:lnTo>
                  <a:lnTo>
                    <a:pt x="1807" y="100717"/>
                  </a:lnTo>
                  <a:lnTo>
                    <a:pt x="9106" y="108370"/>
                  </a:lnTo>
                  <a:lnTo>
                    <a:pt x="16319" y="112433"/>
                  </a:lnTo>
                  <a:lnTo>
                    <a:pt x="54525" y="122466"/>
                  </a:lnTo>
                  <a:lnTo>
                    <a:pt x="71562" y="122666"/>
                  </a:lnTo>
                  <a:lnTo>
                    <a:pt x="115641" y="116799"/>
                  </a:lnTo>
                  <a:lnTo>
                    <a:pt x="151273" y="1067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658"/>
            <p:cNvSpPr/>
            <p:nvPr/>
          </p:nvSpPr>
          <p:spPr>
            <a:xfrm>
              <a:off x="5529297" y="2794992"/>
              <a:ext cx="16040" cy="267892"/>
            </a:xfrm>
            <a:custGeom>
              <a:avLst/>
              <a:gdLst/>
              <a:ahLst/>
              <a:cxnLst/>
              <a:rect l="0" t="0" r="0" b="0"/>
              <a:pathLst>
                <a:path w="16040" h="267892">
                  <a:moveTo>
                    <a:pt x="16039" y="0"/>
                  </a:moveTo>
                  <a:lnTo>
                    <a:pt x="16039" y="12429"/>
                  </a:lnTo>
                  <a:lnTo>
                    <a:pt x="7660" y="53831"/>
                  </a:lnTo>
                  <a:lnTo>
                    <a:pt x="7182" y="90506"/>
                  </a:lnTo>
                  <a:lnTo>
                    <a:pt x="7119" y="134104"/>
                  </a:lnTo>
                  <a:lnTo>
                    <a:pt x="43" y="171547"/>
                  </a:lnTo>
                  <a:lnTo>
                    <a:pt x="0" y="187368"/>
                  </a:lnTo>
                  <a:lnTo>
                    <a:pt x="6606" y="231989"/>
                  </a:lnTo>
                  <a:lnTo>
                    <a:pt x="7877" y="243005"/>
                  </a:lnTo>
                  <a:lnTo>
                    <a:pt x="16039" y="2678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659"/>
            <p:cNvSpPr/>
            <p:nvPr/>
          </p:nvSpPr>
          <p:spPr>
            <a:xfrm>
              <a:off x="5634689" y="2884292"/>
              <a:ext cx="410557" cy="281599"/>
            </a:xfrm>
            <a:custGeom>
              <a:avLst/>
              <a:gdLst/>
              <a:ahLst/>
              <a:cxnLst/>
              <a:rect l="0" t="0" r="0" b="0"/>
              <a:pathLst>
                <a:path w="410557" h="281599">
                  <a:moveTo>
                    <a:pt x="8873" y="133942"/>
                  </a:moveTo>
                  <a:lnTo>
                    <a:pt x="16994" y="126813"/>
                  </a:lnTo>
                  <a:lnTo>
                    <a:pt x="60446" y="98203"/>
                  </a:lnTo>
                  <a:lnTo>
                    <a:pt x="77070" y="82346"/>
                  </a:lnTo>
                  <a:lnTo>
                    <a:pt x="85193" y="68273"/>
                  </a:lnTo>
                  <a:lnTo>
                    <a:pt x="88441" y="54127"/>
                  </a:lnTo>
                  <a:lnTo>
                    <a:pt x="88707" y="50966"/>
                  </a:lnTo>
                  <a:lnTo>
                    <a:pt x="86358" y="44808"/>
                  </a:lnTo>
                  <a:lnTo>
                    <a:pt x="75924" y="31507"/>
                  </a:lnTo>
                  <a:lnTo>
                    <a:pt x="70754" y="28884"/>
                  </a:lnTo>
                  <a:lnTo>
                    <a:pt x="67987" y="28185"/>
                  </a:lnTo>
                  <a:lnTo>
                    <a:pt x="65149" y="28711"/>
                  </a:lnTo>
                  <a:lnTo>
                    <a:pt x="55423" y="33199"/>
                  </a:lnTo>
                  <a:lnTo>
                    <a:pt x="41407" y="35962"/>
                  </a:lnTo>
                  <a:lnTo>
                    <a:pt x="19380" y="48046"/>
                  </a:lnTo>
                  <a:lnTo>
                    <a:pt x="10897" y="56409"/>
                  </a:lnTo>
                  <a:lnTo>
                    <a:pt x="4812" y="66741"/>
                  </a:lnTo>
                  <a:lnTo>
                    <a:pt x="584" y="90672"/>
                  </a:lnTo>
                  <a:lnTo>
                    <a:pt x="0" y="122418"/>
                  </a:lnTo>
                  <a:lnTo>
                    <a:pt x="2614" y="131466"/>
                  </a:lnTo>
                  <a:lnTo>
                    <a:pt x="12377" y="145360"/>
                  </a:lnTo>
                  <a:lnTo>
                    <a:pt x="42184" y="163665"/>
                  </a:lnTo>
                  <a:lnTo>
                    <a:pt x="59643" y="167884"/>
                  </a:lnTo>
                  <a:lnTo>
                    <a:pt x="101156" y="169557"/>
                  </a:lnTo>
                  <a:lnTo>
                    <a:pt x="118017" y="168638"/>
                  </a:lnTo>
                  <a:lnTo>
                    <a:pt x="126173" y="164907"/>
                  </a:lnTo>
                  <a:lnTo>
                    <a:pt x="136344" y="157228"/>
                  </a:lnTo>
                  <a:lnTo>
                    <a:pt x="156678" y="128786"/>
                  </a:lnTo>
                  <a:lnTo>
                    <a:pt x="158900" y="122390"/>
                  </a:lnTo>
                  <a:lnTo>
                    <a:pt x="160151" y="108471"/>
                  </a:lnTo>
                  <a:lnTo>
                    <a:pt x="157798" y="100132"/>
                  </a:lnTo>
                  <a:lnTo>
                    <a:pt x="154437" y="92127"/>
                  </a:lnTo>
                  <a:lnTo>
                    <a:pt x="151553" y="77455"/>
                  </a:lnTo>
                  <a:lnTo>
                    <a:pt x="144838" y="63106"/>
                  </a:lnTo>
                  <a:lnTo>
                    <a:pt x="143218" y="45976"/>
                  </a:lnTo>
                  <a:lnTo>
                    <a:pt x="144076" y="42556"/>
                  </a:lnTo>
                  <a:lnTo>
                    <a:pt x="145642" y="40276"/>
                  </a:lnTo>
                  <a:lnTo>
                    <a:pt x="167733" y="21654"/>
                  </a:lnTo>
                  <a:lnTo>
                    <a:pt x="211438" y="10316"/>
                  </a:lnTo>
                  <a:lnTo>
                    <a:pt x="250780" y="2042"/>
                  </a:lnTo>
                  <a:lnTo>
                    <a:pt x="288592" y="266"/>
                  </a:lnTo>
                  <a:lnTo>
                    <a:pt x="332387" y="7"/>
                  </a:lnTo>
                  <a:lnTo>
                    <a:pt x="341971" y="0"/>
                  </a:lnTo>
                  <a:lnTo>
                    <a:pt x="344048" y="991"/>
                  </a:lnTo>
                  <a:lnTo>
                    <a:pt x="345433" y="2644"/>
                  </a:lnTo>
                  <a:lnTo>
                    <a:pt x="346355" y="4738"/>
                  </a:lnTo>
                  <a:lnTo>
                    <a:pt x="342089" y="12357"/>
                  </a:lnTo>
                  <a:lnTo>
                    <a:pt x="323767" y="32014"/>
                  </a:lnTo>
                  <a:lnTo>
                    <a:pt x="309432" y="42446"/>
                  </a:lnTo>
                  <a:lnTo>
                    <a:pt x="292550" y="60600"/>
                  </a:lnTo>
                  <a:lnTo>
                    <a:pt x="287288" y="64212"/>
                  </a:lnTo>
                  <a:lnTo>
                    <a:pt x="283780" y="68604"/>
                  </a:lnTo>
                  <a:lnTo>
                    <a:pt x="269349" y="100799"/>
                  </a:lnTo>
                  <a:lnTo>
                    <a:pt x="269836" y="102917"/>
                  </a:lnTo>
                  <a:lnTo>
                    <a:pt x="271154" y="104329"/>
                  </a:lnTo>
                  <a:lnTo>
                    <a:pt x="275263" y="106891"/>
                  </a:lnTo>
                  <a:lnTo>
                    <a:pt x="280396" y="111335"/>
                  </a:lnTo>
                  <a:lnTo>
                    <a:pt x="284146" y="111926"/>
                  </a:lnTo>
                  <a:lnTo>
                    <a:pt x="309709" y="106711"/>
                  </a:lnTo>
                  <a:lnTo>
                    <a:pt x="324339" y="100187"/>
                  </a:lnTo>
                  <a:lnTo>
                    <a:pt x="351096" y="82259"/>
                  </a:lnTo>
                  <a:lnTo>
                    <a:pt x="371770" y="55967"/>
                  </a:lnTo>
                  <a:lnTo>
                    <a:pt x="374953" y="44794"/>
                  </a:lnTo>
                  <a:lnTo>
                    <a:pt x="370239" y="49430"/>
                  </a:lnTo>
                  <a:lnTo>
                    <a:pt x="367918" y="57024"/>
                  </a:lnTo>
                  <a:lnTo>
                    <a:pt x="367299" y="61828"/>
                  </a:lnTo>
                  <a:lnTo>
                    <a:pt x="374235" y="102326"/>
                  </a:lnTo>
                  <a:lnTo>
                    <a:pt x="379631" y="143412"/>
                  </a:lnTo>
                  <a:lnTo>
                    <a:pt x="393069" y="180523"/>
                  </a:lnTo>
                  <a:lnTo>
                    <a:pt x="406769" y="217357"/>
                  </a:lnTo>
                  <a:lnTo>
                    <a:pt x="410556" y="261008"/>
                  </a:lnTo>
                  <a:lnTo>
                    <a:pt x="407995" y="267476"/>
                  </a:lnTo>
                  <a:lnTo>
                    <a:pt x="405923" y="270590"/>
                  </a:lnTo>
                  <a:lnTo>
                    <a:pt x="403549" y="272666"/>
                  </a:lnTo>
                  <a:lnTo>
                    <a:pt x="389714" y="281011"/>
                  </a:lnTo>
                  <a:lnTo>
                    <a:pt x="386790" y="281598"/>
                  </a:lnTo>
                  <a:lnTo>
                    <a:pt x="383849" y="280996"/>
                  </a:lnTo>
                  <a:lnTo>
                    <a:pt x="380896" y="279603"/>
                  </a:lnTo>
                  <a:lnTo>
                    <a:pt x="355762" y="275383"/>
                  </a:lnTo>
                  <a:lnTo>
                    <a:pt x="312576" y="247734"/>
                  </a:lnTo>
                  <a:lnTo>
                    <a:pt x="294623" y="2321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660"/>
            <p:cNvSpPr/>
            <p:nvPr/>
          </p:nvSpPr>
          <p:spPr>
            <a:xfrm>
              <a:off x="6064505" y="2893219"/>
              <a:ext cx="114804" cy="232172"/>
            </a:xfrm>
            <a:custGeom>
              <a:avLst/>
              <a:gdLst/>
              <a:ahLst/>
              <a:cxnLst/>
              <a:rect l="0" t="0" r="0" b="0"/>
              <a:pathLst>
                <a:path w="114804" h="232172">
                  <a:moveTo>
                    <a:pt x="7682" y="0"/>
                  </a:moveTo>
                  <a:lnTo>
                    <a:pt x="7682" y="4740"/>
                  </a:lnTo>
                  <a:lnTo>
                    <a:pt x="8674" y="6137"/>
                  </a:lnTo>
                  <a:lnTo>
                    <a:pt x="10328" y="7067"/>
                  </a:lnTo>
                  <a:lnTo>
                    <a:pt x="12422" y="7688"/>
                  </a:lnTo>
                  <a:lnTo>
                    <a:pt x="12827" y="9094"/>
                  </a:lnTo>
                  <a:lnTo>
                    <a:pt x="8555" y="21249"/>
                  </a:lnTo>
                  <a:lnTo>
                    <a:pt x="6741" y="50790"/>
                  </a:lnTo>
                  <a:lnTo>
                    <a:pt x="0" y="73067"/>
                  </a:lnTo>
                  <a:lnTo>
                    <a:pt x="576" y="76493"/>
                  </a:lnTo>
                  <a:lnTo>
                    <a:pt x="9825" y="98174"/>
                  </a:lnTo>
                  <a:lnTo>
                    <a:pt x="12087" y="101168"/>
                  </a:lnTo>
                  <a:lnTo>
                    <a:pt x="17247" y="104495"/>
                  </a:lnTo>
                  <a:lnTo>
                    <a:pt x="28375" y="106367"/>
                  </a:lnTo>
                  <a:lnTo>
                    <a:pt x="33384" y="106630"/>
                  </a:lnTo>
                  <a:lnTo>
                    <a:pt x="41595" y="104277"/>
                  </a:lnTo>
                  <a:lnTo>
                    <a:pt x="78520" y="80292"/>
                  </a:lnTo>
                  <a:lnTo>
                    <a:pt x="84806" y="73388"/>
                  </a:lnTo>
                  <a:lnTo>
                    <a:pt x="103248" y="45198"/>
                  </a:lnTo>
                  <a:lnTo>
                    <a:pt x="105718" y="38939"/>
                  </a:lnTo>
                  <a:lnTo>
                    <a:pt x="111695" y="29837"/>
                  </a:lnTo>
                  <a:lnTo>
                    <a:pt x="114716" y="18385"/>
                  </a:lnTo>
                  <a:lnTo>
                    <a:pt x="114803" y="22756"/>
                  </a:lnTo>
                  <a:lnTo>
                    <a:pt x="112177" y="27642"/>
                  </a:lnTo>
                  <a:lnTo>
                    <a:pt x="102407" y="38863"/>
                  </a:lnTo>
                  <a:lnTo>
                    <a:pt x="99392" y="47369"/>
                  </a:lnTo>
                  <a:lnTo>
                    <a:pt x="95048" y="63314"/>
                  </a:lnTo>
                  <a:lnTo>
                    <a:pt x="90124" y="80606"/>
                  </a:lnTo>
                  <a:lnTo>
                    <a:pt x="86018" y="98297"/>
                  </a:lnTo>
                  <a:lnTo>
                    <a:pt x="81163" y="116107"/>
                  </a:lnTo>
                  <a:lnTo>
                    <a:pt x="72231" y="158874"/>
                  </a:lnTo>
                  <a:lnTo>
                    <a:pt x="70310" y="202297"/>
                  </a:lnTo>
                  <a:lnTo>
                    <a:pt x="72888" y="211618"/>
                  </a:lnTo>
                  <a:lnTo>
                    <a:pt x="76350" y="219068"/>
                  </a:lnTo>
                  <a:lnTo>
                    <a:pt x="79120" y="2321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2661"/>
            <p:cNvSpPr/>
            <p:nvPr/>
          </p:nvSpPr>
          <p:spPr>
            <a:xfrm>
              <a:off x="6215096" y="2900437"/>
              <a:ext cx="223209" cy="135658"/>
            </a:xfrm>
            <a:custGeom>
              <a:avLst/>
              <a:gdLst/>
              <a:ahLst/>
              <a:cxnLst/>
              <a:rect l="0" t="0" r="0" b="0"/>
              <a:pathLst>
                <a:path w="223209" h="135658">
                  <a:moveTo>
                    <a:pt x="26755" y="64219"/>
                  </a:moveTo>
                  <a:lnTo>
                    <a:pt x="26755" y="68959"/>
                  </a:lnTo>
                  <a:lnTo>
                    <a:pt x="25763" y="70356"/>
                  </a:lnTo>
                  <a:lnTo>
                    <a:pt x="24110" y="71287"/>
                  </a:lnTo>
                  <a:lnTo>
                    <a:pt x="22015" y="71907"/>
                  </a:lnTo>
                  <a:lnTo>
                    <a:pt x="20618" y="73313"/>
                  </a:lnTo>
                  <a:lnTo>
                    <a:pt x="15732" y="82699"/>
                  </a:lnTo>
                  <a:lnTo>
                    <a:pt x="11934" y="88307"/>
                  </a:lnTo>
                  <a:lnTo>
                    <a:pt x="9795" y="97043"/>
                  </a:lnTo>
                  <a:lnTo>
                    <a:pt x="9297" y="102951"/>
                  </a:lnTo>
                  <a:lnTo>
                    <a:pt x="6428" y="108884"/>
                  </a:lnTo>
                  <a:lnTo>
                    <a:pt x="2838" y="114828"/>
                  </a:lnTo>
                  <a:lnTo>
                    <a:pt x="79" y="126205"/>
                  </a:lnTo>
                  <a:lnTo>
                    <a:pt x="0" y="121832"/>
                  </a:lnTo>
                  <a:lnTo>
                    <a:pt x="18059" y="81771"/>
                  </a:lnTo>
                  <a:lnTo>
                    <a:pt x="22891" y="70035"/>
                  </a:lnTo>
                  <a:lnTo>
                    <a:pt x="30986" y="40388"/>
                  </a:lnTo>
                  <a:lnTo>
                    <a:pt x="50649" y="6479"/>
                  </a:lnTo>
                  <a:lnTo>
                    <a:pt x="52606" y="4890"/>
                  </a:lnTo>
                  <a:lnTo>
                    <a:pt x="57427" y="3124"/>
                  </a:lnTo>
                  <a:lnTo>
                    <a:pt x="60101" y="3645"/>
                  </a:lnTo>
                  <a:lnTo>
                    <a:pt x="65719" y="6870"/>
                  </a:lnTo>
                  <a:lnTo>
                    <a:pt x="77411" y="24154"/>
                  </a:lnTo>
                  <a:lnTo>
                    <a:pt x="86627" y="44031"/>
                  </a:lnTo>
                  <a:lnTo>
                    <a:pt x="95297" y="85313"/>
                  </a:lnTo>
                  <a:lnTo>
                    <a:pt x="98328" y="101006"/>
                  </a:lnTo>
                  <a:lnTo>
                    <a:pt x="100267" y="103626"/>
                  </a:lnTo>
                  <a:lnTo>
                    <a:pt x="102552" y="105374"/>
                  </a:lnTo>
                  <a:lnTo>
                    <a:pt x="105091" y="109961"/>
                  </a:lnTo>
                  <a:lnTo>
                    <a:pt x="105769" y="112573"/>
                  </a:lnTo>
                  <a:lnTo>
                    <a:pt x="107212" y="114314"/>
                  </a:lnTo>
                  <a:lnTo>
                    <a:pt x="111462" y="116249"/>
                  </a:lnTo>
                  <a:lnTo>
                    <a:pt x="112992" y="113789"/>
                  </a:lnTo>
                  <a:lnTo>
                    <a:pt x="123621" y="71954"/>
                  </a:lnTo>
                  <a:lnTo>
                    <a:pt x="135952" y="30983"/>
                  </a:lnTo>
                  <a:lnTo>
                    <a:pt x="139780" y="23651"/>
                  </a:lnTo>
                  <a:lnTo>
                    <a:pt x="141480" y="17085"/>
                  </a:lnTo>
                  <a:lnTo>
                    <a:pt x="151920" y="3069"/>
                  </a:lnTo>
                  <a:lnTo>
                    <a:pt x="155839" y="632"/>
                  </a:lnTo>
                  <a:lnTo>
                    <a:pt x="159444" y="0"/>
                  </a:lnTo>
                  <a:lnTo>
                    <a:pt x="162839" y="570"/>
                  </a:lnTo>
                  <a:lnTo>
                    <a:pt x="171904" y="11788"/>
                  </a:lnTo>
                  <a:lnTo>
                    <a:pt x="182872" y="32478"/>
                  </a:lnTo>
                  <a:lnTo>
                    <a:pt x="186121" y="47538"/>
                  </a:lnTo>
                  <a:lnTo>
                    <a:pt x="187873" y="58790"/>
                  </a:lnTo>
                  <a:lnTo>
                    <a:pt x="198477" y="97323"/>
                  </a:lnTo>
                  <a:lnTo>
                    <a:pt x="211814" y="117567"/>
                  </a:lnTo>
                  <a:lnTo>
                    <a:pt x="214175" y="123648"/>
                  </a:lnTo>
                  <a:lnTo>
                    <a:pt x="223208" y="1356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2662"/>
            <p:cNvSpPr/>
            <p:nvPr/>
          </p:nvSpPr>
          <p:spPr>
            <a:xfrm>
              <a:off x="6496037" y="2875528"/>
              <a:ext cx="263737" cy="156164"/>
            </a:xfrm>
            <a:custGeom>
              <a:avLst/>
              <a:gdLst/>
              <a:ahLst/>
              <a:cxnLst/>
              <a:rect l="0" t="0" r="0" b="0"/>
              <a:pathLst>
                <a:path w="263737" h="156164">
                  <a:moveTo>
                    <a:pt x="85142" y="35550"/>
                  </a:moveTo>
                  <a:lnTo>
                    <a:pt x="72714" y="35550"/>
                  </a:lnTo>
                  <a:lnTo>
                    <a:pt x="67051" y="38196"/>
                  </a:lnTo>
                  <a:lnTo>
                    <a:pt x="61227" y="41687"/>
                  </a:lnTo>
                  <a:lnTo>
                    <a:pt x="52369" y="44644"/>
                  </a:lnTo>
                  <a:lnTo>
                    <a:pt x="20899" y="73126"/>
                  </a:lnTo>
                  <a:lnTo>
                    <a:pt x="8988" y="92067"/>
                  </a:lnTo>
                  <a:lnTo>
                    <a:pt x="5031" y="103118"/>
                  </a:lnTo>
                  <a:lnTo>
                    <a:pt x="589" y="109567"/>
                  </a:lnTo>
                  <a:lnTo>
                    <a:pt x="0" y="112676"/>
                  </a:lnTo>
                  <a:lnTo>
                    <a:pt x="599" y="115741"/>
                  </a:lnTo>
                  <a:lnTo>
                    <a:pt x="2919" y="121792"/>
                  </a:lnTo>
                  <a:lnTo>
                    <a:pt x="3951" y="127789"/>
                  </a:lnTo>
                  <a:lnTo>
                    <a:pt x="5217" y="129784"/>
                  </a:lnTo>
                  <a:lnTo>
                    <a:pt x="7054" y="131115"/>
                  </a:lnTo>
                  <a:lnTo>
                    <a:pt x="11742" y="132594"/>
                  </a:lnTo>
                  <a:lnTo>
                    <a:pt x="17131" y="133251"/>
                  </a:lnTo>
                  <a:lnTo>
                    <a:pt x="22834" y="130897"/>
                  </a:lnTo>
                  <a:lnTo>
                    <a:pt x="25744" y="128880"/>
                  </a:lnTo>
                  <a:lnTo>
                    <a:pt x="43681" y="123659"/>
                  </a:lnTo>
                  <a:lnTo>
                    <a:pt x="77840" y="90585"/>
                  </a:lnTo>
                  <a:lnTo>
                    <a:pt x="90852" y="59438"/>
                  </a:lnTo>
                  <a:lnTo>
                    <a:pt x="93883" y="42796"/>
                  </a:lnTo>
                  <a:lnTo>
                    <a:pt x="93989" y="39763"/>
                  </a:lnTo>
                  <a:lnTo>
                    <a:pt x="94062" y="43662"/>
                  </a:lnTo>
                  <a:lnTo>
                    <a:pt x="87932" y="51447"/>
                  </a:lnTo>
                  <a:lnTo>
                    <a:pt x="86383" y="56837"/>
                  </a:lnTo>
                  <a:lnTo>
                    <a:pt x="85250" y="86714"/>
                  </a:lnTo>
                  <a:lnTo>
                    <a:pt x="87836" y="95662"/>
                  </a:lnTo>
                  <a:lnTo>
                    <a:pt x="91300" y="103938"/>
                  </a:lnTo>
                  <a:lnTo>
                    <a:pt x="94244" y="118762"/>
                  </a:lnTo>
                  <a:lnTo>
                    <a:pt x="111830" y="150544"/>
                  </a:lnTo>
                  <a:lnTo>
                    <a:pt x="116187" y="155450"/>
                  </a:lnTo>
                  <a:lnTo>
                    <a:pt x="118737" y="156163"/>
                  </a:lnTo>
                  <a:lnTo>
                    <a:pt x="121429" y="155646"/>
                  </a:lnTo>
                  <a:lnTo>
                    <a:pt x="127066" y="153418"/>
                  </a:lnTo>
                  <a:lnTo>
                    <a:pt x="135819" y="151172"/>
                  </a:lnTo>
                  <a:lnTo>
                    <a:pt x="141731" y="147130"/>
                  </a:lnTo>
                  <a:lnTo>
                    <a:pt x="159559" y="122977"/>
                  </a:lnTo>
                  <a:lnTo>
                    <a:pt x="162865" y="113763"/>
                  </a:lnTo>
                  <a:lnTo>
                    <a:pt x="174991" y="72942"/>
                  </a:lnTo>
                  <a:lnTo>
                    <a:pt x="180886" y="53905"/>
                  </a:lnTo>
                  <a:lnTo>
                    <a:pt x="185279" y="35697"/>
                  </a:lnTo>
                  <a:lnTo>
                    <a:pt x="194328" y="9558"/>
                  </a:lnTo>
                  <a:lnTo>
                    <a:pt x="199865" y="1752"/>
                  </a:lnTo>
                  <a:lnTo>
                    <a:pt x="203268" y="685"/>
                  </a:lnTo>
                  <a:lnTo>
                    <a:pt x="208797" y="0"/>
                  </a:lnTo>
                  <a:lnTo>
                    <a:pt x="214494" y="4622"/>
                  </a:lnTo>
                  <a:lnTo>
                    <a:pt x="217046" y="9567"/>
                  </a:lnTo>
                  <a:lnTo>
                    <a:pt x="237126" y="53662"/>
                  </a:lnTo>
                  <a:lnTo>
                    <a:pt x="254821" y="96218"/>
                  </a:lnTo>
                  <a:lnTo>
                    <a:pt x="263736" y="1248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SMARTInkShape-2663"/>
          <p:cNvSpPr/>
          <p:nvPr/>
        </p:nvSpPr>
        <p:spPr>
          <a:xfrm>
            <a:off x="4304109" y="4500562"/>
            <a:ext cx="830462" cy="213758"/>
          </a:xfrm>
          <a:custGeom>
            <a:avLst/>
            <a:gdLst/>
            <a:ahLst/>
            <a:cxnLst/>
            <a:rect l="0" t="0" r="0" b="0"/>
            <a:pathLst>
              <a:path w="830462" h="213758">
                <a:moveTo>
                  <a:pt x="0" y="107156"/>
                </a:moveTo>
                <a:lnTo>
                  <a:pt x="0" y="114845"/>
                </a:lnTo>
                <a:lnTo>
                  <a:pt x="42807" y="158889"/>
                </a:lnTo>
                <a:lnTo>
                  <a:pt x="55679" y="169117"/>
                </a:lnTo>
                <a:lnTo>
                  <a:pt x="99195" y="194544"/>
                </a:lnTo>
                <a:lnTo>
                  <a:pt x="136866" y="210093"/>
                </a:lnTo>
                <a:lnTo>
                  <a:pt x="178979" y="213757"/>
                </a:lnTo>
                <a:lnTo>
                  <a:pt x="222510" y="208066"/>
                </a:lnTo>
                <a:lnTo>
                  <a:pt x="264477" y="204194"/>
                </a:lnTo>
                <a:lnTo>
                  <a:pt x="297131" y="196256"/>
                </a:lnTo>
                <a:lnTo>
                  <a:pt x="331488" y="188759"/>
                </a:lnTo>
                <a:lnTo>
                  <a:pt x="366601" y="181127"/>
                </a:lnTo>
                <a:lnTo>
                  <a:pt x="402051" y="171121"/>
                </a:lnTo>
                <a:lnTo>
                  <a:pt x="437650" y="157413"/>
                </a:lnTo>
                <a:lnTo>
                  <a:pt x="473316" y="142391"/>
                </a:lnTo>
                <a:lnTo>
                  <a:pt x="509011" y="129100"/>
                </a:lnTo>
                <a:lnTo>
                  <a:pt x="547365" y="113933"/>
                </a:lnTo>
                <a:lnTo>
                  <a:pt x="586570" y="98262"/>
                </a:lnTo>
                <a:lnTo>
                  <a:pt x="623839" y="84683"/>
                </a:lnTo>
                <a:lnTo>
                  <a:pt x="660245" y="69387"/>
                </a:lnTo>
                <a:lnTo>
                  <a:pt x="696271" y="53659"/>
                </a:lnTo>
                <a:lnTo>
                  <a:pt x="732125" y="40054"/>
                </a:lnTo>
                <a:lnTo>
                  <a:pt x="776299" y="21239"/>
                </a:lnTo>
                <a:lnTo>
                  <a:pt x="816676" y="5225"/>
                </a:lnTo>
                <a:lnTo>
                  <a:pt x="830461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SMARTInkShape-Group290"/>
          <p:cNvGrpSpPr/>
          <p:nvPr/>
        </p:nvGrpSpPr>
        <p:grpSpPr>
          <a:xfrm>
            <a:off x="1830595" y="3991586"/>
            <a:ext cx="940374" cy="267876"/>
            <a:chOff x="1830595" y="3991586"/>
            <a:chExt cx="940374" cy="267876"/>
          </a:xfrm>
        </p:grpSpPr>
        <p:sp>
          <p:nvSpPr>
            <p:cNvPr id="89" name="SMARTInkShape-2664"/>
            <p:cNvSpPr/>
            <p:nvPr/>
          </p:nvSpPr>
          <p:spPr>
            <a:xfrm>
              <a:off x="2379082" y="4018359"/>
              <a:ext cx="14075" cy="241103"/>
            </a:xfrm>
            <a:custGeom>
              <a:avLst/>
              <a:gdLst/>
              <a:ahLst/>
              <a:cxnLst/>
              <a:rect l="0" t="0" r="0" b="0"/>
              <a:pathLst>
                <a:path w="14075" h="241103">
                  <a:moveTo>
                    <a:pt x="14074" y="0"/>
                  </a:moveTo>
                  <a:lnTo>
                    <a:pt x="9333" y="0"/>
                  </a:lnTo>
                  <a:lnTo>
                    <a:pt x="7937" y="993"/>
                  </a:lnTo>
                  <a:lnTo>
                    <a:pt x="7006" y="2646"/>
                  </a:lnTo>
                  <a:lnTo>
                    <a:pt x="5696" y="12360"/>
                  </a:lnTo>
                  <a:lnTo>
                    <a:pt x="5159" y="54219"/>
                  </a:lnTo>
                  <a:lnTo>
                    <a:pt x="5145" y="95288"/>
                  </a:lnTo>
                  <a:lnTo>
                    <a:pt x="5144" y="138661"/>
                  </a:lnTo>
                  <a:lnTo>
                    <a:pt x="4152" y="163467"/>
                  </a:lnTo>
                  <a:lnTo>
                    <a:pt x="0" y="181498"/>
                  </a:lnTo>
                  <a:lnTo>
                    <a:pt x="4886" y="224452"/>
                  </a:lnTo>
                  <a:lnTo>
                    <a:pt x="5144" y="2411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2665"/>
            <p:cNvSpPr/>
            <p:nvPr/>
          </p:nvSpPr>
          <p:spPr>
            <a:xfrm>
              <a:off x="2518683" y="4000500"/>
              <a:ext cx="252286" cy="240883"/>
            </a:xfrm>
            <a:custGeom>
              <a:avLst/>
              <a:gdLst/>
              <a:ahLst/>
              <a:cxnLst/>
              <a:rect l="0" t="0" r="0" b="0"/>
              <a:pathLst>
                <a:path w="252286" h="240883">
                  <a:moveTo>
                    <a:pt x="35208" y="0"/>
                  </a:moveTo>
                  <a:lnTo>
                    <a:pt x="13958" y="0"/>
                  </a:lnTo>
                  <a:lnTo>
                    <a:pt x="8235" y="2646"/>
                  </a:lnTo>
                  <a:lnTo>
                    <a:pt x="1216" y="7688"/>
                  </a:lnTo>
                  <a:lnTo>
                    <a:pt x="256" y="11023"/>
                  </a:lnTo>
                  <a:lnTo>
                    <a:pt x="0" y="13302"/>
                  </a:lnTo>
                  <a:lnTo>
                    <a:pt x="2362" y="18479"/>
                  </a:lnTo>
                  <a:lnTo>
                    <a:pt x="4381" y="21249"/>
                  </a:lnTo>
                  <a:lnTo>
                    <a:pt x="16703" y="29888"/>
                  </a:lnTo>
                  <a:lnTo>
                    <a:pt x="54158" y="44664"/>
                  </a:lnTo>
                  <a:lnTo>
                    <a:pt x="93741" y="61298"/>
                  </a:lnTo>
                  <a:lnTo>
                    <a:pt x="128067" y="73174"/>
                  </a:lnTo>
                  <a:lnTo>
                    <a:pt x="163373" y="87717"/>
                  </a:lnTo>
                  <a:lnTo>
                    <a:pt x="202738" y="104272"/>
                  </a:lnTo>
                  <a:lnTo>
                    <a:pt x="236940" y="131373"/>
                  </a:lnTo>
                  <a:lnTo>
                    <a:pt x="250533" y="153688"/>
                  </a:lnTo>
                  <a:lnTo>
                    <a:pt x="252285" y="167855"/>
                  </a:lnTo>
                  <a:lnTo>
                    <a:pt x="249757" y="179774"/>
                  </a:lnTo>
                  <a:lnTo>
                    <a:pt x="237253" y="203541"/>
                  </a:lnTo>
                  <a:lnTo>
                    <a:pt x="228855" y="212171"/>
                  </a:lnTo>
                  <a:lnTo>
                    <a:pt x="218507" y="218322"/>
                  </a:lnTo>
                  <a:lnTo>
                    <a:pt x="178009" y="232668"/>
                  </a:lnTo>
                  <a:lnTo>
                    <a:pt x="166144" y="237353"/>
                  </a:lnTo>
                  <a:lnTo>
                    <a:pt x="124503" y="240882"/>
                  </a:lnTo>
                  <a:lnTo>
                    <a:pt x="113589" y="240012"/>
                  </a:lnTo>
                  <a:lnTo>
                    <a:pt x="95261" y="233400"/>
                  </a:lnTo>
                  <a:lnTo>
                    <a:pt x="79856" y="2321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2666"/>
            <p:cNvSpPr/>
            <p:nvPr/>
          </p:nvSpPr>
          <p:spPr>
            <a:xfrm>
              <a:off x="2518172" y="3991586"/>
              <a:ext cx="250032" cy="17844"/>
            </a:xfrm>
            <a:custGeom>
              <a:avLst/>
              <a:gdLst/>
              <a:ahLst/>
              <a:cxnLst/>
              <a:rect l="0" t="0" r="0" b="0"/>
              <a:pathLst>
                <a:path w="250032" h="17844">
                  <a:moveTo>
                    <a:pt x="0" y="17843"/>
                  </a:moveTo>
                  <a:lnTo>
                    <a:pt x="13302" y="4541"/>
                  </a:lnTo>
                  <a:lnTo>
                    <a:pt x="21125" y="2009"/>
                  </a:lnTo>
                  <a:lnTo>
                    <a:pt x="59722" y="103"/>
                  </a:lnTo>
                  <a:lnTo>
                    <a:pt x="99035" y="0"/>
                  </a:lnTo>
                  <a:lnTo>
                    <a:pt x="138845" y="4728"/>
                  </a:lnTo>
                  <a:lnTo>
                    <a:pt x="177798" y="9079"/>
                  </a:lnTo>
                  <a:lnTo>
                    <a:pt x="218397" y="16493"/>
                  </a:lnTo>
                  <a:lnTo>
                    <a:pt x="250031" y="178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2667"/>
            <p:cNvSpPr/>
            <p:nvPr/>
          </p:nvSpPr>
          <p:spPr>
            <a:xfrm>
              <a:off x="1830595" y="4089843"/>
              <a:ext cx="276812" cy="114635"/>
            </a:xfrm>
            <a:custGeom>
              <a:avLst/>
              <a:gdLst/>
              <a:ahLst/>
              <a:cxnLst/>
              <a:rect l="0" t="0" r="0" b="0"/>
              <a:pathLst>
                <a:path w="276812" h="114635">
                  <a:moveTo>
                    <a:pt x="8920" y="62461"/>
                  </a:moveTo>
                  <a:lnTo>
                    <a:pt x="23" y="62461"/>
                  </a:lnTo>
                  <a:lnTo>
                    <a:pt x="0" y="57721"/>
                  </a:lnTo>
                  <a:lnTo>
                    <a:pt x="2641" y="52748"/>
                  </a:lnTo>
                  <a:lnTo>
                    <a:pt x="29879" y="23653"/>
                  </a:lnTo>
                  <a:lnTo>
                    <a:pt x="59694" y="3916"/>
                  </a:lnTo>
                  <a:lnTo>
                    <a:pt x="86404" y="302"/>
                  </a:lnTo>
                  <a:lnTo>
                    <a:pt x="108764" y="0"/>
                  </a:lnTo>
                  <a:lnTo>
                    <a:pt x="115472" y="2620"/>
                  </a:lnTo>
                  <a:lnTo>
                    <a:pt x="121761" y="6100"/>
                  </a:lnTo>
                  <a:lnTo>
                    <a:pt x="127864" y="7646"/>
                  </a:lnTo>
                  <a:lnTo>
                    <a:pt x="129888" y="9051"/>
                  </a:lnTo>
                  <a:lnTo>
                    <a:pt x="131237" y="10979"/>
                  </a:lnTo>
                  <a:lnTo>
                    <a:pt x="133729" y="15768"/>
                  </a:lnTo>
                  <a:lnTo>
                    <a:pt x="148070" y="33770"/>
                  </a:lnTo>
                  <a:lnTo>
                    <a:pt x="153705" y="51686"/>
                  </a:lnTo>
                  <a:lnTo>
                    <a:pt x="157605" y="58665"/>
                  </a:lnTo>
                  <a:lnTo>
                    <a:pt x="167580" y="83410"/>
                  </a:lnTo>
                  <a:lnTo>
                    <a:pt x="181680" y="100780"/>
                  </a:lnTo>
                  <a:lnTo>
                    <a:pt x="187567" y="104296"/>
                  </a:lnTo>
                  <a:lnTo>
                    <a:pt x="193491" y="106852"/>
                  </a:lnTo>
                  <a:lnTo>
                    <a:pt x="202404" y="112876"/>
                  </a:lnTo>
                  <a:lnTo>
                    <a:pt x="208353" y="114634"/>
                  </a:lnTo>
                  <a:lnTo>
                    <a:pt x="211329" y="114110"/>
                  </a:lnTo>
                  <a:lnTo>
                    <a:pt x="223234" y="108787"/>
                  </a:lnTo>
                  <a:lnTo>
                    <a:pt x="226210" y="108228"/>
                  </a:lnTo>
                  <a:lnTo>
                    <a:pt x="250022" y="96130"/>
                  </a:lnTo>
                  <a:lnTo>
                    <a:pt x="264905" y="84020"/>
                  </a:lnTo>
                  <a:lnTo>
                    <a:pt x="276811" y="80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SMARTInkShape-2668"/>
          <p:cNvSpPr/>
          <p:nvPr/>
        </p:nvSpPr>
        <p:spPr>
          <a:xfrm>
            <a:off x="4848820" y="5447729"/>
            <a:ext cx="339329" cy="263055"/>
          </a:xfrm>
          <a:custGeom>
            <a:avLst/>
            <a:gdLst/>
            <a:ahLst/>
            <a:cxnLst/>
            <a:rect l="0" t="0" r="0" b="0"/>
            <a:pathLst>
              <a:path w="339329" h="263055">
                <a:moveTo>
                  <a:pt x="0" y="61888"/>
                </a:moveTo>
                <a:lnTo>
                  <a:pt x="4740" y="61888"/>
                </a:lnTo>
                <a:lnTo>
                  <a:pt x="6136" y="60896"/>
                </a:lnTo>
                <a:lnTo>
                  <a:pt x="7068" y="59242"/>
                </a:lnTo>
                <a:lnTo>
                  <a:pt x="7688" y="57148"/>
                </a:lnTo>
                <a:lnTo>
                  <a:pt x="18480" y="43796"/>
                </a:lnTo>
                <a:lnTo>
                  <a:pt x="33816" y="29115"/>
                </a:lnTo>
                <a:lnTo>
                  <a:pt x="60065" y="14259"/>
                </a:lnTo>
                <a:lnTo>
                  <a:pt x="100037" y="4092"/>
                </a:lnTo>
                <a:lnTo>
                  <a:pt x="140468" y="0"/>
                </a:lnTo>
                <a:lnTo>
                  <a:pt x="179453" y="454"/>
                </a:lnTo>
                <a:lnTo>
                  <a:pt x="218615" y="11820"/>
                </a:lnTo>
                <a:lnTo>
                  <a:pt x="237636" y="20374"/>
                </a:lnTo>
                <a:lnTo>
                  <a:pt x="247168" y="28885"/>
                </a:lnTo>
                <a:lnTo>
                  <a:pt x="270700" y="60312"/>
                </a:lnTo>
                <a:lnTo>
                  <a:pt x="275007" y="77185"/>
                </a:lnTo>
                <a:lnTo>
                  <a:pt x="276283" y="94753"/>
                </a:lnTo>
                <a:lnTo>
                  <a:pt x="271920" y="112526"/>
                </a:lnTo>
                <a:lnTo>
                  <a:pt x="260566" y="136308"/>
                </a:lnTo>
                <a:lnTo>
                  <a:pt x="222988" y="180619"/>
                </a:lnTo>
                <a:lnTo>
                  <a:pt x="193443" y="214849"/>
                </a:lnTo>
                <a:lnTo>
                  <a:pt x="151618" y="243221"/>
                </a:lnTo>
                <a:lnTo>
                  <a:pt x="131796" y="253420"/>
                </a:lnTo>
                <a:lnTo>
                  <a:pt x="109965" y="260015"/>
                </a:lnTo>
                <a:lnTo>
                  <a:pt x="106053" y="262434"/>
                </a:lnTo>
                <a:lnTo>
                  <a:pt x="101459" y="263054"/>
                </a:lnTo>
                <a:lnTo>
                  <a:pt x="83536" y="259158"/>
                </a:lnTo>
                <a:lnTo>
                  <a:pt x="76565" y="253842"/>
                </a:lnTo>
                <a:lnTo>
                  <a:pt x="73717" y="248735"/>
                </a:lnTo>
                <a:lnTo>
                  <a:pt x="72113" y="237636"/>
                </a:lnTo>
                <a:lnTo>
                  <a:pt x="72730" y="227310"/>
                </a:lnTo>
                <a:lnTo>
                  <a:pt x="80559" y="199875"/>
                </a:lnTo>
                <a:lnTo>
                  <a:pt x="84752" y="193330"/>
                </a:lnTo>
                <a:lnTo>
                  <a:pt x="109015" y="175039"/>
                </a:lnTo>
                <a:lnTo>
                  <a:pt x="118235" y="171708"/>
                </a:lnTo>
                <a:lnTo>
                  <a:pt x="140322" y="169570"/>
                </a:lnTo>
                <a:lnTo>
                  <a:pt x="180394" y="181518"/>
                </a:lnTo>
                <a:lnTo>
                  <a:pt x="215660" y="192969"/>
                </a:lnTo>
                <a:lnTo>
                  <a:pt x="259816" y="207431"/>
                </a:lnTo>
                <a:lnTo>
                  <a:pt x="302014" y="229102"/>
                </a:lnTo>
                <a:lnTo>
                  <a:pt x="339328" y="24941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SMARTInkShape-Group292"/>
          <p:cNvGrpSpPr/>
          <p:nvPr/>
        </p:nvGrpSpPr>
        <p:grpSpPr>
          <a:xfrm>
            <a:off x="1750219" y="4018359"/>
            <a:ext cx="1009055" cy="285751"/>
            <a:chOff x="1750219" y="4018359"/>
            <a:chExt cx="1009055" cy="285751"/>
          </a:xfrm>
        </p:grpSpPr>
        <p:sp>
          <p:nvSpPr>
            <p:cNvPr id="95" name="SMARTInkShape-2669"/>
            <p:cNvSpPr/>
            <p:nvPr/>
          </p:nvSpPr>
          <p:spPr>
            <a:xfrm>
              <a:off x="1750219" y="4107691"/>
              <a:ext cx="348258" cy="142805"/>
            </a:xfrm>
            <a:custGeom>
              <a:avLst/>
              <a:gdLst/>
              <a:ahLst/>
              <a:cxnLst/>
              <a:rect l="0" t="0" r="0" b="0"/>
              <a:pathLst>
                <a:path w="348258" h="142805">
                  <a:moveTo>
                    <a:pt x="0" y="53543"/>
                  </a:moveTo>
                  <a:lnTo>
                    <a:pt x="7688" y="45855"/>
                  </a:lnTo>
                  <a:lnTo>
                    <a:pt x="13302" y="44981"/>
                  </a:lnTo>
                  <a:lnTo>
                    <a:pt x="14821" y="43867"/>
                  </a:lnTo>
                  <a:lnTo>
                    <a:pt x="16509" y="39982"/>
                  </a:lnTo>
                  <a:lnTo>
                    <a:pt x="17951" y="38549"/>
                  </a:lnTo>
                  <a:lnTo>
                    <a:pt x="22199" y="36957"/>
                  </a:lnTo>
                  <a:lnTo>
                    <a:pt x="30169" y="36061"/>
                  </a:lnTo>
                  <a:lnTo>
                    <a:pt x="32019" y="34943"/>
                  </a:lnTo>
                  <a:lnTo>
                    <a:pt x="33252" y="33206"/>
                  </a:lnTo>
                  <a:lnTo>
                    <a:pt x="34074" y="31055"/>
                  </a:lnTo>
                  <a:lnTo>
                    <a:pt x="35614" y="29621"/>
                  </a:lnTo>
                  <a:lnTo>
                    <a:pt x="45215" y="24674"/>
                  </a:lnTo>
                  <a:lnTo>
                    <a:pt x="50853" y="20869"/>
                  </a:lnTo>
                  <a:lnTo>
                    <a:pt x="60777" y="18225"/>
                  </a:lnTo>
                  <a:lnTo>
                    <a:pt x="69295" y="11767"/>
                  </a:lnTo>
                  <a:lnTo>
                    <a:pt x="77637" y="8753"/>
                  </a:lnTo>
                  <a:lnTo>
                    <a:pt x="86393" y="3010"/>
                  </a:lnTo>
                  <a:lnTo>
                    <a:pt x="96472" y="366"/>
                  </a:lnTo>
                  <a:lnTo>
                    <a:pt x="110501" y="0"/>
                  </a:lnTo>
                  <a:lnTo>
                    <a:pt x="116249" y="2626"/>
                  </a:lnTo>
                  <a:lnTo>
                    <a:pt x="122111" y="6109"/>
                  </a:lnTo>
                  <a:lnTo>
                    <a:pt x="132191" y="8528"/>
                  </a:lnTo>
                  <a:lnTo>
                    <a:pt x="151968" y="24326"/>
                  </a:lnTo>
                  <a:lnTo>
                    <a:pt x="157830" y="26667"/>
                  </a:lnTo>
                  <a:lnTo>
                    <a:pt x="196453" y="59842"/>
                  </a:lnTo>
                  <a:lnTo>
                    <a:pt x="199430" y="60719"/>
                  </a:lnTo>
                  <a:lnTo>
                    <a:pt x="201414" y="62296"/>
                  </a:lnTo>
                  <a:lnTo>
                    <a:pt x="211171" y="77601"/>
                  </a:lnTo>
                  <a:lnTo>
                    <a:pt x="214373" y="86358"/>
                  </a:lnTo>
                  <a:lnTo>
                    <a:pt x="220173" y="95237"/>
                  </a:lnTo>
                  <a:lnTo>
                    <a:pt x="222332" y="104151"/>
                  </a:lnTo>
                  <a:lnTo>
                    <a:pt x="222838" y="110101"/>
                  </a:lnTo>
                  <a:lnTo>
                    <a:pt x="223965" y="112084"/>
                  </a:lnTo>
                  <a:lnTo>
                    <a:pt x="225708" y="113406"/>
                  </a:lnTo>
                  <a:lnTo>
                    <a:pt x="227863" y="114288"/>
                  </a:lnTo>
                  <a:lnTo>
                    <a:pt x="229299" y="115867"/>
                  </a:lnTo>
                  <a:lnTo>
                    <a:pt x="230895" y="120269"/>
                  </a:lnTo>
                  <a:lnTo>
                    <a:pt x="231793" y="128325"/>
                  </a:lnTo>
                  <a:lnTo>
                    <a:pt x="232912" y="130187"/>
                  </a:lnTo>
                  <a:lnTo>
                    <a:pt x="234649" y="131428"/>
                  </a:lnTo>
                  <a:lnTo>
                    <a:pt x="236800" y="132255"/>
                  </a:lnTo>
                  <a:lnTo>
                    <a:pt x="238234" y="133799"/>
                  </a:lnTo>
                  <a:lnTo>
                    <a:pt x="239827" y="138160"/>
                  </a:lnTo>
                  <a:lnTo>
                    <a:pt x="241244" y="139721"/>
                  </a:lnTo>
                  <a:lnTo>
                    <a:pt x="248678" y="142429"/>
                  </a:lnTo>
                  <a:lnTo>
                    <a:pt x="257600" y="142804"/>
                  </a:lnTo>
                  <a:lnTo>
                    <a:pt x="266530" y="135148"/>
                  </a:lnTo>
                  <a:lnTo>
                    <a:pt x="274751" y="133163"/>
                  </a:lnTo>
                  <a:lnTo>
                    <a:pt x="284034" y="127846"/>
                  </a:lnTo>
                  <a:lnTo>
                    <a:pt x="297919" y="124837"/>
                  </a:lnTo>
                  <a:lnTo>
                    <a:pt x="312003" y="118081"/>
                  </a:lnTo>
                  <a:lnTo>
                    <a:pt x="315158" y="117404"/>
                  </a:lnTo>
                  <a:lnTo>
                    <a:pt x="324339" y="111712"/>
                  </a:lnTo>
                  <a:lnTo>
                    <a:pt x="336330" y="101891"/>
                  </a:lnTo>
                  <a:lnTo>
                    <a:pt x="348257" y="981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2670"/>
            <p:cNvSpPr/>
            <p:nvPr/>
          </p:nvSpPr>
          <p:spPr>
            <a:xfrm>
              <a:off x="2357437" y="4063007"/>
              <a:ext cx="8931" cy="241103"/>
            </a:xfrm>
            <a:custGeom>
              <a:avLst/>
              <a:gdLst/>
              <a:ahLst/>
              <a:cxnLst/>
              <a:rect l="0" t="0" r="0" b="0"/>
              <a:pathLst>
                <a:path w="8931" h="241103">
                  <a:moveTo>
                    <a:pt x="0" y="0"/>
                  </a:moveTo>
                  <a:lnTo>
                    <a:pt x="0" y="44152"/>
                  </a:lnTo>
                  <a:lnTo>
                    <a:pt x="0" y="87709"/>
                  </a:lnTo>
                  <a:lnTo>
                    <a:pt x="0" y="132247"/>
                  </a:lnTo>
                  <a:lnTo>
                    <a:pt x="0" y="172716"/>
                  </a:lnTo>
                  <a:lnTo>
                    <a:pt x="0" y="217127"/>
                  </a:lnTo>
                  <a:lnTo>
                    <a:pt x="0" y="224824"/>
                  </a:lnTo>
                  <a:lnTo>
                    <a:pt x="993" y="227273"/>
                  </a:lnTo>
                  <a:lnTo>
                    <a:pt x="2646" y="228907"/>
                  </a:lnTo>
                  <a:lnTo>
                    <a:pt x="4741" y="229996"/>
                  </a:lnTo>
                  <a:lnTo>
                    <a:pt x="6137" y="231713"/>
                  </a:lnTo>
                  <a:lnTo>
                    <a:pt x="8930" y="2411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671"/>
            <p:cNvSpPr/>
            <p:nvPr/>
          </p:nvSpPr>
          <p:spPr>
            <a:xfrm>
              <a:off x="2518172" y="4018359"/>
              <a:ext cx="192587" cy="241092"/>
            </a:xfrm>
            <a:custGeom>
              <a:avLst/>
              <a:gdLst/>
              <a:ahLst/>
              <a:cxnLst/>
              <a:rect l="0" t="0" r="0" b="0"/>
              <a:pathLst>
                <a:path w="192587" h="241092">
                  <a:moveTo>
                    <a:pt x="0" y="0"/>
                  </a:moveTo>
                  <a:lnTo>
                    <a:pt x="22199" y="0"/>
                  </a:lnTo>
                  <a:lnTo>
                    <a:pt x="23729" y="993"/>
                  </a:lnTo>
                  <a:lnTo>
                    <a:pt x="24749" y="2646"/>
                  </a:lnTo>
                  <a:lnTo>
                    <a:pt x="26520" y="9095"/>
                  </a:lnTo>
                  <a:lnTo>
                    <a:pt x="26788" y="38815"/>
                  </a:lnTo>
                  <a:lnTo>
                    <a:pt x="24142" y="44702"/>
                  </a:lnTo>
                  <a:lnTo>
                    <a:pt x="20652" y="50626"/>
                  </a:lnTo>
                  <a:lnTo>
                    <a:pt x="18411" y="62512"/>
                  </a:lnTo>
                  <a:lnTo>
                    <a:pt x="17968" y="69675"/>
                  </a:lnTo>
                  <a:lnTo>
                    <a:pt x="11744" y="78218"/>
                  </a:lnTo>
                  <a:lnTo>
                    <a:pt x="8932" y="89284"/>
                  </a:lnTo>
                  <a:lnTo>
                    <a:pt x="13671" y="94034"/>
                  </a:lnTo>
                  <a:lnTo>
                    <a:pt x="18644" y="96363"/>
                  </a:lnTo>
                  <a:lnTo>
                    <a:pt x="57740" y="104342"/>
                  </a:lnTo>
                  <a:lnTo>
                    <a:pt x="98296" y="109637"/>
                  </a:lnTo>
                  <a:lnTo>
                    <a:pt x="127009" y="122365"/>
                  </a:lnTo>
                  <a:lnTo>
                    <a:pt x="139717" y="130073"/>
                  </a:lnTo>
                  <a:lnTo>
                    <a:pt x="158641" y="135827"/>
                  </a:lnTo>
                  <a:lnTo>
                    <a:pt x="172227" y="146224"/>
                  </a:lnTo>
                  <a:lnTo>
                    <a:pt x="175764" y="151970"/>
                  </a:lnTo>
                  <a:lnTo>
                    <a:pt x="178328" y="157831"/>
                  </a:lnTo>
                  <a:lnTo>
                    <a:pt x="184358" y="166709"/>
                  </a:lnTo>
                  <a:lnTo>
                    <a:pt x="186585" y="175624"/>
                  </a:lnTo>
                  <a:lnTo>
                    <a:pt x="187106" y="181573"/>
                  </a:lnTo>
                  <a:lnTo>
                    <a:pt x="189984" y="187525"/>
                  </a:lnTo>
                  <a:lnTo>
                    <a:pt x="192140" y="190501"/>
                  </a:lnTo>
                  <a:lnTo>
                    <a:pt x="192586" y="193477"/>
                  </a:lnTo>
                  <a:lnTo>
                    <a:pt x="191890" y="196454"/>
                  </a:lnTo>
                  <a:lnTo>
                    <a:pt x="188386" y="203619"/>
                  </a:lnTo>
                  <a:lnTo>
                    <a:pt x="186702" y="212164"/>
                  </a:lnTo>
                  <a:lnTo>
                    <a:pt x="175117" y="226328"/>
                  </a:lnTo>
                  <a:lnTo>
                    <a:pt x="169441" y="229575"/>
                  </a:lnTo>
                  <a:lnTo>
                    <a:pt x="163612" y="232010"/>
                  </a:lnTo>
                  <a:lnTo>
                    <a:pt x="154752" y="237967"/>
                  </a:lnTo>
                  <a:lnTo>
                    <a:pt x="145843" y="240173"/>
                  </a:lnTo>
                  <a:lnTo>
                    <a:pt x="108368" y="241091"/>
                  </a:lnTo>
                  <a:lnTo>
                    <a:pt x="100088" y="238451"/>
                  </a:lnTo>
                  <a:lnTo>
                    <a:pt x="93101" y="234962"/>
                  </a:lnTo>
                  <a:lnTo>
                    <a:pt x="77500" y="232540"/>
                  </a:lnTo>
                  <a:lnTo>
                    <a:pt x="68493" y="232281"/>
                  </a:lnTo>
                  <a:lnTo>
                    <a:pt x="62522" y="229574"/>
                  </a:lnTo>
                  <a:lnTo>
                    <a:pt x="56561" y="226057"/>
                  </a:lnTo>
                  <a:lnTo>
                    <a:pt x="44648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2672"/>
            <p:cNvSpPr/>
            <p:nvPr/>
          </p:nvSpPr>
          <p:spPr>
            <a:xfrm>
              <a:off x="2500313" y="4028530"/>
              <a:ext cx="258961" cy="43408"/>
            </a:xfrm>
            <a:custGeom>
              <a:avLst/>
              <a:gdLst/>
              <a:ahLst/>
              <a:cxnLst/>
              <a:rect l="0" t="0" r="0" b="0"/>
              <a:pathLst>
                <a:path w="258961" h="43408">
                  <a:moveTo>
                    <a:pt x="0" y="43407"/>
                  </a:moveTo>
                  <a:lnTo>
                    <a:pt x="4740" y="43407"/>
                  </a:lnTo>
                  <a:lnTo>
                    <a:pt x="6136" y="42415"/>
                  </a:lnTo>
                  <a:lnTo>
                    <a:pt x="7067" y="40762"/>
                  </a:lnTo>
                  <a:lnTo>
                    <a:pt x="8561" y="35719"/>
                  </a:lnTo>
                  <a:lnTo>
                    <a:pt x="13560" y="30105"/>
                  </a:lnTo>
                  <a:lnTo>
                    <a:pt x="30276" y="20311"/>
                  </a:lnTo>
                  <a:lnTo>
                    <a:pt x="44161" y="17348"/>
                  </a:lnTo>
                  <a:lnTo>
                    <a:pt x="47300" y="17105"/>
                  </a:lnTo>
                  <a:lnTo>
                    <a:pt x="53433" y="14189"/>
                  </a:lnTo>
                  <a:lnTo>
                    <a:pt x="59466" y="10577"/>
                  </a:lnTo>
                  <a:lnTo>
                    <a:pt x="71424" y="8259"/>
                  </a:lnTo>
                  <a:lnTo>
                    <a:pt x="113273" y="7695"/>
                  </a:lnTo>
                  <a:lnTo>
                    <a:pt x="139990" y="6697"/>
                  </a:lnTo>
                  <a:lnTo>
                    <a:pt x="162351" y="0"/>
                  </a:lnTo>
                  <a:lnTo>
                    <a:pt x="203766" y="7353"/>
                  </a:lnTo>
                  <a:lnTo>
                    <a:pt x="225495" y="8615"/>
                  </a:lnTo>
                  <a:lnTo>
                    <a:pt x="243016" y="14743"/>
                  </a:lnTo>
                  <a:lnTo>
                    <a:pt x="258960" y="166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SMARTInkShape-2673"/>
          <p:cNvSpPr/>
          <p:nvPr/>
        </p:nvSpPr>
        <p:spPr>
          <a:xfrm>
            <a:off x="4304109" y="4473773"/>
            <a:ext cx="785814" cy="249978"/>
          </a:xfrm>
          <a:custGeom>
            <a:avLst/>
            <a:gdLst/>
            <a:ahLst/>
            <a:cxnLst/>
            <a:rect l="0" t="0" r="0" b="0"/>
            <a:pathLst>
              <a:path w="785814" h="249978">
                <a:moveTo>
                  <a:pt x="0" y="133945"/>
                </a:moveTo>
                <a:lnTo>
                  <a:pt x="0" y="138685"/>
                </a:lnTo>
                <a:lnTo>
                  <a:pt x="993" y="140082"/>
                </a:lnTo>
                <a:lnTo>
                  <a:pt x="2646" y="141013"/>
                </a:lnTo>
                <a:lnTo>
                  <a:pt x="7688" y="142508"/>
                </a:lnTo>
                <a:lnTo>
                  <a:pt x="8378" y="145358"/>
                </a:lnTo>
                <a:lnTo>
                  <a:pt x="8562" y="147507"/>
                </a:lnTo>
                <a:lnTo>
                  <a:pt x="11412" y="152540"/>
                </a:lnTo>
                <a:lnTo>
                  <a:pt x="16586" y="159116"/>
                </a:lnTo>
                <a:lnTo>
                  <a:pt x="18600" y="167544"/>
                </a:lnTo>
                <a:lnTo>
                  <a:pt x="23922" y="175871"/>
                </a:lnTo>
                <a:lnTo>
                  <a:pt x="26932" y="184622"/>
                </a:lnTo>
                <a:lnTo>
                  <a:pt x="65855" y="226587"/>
                </a:lnTo>
                <a:lnTo>
                  <a:pt x="68956" y="232335"/>
                </a:lnTo>
                <a:lnTo>
                  <a:pt x="69784" y="235258"/>
                </a:lnTo>
                <a:lnTo>
                  <a:pt x="71327" y="237206"/>
                </a:lnTo>
                <a:lnTo>
                  <a:pt x="87564" y="246897"/>
                </a:lnTo>
                <a:lnTo>
                  <a:pt x="127503" y="249977"/>
                </a:lnTo>
                <a:lnTo>
                  <a:pt x="155109" y="249032"/>
                </a:lnTo>
                <a:lnTo>
                  <a:pt x="196472" y="239007"/>
                </a:lnTo>
                <a:lnTo>
                  <a:pt x="209360" y="235210"/>
                </a:lnTo>
                <a:lnTo>
                  <a:pt x="250554" y="227831"/>
                </a:lnTo>
                <a:lnTo>
                  <a:pt x="292103" y="214133"/>
                </a:lnTo>
                <a:lnTo>
                  <a:pt x="331234" y="199406"/>
                </a:lnTo>
                <a:lnTo>
                  <a:pt x="375157" y="179803"/>
                </a:lnTo>
                <a:lnTo>
                  <a:pt x="419710" y="158640"/>
                </a:lnTo>
                <a:lnTo>
                  <a:pt x="455417" y="141249"/>
                </a:lnTo>
                <a:lnTo>
                  <a:pt x="497271" y="127267"/>
                </a:lnTo>
                <a:lnTo>
                  <a:pt x="535230" y="109071"/>
                </a:lnTo>
                <a:lnTo>
                  <a:pt x="571391" y="95628"/>
                </a:lnTo>
                <a:lnTo>
                  <a:pt x="607197" y="77282"/>
                </a:lnTo>
                <a:lnTo>
                  <a:pt x="642933" y="63074"/>
                </a:lnTo>
                <a:lnTo>
                  <a:pt x="681448" y="47699"/>
                </a:lnTo>
                <a:lnTo>
                  <a:pt x="725350" y="29773"/>
                </a:lnTo>
                <a:lnTo>
                  <a:pt x="769130" y="10694"/>
                </a:lnTo>
                <a:lnTo>
                  <a:pt x="785813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Shape-2674"/>
          <p:cNvSpPr/>
          <p:nvPr/>
        </p:nvSpPr>
        <p:spPr>
          <a:xfrm>
            <a:off x="4839890" y="5447162"/>
            <a:ext cx="375049" cy="267839"/>
          </a:xfrm>
          <a:custGeom>
            <a:avLst/>
            <a:gdLst/>
            <a:ahLst/>
            <a:cxnLst/>
            <a:rect l="0" t="0" r="0" b="0"/>
            <a:pathLst>
              <a:path w="375049" h="267839">
                <a:moveTo>
                  <a:pt x="0" y="35666"/>
                </a:moveTo>
                <a:lnTo>
                  <a:pt x="29812" y="35666"/>
                </a:lnTo>
                <a:lnTo>
                  <a:pt x="35740" y="33020"/>
                </a:lnTo>
                <a:lnTo>
                  <a:pt x="41682" y="29529"/>
                </a:lnTo>
                <a:lnTo>
                  <a:pt x="53580" y="27287"/>
                </a:lnTo>
                <a:lnTo>
                  <a:pt x="60525" y="25989"/>
                </a:lnTo>
                <a:lnTo>
                  <a:pt x="105131" y="10906"/>
                </a:lnTo>
                <a:lnTo>
                  <a:pt x="118133" y="6833"/>
                </a:lnTo>
                <a:lnTo>
                  <a:pt x="131906" y="1988"/>
                </a:lnTo>
                <a:lnTo>
                  <a:pt x="176127" y="0"/>
                </a:lnTo>
                <a:lnTo>
                  <a:pt x="213887" y="2598"/>
                </a:lnTo>
                <a:lnTo>
                  <a:pt x="241968" y="9662"/>
                </a:lnTo>
                <a:lnTo>
                  <a:pt x="260346" y="20938"/>
                </a:lnTo>
                <a:lnTo>
                  <a:pt x="287346" y="46345"/>
                </a:lnTo>
                <a:lnTo>
                  <a:pt x="291420" y="55626"/>
                </a:lnTo>
                <a:lnTo>
                  <a:pt x="305619" y="100090"/>
                </a:lnTo>
                <a:lnTo>
                  <a:pt x="309464" y="110932"/>
                </a:lnTo>
                <a:lnTo>
                  <a:pt x="311172" y="122364"/>
                </a:lnTo>
                <a:lnTo>
                  <a:pt x="304731" y="152998"/>
                </a:lnTo>
                <a:lnTo>
                  <a:pt x="301462" y="159912"/>
                </a:lnTo>
                <a:lnTo>
                  <a:pt x="273807" y="190435"/>
                </a:lnTo>
                <a:lnTo>
                  <a:pt x="243911" y="210290"/>
                </a:lnTo>
                <a:lnTo>
                  <a:pt x="225267" y="216121"/>
                </a:lnTo>
                <a:lnTo>
                  <a:pt x="221615" y="218477"/>
                </a:lnTo>
                <a:lnTo>
                  <a:pt x="206996" y="221793"/>
                </a:lnTo>
                <a:lnTo>
                  <a:pt x="175737" y="223154"/>
                </a:lnTo>
                <a:lnTo>
                  <a:pt x="169717" y="220528"/>
                </a:lnTo>
                <a:lnTo>
                  <a:pt x="163735" y="217045"/>
                </a:lnTo>
                <a:lnTo>
                  <a:pt x="151810" y="214809"/>
                </a:lnTo>
                <a:lnTo>
                  <a:pt x="148832" y="214626"/>
                </a:lnTo>
                <a:lnTo>
                  <a:pt x="142876" y="211776"/>
                </a:lnTo>
                <a:lnTo>
                  <a:pt x="134101" y="205442"/>
                </a:lnTo>
                <a:lnTo>
                  <a:pt x="133960" y="197651"/>
                </a:lnTo>
                <a:lnTo>
                  <a:pt x="138690" y="192030"/>
                </a:lnTo>
                <a:lnTo>
                  <a:pt x="143660" y="189497"/>
                </a:lnTo>
                <a:lnTo>
                  <a:pt x="146375" y="188822"/>
                </a:lnTo>
                <a:lnTo>
                  <a:pt x="154937" y="183130"/>
                </a:lnTo>
                <a:lnTo>
                  <a:pt x="166718" y="173310"/>
                </a:lnTo>
                <a:lnTo>
                  <a:pt x="175627" y="170707"/>
                </a:lnTo>
                <a:lnTo>
                  <a:pt x="213100" y="169624"/>
                </a:lnTo>
                <a:lnTo>
                  <a:pt x="242469" y="177301"/>
                </a:lnTo>
                <a:lnTo>
                  <a:pt x="285920" y="204962"/>
                </a:lnTo>
                <a:lnTo>
                  <a:pt x="303660" y="216796"/>
                </a:lnTo>
                <a:lnTo>
                  <a:pt x="345285" y="243650"/>
                </a:lnTo>
                <a:lnTo>
                  <a:pt x="354543" y="252458"/>
                </a:lnTo>
                <a:lnTo>
                  <a:pt x="361966" y="261002"/>
                </a:lnTo>
                <a:lnTo>
                  <a:pt x="375048" y="26783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Shape-2675"/>
          <p:cNvSpPr/>
          <p:nvPr/>
        </p:nvSpPr>
        <p:spPr>
          <a:xfrm>
            <a:off x="2178844" y="5116711"/>
            <a:ext cx="1330524" cy="551831"/>
          </a:xfrm>
          <a:custGeom>
            <a:avLst/>
            <a:gdLst/>
            <a:ahLst/>
            <a:cxnLst/>
            <a:rect l="0" t="0" r="0" b="0"/>
            <a:pathLst>
              <a:path w="1330524" h="551831">
                <a:moveTo>
                  <a:pt x="0" y="169664"/>
                </a:moveTo>
                <a:lnTo>
                  <a:pt x="0" y="174404"/>
                </a:lnTo>
                <a:lnTo>
                  <a:pt x="2646" y="179377"/>
                </a:lnTo>
                <a:lnTo>
                  <a:pt x="6137" y="184895"/>
                </a:lnTo>
                <a:lnTo>
                  <a:pt x="9094" y="193579"/>
                </a:lnTo>
                <a:lnTo>
                  <a:pt x="14821" y="203429"/>
                </a:lnTo>
                <a:lnTo>
                  <a:pt x="25429" y="247211"/>
                </a:lnTo>
                <a:lnTo>
                  <a:pt x="41940" y="289728"/>
                </a:lnTo>
                <a:lnTo>
                  <a:pt x="53631" y="330191"/>
                </a:lnTo>
                <a:lnTo>
                  <a:pt x="62523" y="369694"/>
                </a:lnTo>
                <a:lnTo>
                  <a:pt x="74417" y="409709"/>
                </a:lnTo>
                <a:lnTo>
                  <a:pt x="89297" y="448207"/>
                </a:lnTo>
                <a:lnTo>
                  <a:pt x="100088" y="490500"/>
                </a:lnTo>
                <a:lnTo>
                  <a:pt x="117996" y="534981"/>
                </a:lnTo>
                <a:lnTo>
                  <a:pt x="128369" y="547529"/>
                </a:lnTo>
                <a:lnTo>
                  <a:pt x="134112" y="550924"/>
                </a:lnTo>
                <a:lnTo>
                  <a:pt x="137033" y="551830"/>
                </a:lnTo>
                <a:lnTo>
                  <a:pt x="139973" y="551441"/>
                </a:lnTo>
                <a:lnTo>
                  <a:pt x="145884" y="548363"/>
                </a:lnTo>
                <a:lnTo>
                  <a:pt x="185070" y="519075"/>
                </a:lnTo>
                <a:lnTo>
                  <a:pt x="224095" y="497960"/>
                </a:lnTo>
                <a:lnTo>
                  <a:pt x="259129" y="475834"/>
                </a:lnTo>
                <a:lnTo>
                  <a:pt x="302834" y="451363"/>
                </a:lnTo>
                <a:lnTo>
                  <a:pt x="343839" y="428416"/>
                </a:lnTo>
                <a:lnTo>
                  <a:pt x="387408" y="407617"/>
                </a:lnTo>
                <a:lnTo>
                  <a:pt x="416921" y="391507"/>
                </a:lnTo>
                <a:lnTo>
                  <a:pt x="449220" y="374425"/>
                </a:lnTo>
                <a:lnTo>
                  <a:pt x="482426" y="356910"/>
                </a:lnTo>
                <a:lnTo>
                  <a:pt x="513722" y="339206"/>
                </a:lnTo>
                <a:lnTo>
                  <a:pt x="546813" y="321414"/>
                </a:lnTo>
                <a:lnTo>
                  <a:pt x="581363" y="303585"/>
                </a:lnTo>
                <a:lnTo>
                  <a:pt x="616563" y="285739"/>
                </a:lnTo>
                <a:lnTo>
                  <a:pt x="652051" y="270532"/>
                </a:lnTo>
                <a:lnTo>
                  <a:pt x="687668" y="256166"/>
                </a:lnTo>
                <a:lnTo>
                  <a:pt x="723341" y="239859"/>
                </a:lnTo>
                <a:lnTo>
                  <a:pt x="761685" y="222690"/>
                </a:lnTo>
                <a:lnTo>
                  <a:pt x="800886" y="206129"/>
                </a:lnTo>
                <a:lnTo>
                  <a:pt x="838152" y="192154"/>
                </a:lnTo>
                <a:lnTo>
                  <a:pt x="874559" y="179329"/>
                </a:lnTo>
                <a:lnTo>
                  <a:pt x="911575" y="166022"/>
                </a:lnTo>
                <a:lnTo>
                  <a:pt x="951178" y="150186"/>
                </a:lnTo>
                <a:lnTo>
                  <a:pt x="989285" y="135871"/>
                </a:lnTo>
                <a:lnTo>
                  <a:pt x="1025073" y="122895"/>
                </a:lnTo>
                <a:lnTo>
                  <a:pt x="1057514" y="110513"/>
                </a:lnTo>
                <a:lnTo>
                  <a:pt x="1088470" y="98394"/>
                </a:lnTo>
                <a:lnTo>
                  <a:pt x="1118764" y="87387"/>
                </a:lnTo>
                <a:lnTo>
                  <a:pt x="1162718" y="74620"/>
                </a:lnTo>
                <a:lnTo>
                  <a:pt x="1201318" y="59702"/>
                </a:lnTo>
                <a:lnTo>
                  <a:pt x="1236898" y="47565"/>
                </a:lnTo>
                <a:lnTo>
                  <a:pt x="1280564" y="25176"/>
                </a:lnTo>
                <a:lnTo>
                  <a:pt x="1325140" y="2699"/>
                </a:lnTo>
                <a:lnTo>
                  <a:pt x="1330523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1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848600" cy="4953000"/>
          </a:xfrm>
        </p:spPr>
        <p:txBody>
          <a:bodyPr/>
          <a:lstStyle/>
          <a:p>
            <a:r>
              <a:rPr lang="en-US" sz="3000" dirty="0" smtClean="0"/>
              <a:t>Homework: </a:t>
            </a:r>
            <a:br>
              <a:rPr lang="en-US" sz="3000" dirty="0" smtClean="0"/>
            </a:br>
            <a:r>
              <a:rPr lang="en-US" sz="3000" dirty="0" smtClean="0"/>
              <a:t>Finish the DRAFT of your Birmingham letter response.</a:t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Unit 3 Projects – March 19 (this is a change!)</a:t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Extra credit – March 21 (no late work accepted what so ever. The reason will not matter.)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8576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1"/>
            <a:ext cx="7924800" cy="762000"/>
          </a:xfrm>
        </p:spPr>
        <p:txBody>
          <a:bodyPr/>
          <a:lstStyle/>
          <a:p>
            <a:pPr algn="r"/>
            <a:r>
              <a:rPr lang="en-US" sz="3000" dirty="0" smtClean="0"/>
              <a:t>Let’s review what each section says</a:t>
            </a:r>
            <a:r>
              <a:rPr lang="en-US" sz="4000" dirty="0" smtClean="0"/>
              <a:t>. </a:t>
            </a:r>
            <a:r>
              <a:rPr lang="en-US" sz="4000" dirty="0" err="1" smtClean="0"/>
              <a:t>Pd</a:t>
            </a:r>
            <a:r>
              <a:rPr lang="en-US" sz="4000" dirty="0" smtClean="0"/>
              <a:t> 4</a:t>
            </a:r>
            <a:endParaRPr lang="en-US" sz="4000" dirty="0"/>
          </a:p>
        </p:txBody>
      </p:sp>
      <p:grpSp>
        <p:nvGrpSpPr>
          <p:cNvPr id="1069" name="SMARTInkShape-Group296"/>
          <p:cNvGrpSpPr/>
          <p:nvPr/>
        </p:nvGrpSpPr>
        <p:grpSpPr>
          <a:xfrm>
            <a:off x="4705945" y="4902398"/>
            <a:ext cx="125017" cy="124974"/>
            <a:chOff x="4705945" y="4902398"/>
            <a:chExt cx="125017" cy="124974"/>
          </a:xfrm>
        </p:grpSpPr>
        <p:sp>
          <p:nvSpPr>
            <p:cNvPr id="1067" name="SMARTInkShape-2676"/>
            <p:cNvSpPr/>
            <p:nvPr/>
          </p:nvSpPr>
          <p:spPr>
            <a:xfrm>
              <a:off x="4714875" y="4902398"/>
              <a:ext cx="116087" cy="8931"/>
            </a:xfrm>
            <a:custGeom>
              <a:avLst/>
              <a:gdLst/>
              <a:ahLst/>
              <a:cxnLst/>
              <a:rect l="0" t="0" r="0" b="0"/>
              <a:pathLst>
                <a:path w="116087" h="8931">
                  <a:moveTo>
                    <a:pt x="0" y="0"/>
                  </a:moveTo>
                  <a:lnTo>
                    <a:pt x="39217" y="0"/>
                  </a:lnTo>
                  <a:lnTo>
                    <a:pt x="54140" y="991"/>
                  </a:lnTo>
                  <a:lnTo>
                    <a:pt x="95483" y="7688"/>
                  </a:lnTo>
                  <a:lnTo>
                    <a:pt x="116086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8" name="SMARTInkShape-2677"/>
            <p:cNvSpPr/>
            <p:nvPr/>
          </p:nvSpPr>
          <p:spPr>
            <a:xfrm>
              <a:off x="4705945" y="4911328"/>
              <a:ext cx="71316" cy="116044"/>
            </a:xfrm>
            <a:custGeom>
              <a:avLst/>
              <a:gdLst/>
              <a:ahLst/>
              <a:cxnLst/>
              <a:rect l="0" t="0" r="0" b="0"/>
              <a:pathLst>
                <a:path w="71316" h="116044">
                  <a:moveTo>
                    <a:pt x="26789" y="0"/>
                  </a:moveTo>
                  <a:lnTo>
                    <a:pt x="19101" y="7688"/>
                  </a:lnTo>
                  <a:lnTo>
                    <a:pt x="13487" y="8562"/>
                  </a:lnTo>
                  <a:lnTo>
                    <a:pt x="5540" y="8820"/>
                  </a:lnTo>
                  <a:lnTo>
                    <a:pt x="3693" y="9849"/>
                  </a:lnTo>
                  <a:lnTo>
                    <a:pt x="2462" y="11527"/>
                  </a:lnTo>
                  <a:lnTo>
                    <a:pt x="43" y="17749"/>
                  </a:lnTo>
                  <a:lnTo>
                    <a:pt x="13" y="22567"/>
                  </a:lnTo>
                  <a:lnTo>
                    <a:pt x="1001" y="23974"/>
                  </a:lnTo>
                  <a:lnTo>
                    <a:pt x="2652" y="24912"/>
                  </a:lnTo>
                  <a:lnTo>
                    <a:pt x="4745" y="25538"/>
                  </a:lnTo>
                  <a:lnTo>
                    <a:pt x="18092" y="33691"/>
                  </a:lnTo>
                  <a:lnTo>
                    <a:pt x="20991" y="34367"/>
                  </a:lnTo>
                  <a:lnTo>
                    <a:pt x="29811" y="40059"/>
                  </a:lnTo>
                  <a:lnTo>
                    <a:pt x="56556" y="65520"/>
                  </a:lnTo>
                  <a:lnTo>
                    <a:pt x="59863" y="71453"/>
                  </a:lnTo>
                  <a:lnTo>
                    <a:pt x="62324" y="77397"/>
                  </a:lnTo>
                  <a:lnTo>
                    <a:pt x="68297" y="86322"/>
                  </a:lnTo>
                  <a:lnTo>
                    <a:pt x="71024" y="96463"/>
                  </a:lnTo>
                  <a:lnTo>
                    <a:pt x="71315" y="102445"/>
                  </a:lnTo>
                  <a:lnTo>
                    <a:pt x="68737" y="107707"/>
                  </a:lnTo>
                  <a:lnTo>
                    <a:pt x="66661" y="110500"/>
                  </a:lnTo>
                  <a:lnTo>
                    <a:pt x="61708" y="113603"/>
                  </a:lnTo>
                  <a:lnTo>
                    <a:pt x="55184" y="115595"/>
                  </a:lnTo>
                  <a:lnTo>
                    <a:pt x="33603" y="116043"/>
                  </a:lnTo>
                  <a:lnTo>
                    <a:pt x="27171" y="113421"/>
                  </a:lnTo>
                  <a:lnTo>
                    <a:pt x="21006" y="109941"/>
                  </a:lnTo>
                  <a:lnTo>
                    <a:pt x="11956" y="106989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0" name="SMARTInkShape-Group297"/>
          <p:cNvGrpSpPr/>
          <p:nvPr/>
        </p:nvGrpSpPr>
        <p:grpSpPr>
          <a:xfrm>
            <a:off x="380385" y="991195"/>
            <a:ext cx="1173382" cy="348259"/>
            <a:chOff x="380385" y="991195"/>
            <a:chExt cx="1173382" cy="348259"/>
          </a:xfrm>
        </p:grpSpPr>
        <p:sp>
          <p:nvSpPr>
            <p:cNvPr id="1070" name="SMARTInkShape-2678"/>
            <p:cNvSpPr/>
            <p:nvPr/>
          </p:nvSpPr>
          <p:spPr>
            <a:xfrm>
              <a:off x="380385" y="991195"/>
              <a:ext cx="207043" cy="338806"/>
            </a:xfrm>
            <a:custGeom>
              <a:avLst/>
              <a:gdLst/>
              <a:ahLst/>
              <a:cxnLst/>
              <a:rect l="0" t="0" r="0" b="0"/>
              <a:pathLst>
                <a:path w="207043" h="338806">
                  <a:moveTo>
                    <a:pt x="182185" y="0"/>
                  </a:moveTo>
                  <a:lnTo>
                    <a:pt x="143356" y="0"/>
                  </a:lnTo>
                  <a:lnTo>
                    <a:pt x="128217" y="993"/>
                  </a:lnTo>
                  <a:lnTo>
                    <a:pt x="91465" y="12429"/>
                  </a:lnTo>
                  <a:lnTo>
                    <a:pt x="50698" y="26858"/>
                  </a:lnTo>
                  <a:lnTo>
                    <a:pt x="31109" y="38385"/>
                  </a:lnTo>
                  <a:lnTo>
                    <a:pt x="7840" y="59699"/>
                  </a:lnTo>
                  <a:lnTo>
                    <a:pt x="1180" y="69858"/>
                  </a:lnTo>
                  <a:lnTo>
                    <a:pt x="0" y="74354"/>
                  </a:lnTo>
                  <a:lnTo>
                    <a:pt x="205" y="78343"/>
                  </a:lnTo>
                  <a:lnTo>
                    <a:pt x="7663" y="96614"/>
                  </a:lnTo>
                  <a:lnTo>
                    <a:pt x="15654" y="105117"/>
                  </a:lnTo>
                  <a:lnTo>
                    <a:pt x="54376" y="127873"/>
                  </a:lnTo>
                  <a:lnTo>
                    <a:pt x="91308" y="147004"/>
                  </a:lnTo>
                  <a:lnTo>
                    <a:pt x="128295" y="167246"/>
                  </a:lnTo>
                  <a:lnTo>
                    <a:pt x="152658" y="180523"/>
                  </a:lnTo>
                  <a:lnTo>
                    <a:pt x="183809" y="208614"/>
                  </a:lnTo>
                  <a:lnTo>
                    <a:pt x="202451" y="238159"/>
                  </a:lnTo>
                  <a:lnTo>
                    <a:pt x="207042" y="255994"/>
                  </a:lnTo>
                  <a:lnTo>
                    <a:pt x="205470" y="265249"/>
                  </a:lnTo>
                  <a:lnTo>
                    <a:pt x="190807" y="292586"/>
                  </a:lnTo>
                  <a:lnTo>
                    <a:pt x="184033" y="299703"/>
                  </a:lnTo>
                  <a:lnTo>
                    <a:pt x="160869" y="312356"/>
                  </a:lnTo>
                  <a:lnTo>
                    <a:pt x="117512" y="330383"/>
                  </a:lnTo>
                  <a:lnTo>
                    <a:pt x="88271" y="337561"/>
                  </a:lnTo>
                  <a:lnTo>
                    <a:pt x="69472" y="338805"/>
                  </a:lnTo>
                  <a:lnTo>
                    <a:pt x="51334" y="334433"/>
                  </a:lnTo>
                  <a:lnTo>
                    <a:pt x="30381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1" name="SMARTInkShape-2679"/>
            <p:cNvSpPr/>
            <p:nvPr/>
          </p:nvSpPr>
          <p:spPr>
            <a:xfrm>
              <a:off x="563979" y="1144396"/>
              <a:ext cx="141335" cy="149036"/>
            </a:xfrm>
            <a:custGeom>
              <a:avLst/>
              <a:gdLst/>
              <a:ahLst/>
              <a:cxnLst/>
              <a:rect l="0" t="0" r="0" b="0"/>
              <a:pathLst>
                <a:path w="141335" h="149036">
                  <a:moveTo>
                    <a:pt x="25380" y="70041"/>
                  </a:moveTo>
                  <a:lnTo>
                    <a:pt x="25380" y="74782"/>
                  </a:lnTo>
                  <a:lnTo>
                    <a:pt x="26373" y="76178"/>
                  </a:lnTo>
                  <a:lnTo>
                    <a:pt x="28026" y="77109"/>
                  </a:lnTo>
                  <a:lnTo>
                    <a:pt x="37809" y="78603"/>
                  </a:lnTo>
                  <a:lnTo>
                    <a:pt x="81259" y="78961"/>
                  </a:lnTo>
                  <a:lnTo>
                    <a:pt x="92548" y="76321"/>
                  </a:lnTo>
                  <a:lnTo>
                    <a:pt x="104483" y="69256"/>
                  </a:lnTo>
                  <a:lnTo>
                    <a:pt x="125608" y="55055"/>
                  </a:lnTo>
                  <a:lnTo>
                    <a:pt x="138065" y="37290"/>
                  </a:lnTo>
                  <a:lnTo>
                    <a:pt x="140459" y="28367"/>
                  </a:lnTo>
                  <a:lnTo>
                    <a:pt x="141334" y="13486"/>
                  </a:lnTo>
                  <a:lnTo>
                    <a:pt x="140386" y="11502"/>
                  </a:lnTo>
                  <a:lnTo>
                    <a:pt x="138761" y="10179"/>
                  </a:lnTo>
                  <a:lnTo>
                    <a:pt x="112784" y="0"/>
                  </a:lnTo>
                  <a:lnTo>
                    <a:pt x="103583" y="1870"/>
                  </a:lnTo>
                  <a:lnTo>
                    <a:pt x="87247" y="5855"/>
                  </a:lnTo>
                  <a:lnTo>
                    <a:pt x="76689" y="7780"/>
                  </a:lnTo>
                  <a:lnTo>
                    <a:pt x="48340" y="23692"/>
                  </a:lnTo>
                  <a:lnTo>
                    <a:pt x="20528" y="49395"/>
                  </a:lnTo>
                  <a:lnTo>
                    <a:pt x="13963" y="59542"/>
                  </a:lnTo>
                  <a:lnTo>
                    <a:pt x="0" y="99321"/>
                  </a:lnTo>
                  <a:lnTo>
                    <a:pt x="523" y="102460"/>
                  </a:lnTo>
                  <a:lnTo>
                    <a:pt x="5006" y="112610"/>
                  </a:lnTo>
                  <a:lnTo>
                    <a:pt x="7768" y="125759"/>
                  </a:lnTo>
                  <a:lnTo>
                    <a:pt x="9670" y="128023"/>
                  </a:lnTo>
                  <a:lnTo>
                    <a:pt x="23679" y="138090"/>
                  </a:lnTo>
                  <a:lnTo>
                    <a:pt x="67218" y="149035"/>
                  </a:lnTo>
                  <a:lnTo>
                    <a:pt x="76386" y="147152"/>
                  </a:lnTo>
                  <a:lnTo>
                    <a:pt x="87126" y="143160"/>
                  </a:lnTo>
                  <a:lnTo>
                    <a:pt x="96818" y="1414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2" name="SMARTInkShape-2680"/>
            <p:cNvSpPr/>
            <p:nvPr/>
          </p:nvSpPr>
          <p:spPr>
            <a:xfrm>
              <a:off x="716181" y="1120241"/>
              <a:ext cx="132140" cy="164292"/>
            </a:xfrm>
            <a:custGeom>
              <a:avLst/>
              <a:gdLst/>
              <a:ahLst/>
              <a:cxnLst/>
              <a:rect l="0" t="0" r="0" b="0"/>
              <a:pathLst>
                <a:path w="132140" h="164292">
                  <a:moveTo>
                    <a:pt x="132139" y="13829"/>
                  </a:moveTo>
                  <a:lnTo>
                    <a:pt x="124451" y="6141"/>
                  </a:lnTo>
                  <a:lnTo>
                    <a:pt x="114096" y="527"/>
                  </a:lnTo>
                  <a:lnTo>
                    <a:pt x="110189" y="0"/>
                  </a:lnTo>
                  <a:lnTo>
                    <a:pt x="84954" y="7172"/>
                  </a:lnTo>
                  <a:lnTo>
                    <a:pt x="71526" y="14503"/>
                  </a:lnTo>
                  <a:lnTo>
                    <a:pt x="31654" y="52899"/>
                  </a:lnTo>
                  <a:lnTo>
                    <a:pt x="7340" y="94218"/>
                  </a:lnTo>
                  <a:lnTo>
                    <a:pt x="2259" y="106112"/>
                  </a:lnTo>
                  <a:lnTo>
                    <a:pt x="0" y="118013"/>
                  </a:lnTo>
                  <a:lnTo>
                    <a:pt x="1643" y="127271"/>
                  </a:lnTo>
                  <a:lnTo>
                    <a:pt x="8145" y="138061"/>
                  </a:lnTo>
                  <a:lnTo>
                    <a:pt x="19232" y="150596"/>
                  </a:lnTo>
                  <a:lnTo>
                    <a:pt x="32760" y="159635"/>
                  </a:lnTo>
                  <a:lnTo>
                    <a:pt x="49336" y="163856"/>
                  </a:lnTo>
                  <a:lnTo>
                    <a:pt x="78852" y="164291"/>
                  </a:lnTo>
                  <a:lnTo>
                    <a:pt x="114280" y="1567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3" name="SMARTInkShape-2681"/>
            <p:cNvSpPr/>
            <p:nvPr/>
          </p:nvSpPr>
          <p:spPr>
            <a:xfrm>
              <a:off x="964407" y="1017984"/>
              <a:ext cx="17860" cy="321470"/>
            </a:xfrm>
            <a:custGeom>
              <a:avLst/>
              <a:gdLst/>
              <a:ahLst/>
              <a:cxnLst/>
              <a:rect l="0" t="0" r="0" b="0"/>
              <a:pathLst>
                <a:path w="17860" h="321470">
                  <a:moveTo>
                    <a:pt x="17859" y="0"/>
                  </a:moveTo>
                  <a:lnTo>
                    <a:pt x="17859" y="4741"/>
                  </a:lnTo>
                  <a:lnTo>
                    <a:pt x="15213" y="9714"/>
                  </a:lnTo>
                  <a:lnTo>
                    <a:pt x="13118" y="12429"/>
                  </a:lnTo>
                  <a:lnTo>
                    <a:pt x="9756" y="37182"/>
                  </a:lnTo>
                  <a:lnTo>
                    <a:pt x="4297" y="73002"/>
                  </a:lnTo>
                  <a:lnTo>
                    <a:pt x="848" y="113602"/>
                  </a:lnTo>
                  <a:lnTo>
                    <a:pt x="167" y="151314"/>
                  </a:lnTo>
                  <a:lnTo>
                    <a:pt x="32" y="187427"/>
                  </a:lnTo>
                  <a:lnTo>
                    <a:pt x="6" y="223223"/>
                  </a:lnTo>
                  <a:lnTo>
                    <a:pt x="0" y="263148"/>
                  </a:lnTo>
                  <a:lnTo>
                    <a:pt x="9094" y="305491"/>
                  </a:lnTo>
                  <a:lnTo>
                    <a:pt x="17859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4" name="SMARTInkShape-2682"/>
            <p:cNvSpPr/>
            <p:nvPr/>
          </p:nvSpPr>
          <p:spPr>
            <a:xfrm>
              <a:off x="866180" y="1169825"/>
              <a:ext cx="160735" cy="124981"/>
            </a:xfrm>
            <a:custGeom>
              <a:avLst/>
              <a:gdLst/>
              <a:ahLst/>
              <a:cxnLst/>
              <a:rect l="0" t="0" r="0" b="0"/>
              <a:pathLst>
                <a:path w="160735" h="124981">
                  <a:moveTo>
                    <a:pt x="0" y="44612"/>
                  </a:moveTo>
                  <a:lnTo>
                    <a:pt x="0" y="36924"/>
                  </a:lnTo>
                  <a:lnTo>
                    <a:pt x="20990" y="14724"/>
                  </a:lnTo>
                  <a:lnTo>
                    <a:pt x="32149" y="11485"/>
                  </a:lnTo>
                  <a:lnTo>
                    <a:pt x="52520" y="7016"/>
                  </a:lnTo>
                  <a:lnTo>
                    <a:pt x="71124" y="2053"/>
                  </a:lnTo>
                  <a:lnTo>
                    <a:pt x="113091" y="86"/>
                  </a:lnTo>
                  <a:lnTo>
                    <a:pt x="126223" y="0"/>
                  </a:lnTo>
                  <a:lnTo>
                    <a:pt x="133159" y="2626"/>
                  </a:lnTo>
                  <a:lnTo>
                    <a:pt x="136397" y="4715"/>
                  </a:lnTo>
                  <a:lnTo>
                    <a:pt x="138556" y="7100"/>
                  </a:lnTo>
                  <a:lnTo>
                    <a:pt x="148632" y="31009"/>
                  </a:lnTo>
                  <a:lnTo>
                    <a:pt x="154265" y="71476"/>
                  </a:lnTo>
                  <a:lnTo>
                    <a:pt x="159456" y="90488"/>
                  </a:lnTo>
                  <a:lnTo>
                    <a:pt x="160734" y="1249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5" name="SMARTInkShape-2683"/>
            <p:cNvSpPr/>
            <p:nvPr/>
          </p:nvSpPr>
          <p:spPr>
            <a:xfrm>
              <a:off x="1000125" y="1098351"/>
              <a:ext cx="17860" cy="17861"/>
            </a:xfrm>
            <a:custGeom>
              <a:avLst/>
              <a:gdLst/>
              <a:ahLst/>
              <a:cxnLst/>
              <a:rect l="0" t="0" r="0" b="0"/>
              <a:pathLst>
                <a:path w="17860" h="17861">
                  <a:moveTo>
                    <a:pt x="17859" y="17860"/>
                  </a:moveTo>
                  <a:lnTo>
                    <a:pt x="13119" y="17860"/>
                  </a:lnTo>
                  <a:lnTo>
                    <a:pt x="11722" y="16868"/>
                  </a:lnTo>
                  <a:lnTo>
                    <a:pt x="10791" y="15214"/>
                  </a:lnTo>
                  <a:lnTo>
                    <a:pt x="10171" y="1311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6" name="SMARTInkShape-2684"/>
            <p:cNvSpPr/>
            <p:nvPr/>
          </p:nvSpPr>
          <p:spPr>
            <a:xfrm>
              <a:off x="1045296" y="1160859"/>
              <a:ext cx="102216" cy="132137"/>
            </a:xfrm>
            <a:custGeom>
              <a:avLst/>
              <a:gdLst/>
              <a:ahLst/>
              <a:cxnLst/>
              <a:rect l="0" t="0" r="0" b="0"/>
              <a:pathLst>
                <a:path w="102216" h="132137">
                  <a:moveTo>
                    <a:pt x="53055" y="8930"/>
                  </a:moveTo>
                  <a:lnTo>
                    <a:pt x="45927" y="17051"/>
                  </a:lnTo>
                  <a:lnTo>
                    <a:pt x="23244" y="59732"/>
                  </a:lnTo>
                  <a:lnTo>
                    <a:pt x="3443" y="100223"/>
                  </a:lnTo>
                  <a:lnTo>
                    <a:pt x="0" y="118542"/>
                  </a:lnTo>
                  <a:lnTo>
                    <a:pt x="2355" y="124784"/>
                  </a:lnTo>
                  <a:lnTo>
                    <a:pt x="4373" y="127838"/>
                  </a:lnTo>
                  <a:lnTo>
                    <a:pt x="6710" y="129874"/>
                  </a:lnTo>
                  <a:lnTo>
                    <a:pt x="11952" y="132136"/>
                  </a:lnTo>
                  <a:lnTo>
                    <a:pt x="50191" y="116926"/>
                  </a:lnTo>
                  <a:lnTo>
                    <a:pt x="62696" y="109514"/>
                  </a:lnTo>
                  <a:lnTo>
                    <a:pt x="90482" y="78068"/>
                  </a:lnTo>
                  <a:lnTo>
                    <a:pt x="101493" y="55272"/>
                  </a:lnTo>
                  <a:lnTo>
                    <a:pt x="102215" y="50739"/>
                  </a:lnTo>
                  <a:lnTo>
                    <a:pt x="98494" y="28412"/>
                  </a:lnTo>
                  <a:lnTo>
                    <a:pt x="96246" y="23902"/>
                  </a:lnTo>
                  <a:lnTo>
                    <a:pt x="77656" y="6357"/>
                  </a:lnTo>
                  <a:lnTo>
                    <a:pt x="71265" y="2825"/>
                  </a:lnTo>
                  <a:lnTo>
                    <a:pt x="5305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7" name="SMARTInkShape-2685"/>
            <p:cNvSpPr/>
            <p:nvPr/>
          </p:nvSpPr>
          <p:spPr>
            <a:xfrm>
              <a:off x="1178719" y="1205555"/>
              <a:ext cx="107157" cy="116040"/>
            </a:xfrm>
            <a:custGeom>
              <a:avLst/>
              <a:gdLst/>
              <a:ahLst/>
              <a:cxnLst/>
              <a:rect l="0" t="0" r="0" b="0"/>
              <a:pathLst>
                <a:path w="107157" h="116040">
                  <a:moveTo>
                    <a:pt x="0" y="26742"/>
                  </a:moveTo>
                  <a:lnTo>
                    <a:pt x="4740" y="31482"/>
                  </a:lnTo>
                  <a:lnTo>
                    <a:pt x="7067" y="36455"/>
                  </a:lnTo>
                  <a:lnTo>
                    <a:pt x="11412" y="60668"/>
                  </a:lnTo>
                  <a:lnTo>
                    <a:pt x="14994" y="67617"/>
                  </a:lnTo>
                  <a:lnTo>
                    <a:pt x="17293" y="80163"/>
                  </a:lnTo>
                  <a:lnTo>
                    <a:pt x="17482" y="83192"/>
                  </a:lnTo>
                  <a:lnTo>
                    <a:pt x="20337" y="89203"/>
                  </a:lnTo>
                  <a:lnTo>
                    <a:pt x="25514" y="96406"/>
                  </a:lnTo>
                  <a:lnTo>
                    <a:pt x="25939" y="96005"/>
                  </a:lnTo>
                  <a:lnTo>
                    <a:pt x="26411" y="92913"/>
                  </a:lnTo>
                  <a:lnTo>
                    <a:pt x="25545" y="91692"/>
                  </a:lnTo>
                  <a:lnTo>
                    <a:pt x="21936" y="90335"/>
                  </a:lnTo>
                  <a:lnTo>
                    <a:pt x="20577" y="88981"/>
                  </a:lnTo>
                  <a:lnTo>
                    <a:pt x="19067" y="84831"/>
                  </a:lnTo>
                  <a:lnTo>
                    <a:pt x="17891" y="51758"/>
                  </a:lnTo>
                  <a:lnTo>
                    <a:pt x="22609" y="37241"/>
                  </a:lnTo>
                  <a:lnTo>
                    <a:pt x="33092" y="21686"/>
                  </a:lnTo>
                  <a:lnTo>
                    <a:pt x="47671" y="6024"/>
                  </a:lnTo>
                  <a:lnTo>
                    <a:pt x="53598" y="2651"/>
                  </a:lnTo>
                  <a:lnTo>
                    <a:pt x="65488" y="486"/>
                  </a:lnTo>
                  <a:lnTo>
                    <a:pt x="83344" y="0"/>
                  </a:lnTo>
                  <a:lnTo>
                    <a:pt x="85328" y="976"/>
                  </a:lnTo>
                  <a:lnTo>
                    <a:pt x="86651" y="2619"/>
                  </a:lnTo>
                  <a:lnTo>
                    <a:pt x="96830" y="28633"/>
                  </a:lnTo>
                  <a:lnTo>
                    <a:pt x="98190" y="68908"/>
                  </a:lnTo>
                  <a:lnTo>
                    <a:pt x="98215" y="81679"/>
                  </a:lnTo>
                  <a:lnTo>
                    <a:pt x="100867" y="88531"/>
                  </a:lnTo>
                  <a:lnTo>
                    <a:pt x="104361" y="94883"/>
                  </a:lnTo>
                  <a:lnTo>
                    <a:pt x="106604" y="107046"/>
                  </a:lnTo>
                  <a:lnTo>
                    <a:pt x="107156" y="1160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8" name="SMARTInkShape-2686"/>
            <p:cNvSpPr/>
            <p:nvPr/>
          </p:nvSpPr>
          <p:spPr>
            <a:xfrm>
              <a:off x="1384102" y="1080906"/>
              <a:ext cx="62508" cy="213900"/>
            </a:xfrm>
            <a:custGeom>
              <a:avLst/>
              <a:gdLst/>
              <a:ahLst/>
              <a:cxnLst/>
              <a:rect l="0" t="0" r="0" b="0"/>
              <a:pathLst>
                <a:path w="62508" h="213900">
                  <a:moveTo>
                    <a:pt x="0" y="71024"/>
                  </a:moveTo>
                  <a:lnTo>
                    <a:pt x="0" y="57721"/>
                  </a:lnTo>
                  <a:lnTo>
                    <a:pt x="2645" y="52544"/>
                  </a:lnTo>
                  <a:lnTo>
                    <a:pt x="6136" y="46935"/>
                  </a:lnTo>
                  <a:lnTo>
                    <a:pt x="9094" y="38200"/>
                  </a:lnTo>
                  <a:lnTo>
                    <a:pt x="21249" y="23388"/>
                  </a:lnTo>
                  <a:lnTo>
                    <a:pt x="34628" y="14466"/>
                  </a:lnTo>
                  <a:lnTo>
                    <a:pt x="48805" y="8699"/>
                  </a:lnTo>
                  <a:lnTo>
                    <a:pt x="50396" y="6653"/>
                  </a:lnTo>
                  <a:lnTo>
                    <a:pt x="52949" y="982"/>
                  </a:lnTo>
                  <a:lnTo>
                    <a:pt x="55944" y="206"/>
                  </a:lnTo>
                  <a:lnTo>
                    <a:pt x="58132" y="0"/>
                  </a:lnTo>
                  <a:lnTo>
                    <a:pt x="59590" y="854"/>
                  </a:lnTo>
                  <a:lnTo>
                    <a:pt x="60563" y="2416"/>
                  </a:lnTo>
                  <a:lnTo>
                    <a:pt x="62251" y="8705"/>
                  </a:lnTo>
                  <a:lnTo>
                    <a:pt x="62505" y="50747"/>
                  </a:lnTo>
                  <a:lnTo>
                    <a:pt x="62507" y="91892"/>
                  </a:lnTo>
                  <a:lnTo>
                    <a:pt x="61515" y="127581"/>
                  </a:lnTo>
                  <a:lnTo>
                    <a:pt x="54129" y="162182"/>
                  </a:lnTo>
                  <a:lnTo>
                    <a:pt x="53599" y="206034"/>
                  </a:lnTo>
                  <a:lnTo>
                    <a:pt x="53578" y="2138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9" name="SMARTInkShape-2687"/>
            <p:cNvSpPr/>
            <p:nvPr/>
          </p:nvSpPr>
          <p:spPr>
            <a:xfrm>
              <a:off x="1303734" y="1303734"/>
              <a:ext cx="250033" cy="17861"/>
            </a:xfrm>
            <a:custGeom>
              <a:avLst/>
              <a:gdLst/>
              <a:ahLst/>
              <a:cxnLst/>
              <a:rect l="0" t="0" r="0" b="0"/>
              <a:pathLst>
                <a:path w="250033" h="17861">
                  <a:moveTo>
                    <a:pt x="0" y="17860"/>
                  </a:moveTo>
                  <a:lnTo>
                    <a:pt x="4741" y="13119"/>
                  </a:lnTo>
                  <a:lnTo>
                    <a:pt x="9714" y="10792"/>
                  </a:lnTo>
                  <a:lnTo>
                    <a:pt x="51722" y="9039"/>
                  </a:lnTo>
                  <a:lnTo>
                    <a:pt x="89923" y="8951"/>
                  </a:lnTo>
                  <a:lnTo>
                    <a:pt x="132011" y="8934"/>
                  </a:lnTo>
                  <a:lnTo>
                    <a:pt x="160162" y="6286"/>
                  </a:lnTo>
                  <a:lnTo>
                    <a:pt x="204315" y="828"/>
                  </a:lnTo>
                  <a:lnTo>
                    <a:pt x="25003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6" name="SMARTInkShape-Group298"/>
          <p:cNvGrpSpPr/>
          <p:nvPr/>
        </p:nvGrpSpPr>
        <p:grpSpPr>
          <a:xfrm>
            <a:off x="285750" y="1455695"/>
            <a:ext cx="1151559" cy="276665"/>
            <a:chOff x="285750" y="1455695"/>
            <a:chExt cx="1151559" cy="276665"/>
          </a:xfrm>
        </p:grpSpPr>
        <p:sp>
          <p:nvSpPr>
            <p:cNvPr id="1081" name="SMARTInkShape-2688"/>
            <p:cNvSpPr/>
            <p:nvPr/>
          </p:nvSpPr>
          <p:spPr>
            <a:xfrm>
              <a:off x="285750" y="1482742"/>
              <a:ext cx="375048" cy="240566"/>
            </a:xfrm>
            <a:custGeom>
              <a:avLst/>
              <a:gdLst/>
              <a:ahLst/>
              <a:cxnLst/>
              <a:rect l="0" t="0" r="0" b="0"/>
              <a:pathLst>
                <a:path w="375048" h="240566">
                  <a:moveTo>
                    <a:pt x="0" y="44234"/>
                  </a:moveTo>
                  <a:lnTo>
                    <a:pt x="0" y="49379"/>
                  </a:lnTo>
                  <a:lnTo>
                    <a:pt x="0" y="44235"/>
                  </a:lnTo>
                  <a:lnTo>
                    <a:pt x="0" y="78702"/>
                  </a:lnTo>
                  <a:lnTo>
                    <a:pt x="992" y="79119"/>
                  </a:lnTo>
                  <a:lnTo>
                    <a:pt x="4740" y="79583"/>
                  </a:lnTo>
                  <a:lnTo>
                    <a:pt x="6137" y="80698"/>
                  </a:lnTo>
                  <a:lnTo>
                    <a:pt x="7688" y="84584"/>
                  </a:lnTo>
                  <a:lnTo>
                    <a:pt x="8928" y="127298"/>
                  </a:lnTo>
                  <a:lnTo>
                    <a:pt x="8930" y="154002"/>
                  </a:lnTo>
                  <a:lnTo>
                    <a:pt x="11575" y="160158"/>
                  </a:lnTo>
                  <a:lnTo>
                    <a:pt x="13670" y="163189"/>
                  </a:lnTo>
                  <a:lnTo>
                    <a:pt x="16618" y="176935"/>
                  </a:lnTo>
                  <a:lnTo>
                    <a:pt x="18606" y="192229"/>
                  </a:lnTo>
                  <a:lnTo>
                    <a:pt x="27525" y="204804"/>
                  </a:lnTo>
                  <a:lnTo>
                    <a:pt x="40777" y="219830"/>
                  </a:lnTo>
                  <a:lnTo>
                    <a:pt x="42928" y="225795"/>
                  </a:lnTo>
                  <a:lnTo>
                    <a:pt x="44493" y="227783"/>
                  </a:lnTo>
                  <a:lnTo>
                    <a:pt x="59779" y="237546"/>
                  </a:lnTo>
                  <a:lnTo>
                    <a:pt x="68534" y="239757"/>
                  </a:lnTo>
                  <a:lnTo>
                    <a:pt x="83353" y="240565"/>
                  </a:lnTo>
                  <a:lnTo>
                    <a:pt x="85335" y="239614"/>
                  </a:lnTo>
                  <a:lnTo>
                    <a:pt x="86655" y="237987"/>
                  </a:lnTo>
                  <a:lnTo>
                    <a:pt x="87536" y="235911"/>
                  </a:lnTo>
                  <a:lnTo>
                    <a:pt x="89115" y="234526"/>
                  </a:lnTo>
                  <a:lnTo>
                    <a:pt x="106312" y="227382"/>
                  </a:lnTo>
                  <a:lnTo>
                    <a:pt x="109570" y="224872"/>
                  </a:lnTo>
                  <a:lnTo>
                    <a:pt x="130857" y="198181"/>
                  </a:lnTo>
                  <a:lnTo>
                    <a:pt x="133030" y="189839"/>
                  </a:lnTo>
                  <a:lnTo>
                    <a:pt x="133539" y="184023"/>
                  </a:lnTo>
                  <a:lnTo>
                    <a:pt x="136410" y="178131"/>
                  </a:lnTo>
                  <a:lnTo>
                    <a:pt x="141598" y="171005"/>
                  </a:lnTo>
                  <a:lnTo>
                    <a:pt x="142497" y="165029"/>
                  </a:lnTo>
                  <a:lnTo>
                    <a:pt x="141631" y="163460"/>
                  </a:lnTo>
                  <a:lnTo>
                    <a:pt x="140061" y="162413"/>
                  </a:lnTo>
                  <a:lnTo>
                    <a:pt x="134303" y="160443"/>
                  </a:lnTo>
                  <a:lnTo>
                    <a:pt x="133948" y="181571"/>
                  </a:lnTo>
                  <a:lnTo>
                    <a:pt x="136592" y="187294"/>
                  </a:lnTo>
                  <a:lnTo>
                    <a:pt x="140083" y="193144"/>
                  </a:lnTo>
                  <a:lnTo>
                    <a:pt x="142323" y="204985"/>
                  </a:lnTo>
                  <a:lnTo>
                    <a:pt x="142507" y="207956"/>
                  </a:lnTo>
                  <a:lnTo>
                    <a:pt x="143622" y="209937"/>
                  </a:lnTo>
                  <a:lnTo>
                    <a:pt x="145357" y="211258"/>
                  </a:lnTo>
                  <a:lnTo>
                    <a:pt x="147506" y="212138"/>
                  </a:lnTo>
                  <a:lnTo>
                    <a:pt x="148939" y="213717"/>
                  </a:lnTo>
                  <a:lnTo>
                    <a:pt x="150531" y="218117"/>
                  </a:lnTo>
                  <a:lnTo>
                    <a:pt x="151948" y="219688"/>
                  </a:lnTo>
                  <a:lnTo>
                    <a:pt x="164122" y="227155"/>
                  </a:lnTo>
                  <a:lnTo>
                    <a:pt x="166961" y="227697"/>
                  </a:lnTo>
                  <a:lnTo>
                    <a:pt x="169847" y="227066"/>
                  </a:lnTo>
                  <a:lnTo>
                    <a:pt x="175698" y="224712"/>
                  </a:lnTo>
                  <a:lnTo>
                    <a:pt x="195251" y="218336"/>
                  </a:lnTo>
                  <a:lnTo>
                    <a:pt x="213762" y="204769"/>
                  </a:lnTo>
                  <a:lnTo>
                    <a:pt x="220021" y="197935"/>
                  </a:lnTo>
                  <a:lnTo>
                    <a:pt x="252193" y="156411"/>
                  </a:lnTo>
                  <a:lnTo>
                    <a:pt x="265633" y="115617"/>
                  </a:lnTo>
                  <a:lnTo>
                    <a:pt x="267758" y="73997"/>
                  </a:lnTo>
                  <a:lnTo>
                    <a:pt x="266872" y="56324"/>
                  </a:lnTo>
                  <a:lnTo>
                    <a:pt x="259786" y="30282"/>
                  </a:lnTo>
                  <a:lnTo>
                    <a:pt x="259328" y="23812"/>
                  </a:lnTo>
                  <a:lnTo>
                    <a:pt x="256478" y="17629"/>
                  </a:lnTo>
                  <a:lnTo>
                    <a:pt x="241502" y="0"/>
                  </a:lnTo>
                  <a:lnTo>
                    <a:pt x="241105" y="34141"/>
                  </a:lnTo>
                  <a:lnTo>
                    <a:pt x="243749" y="42394"/>
                  </a:lnTo>
                  <a:lnTo>
                    <a:pt x="247239" y="50362"/>
                  </a:lnTo>
                  <a:lnTo>
                    <a:pt x="257611" y="94959"/>
                  </a:lnTo>
                  <a:lnTo>
                    <a:pt x="261007" y="104151"/>
                  </a:lnTo>
                  <a:lnTo>
                    <a:pt x="264831" y="112536"/>
                  </a:lnTo>
                  <a:lnTo>
                    <a:pt x="267976" y="127421"/>
                  </a:lnTo>
                  <a:lnTo>
                    <a:pt x="274751" y="138556"/>
                  </a:lnTo>
                  <a:lnTo>
                    <a:pt x="282050" y="148139"/>
                  </a:lnTo>
                  <a:lnTo>
                    <a:pt x="287665" y="160266"/>
                  </a:lnTo>
                  <a:lnTo>
                    <a:pt x="291562" y="166249"/>
                  </a:lnTo>
                  <a:lnTo>
                    <a:pt x="293756" y="175196"/>
                  </a:lnTo>
                  <a:lnTo>
                    <a:pt x="294669" y="186955"/>
                  </a:lnTo>
                  <a:lnTo>
                    <a:pt x="294680" y="142455"/>
                  </a:lnTo>
                  <a:lnTo>
                    <a:pt x="294680" y="130553"/>
                  </a:lnTo>
                  <a:lnTo>
                    <a:pt x="297326" y="124601"/>
                  </a:lnTo>
                  <a:lnTo>
                    <a:pt x="300817" y="118648"/>
                  </a:lnTo>
                  <a:lnTo>
                    <a:pt x="303774" y="109719"/>
                  </a:lnTo>
                  <a:lnTo>
                    <a:pt x="311189" y="99576"/>
                  </a:lnTo>
                  <a:lnTo>
                    <a:pt x="314585" y="98596"/>
                  </a:lnTo>
                  <a:lnTo>
                    <a:pt x="334652" y="97826"/>
                  </a:lnTo>
                  <a:lnTo>
                    <a:pt x="336210" y="98814"/>
                  </a:lnTo>
                  <a:lnTo>
                    <a:pt x="337250" y="100464"/>
                  </a:lnTo>
                  <a:lnTo>
                    <a:pt x="339054" y="106908"/>
                  </a:lnTo>
                  <a:lnTo>
                    <a:pt x="339206" y="111115"/>
                  </a:lnTo>
                  <a:lnTo>
                    <a:pt x="341920" y="116293"/>
                  </a:lnTo>
                  <a:lnTo>
                    <a:pt x="345441" y="121901"/>
                  </a:lnTo>
                  <a:lnTo>
                    <a:pt x="347701" y="133586"/>
                  </a:lnTo>
                  <a:lnTo>
                    <a:pt x="347887" y="136544"/>
                  </a:lnTo>
                  <a:lnTo>
                    <a:pt x="350739" y="142477"/>
                  </a:lnTo>
                  <a:lnTo>
                    <a:pt x="354321" y="148421"/>
                  </a:lnTo>
                  <a:lnTo>
                    <a:pt x="356621" y="160322"/>
                  </a:lnTo>
                  <a:lnTo>
                    <a:pt x="357076" y="172227"/>
                  </a:lnTo>
                  <a:lnTo>
                    <a:pt x="358105" y="174211"/>
                  </a:lnTo>
                  <a:lnTo>
                    <a:pt x="359784" y="175534"/>
                  </a:lnTo>
                  <a:lnTo>
                    <a:pt x="361895" y="176416"/>
                  </a:lnTo>
                  <a:lnTo>
                    <a:pt x="363302" y="177996"/>
                  </a:lnTo>
                  <a:lnTo>
                    <a:pt x="366862" y="187171"/>
                  </a:lnTo>
                  <a:lnTo>
                    <a:pt x="375047" y="1960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2" name="SMARTInkShape-2689"/>
            <p:cNvSpPr/>
            <p:nvPr/>
          </p:nvSpPr>
          <p:spPr>
            <a:xfrm>
              <a:off x="670094" y="1598446"/>
              <a:ext cx="62138" cy="71406"/>
            </a:xfrm>
            <a:custGeom>
              <a:avLst/>
              <a:gdLst/>
              <a:ahLst/>
              <a:cxnLst/>
              <a:rect l="0" t="0" r="0" b="0"/>
              <a:pathLst>
                <a:path w="62138" h="71406">
                  <a:moveTo>
                    <a:pt x="44281" y="8898"/>
                  </a:moveTo>
                  <a:lnTo>
                    <a:pt x="44281" y="4157"/>
                  </a:lnTo>
                  <a:lnTo>
                    <a:pt x="43289" y="2761"/>
                  </a:lnTo>
                  <a:lnTo>
                    <a:pt x="41635" y="1830"/>
                  </a:lnTo>
                  <a:lnTo>
                    <a:pt x="35719" y="77"/>
                  </a:lnTo>
                  <a:lnTo>
                    <a:pt x="30720" y="0"/>
                  </a:lnTo>
                  <a:lnTo>
                    <a:pt x="29287" y="982"/>
                  </a:lnTo>
                  <a:lnTo>
                    <a:pt x="28332" y="2628"/>
                  </a:lnTo>
                  <a:lnTo>
                    <a:pt x="26799" y="7659"/>
                  </a:lnTo>
                  <a:lnTo>
                    <a:pt x="23943" y="8347"/>
                  </a:lnTo>
                  <a:lnTo>
                    <a:pt x="17869" y="8865"/>
                  </a:lnTo>
                  <a:lnTo>
                    <a:pt x="8940" y="17459"/>
                  </a:lnTo>
                  <a:lnTo>
                    <a:pt x="8565" y="31386"/>
                  </a:lnTo>
                  <a:lnTo>
                    <a:pt x="7572" y="32819"/>
                  </a:lnTo>
                  <a:lnTo>
                    <a:pt x="5918" y="33775"/>
                  </a:lnTo>
                  <a:lnTo>
                    <a:pt x="3823" y="34412"/>
                  </a:lnTo>
                  <a:lnTo>
                    <a:pt x="2426" y="35829"/>
                  </a:lnTo>
                  <a:lnTo>
                    <a:pt x="874" y="40050"/>
                  </a:lnTo>
                  <a:lnTo>
                    <a:pt x="0" y="48004"/>
                  </a:lnTo>
                  <a:lnTo>
                    <a:pt x="870" y="49851"/>
                  </a:lnTo>
                  <a:lnTo>
                    <a:pt x="2442" y="51083"/>
                  </a:lnTo>
                  <a:lnTo>
                    <a:pt x="4482" y="51904"/>
                  </a:lnTo>
                  <a:lnTo>
                    <a:pt x="5842" y="53443"/>
                  </a:lnTo>
                  <a:lnTo>
                    <a:pt x="8204" y="61090"/>
                  </a:lnTo>
                  <a:lnTo>
                    <a:pt x="8531" y="70043"/>
                  </a:lnTo>
                  <a:lnTo>
                    <a:pt x="9533" y="70497"/>
                  </a:lnTo>
                  <a:lnTo>
                    <a:pt x="42637" y="71405"/>
                  </a:lnTo>
                  <a:lnTo>
                    <a:pt x="60863" y="54820"/>
                  </a:lnTo>
                  <a:lnTo>
                    <a:pt x="61762" y="49183"/>
                  </a:lnTo>
                  <a:lnTo>
                    <a:pt x="62137" y="28143"/>
                  </a:lnTo>
                  <a:lnTo>
                    <a:pt x="35722" y="339"/>
                  </a:lnTo>
                  <a:lnTo>
                    <a:pt x="35461" y="4818"/>
                  </a:lnTo>
                  <a:lnTo>
                    <a:pt x="34432" y="6178"/>
                  </a:lnTo>
                  <a:lnTo>
                    <a:pt x="26422" y="88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3" name="SMARTInkShape-2690"/>
            <p:cNvSpPr/>
            <p:nvPr/>
          </p:nvSpPr>
          <p:spPr>
            <a:xfrm>
              <a:off x="885280" y="1500187"/>
              <a:ext cx="84167" cy="223243"/>
            </a:xfrm>
            <a:custGeom>
              <a:avLst/>
              <a:gdLst/>
              <a:ahLst/>
              <a:cxnLst/>
              <a:rect l="0" t="0" r="0" b="0"/>
              <a:pathLst>
                <a:path w="84167" h="223243">
                  <a:moveTo>
                    <a:pt x="7689" y="0"/>
                  </a:moveTo>
                  <a:lnTo>
                    <a:pt x="0" y="0"/>
                  </a:lnTo>
                  <a:lnTo>
                    <a:pt x="3867" y="0"/>
                  </a:lnTo>
                  <a:lnTo>
                    <a:pt x="5141" y="993"/>
                  </a:lnTo>
                  <a:lnTo>
                    <a:pt x="8457" y="9095"/>
                  </a:lnTo>
                  <a:lnTo>
                    <a:pt x="52227" y="53468"/>
                  </a:lnTo>
                  <a:lnTo>
                    <a:pt x="59880" y="61122"/>
                  </a:lnTo>
                  <a:lnTo>
                    <a:pt x="61145" y="70075"/>
                  </a:lnTo>
                  <a:lnTo>
                    <a:pt x="61256" y="79007"/>
                  </a:lnTo>
                  <a:lnTo>
                    <a:pt x="60268" y="79460"/>
                  </a:lnTo>
                  <a:lnTo>
                    <a:pt x="56523" y="79964"/>
                  </a:lnTo>
                  <a:lnTo>
                    <a:pt x="51552" y="82834"/>
                  </a:lnTo>
                  <a:lnTo>
                    <a:pt x="46035" y="86425"/>
                  </a:lnTo>
                  <a:lnTo>
                    <a:pt x="37351" y="89438"/>
                  </a:lnTo>
                  <a:lnTo>
                    <a:pt x="28494" y="95182"/>
                  </a:lnTo>
                  <a:lnTo>
                    <a:pt x="19586" y="97325"/>
                  </a:lnTo>
                  <a:lnTo>
                    <a:pt x="8211" y="98192"/>
                  </a:lnTo>
                  <a:lnTo>
                    <a:pt x="7735" y="90535"/>
                  </a:lnTo>
                  <a:lnTo>
                    <a:pt x="8711" y="90123"/>
                  </a:lnTo>
                  <a:lnTo>
                    <a:pt x="12443" y="89664"/>
                  </a:lnTo>
                  <a:lnTo>
                    <a:pt x="17408" y="86815"/>
                  </a:lnTo>
                  <a:lnTo>
                    <a:pt x="22923" y="83233"/>
                  </a:lnTo>
                  <a:lnTo>
                    <a:pt x="31605" y="81217"/>
                  </a:lnTo>
                  <a:lnTo>
                    <a:pt x="37500" y="80745"/>
                  </a:lnTo>
                  <a:lnTo>
                    <a:pt x="43428" y="77889"/>
                  </a:lnTo>
                  <a:lnTo>
                    <a:pt x="46398" y="75739"/>
                  </a:lnTo>
                  <a:lnTo>
                    <a:pt x="49370" y="75297"/>
                  </a:lnTo>
                  <a:lnTo>
                    <a:pt x="52343" y="75995"/>
                  </a:lnTo>
                  <a:lnTo>
                    <a:pt x="58293" y="78424"/>
                  </a:lnTo>
                  <a:lnTo>
                    <a:pt x="68433" y="80112"/>
                  </a:lnTo>
                  <a:lnTo>
                    <a:pt x="69021" y="81189"/>
                  </a:lnTo>
                  <a:lnTo>
                    <a:pt x="70183" y="101615"/>
                  </a:lnTo>
                  <a:lnTo>
                    <a:pt x="67545" y="107340"/>
                  </a:lnTo>
                  <a:lnTo>
                    <a:pt x="64057" y="113191"/>
                  </a:lnTo>
                  <a:lnTo>
                    <a:pt x="61101" y="122064"/>
                  </a:lnTo>
                  <a:lnTo>
                    <a:pt x="31465" y="154782"/>
                  </a:lnTo>
                  <a:lnTo>
                    <a:pt x="25532" y="158089"/>
                  </a:lnTo>
                  <a:lnTo>
                    <a:pt x="22561" y="158971"/>
                  </a:lnTo>
                  <a:lnTo>
                    <a:pt x="20580" y="160551"/>
                  </a:lnTo>
                  <a:lnTo>
                    <a:pt x="16800" y="166523"/>
                  </a:lnTo>
                  <a:lnTo>
                    <a:pt x="8102" y="169542"/>
                  </a:lnTo>
                  <a:lnTo>
                    <a:pt x="32771" y="170656"/>
                  </a:lnTo>
                  <a:lnTo>
                    <a:pt x="60731" y="180688"/>
                  </a:lnTo>
                  <a:lnTo>
                    <a:pt x="66982" y="184486"/>
                  </a:lnTo>
                  <a:lnTo>
                    <a:pt x="77331" y="187124"/>
                  </a:lnTo>
                  <a:lnTo>
                    <a:pt x="77929" y="188249"/>
                  </a:lnTo>
                  <a:lnTo>
                    <a:pt x="79764" y="194574"/>
                  </a:lnTo>
                  <a:lnTo>
                    <a:pt x="83709" y="199918"/>
                  </a:lnTo>
                  <a:lnTo>
                    <a:pt x="84166" y="201739"/>
                  </a:lnTo>
                  <a:lnTo>
                    <a:pt x="83478" y="202954"/>
                  </a:lnTo>
                  <a:lnTo>
                    <a:pt x="82028" y="203764"/>
                  </a:lnTo>
                  <a:lnTo>
                    <a:pt x="81060" y="205296"/>
                  </a:lnTo>
                  <a:lnTo>
                    <a:pt x="79381" y="212930"/>
                  </a:lnTo>
                  <a:lnTo>
                    <a:pt x="79202" y="218643"/>
                  </a:lnTo>
                  <a:lnTo>
                    <a:pt x="78184" y="220176"/>
                  </a:lnTo>
                  <a:lnTo>
                    <a:pt x="76514" y="221198"/>
                  </a:lnTo>
                  <a:lnTo>
                    <a:pt x="70196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4" name="SMARTInkShape-2691"/>
            <p:cNvSpPr/>
            <p:nvPr/>
          </p:nvSpPr>
          <p:spPr>
            <a:xfrm>
              <a:off x="1000125" y="1455695"/>
              <a:ext cx="285751" cy="187245"/>
            </a:xfrm>
            <a:custGeom>
              <a:avLst/>
              <a:gdLst/>
              <a:ahLst/>
              <a:cxnLst/>
              <a:rect l="0" t="0" r="0" b="0"/>
              <a:pathLst>
                <a:path w="285751" h="187245">
                  <a:moveTo>
                    <a:pt x="0" y="53422"/>
                  </a:moveTo>
                  <a:lnTo>
                    <a:pt x="0" y="96871"/>
                  </a:lnTo>
                  <a:lnTo>
                    <a:pt x="0" y="139835"/>
                  </a:lnTo>
                  <a:lnTo>
                    <a:pt x="992" y="154542"/>
                  </a:lnTo>
                  <a:lnTo>
                    <a:pt x="9677" y="178174"/>
                  </a:lnTo>
                  <a:lnTo>
                    <a:pt x="16586" y="185961"/>
                  </a:lnTo>
                  <a:lnTo>
                    <a:pt x="19939" y="186742"/>
                  </a:lnTo>
                  <a:lnTo>
                    <a:pt x="30176" y="187244"/>
                  </a:lnTo>
                  <a:lnTo>
                    <a:pt x="35901" y="184667"/>
                  </a:lnTo>
                  <a:lnTo>
                    <a:pt x="38817" y="182590"/>
                  </a:lnTo>
                  <a:lnTo>
                    <a:pt x="67471" y="145910"/>
                  </a:lnTo>
                  <a:lnTo>
                    <a:pt x="70262" y="136829"/>
                  </a:lnTo>
                  <a:lnTo>
                    <a:pt x="70915" y="130841"/>
                  </a:lnTo>
                  <a:lnTo>
                    <a:pt x="72081" y="128847"/>
                  </a:lnTo>
                  <a:lnTo>
                    <a:pt x="73851" y="127518"/>
                  </a:lnTo>
                  <a:lnTo>
                    <a:pt x="76023" y="126632"/>
                  </a:lnTo>
                  <a:lnTo>
                    <a:pt x="77471" y="125049"/>
                  </a:lnTo>
                  <a:lnTo>
                    <a:pt x="79509" y="120065"/>
                  </a:lnTo>
                  <a:lnTo>
                    <a:pt x="79795" y="120671"/>
                  </a:lnTo>
                  <a:lnTo>
                    <a:pt x="79986" y="122067"/>
                  </a:lnTo>
                  <a:lnTo>
                    <a:pt x="79121" y="122998"/>
                  </a:lnTo>
                  <a:lnTo>
                    <a:pt x="72645" y="124614"/>
                  </a:lnTo>
                  <a:lnTo>
                    <a:pt x="71974" y="127397"/>
                  </a:lnTo>
                  <a:lnTo>
                    <a:pt x="71447" y="154669"/>
                  </a:lnTo>
                  <a:lnTo>
                    <a:pt x="74087" y="160598"/>
                  </a:lnTo>
                  <a:lnTo>
                    <a:pt x="77576" y="166540"/>
                  </a:lnTo>
                  <a:lnTo>
                    <a:pt x="79127" y="172488"/>
                  </a:lnTo>
                  <a:lnTo>
                    <a:pt x="80532" y="174472"/>
                  </a:lnTo>
                  <a:lnTo>
                    <a:pt x="82462" y="175794"/>
                  </a:lnTo>
                  <a:lnTo>
                    <a:pt x="88243" y="177262"/>
                  </a:lnTo>
                  <a:lnTo>
                    <a:pt x="118731" y="178392"/>
                  </a:lnTo>
                  <a:lnTo>
                    <a:pt x="124868" y="175772"/>
                  </a:lnTo>
                  <a:lnTo>
                    <a:pt x="146016" y="162211"/>
                  </a:lnTo>
                  <a:lnTo>
                    <a:pt x="175544" y="120943"/>
                  </a:lnTo>
                  <a:lnTo>
                    <a:pt x="183533" y="103745"/>
                  </a:lnTo>
                  <a:lnTo>
                    <a:pt x="187368" y="61128"/>
                  </a:lnTo>
                  <a:lnTo>
                    <a:pt x="187510" y="33982"/>
                  </a:lnTo>
                  <a:lnTo>
                    <a:pt x="184872" y="27253"/>
                  </a:lnTo>
                  <a:lnTo>
                    <a:pt x="181384" y="20956"/>
                  </a:lnTo>
                  <a:lnTo>
                    <a:pt x="179834" y="14849"/>
                  </a:lnTo>
                  <a:lnTo>
                    <a:pt x="180413" y="11832"/>
                  </a:lnTo>
                  <a:lnTo>
                    <a:pt x="187424" y="0"/>
                  </a:lnTo>
                  <a:lnTo>
                    <a:pt x="187523" y="43294"/>
                  </a:lnTo>
                  <a:lnTo>
                    <a:pt x="200826" y="87452"/>
                  </a:lnTo>
                  <a:lnTo>
                    <a:pt x="207428" y="113454"/>
                  </a:lnTo>
                  <a:lnTo>
                    <a:pt x="211253" y="120782"/>
                  </a:lnTo>
                  <a:lnTo>
                    <a:pt x="214398" y="130486"/>
                  </a:lnTo>
                  <a:lnTo>
                    <a:pt x="218650" y="136621"/>
                  </a:lnTo>
                  <a:lnTo>
                    <a:pt x="219189" y="139646"/>
                  </a:lnTo>
                  <a:lnTo>
                    <a:pt x="218556" y="142654"/>
                  </a:lnTo>
                  <a:lnTo>
                    <a:pt x="217141" y="145653"/>
                  </a:lnTo>
                  <a:lnTo>
                    <a:pt x="217191" y="147651"/>
                  </a:lnTo>
                  <a:lnTo>
                    <a:pt x="218215" y="148984"/>
                  </a:lnTo>
                  <a:lnTo>
                    <a:pt x="219891" y="149872"/>
                  </a:lnTo>
                  <a:lnTo>
                    <a:pt x="221008" y="151457"/>
                  </a:lnTo>
                  <a:lnTo>
                    <a:pt x="223216" y="160456"/>
                  </a:lnTo>
                  <a:lnTo>
                    <a:pt x="223242" y="130766"/>
                  </a:lnTo>
                  <a:lnTo>
                    <a:pt x="232337" y="101872"/>
                  </a:lnTo>
                  <a:lnTo>
                    <a:pt x="243147" y="87327"/>
                  </a:lnTo>
                  <a:lnTo>
                    <a:pt x="248671" y="81617"/>
                  </a:lnTo>
                  <a:lnTo>
                    <a:pt x="257600" y="80334"/>
                  </a:lnTo>
                  <a:lnTo>
                    <a:pt x="266530" y="80222"/>
                  </a:lnTo>
                  <a:lnTo>
                    <a:pt x="266983" y="81211"/>
                  </a:lnTo>
                  <a:lnTo>
                    <a:pt x="267487" y="84955"/>
                  </a:lnTo>
                  <a:lnTo>
                    <a:pt x="270357" y="89926"/>
                  </a:lnTo>
                  <a:lnTo>
                    <a:pt x="275544" y="96462"/>
                  </a:lnTo>
                  <a:lnTo>
                    <a:pt x="276568" y="104882"/>
                  </a:lnTo>
                  <a:lnTo>
                    <a:pt x="276708" y="110358"/>
                  </a:lnTo>
                  <a:lnTo>
                    <a:pt x="279416" y="116099"/>
                  </a:lnTo>
                  <a:lnTo>
                    <a:pt x="282935" y="121958"/>
                  </a:lnTo>
                  <a:lnTo>
                    <a:pt x="285194" y="133804"/>
                  </a:lnTo>
                  <a:lnTo>
                    <a:pt x="285750" y="142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5" name="SMARTInkShape-2692"/>
            <p:cNvSpPr/>
            <p:nvPr/>
          </p:nvSpPr>
          <p:spPr>
            <a:xfrm>
              <a:off x="1321594" y="1518047"/>
              <a:ext cx="115715" cy="214313"/>
            </a:xfrm>
            <a:custGeom>
              <a:avLst/>
              <a:gdLst/>
              <a:ahLst/>
              <a:cxnLst/>
              <a:rect l="0" t="0" r="0" b="0"/>
              <a:pathLst>
                <a:path w="115715" h="214313">
                  <a:moveTo>
                    <a:pt x="0" y="0"/>
                  </a:moveTo>
                  <a:lnTo>
                    <a:pt x="0" y="38450"/>
                  </a:lnTo>
                  <a:lnTo>
                    <a:pt x="2646" y="44539"/>
                  </a:lnTo>
                  <a:lnTo>
                    <a:pt x="6137" y="50553"/>
                  </a:lnTo>
                  <a:lnTo>
                    <a:pt x="9094" y="59517"/>
                  </a:lnTo>
                  <a:lnTo>
                    <a:pt x="21249" y="74412"/>
                  </a:lnTo>
                  <a:lnTo>
                    <a:pt x="26973" y="77720"/>
                  </a:lnTo>
                  <a:lnTo>
                    <a:pt x="38419" y="79583"/>
                  </a:lnTo>
                  <a:lnTo>
                    <a:pt x="55324" y="80212"/>
                  </a:lnTo>
                  <a:lnTo>
                    <a:pt x="61961" y="77652"/>
                  </a:lnTo>
                  <a:lnTo>
                    <a:pt x="100826" y="50554"/>
                  </a:lnTo>
                  <a:lnTo>
                    <a:pt x="104342" y="44627"/>
                  </a:lnTo>
                  <a:lnTo>
                    <a:pt x="106600" y="32738"/>
                  </a:lnTo>
                  <a:lnTo>
                    <a:pt x="106991" y="23811"/>
                  </a:lnTo>
                  <a:lnTo>
                    <a:pt x="108038" y="21827"/>
                  </a:lnTo>
                  <a:lnTo>
                    <a:pt x="109728" y="20504"/>
                  </a:lnTo>
                  <a:lnTo>
                    <a:pt x="115714" y="18014"/>
                  </a:lnTo>
                  <a:lnTo>
                    <a:pt x="111235" y="17905"/>
                  </a:lnTo>
                  <a:lnTo>
                    <a:pt x="109875" y="18882"/>
                  </a:lnTo>
                  <a:lnTo>
                    <a:pt x="108364" y="22613"/>
                  </a:lnTo>
                  <a:lnTo>
                    <a:pt x="107162" y="66669"/>
                  </a:lnTo>
                  <a:lnTo>
                    <a:pt x="107156" y="110991"/>
                  </a:lnTo>
                  <a:lnTo>
                    <a:pt x="106164" y="145927"/>
                  </a:lnTo>
                  <a:lnTo>
                    <a:pt x="98778" y="180460"/>
                  </a:lnTo>
                  <a:lnTo>
                    <a:pt x="98226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8" name="SMARTInkShape-Group299"/>
          <p:cNvGrpSpPr/>
          <p:nvPr/>
        </p:nvGrpSpPr>
        <p:grpSpPr>
          <a:xfrm>
            <a:off x="267891" y="1848455"/>
            <a:ext cx="2062758" cy="571326"/>
            <a:chOff x="267891" y="1848455"/>
            <a:chExt cx="2062758" cy="571326"/>
          </a:xfrm>
        </p:grpSpPr>
        <p:sp>
          <p:nvSpPr>
            <p:cNvPr id="1087" name="SMARTInkShape-2693"/>
            <p:cNvSpPr/>
            <p:nvPr/>
          </p:nvSpPr>
          <p:spPr>
            <a:xfrm>
              <a:off x="2116336" y="2178844"/>
              <a:ext cx="124957" cy="205383"/>
            </a:xfrm>
            <a:custGeom>
              <a:avLst/>
              <a:gdLst/>
              <a:ahLst/>
              <a:cxnLst/>
              <a:rect l="0" t="0" r="0" b="0"/>
              <a:pathLst>
                <a:path w="124957" h="205383">
                  <a:moveTo>
                    <a:pt x="0" y="0"/>
                  </a:moveTo>
                  <a:lnTo>
                    <a:pt x="4740" y="4740"/>
                  </a:lnTo>
                  <a:lnTo>
                    <a:pt x="7068" y="9714"/>
                  </a:lnTo>
                  <a:lnTo>
                    <a:pt x="7688" y="12429"/>
                  </a:lnTo>
                  <a:lnTo>
                    <a:pt x="13670" y="18091"/>
                  </a:lnTo>
                  <a:lnTo>
                    <a:pt x="56740" y="48810"/>
                  </a:lnTo>
                  <a:lnTo>
                    <a:pt x="98237" y="89366"/>
                  </a:lnTo>
                  <a:lnTo>
                    <a:pt x="117301" y="108382"/>
                  </a:lnTo>
                  <a:lnTo>
                    <a:pt x="121587" y="117954"/>
                  </a:lnTo>
                  <a:lnTo>
                    <a:pt x="124956" y="154658"/>
                  </a:lnTo>
                  <a:lnTo>
                    <a:pt x="120258" y="168414"/>
                  </a:lnTo>
                  <a:lnTo>
                    <a:pt x="116883" y="171807"/>
                  </a:lnTo>
                  <a:lnTo>
                    <a:pt x="103644" y="178567"/>
                  </a:lnTo>
                  <a:lnTo>
                    <a:pt x="92004" y="190271"/>
                  </a:lnTo>
                  <a:lnTo>
                    <a:pt x="62508" y="2053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8" name="SMARTInkShape-2694"/>
            <p:cNvSpPr/>
            <p:nvPr/>
          </p:nvSpPr>
          <p:spPr>
            <a:xfrm>
              <a:off x="1741398" y="2277070"/>
              <a:ext cx="392798" cy="124893"/>
            </a:xfrm>
            <a:custGeom>
              <a:avLst/>
              <a:gdLst/>
              <a:ahLst/>
              <a:cxnLst/>
              <a:rect l="0" t="0" r="0" b="0"/>
              <a:pathLst>
                <a:path w="392798" h="124893">
                  <a:moveTo>
                    <a:pt x="8821" y="0"/>
                  </a:moveTo>
                  <a:lnTo>
                    <a:pt x="1132" y="7689"/>
                  </a:lnTo>
                  <a:lnTo>
                    <a:pt x="0" y="16509"/>
                  </a:lnTo>
                  <a:lnTo>
                    <a:pt x="40135" y="17741"/>
                  </a:lnTo>
                  <a:lnTo>
                    <a:pt x="78208" y="17844"/>
                  </a:lnTo>
                  <a:lnTo>
                    <a:pt x="121810" y="17859"/>
                  </a:lnTo>
                  <a:lnTo>
                    <a:pt x="151527" y="17859"/>
                  </a:lnTo>
                  <a:lnTo>
                    <a:pt x="151681" y="25548"/>
                  </a:lnTo>
                  <a:lnTo>
                    <a:pt x="144564" y="39810"/>
                  </a:lnTo>
                  <a:lnTo>
                    <a:pt x="137456" y="50050"/>
                  </a:lnTo>
                  <a:lnTo>
                    <a:pt x="131905" y="62399"/>
                  </a:lnTo>
                  <a:lnTo>
                    <a:pt x="129572" y="65412"/>
                  </a:lnTo>
                  <a:lnTo>
                    <a:pt x="129009" y="68413"/>
                  </a:lnTo>
                  <a:lnTo>
                    <a:pt x="129626" y="71405"/>
                  </a:lnTo>
                  <a:lnTo>
                    <a:pt x="131965" y="77376"/>
                  </a:lnTo>
                  <a:lnTo>
                    <a:pt x="134274" y="86316"/>
                  </a:lnTo>
                  <a:lnTo>
                    <a:pt x="146192" y="101203"/>
                  </a:lnTo>
                  <a:lnTo>
                    <a:pt x="151896" y="104510"/>
                  </a:lnTo>
                  <a:lnTo>
                    <a:pt x="163330" y="106372"/>
                  </a:lnTo>
                  <a:lnTo>
                    <a:pt x="180232" y="107002"/>
                  </a:lnTo>
                  <a:lnTo>
                    <a:pt x="186868" y="104441"/>
                  </a:lnTo>
                  <a:lnTo>
                    <a:pt x="193125" y="100989"/>
                  </a:lnTo>
                  <a:lnTo>
                    <a:pt x="199213" y="99455"/>
                  </a:lnTo>
                  <a:lnTo>
                    <a:pt x="201233" y="97060"/>
                  </a:lnTo>
                  <a:lnTo>
                    <a:pt x="204076" y="85203"/>
                  </a:lnTo>
                  <a:lnTo>
                    <a:pt x="205116" y="68706"/>
                  </a:lnTo>
                  <a:lnTo>
                    <a:pt x="202558" y="62617"/>
                  </a:lnTo>
                  <a:lnTo>
                    <a:pt x="179538" y="36938"/>
                  </a:lnTo>
                  <a:lnTo>
                    <a:pt x="171346" y="31300"/>
                  </a:lnTo>
                  <a:lnTo>
                    <a:pt x="161156" y="28126"/>
                  </a:lnTo>
                  <a:lnTo>
                    <a:pt x="158003" y="27680"/>
                  </a:lnTo>
                  <a:lnTo>
                    <a:pt x="151853" y="24539"/>
                  </a:lnTo>
                  <a:lnTo>
                    <a:pt x="148824" y="22313"/>
                  </a:lnTo>
                  <a:lnTo>
                    <a:pt x="145813" y="21820"/>
                  </a:lnTo>
                  <a:lnTo>
                    <a:pt x="142813" y="22485"/>
                  </a:lnTo>
                  <a:lnTo>
                    <a:pt x="136834" y="24876"/>
                  </a:lnTo>
                  <a:lnTo>
                    <a:pt x="126673" y="26537"/>
                  </a:lnTo>
                  <a:lnTo>
                    <a:pt x="130171" y="36196"/>
                  </a:lnTo>
                  <a:lnTo>
                    <a:pt x="137490" y="46884"/>
                  </a:lnTo>
                  <a:lnTo>
                    <a:pt x="180030" y="68418"/>
                  </a:lnTo>
                  <a:lnTo>
                    <a:pt x="224359" y="103351"/>
                  </a:lnTo>
                  <a:lnTo>
                    <a:pt x="230773" y="111872"/>
                  </a:lnTo>
                  <a:lnTo>
                    <a:pt x="237523" y="115830"/>
                  </a:lnTo>
                  <a:lnTo>
                    <a:pt x="239451" y="120271"/>
                  </a:lnTo>
                  <a:lnTo>
                    <a:pt x="240957" y="121853"/>
                  </a:lnTo>
                  <a:lnTo>
                    <a:pt x="249514" y="124892"/>
                  </a:lnTo>
                  <a:lnTo>
                    <a:pt x="242198" y="117317"/>
                  </a:lnTo>
                  <a:lnTo>
                    <a:pt x="241350" y="111710"/>
                  </a:lnTo>
                  <a:lnTo>
                    <a:pt x="240995" y="77380"/>
                  </a:lnTo>
                  <a:lnTo>
                    <a:pt x="243640" y="71433"/>
                  </a:lnTo>
                  <a:lnTo>
                    <a:pt x="253422" y="59531"/>
                  </a:lnTo>
                  <a:lnTo>
                    <a:pt x="259084" y="56224"/>
                  </a:lnTo>
                  <a:lnTo>
                    <a:pt x="264908" y="53762"/>
                  </a:lnTo>
                  <a:lnTo>
                    <a:pt x="273765" y="47790"/>
                  </a:lnTo>
                  <a:lnTo>
                    <a:pt x="282673" y="45579"/>
                  </a:lnTo>
                  <a:lnTo>
                    <a:pt x="298789" y="44685"/>
                  </a:lnTo>
                  <a:lnTo>
                    <a:pt x="300359" y="45665"/>
                  </a:lnTo>
                  <a:lnTo>
                    <a:pt x="301406" y="47311"/>
                  </a:lnTo>
                  <a:lnTo>
                    <a:pt x="302104" y="49400"/>
                  </a:lnTo>
                  <a:lnTo>
                    <a:pt x="303562" y="50792"/>
                  </a:lnTo>
                  <a:lnTo>
                    <a:pt x="307827" y="52340"/>
                  </a:lnTo>
                  <a:lnTo>
                    <a:pt x="342308" y="53575"/>
                  </a:lnTo>
                  <a:lnTo>
                    <a:pt x="344255" y="52584"/>
                  </a:lnTo>
                  <a:lnTo>
                    <a:pt x="345553" y="50931"/>
                  </a:lnTo>
                  <a:lnTo>
                    <a:pt x="347987" y="46449"/>
                  </a:lnTo>
                  <a:lnTo>
                    <a:pt x="355685" y="37328"/>
                  </a:lnTo>
                  <a:lnTo>
                    <a:pt x="356956" y="28172"/>
                  </a:lnTo>
                  <a:lnTo>
                    <a:pt x="357068" y="19222"/>
                  </a:lnTo>
                  <a:lnTo>
                    <a:pt x="356079" y="18768"/>
                  </a:lnTo>
                  <a:lnTo>
                    <a:pt x="336087" y="17895"/>
                  </a:lnTo>
                  <a:lnTo>
                    <a:pt x="330221" y="20521"/>
                  </a:lnTo>
                  <a:lnTo>
                    <a:pt x="327267" y="22611"/>
                  </a:lnTo>
                  <a:lnTo>
                    <a:pt x="310253" y="26956"/>
                  </a:lnTo>
                  <a:lnTo>
                    <a:pt x="308002" y="28885"/>
                  </a:lnTo>
                  <a:lnTo>
                    <a:pt x="296828" y="44833"/>
                  </a:lnTo>
                  <a:lnTo>
                    <a:pt x="294769" y="62524"/>
                  </a:lnTo>
                  <a:lnTo>
                    <a:pt x="294610" y="74417"/>
                  </a:lnTo>
                  <a:lnTo>
                    <a:pt x="297234" y="80369"/>
                  </a:lnTo>
                  <a:lnTo>
                    <a:pt x="307003" y="92274"/>
                  </a:lnTo>
                  <a:lnTo>
                    <a:pt x="315309" y="95581"/>
                  </a:lnTo>
                  <a:lnTo>
                    <a:pt x="324624" y="98043"/>
                  </a:lnTo>
                  <a:lnTo>
                    <a:pt x="336438" y="104015"/>
                  </a:lnTo>
                  <a:lnTo>
                    <a:pt x="377406" y="107102"/>
                  </a:lnTo>
                  <a:lnTo>
                    <a:pt x="392797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9" name="SMARTInkShape-2695"/>
            <p:cNvSpPr/>
            <p:nvPr/>
          </p:nvSpPr>
          <p:spPr>
            <a:xfrm>
              <a:off x="1607465" y="2188050"/>
              <a:ext cx="312419" cy="231731"/>
            </a:xfrm>
            <a:custGeom>
              <a:avLst/>
              <a:gdLst/>
              <a:ahLst/>
              <a:cxnLst/>
              <a:rect l="0" t="0" r="0" b="0"/>
              <a:pathLst>
                <a:path w="312419" h="231731">
                  <a:moveTo>
                    <a:pt x="26668" y="35442"/>
                  </a:moveTo>
                  <a:lnTo>
                    <a:pt x="26668" y="75344"/>
                  </a:lnTo>
                  <a:lnTo>
                    <a:pt x="25676" y="92354"/>
                  </a:lnTo>
                  <a:lnTo>
                    <a:pt x="11222" y="133690"/>
                  </a:lnTo>
                  <a:lnTo>
                    <a:pt x="6878" y="151534"/>
                  </a:lnTo>
                  <a:lnTo>
                    <a:pt x="1953" y="169389"/>
                  </a:lnTo>
                  <a:lnTo>
                    <a:pt x="0" y="203371"/>
                  </a:lnTo>
                  <a:lnTo>
                    <a:pt x="2578" y="211942"/>
                  </a:lnTo>
                  <a:lnTo>
                    <a:pt x="12318" y="225528"/>
                  </a:lnTo>
                  <a:lnTo>
                    <a:pt x="17975" y="229066"/>
                  </a:lnTo>
                  <a:lnTo>
                    <a:pt x="29384" y="231057"/>
                  </a:lnTo>
                  <a:lnTo>
                    <a:pt x="46276" y="231730"/>
                  </a:lnTo>
                  <a:lnTo>
                    <a:pt x="60810" y="227106"/>
                  </a:lnTo>
                  <a:lnTo>
                    <a:pt x="72944" y="219452"/>
                  </a:lnTo>
                  <a:lnTo>
                    <a:pt x="82823" y="206160"/>
                  </a:lnTo>
                  <a:lnTo>
                    <a:pt x="87293" y="194394"/>
                  </a:lnTo>
                  <a:lnTo>
                    <a:pt x="88618" y="184624"/>
                  </a:lnTo>
                  <a:lnTo>
                    <a:pt x="86282" y="178474"/>
                  </a:lnTo>
                  <a:lnTo>
                    <a:pt x="82929" y="172434"/>
                  </a:lnTo>
                  <a:lnTo>
                    <a:pt x="81438" y="166442"/>
                  </a:lnTo>
                  <a:lnTo>
                    <a:pt x="75484" y="160472"/>
                  </a:lnTo>
                  <a:lnTo>
                    <a:pt x="67215" y="155503"/>
                  </a:lnTo>
                  <a:lnTo>
                    <a:pt x="53823" y="149667"/>
                  </a:lnTo>
                  <a:lnTo>
                    <a:pt x="47666" y="145740"/>
                  </a:lnTo>
                  <a:lnTo>
                    <a:pt x="35754" y="142635"/>
                  </a:lnTo>
                  <a:lnTo>
                    <a:pt x="35644" y="147350"/>
                  </a:lnTo>
                  <a:lnTo>
                    <a:pt x="36620" y="148742"/>
                  </a:lnTo>
                  <a:lnTo>
                    <a:pt x="38264" y="149671"/>
                  </a:lnTo>
                  <a:lnTo>
                    <a:pt x="43290" y="151161"/>
                  </a:lnTo>
                  <a:lnTo>
                    <a:pt x="81736" y="151519"/>
                  </a:lnTo>
                  <a:lnTo>
                    <a:pt x="122423" y="140504"/>
                  </a:lnTo>
                  <a:lnTo>
                    <a:pt x="136312" y="130278"/>
                  </a:lnTo>
                  <a:lnTo>
                    <a:pt x="139891" y="124555"/>
                  </a:lnTo>
                  <a:lnTo>
                    <a:pt x="140845" y="121640"/>
                  </a:lnTo>
                  <a:lnTo>
                    <a:pt x="142474" y="119696"/>
                  </a:lnTo>
                  <a:lnTo>
                    <a:pt x="148513" y="115968"/>
                  </a:lnTo>
                  <a:lnTo>
                    <a:pt x="150274" y="111581"/>
                  </a:lnTo>
                  <a:lnTo>
                    <a:pt x="149752" y="110014"/>
                  </a:lnTo>
                  <a:lnTo>
                    <a:pt x="148411" y="108969"/>
                  </a:lnTo>
                  <a:lnTo>
                    <a:pt x="146525" y="108273"/>
                  </a:lnTo>
                  <a:lnTo>
                    <a:pt x="145268" y="106816"/>
                  </a:lnTo>
                  <a:lnTo>
                    <a:pt x="143871" y="102552"/>
                  </a:lnTo>
                  <a:lnTo>
                    <a:pt x="142506" y="101018"/>
                  </a:lnTo>
                  <a:lnTo>
                    <a:pt x="138345" y="99313"/>
                  </a:lnTo>
                  <a:lnTo>
                    <a:pt x="130423" y="98354"/>
                  </a:lnTo>
                  <a:lnTo>
                    <a:pt x="124706" y="100775"/>
                  </a:lnTo>
                  <a:lnTo>
                    <a:pt x="103850" y="112213"/>
                  </a:lnTo>
                  <a:lnTo>
                    <a:pt x="96359" y="114210"/>
                  </a:lnTo>
                  <a:lnTo>
                    <a:pt x="89722" y="120390"/>
                  </a:lnTo>
                  <a:lnTo>
                    <a:pt x="84458" y="128759"/>
                  </a:lnTo>
                  <a:lnTo>
                    <a:pt x="81494" y="139049"/>
                  </a:lnTo>
                  <a:lnTo>
                    <a:pt x="80800" y="145321"/>
                  </a:lnTo>
                  <a:lnTo>
                    <a:pt x="83138" y="151415"/>
                  </a:lnTo>
                  <a:lnTo>
                    <a:pt x="101251" y="172357"/>
                  </a:lnTo>
                  <a:lnTo>
                    <a:pt x="131385" y="190223"/>
                  </a:lnTo>
                  <a:lnTo>
                    <a:pt x="160903" y="195000"/>
                  </a:lnTo>
                  <a:lnTo>
                    <a:pt x="199072" y="195081"/>
                  </a:lnTo>
                  <a:lnTo>
                    <a:pt x="216105" y="189017"/>
                  </a:lnTo>
                  <a:lnTo>
                    <a:pt x="234495" y="175182"/>
                  </a:lnTo>
                  <a:lnTo>
                    <a:pt x="238098" y="166671"/>
                  </a:lnTo>
                  <a:lnTo>
                    <a:pt x="240812" y="127557"/>
                  </a:lnTo>
                  <a:lnTo>
                    <a:pt x="239955" y="103872"/>
                  </a:lnTo>
                  <a:lnTo>
                    <a:pt x="228547" y="74133"/>
                  </a:lnTo>
                  <a:lnTo>
                    <a:pt x="200291" y="30419"/>
                  </a:lnTo>
                  <a:lnTo>
                    <a:pt x="197505" y="20835"/>
                  </a:lnTo>
                  <a:lnTo>
                    <a:pt x="196486" y="10453"/>
                  </a:lnTo>
                  <a:lnTo>
                    <a:pt x="201118" y="4446"/>
                  </a:lnTo>
                  <a:lnTo>
                    <a:pt x="206066" y="1822"/>
                  </a:lnTo>
                  <a:lnTo>
                    <a:pt x="221242" y="0"/>
                  </a:lnTo>
                  <a:lnTo>
                    <a:pt x="248099" y="740"/>
                  </a:lnTo>
                  <a:lnTo>
                    <a:pt x="291545" y="15171"/>
                  </a:lnTo>
                  <a:lnTo>
                    <a:pt x="312418" y="175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0" name="SMARTInkShape-2696"/>
            <p:cNvSpPr/>
            <p:nvPr/>
          </p:nvSpPr>
          <p:spPr>
            <a:xfrm>
              <a:off x="1384525" y="2303982"/>
              <a:ext cx="70979" cy="107034"/>
            </a:xfrm>
            <a:custGeom>
              <a:avLst/>
              <a:gdLst/>
              <a:ahLst/>
              <a:cxnLst/>
              <a:rect l="0" t="0" r="0" b="0"/>
              <a:pathLst>
                <a:path w="70979" h="107034">
                  <a:moveTo>
                    <a:pt x="26366" y="80244"/>
                  </a:moveTo>
                  <a:lnTo>
                    <a:pt x="26366" y="71682"/>
                  </a:lnTo>
                  <a:lnTo>
                    <a:pt x="38794" y="58918"/>
                  </a:lnTo>
                  <a:lnTo>
                    <a:pt x="44457" y="55883"/>
                  </a:lnTo>
                  <a:lnTo>
                    <a:pt x="50281" y="53542"/>
                  </a:lnTo>
                  <a:lnTo>
                    <a:pt x="56177" y="49195"/>
                  </a:lnTo>
                  <a:lnTo>
                    <a:pt x="59459" y="43955"/>
                  </a:lnTo>
                  <a:lnTo>
                    <a:pt x="61910" y="38319"/>
                  </a:lnTo>
                  <a:lnTo>
                    <a:pt x="67875" y="29568"/>
                  </a:lnTo>
                  <a:lnTo>
                    <a:pt x="70084" y="20691"/>
                  </a:lnTo>
                  <a:lnTo>
                    <a:pt x="70978" y="4588"/>
                  </a:lnTo>
                  <a:lnTo>
                    <a:pt x="69998" y="3018"/>
                  </a:lnTo>
                  <a:lnTo>
                    <a:pt x="68352" y="1971"/>
                  </a:lnTo>
                  <a:lnTo>
                    <a:pt x="63323" y="291"/>
                  </a:lnTo>
                  <a:lnTo>
                    <a:pt x="57711" y="0"/>
                  </a:lnTo>
                  <a:lnTo>
                    <a:pt x="52534" y="2578"/>
                  </a:lnTo>
                  <a:lnTo>
                    <a:pt x="15690" y="29690"/>
                  </a:lnTo>
                  <a:lnTo>
                    <a:pt x="11699" y="35617"/>
                  </a:lnTo>
                  <a:lnTo>
                    <a:pt x="8933" y="41558"/>
                  </a:lnTo>
                  <a:lnTo>
                    <a:pt x="4396" y="47506"/>
                  </a:lnTo>
                  <a:lnTo>
                    <a:pt x="1719" y="56103"/>
                  </a:lnTo>
                  <a:lnTo>
                    <a:pt x="0" y="73050"/>
                  </a:lnTo>
                  <a:lnTo>
                    <a:pt x="2410" y="79693"/>
                  </a:lnTo>
                  <a:lnTo>
                    <a:pt x="7302" y="87301"/>
                  </a:lnTo>
                  <a:lnTo>
                    <a:pt x="34929" y="104547"/>
                  </a:lnTo>
                  <a:lnTo>
                    <a:pt x="44225" y="1070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1" name="SMARTInkShape-2697"/>
            <p:cNvSpPr/>
            <p:nvPr/>
          </p:nvSpPr>
          <p:spPr>
            <a:xfrm>
              <a:off x="1259454" y="2321765"/>
              <a:ext cx="142508" cy="89251"/>
            </a:xfrm>
            <a:custGeom>
              <a:avLst/>
              <a:gdLst/>
              <a:ahLst/>
              <a:cxnLst/>
              <a:rect l="0" t="0" r="0" b="0"/>
              <a:pathLst>
                <a:path w="142508" h="89251">
                  <a:moveTo>
                    <a:pt x="17491" y="89250"/>
                  </a:moveTo>
                  <a:lnTo>
                    <a:pt x="8929" y="89250"/>
                  </a:lnTo>
                  <a:lnTo>
                    <a:pt x="8564" y="72742"/>
                  </a:lnTo>
                  <a:lnTo>
                    <a:pt x="2425" y="64529"/>
                  </a:lnTo>
                  <a:lnTo>
                    <a:pt x="873" y="59081"/>
                  </a:lnTo>
                  <a:lnTo>
                    <a:pt x="0" y="45695"/>
                  </a:lnTo>
                  <a:lnTo>
                    <a:pt x="2441" y="37481"/>
                  </a:lnTo>
                  <a:lnTo>
                    <a:pt x="5841" y="30523"/>
                  </a:lnTo>
                  <a:lnTo>
                    <a:pt x="8748" y="21028"/>
                  </a:lnTo>
                  <a:lnTo>
                    <a:pt x="14459" y="11931"/>
                  </a:lnTo>
                  <a:lnTo>
                    <a:pt x="16144" y="5938"/>
                  </a:lnTo>
                  <a:lnTo>
                    <a:pt x="17585" y="3943"/>
                  </a:lnTo>
                  <a:lnTo>
                    <a:pt x="19538" y="2613"/>
                  </a:lnTo>
                  <a:lnTo>
                    <a:pt x="27027" y="742"/>
                  </a:lnTo>
                  <a:lnTo>
                    <a:pt x="47292" y="0"/>
                  </a:lnTo>
                  <a:lnTo>
                    <a:pt x="49265" y="977"/>
                  </a:lnTo>
                  <a:lnTo>
                    <a:pt x="50580" y="2620"/>
                  </a:lnTo>
                  <a:lnTo>
                    <a:pt x="53033" y="7092"/>
                  </a:lnTo>
                  <a:lnTo>
                    <a:pt x="59001" y="15188"/>
                  </a:lnTo>
                  <a:lnTo>
                    <a:pt x="69706" y="54039"/>
                  </a:lnTo>
                  <a:lnTo>
                    <a:pt x="71068" y="89094"/>
                  </a:lnTo>
                  <a:lnTo>
                    <a:pt x="75810" y="89204"/>
                  </a:lnTo>
                  <a:lnTo>
                    <a:pt x="77206" y="88227"/>
                  </a:lnTo>
                  <a:lnTo>
                    <a:pt x="78137" y="86584"/>
                  </a:lnTo>
                  <a:lnTo>
                    <a:pt x="87056" y="59197"/>
                  </a:lnTo>
                  <a:lnTo>
                    <a:pt x="94217" y="48375"/>
                  </a:lnTo>
                  <a:lnTo>
                    <a:pt x="97771" y="38885"/>
                  </a:lnTo>
                  <a:lnTo>
                    <a:pt x="113241" y="17827"/>
                  </a:lnTo>
                  <a:lnTo>
                    <a:pt x="115228" y="10650"/>
                  </a:lnTo>
                  <a:lnTo>
                    <a:pt x="115392" y="11053"/>
                  </a:lnTo>
                  <a:lnTo>
                    <a:pt x="115573" y="14147"/>
                  </a:lnTo>
                  <a:lnTo>
                    <a:pt x="116613" y="15369"/>
                  </a:lnTo>
                  <a:lnTo>
                    <a:pt x="120415" y="16727"/>
                  </a:lnTo>
                  <a:lnTo>
                    <a:pt x="121826" y="18081"/>
                  </a:lnTo>
                  <a:lnTo>
                    <a:pt x="123393" y="22232"/>
                  </a:lnTo>
                  <a:lnTo>
                    <a:pt x="125392" y="32981"/>
                  </a:lnTo>
                  <a:lnTo>
                    <a:pt x="130711" y="42702"/>
                  </a:lnTo>
                  <a:lnTo>
                    <a:pt x="134318" y="67595"/>
                  </a:lnTo>
                  <a:lnTo>
                    <a:pt x="140595" y="80159"/>
                  </a:lnTo>
                  <a:lnTo>
                    <a:pt x="142507" y="89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2" name="SMARTInkShape-2698"/>
            <p:cNvSpPr/>
            <p:nvPr/>
          </p:nvSpPr>
          <p:spPr>
            <a:xfrm>
              <a:off x="1161379" y="2330648"/>
              <a:ext cx="44130" cy="62354"/>
            </a:xfrm>
            <a:custGeom>
              <a:avLst/>
              <a:gdLst/>
              <a:ahLst/>
              <a:cxnLst/>
              <a:rect l="0" t="0" r="0" b="0"/>
              <a:pathLst>
                <a:path w="44130" h="62354">
                  <a:moveTo>
                    <a:pt x="44129" y="0"/>
                  </a:moveTo>
                  <a:lnTo>
                    <a:pt x="36440" y="0"/>
                  </a:lnTo>
                  <a:lnTo>
                    <a:pt x="30826" y="4741"/>
                  </a:lnTo>
                  <a:lnTo>
                    <a:pt x="3425" y="41458"/>
                  </a:lnTo>
                  <a:lnTo>
                    <a:pt x="649" y="50538"/>
                  </a:lnTo>
                  <a:lnTo>
                    <a:pt x="0" y="56527"/>
                  </a:lnTo>
                  <a:lnTo>
                    <a:pt x="819" y="58520"/>
                  </a:lnTo>
                  <a:lnTo>
                    <a:pt x="2357" y="59849"/>
                  </a:lnTo>
                  <a:lnTo>
                    <a:pt x="6712" y="61326"/>
                  </a:lnTo>
                  <a:lnTo>
                    <a:pt x="20485" y="62353"/>
                  </a:lnTo>
                  <a:lnTo>
                    <a:pt x="26344" y="59793"/>
                  </a:lnTo>
                  <a:lnTo>
                    <a:pt x="32256" y="56341"/>
                  </a:lnTo>
                  <a:lnTo>
                    <a:pt x="38190" y="54806"/>
                  </a:lnTo>
                  <a:lnTo>
                    <a:pt x="40170" y="53405"/>
                  </a:lnTo>
                  <a:lnTo>
                    <a:pt x="41489" y="51478"/>
                  </a:lnTo>
                  <a:lnTo>
                    <a:pt x="43347" y="44026"/>
                  </a:lnTo>
                  <a:lnTo>
                    <a:pt x="44083" y="23777"/>
                  </a:lnTo>
                  <a:lnTo>
                    <a:pt x="43106" y="21804"/>
                  </a:lnTo>
                  <a:lnTo>
                    <a:pt x="41462" y="20489"/>
                  </a:lnTo>
                  <a:lnTo>
                    <a:pt x="39375" y="19613"/>
                  </a:lnTo>
                  <a:lnTo>
                    <a:pt x="37983" y="18036"/>
                  </a:lnTo>
                  <a:lnTo>
                    <a:pt x="36436" y="13639"/>
                  </a:lnTo>
                  <a:lnTo>
                    <a:pt x="35032" y="12069"/>
                  </a:lnTo>
                  <a:lnTo>
                    <a:pt x="27619" y="9343"/>
                  </a:lnTo>
                  <a:lnTo>
                    <a:pt x="1734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3" name="SMARTInkShape-2699"/>
            <p:cNvSpPr/>
            <p:nvPr/>
          </p:nvSpPr>
          <p:spPr>
            <a:xfrm>
              <a:off x="1046202" y="2294929"/>
              <a:ext cx="70010" cy="107158"/>
            </a:xfrm>
            <a:custGeom>
              <a:avLst/>
              <a:gdLst/>
              <a:ahLst/>
              <a:cxnLst/>
              <a:rect l="0" t="0" r="0" b="0"/>
              <a:pathLst>
                <a:path w="70010" h="107158">
                  <a:moveTo>
                    <a:pt x="70009" y="0"/>
                  </a:moveTo>
                  <a:lnTo>
                    <a:pt x="65268" y="0"/>
                  </a:lnTo>
                  <a:lnTo>
                    <a:pt x="60295" y="2646"/>
                  </a:lnTo>
                  <a:lnTo>
                    <a:pt x="18287" y="35740"/>
                  </a:lnTo>
                  <a:lnTo>
                    <a:pt x="14691" y="38709"/>
                  </a:lnTo>
                  <a:lnTo>
                    <a:pt x="10697" y="47301"/>
                  </a:lnTo>
                  <a:lnTo>
                    <a:pt x="7929" y="56742"/>
                  </a:lnTo>
                  <a:lnTo>
                    <a:pt x="714" y="70887"/>
                  </a:lnTo>
                  <a:lnTo>
                    <a:pt x="0" y="74047"/>
                  </a:lnTo>
                  <a:lnTo>
                    <a:pt x="516" y="77146"/>
                  </a:lnTo>
                  <a:lnTo>
                    <a:pt x="5827" y="89249"/>
                  </a:lnTo>
                  <a:lnTo>
                    <a:pt x="6385" y="92242"/>
                  </a:lnTo>
                  <a:lnTo>
                    <a:pt x="16431" y="1071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4" name="SMARTInkShape-2700"/>
            <p:cNvSpPr/>
            <p:nvPr/>
          </p:nvSpPr>
          <p:spPr>
            <a:xfrm>
              <a:off x="946547" y="2277070"/>
              <a:ext cx="43257" cy="107157"/>
            </a:xfrm>
            <a:custGeom>
              <a:avLst/>
              <a:gdLst/>
              <a:ahLst/>
              <a:cxnLst/>
              <a:rect l="0" t="0" r="0" b="0"/>
              <a:pathLst>
                <a:path w="43257" h="107157">
                  <a:moveTo>
                    <a:pt x="26789" y="0"/>
                  </a:moveTo>
                  <a:lnTo>
                    <a:pt x="22048" y="0"/>
                  </a:lnTo>
                  <a:lnTo>
                    <a:pt x="20652" y="993"/>
                  </a:lnTo>
                  <a:lnTo>
                    <a:pt x="19721" y="2646"/>
                  </a:lnTo>
                  <a:lnTo>
                    <a:pt x="18227" y="7689"/>
                  </a:lnTo>
                  <a:lnTo>
                    <a:pt x="11795" y="15813"/>
                  </a:lnTo>
                  <a:lnTo>
                    <a:pt x="9778" y="24088"/>
                  </a:lnTo>
                  <a:lnTo>
                    <a:pt x="9041" y="38732"/>
                  </a:lnTo>
                  <a:lnTo>
                    <a:pt x="11625" y="44665"/>
                  </a:lnTo>
                  <a:lnTo>
                    <a:pt x="21368" y="56558"/>
                  </a:lnTo>
                  <a:lnTo>
                    <a:pt x="27026" y="59864"/>
                  </a:lnTo>
                  <a:lnTo>
                    <a:pt x="29923" y="60745"/>
                  </a:lnTo>
                  <a:lnTo>
                    <a:pt x="31855" y="62325"/>
                  </a:lnTo>
                  <a:lnTo>
                    <a:pt x="42560" y="80531"/>
                  </a:lnTo>
                  <a:lnTo>
                    <a:pt x="43256" y="83453"/>
                  </a:lnTo>
                  <a:lnTo>
                    <a:pt x="42728" y="85401"/>
                  </a:lnTo>
                  <a:lnTo>
                    <a:pt x="41384" y="86700"/>
                  </a:lnTo>
                  <a:lnTo>
                    <a:pt x="37244" y="89135"/>
                  </a:lnTo>
                  <a:lnTo>
                    <a:pt x="20708" y="103435"/>
                  </a:lnTo>
                  <a:lnTo>
                    <a:pt x="11868" y="106054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5" name="SMARTInkShape-2701"/>
            <p:cNvSpPr/>
            <p:nvPr/>
          </p:nvSpPr>
          <p:spPr>
            <a:xfrm>
              <a:off x="884039" y="2214562"/>
              <a:ext cx="8931" cy="53579"/>
            </a:xfrm>
            <a:custGeom>
              <a:avLst/>
              <a:gdLst/>
              <a:ahLst/>
              <a:cxnLst/>
              <a:rect l="0" t="0" r="0" b="0"/>
              <a:pathLst>
                <a:path w="8931" h="53579">
                  <a:moveTo>
                    <a:pt x="0" y="0"/>
                  </a:moveTo>
                  <a:lnTo>
                    <a:pt x="0" y="29889"/>
                  </a:lnTo>
                  <a:lnTo>
                    <a:pt x="2646" y="35774"/>
                  </a:lnTo>
                  <a:lnTo>
                    <a:pt x="6137" y="41696"/>
                  </a:lnTo>
                  <a:lnTo>
                    <a:pt x="8930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6" name="SMARTInkShape-2702"/>
            <p:cNvSpPr/>
            <p:nvPr/>
          </p:nvSpPr>
          <p:spPr>
            <a:xfrm>
              <a:off x="741164" y="2303859"/>
              <a:ext cx="80368" cy="17861"/>
            </a:xfrm>
            <a:custGeom>
              <a:avLst/>
              <a:gdLst/>
              <a:ahLst/>
              <a:cxnLst/>
              <a:rect l="0" t="0" r="0" b="0"/>
              <a:pathLst>
                <a:path w="80368" h="17861">
                  <a:moveTo>
                    <a:pt x="0" y="17860"/>
                  </a:moveTo>
                  <a:lnTo>
                    <a:pt x="4741" y="17860"/>
                  </a:lnTo>
                  <a:lnTo>
                    <a:pt x="38160" y="10171"/>
                  </a:lnTo>
                  <a:lnTo>
                    <a:pt x="63799" y="8183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7" name="SMARTInkShape-2703"/>
            <p:cNvSpPr/>
            <p:nvPr/>
          </p:nvSpPr>
          <p:spPr>
            <a:xfrm>
              <a:off x="821531" y="2223492"/>
              <a:ext cx="26790" cy="151806"/>
            </a:xfrm>
            <a:custGeom>
              <a:avLst/>
              <a:gdLst/>
              <a:ahLst/>
              <a:cxnLst/>
              <a:rect l="0" t="0" r="0" b="0"/>
              <a:pathLst>
                <a:path w="26790" h="151806">
                  <a:moveTo>
                    <a:pt x="0" y="0"/>
                  </a:moveTo>
                  <a:lnTo>
                    <a:pt x="0" y="39902"/>
                  </a:lnTo>
                  <a:lnTo>
                    <a:pt x="992" y="74520"/>
                  </a:lnTo>
                  <a:lnTo>
                    <a:pt x="11024" y="113447"/>
                  </a:lnTo>
                  <a:lnTo>
                    <a:pt x="14822" y="120866"/>
                  </a:lnTo>
                  <a:lnTo>
                    <a:pt x="26789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8" name="SMARTInkShape-2704"/>
            <p:cNvSpPr/>
            <p:nvPr/>
          </p:nvSpPr>
          <p:spPr>
            <a:xfrm>
              <a:off x="267891" y="1894609"/>
              <a:ext cx="348258" cy="211399"/>
            </a:xfrm>
            <a:custGeom>
              <a:avLst/>
              <a:gdLst/>
              <a:ahLst/>
              <a:cxnLst/>
              <a:rect l="0" t="0" r="0" b="0"/>
              <a:pathLst>
                <a:path w="348258" h="211399">
                  <a:moveTo>
                    <a:pt x="0" y="87781"/>
                  </a:moveTo>
                  <a:lnTo>
                    <a:pt x="0" y="131254"/>
                  </a:lnTo>
                  <a:lnTo>
                    <a:pt x="992" y="171237"/>
                  </a:lnTo>
                  <a:lnTo>
                    <a:pt x="11023" y="194770"/>
                  </a:lnTo>
                  <a:lnTo>
                    <a:pt x="25429" y="211398"/>
                  </a:lnTo>
                  <a:lnTo>
                    <a:pt x="26874" y="210872"/>
                  </a:lnTo>
                  <a:lnTo>
                    <a:pt x="33649" y="206384"/>
                  </a:lnTo>
                  <a:lnTo>
                    <a:pt x="41940" y="203621"/>
                  </a:lnTo>
                  <a:lnTo>
                    <a:pt x="47744" y="199458"/>
                  </a:lnTo>
                  <a:lnTo>
                    <a:pt x="50985" y="191655"/>
                  </a:lnTo>
                  <a:lnTo>
                    <a:pt x="53418" y="182565"/>
                  </a:lnTo>
                  <a:lnTo>
                    <a:pt x="61358" y="170877"/>
                  </a:lnTo>
                  <a:lnTo>
                    <a:pt x="73852" y="156279"/>
                  </a:lnTo>
                  <a:lnTo>
                    <a:pt x="80421" y="145229"/>
                  </a:lnTo>
                  <a:lnTo>
                    <a:pt x="92069" y="135671"/>
                  </a:lnTo>
                  <a:lnTo>
                    <a:pt x="95490" y="129571"/>
                  </a:lnTo>
                  <a:lnTo>
                    <a:pt x="97415" y="120559"/>
                  </a:lnTo>
                  <a:lnTo>
                    <a:pt x="98678" y="118562"/>
                  </a:lnTo>
                  <a:lnTo>
                    <a:pt x="100512" y="117232"/>
                  </a:lnTo>
                  <a:lnTo>
                    <a:pt x="107041" y="114617"/>
                  </a:lnTo>
                  <a:lnTo>
                    <a:pt x="107153" y="135562"/>
                  </a:lnTo>
                  <a:lnTo>
                    <a:pt x="109800" y="141429"/>
                  </a:lnTo>
                  <a:lnTo>
                    <a:pt x="113292" y="147343"/>
                  </a:lnTo>
                  <a:lnTo>
                    <a:pt x="114844" y="153280"/>
                  </a:lnTo>
                  <a:lnTo>
                    <a:pt x="116250" y="155259"/>
                  </a:lnTo>
                  <a:lnTo>
                    <a:pt x="118180" y="156579"/>
                  </a:lnTo>
                  <a:lnTo>
                    <a:pt x="122969" y="159038"/>
                  </a:lnTo>
                  <a:lnTo>
                    <a:pt x="131244" y="165008"/>
                  </a:lnTo>
                  <a:lnTo>
                    <a:pt x="139980" y="167218"/>
                  </a:lnTo>
                  <a:lnTo>
                    <a:pt x="145887" y="167735"/>
                  </a:lnTo>
                  <a:lnTo>
                    <a:pt x="151820" y="165319"/>
                  </a:lnTo>
                  <a:lnTo>
                    <a:pt x="194873" y="138334"/>
                  </a:lnTo>
                  <a:lnTo>
                    <a:pt x="203357" y="129762"/>
                  </a:lnTo>
                  <a:lnTo>
                    <a:pt x="225143" y="102313"/>
                  </a:lnTo>
                  <a:lnTo>
                    <a:pt x="239586" y="59766"/>
                  </a:lnTo>
                  <a:lnTo>
                    <a:pt x="240968" y="32622"/>
                  </a:lnTo>
                  <a:lnTo>
                    <a:pt x="232536" y="3601"/>
                  </a:lnTo>
                  <a:lnTo>
                    <a:pt x="231422" y="1895"/>
                  </a:lnTo>
                  <a:lnTo>
                    <a:pt x="229688" y="758"/>
                  </a:lnTo>
                  <a:lnTo>
                    <a:pt x="227539" y="0"/>
                  </a:lnTo>
                  <a:lnTo>
                    <a:pt x="226107" y="487"/>
                  </a:lnTo>
                  <a:lnTo>
                    <a:pt x="225152" y="1804"/>
                  </a:lnTo>
                  <a:lnTo>
                    <a:pt x="223808" y="8398"/>
                  </a:lnTo>
                  <a:lnTo>
                    <a:pt x="223252" y="49626"/>
                  </a:lnTo>
                  <a:lnTo>
                    <a:pt x="227983" y="91385"/>
                  </a:lnTo>
                  <a:lnTo>
                    <a:pt x="234266" y="130945"/>
                  </a:lnTo>
                  <a:lnTo>
                    <a:pt x="241722" y="147203"/>
                  </a:lnTo>
                  <a:lnTo>
                    <a:pt x="244491" y="151209"/>
                  </a:lnTo>
                  <a:lnTo>
                    <a:pt x="247569" y="160951"/>
                  </a:lnTo>
                  <a:lnTo>
                    <a:pt x="249929" y="170903"/>
                  </a:lnTo>
                  <a:lnTo>
                    <a:pt x="256882" y="185376"/>
                  </a:lnTo>
                  <a:lnTo>
                    <a:pt x="257575" y="188563"/>
                  </a:lnTo>
                  <a:lnTo>
                    <a:pt x="259029" y="190688"/>
                  </a:lnTo>
                  <a:lnTo>
                    <a:pt x="260991" y="192105"/>
                  </a:lnTo>
                  <a:lnTo>
                    <a:pt x="267486" y="194772"/>
                  </a:lnTo>
                  <a:lnTo>
                    <a:pt x="268859" y="179697"/>
                  </a:lnTo>
                  <a:lnTo>
                    <a:pt x="274953" y="168078"/>
                  </a:lnTo>
                  <a:lnTo>
                    <a:pt x="281528" y="125080"/>
                  </a:lnTo>
                  <a:lnTo>
                    <a:pt x="285908" y="109518"/>
                  </a:lnTo>
                  <a:lnTo>
                    <a:pt x="301967" y="89581"/>
                  </a:lnTo>
                  <a:lnTo>
                    <a:pt x="305525" y="88581"/>
                  </a:lnTo>
                  <a:lnTo>
                    <a:pt x="311153" y="87940"/>
                  </a:lnTo>
                  <a:lnTo>
                    <a:pt x="328753" y="125900"/>
                  </a:lnTo>
                  <a:lnTo>
                    <a:pt x="332827" y="143930"/>
                  </a:lnTo>
                  <a:lnTo>
                    <a:pt x="337402" y="157335"/>
                  </a:lnTo>
                  <a:lnTo>
                    <a:pt x="340066" y="173854"/>
                  </a:lnTo>
                  <a:lnTo>
                    <a:pt x="346983" y="184212"/>
                  </a:lnTo>
                  <a:lnTo>
                    <a:pt x="348257" y="1949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9" name="SMARTInkShape-2705"/>
            <p:cNvSpPr/>
            <p:nvPr/>
          </p:nvSpPr>
          <p:spPr>
            <a:xfrm>
              <a:off x="651867" y="2000516"/>
              <a:ext cx="80368" cy="151539"/>
            </a:xfrm>
            <a:custGeom>
              <a:avLst/>
              <a:gdLst/>
              <a:ahLst/>
              <a:cxnLst/>
              <a:rect l="0" t="0" r="0" b="0"/>
              <a:pathLst>
                <a:path w="80368" h="151539">
                  <a:moveTo>
                    <a:pt x="0" y="8663"/>
                  </a:moveTo>
                  <a:lnTo>
                    <a:pt x="0" y="47373"/>
                  </a:lnTo>
                  <a:lnTo>
                    <a:pt x="2646" y="53318"/>
                  </a:lnTo>
                  <a:lnTo>
                    <a:pt x="7689" y="60479"/>
                  </a:lnTo>
                  <a:lnTo>
                    <a:pt x="8562" y="66460"/>
                  </a:lnTo>
                  <a:lnTo>
                    <a:pt x="9677" y="68030"/>
                  </a:lnTo>
                  <a:lnTo>
                    <a:pt x="11412" y="69077"/>
                  </a:lnTo>
                  <a:lnTo>
                    <a:pt x="13561" y="69775"/>
                  </a:lnTo>
                  <a:lnTo>
                    <a:pt x="15986" y="69249"/>
                  </a:lnTo>
                  <a:lnTo>
                    <a:pt x="35790" y="57833"/>
                  </a:lnTo>
                  <a:lnTo>
                    <a:pt x="38743" y="54341"/>
                  </a:lnTo>
                  <a:lnTo>
                    <a:pt x="57883" y="9974"/>
                  </a:lnTo>
                  <a:lnTo>
                    <a:pt x="62388" y="0"/>
                  </a:lnTo>
                  <a:lnTo>
                    <a:pt x="62472" y="4553"/>
                  </a:lnTo>
                  <a:lnTo>
                    <a:pt x="59846" y="9483"/>
                  </a:lnTo>
                  <a:lnTo>
                    <a:pt x="56364" y="14981"/>
                  </a:lnTo>
                  <a:lnTo>
                    <a:pt x="54404" y="24646"/>
                  </a:lnTo>
                  <a:lnTo>
                    <a:pt x="53610" y="68354"/>
                  </a:lnTo>
                  <a:lnTo>
                    <a:pt x="54572" y="108884"/>
                  </a:lnTo>
                  <a:lnTo>
                    <a:pt x="60646" y="126613"/>
                  </a:lnTo>
                  <a:lnTo>
                    <a:pt x="61267" y="131945"/>
                  </a:lnTo>
                  <a:lnTo>
                    <a:pt x="62673" y="135500"/>
                  </a:lnTo>
                  <a:lnTo>
                    <a:pt x="64602" y="137869"/>
                  </a:lnTo>
                  <a:lnTo>
                    <a:pt x="66881" y="139449"/>
                  </a:lnTo>
                  <a:lnTo>
                    <a:pt x="68400" y="141495"/>
                  </a:lnTo>
                  <a:lnTo>
                    <a:pt x="71038" y="150020"/>
                  </a:lnTo>
                  <a:lnTo>
                    <a:pt x="72163" y="150526"/>
                  </a:lnTo>
                  <a:lnTo>
                    <a:pt x="80367" y="1515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0" name="SMARTInkShape-2706"/>
            <p:cNvSpPr/>
            <p:nvPr/>
          </p:nvSpPr>
          <p:spPr>
            <a:xfrm>
              <a:off x="852105" y="1875234"/>
              <a:ext cx="23005" cy="250032"/>
            </a:xfrm>
            <a:custGeom>
              <a:avLst/>
              <a:gdLst/>
              <a:ahLst/>
              <a:cxnLst/>
              <a:rect l="0" t="0" r="0" b="0"/>
              <a:pathLst>
                <a:path w="23005" h="250032">
                  <a:moveTo>
                    <a:pt x="5145" y="0"/>
                  </a:moveTo>
                  <a:lnTo>
                    <a:pt x="5145" y="4741"/>
                  </a:lnTo>
                  <a:lnTo>
                    <a:pt x="2499" y="9714"/>
                  </a:lnTo>
                  <a:lnTo>
                    <a:pt x="404" y="12429"/>
                  </a:lnTo>
                  <a:lnTo>
                    <a:pt x="0" y="16224"/>
                  </a:lnTo>
                  <a:lnTo>
                    <a:pt x="4886" y="59700"/>
                  </a:lnTo>
                  <a:lnTo>
                    <a:pt x="5111" y="99033"/>
                  </a:lnTo>
                  <a:lnTo>
                    <a:pt x="5142" y="142162"/>
                  </a:lnTo>
                  <a:lnTo>
                    <a:pt x="5145" y="185599"/>
                  </a:lnTo>
                  <a:lnTo>
                    <a:pt x="6137" y="210899"/>
                  </a:lnTo>
                  <a:lnTo>
                    <a:pt x="16169" y="240467"/>
                  </a:lnTo>
                  <a:lnTo>
                    <a:pt x="23004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1" name="SMARTInkShape-2707"/>
            <p:cNvSpPr/>
            <p:nvPr/>
          </p:nvSpPr>
          <p:spPr>
            <a:xfrm>
              <a:off x="759023" y="1866751"/>
              <a:ext cx="373793" cy="240656"/>
            </a:xfrm>
            <a:custGeom>
              <a:avLst/>
              <a:gdLst/>
              <a:ahLst/>
              <a:cxnLst/>
              <a:rect l="0" t="0" r="0" b="0"/>
              <a:pathLst>
                <a:path w="373793" h="240656">
                  <a:moveTo>
                    <a:pt x="0" y="151358"/>
                  </a:moveTo>
                  <a:lnTo>
                    <a:pt x="0" y="138056"/>
                  </a:lnTo>
                  <a:lnTo>
                    <a:pt x="993" y="136537"/>
                  </a:lnTo>
                  <a:lnTo>
                    <a:pt x="2646" y="135524"/>
                  </a:lnTo>
                  <a:lnTo>
                    <a:pt x="4741" y="134849"/>
                  </a:lnTo>
                  <a:lnTo>
                    <a:pt x="16224" y="127629"/>
                  </a:lnTo>
                  <a:lnTo>
                    <a:pt x="59700" y="112260"/>
                  </a:lnTo>
                  <a:lnTo>
                    <a:pt x="101213" y="83701"/>
                  </a:lnTo>
                  <a:lnTo>
                    <a:pt x="126230" y="68120"/>
                  </a:lnTo>
                  <a:lnTo>
                    <a:pt x="130516" y="59463"/>
                  </a:lnTo>
                  <a:lnTo>
                    <a:pt x="133414" y="49992"/>
                  </a:lnTo>
                  <a:lnTo>
                    <a:pt x="148051" y="28574"/>
                  </a:lnTo>
                  <a:lnTo>
                    <a:pt x="151685" y="15318"/>
                  </a:lnTo>
                  <a:lnTo>
                    <a:pt x="153709" y="13040"/>
                  </a:lnTo>
                  <a:lnTo>
                    <a:pt x="156051" y="11521"/>
                  </a:lnTo>
                  <a:lnTo>
                    <a:pt x="157612" y="9516"/>
                  </a:lnTo>
                  <a:lnTo>
                    <a:pt x="160613" y="0"/>
                  </a:lnTo>
                  <a:lnTo>
                    <a:pt x="161726" y="32739"/>
                  </a:lnTo>
                  <a:lnTo>
                    <a:pt x="168423" y="59535"/>
                  </a:lnTo>
                  <a:lnTo>
                    <a:pt x="169555" y="99584"/>
                  </a:lnTo>
                  <a:lnTo>
                    <a:pt x="169655" y="139088"/>
                  </a:lnTo>
                  <a:lnTo>
                    <a:pt x="169664" y="181103"/>
                  </a:lnTo>
                  <a:lnTo>
                    <a:pt x="169664" y="220877"/>
                  </a:lnTo>
                  <a:lnTo>
                    <a:pt x="199476" y="176461"/>
                  </a:lnTo>
                  <a:lnTo>
                    <a:pt x="220599" y="143031"/>
                  </a:lnTo>
                  <a:lnTo>
                    <a:pt x="221480" y="139853"/>
                  </a:lnTo>
                  <a:lnTo>
                    <a:pt x="223060" y="137735"/>
                  </a:lnTo>
                  <a:lnTo>
                    <a:pt x="230776" y="134057"/>
                  </a:lnTo>
                  <a:lnTo>
                    <a:pt x="239738" y="133548"/>
                  </a:lnTo>
                  <a:lnTo>
                    <a:pt x="240193" y="134524"/>
                  </a:lnTo>
                  <a:lnTo>
                    <a:pt x="240698" y="138254"/>
                  </a:lnTo>
                  <a:lnTo>
                    <a:pt x="243568" y="143219"/>
                  </a:lnTo>
                  <a:lnTo>
                    <a:pt x="247159" y="148733"/>
                  </a:lnTo>
                  <a:lnTo>
                    <a:pt x="249180" y="157416"/>
                  </a:lnTo>
                  <a:lnTo>
                    <a:pt x="249653" y="163311"/>
                  </a:lnTo>
                  <a:lnTo>
                    <a:pt x="252509" y="169238"/>
                  </a:lnTo>
                  <a:lnTo>
                    <a:pt x="256094" y="175180"/>
                  </a:lnTo>
                  <a:lnTo>
                    <a:pt x="258112" y="185095"/>
                  </a:lnTo>
                  <a:lnTo>
                    <a:pt x="259702" y="199168"/>
                  </a:lnTo>
                  <a:lnTo>
                    <a:pt x="263590" y="206672"/>
                  </a:lnTo>
                  <a:lnTo>
                    <a:pt x="266016" y="209070"/>
                  </a:lnTo>
                  <a:lnTo>
                    <a:pt x="273178" y="213437"/>
                  </a:lnTo>
                  <a:lnTo>
                    <a:pt x="275202" y="217975"/>
                  </a:lnTo>
                  <a:lnTo>
                    <a:pt x="276734" y="219582"/>
                  </a:lnTo>
                  <a:lnTo>
                    <a:pt x="281081" y="221367"/>
                  </a:lnTo>
                  <a:lnTo>
                    <a:pt x="320266" y="222785"/>
                  </a:lnTo>
                  <a:lnTo>
                    <a:pt x="328541" y="220145"/>
                  </a:lnTo>
                  <a:lnTo>
                    <a:pt x="332137" y="218052"/>
                  </a:lnTo>
                  <a:lnTo>
                    <a:pt x="354139" y="189785"/>
                  </a:lnTo>
                  <a:lnTo>
                    <a:pt x="362127" y="175201"/>
                  </a:lnTo>
                  <a:lnTo>
                    <a:pt x="365329" y="160882"/>
                  </a:lnTo>
                  <a:lnTo>
                    <a:pt x="365962" y="148499"/>
                  </a:lnTo>
                  <a:lnTo>
                    <a:pt x="367006" y="146476"/>
                  </a:lnTo>
                  <a:lnTo>
                    <a:pt x="368694" y="145127"/>
                  </a:lnTo>
                  <a:lnTo>
                    <a:pt x="370812" y="144227"/>
                  </a:lnTo>
                  <a:lnTo>
                    <a:pt x="372224" y="142635"/>
                  </a:lnTo>
                  <a:lnTo>
                    <a:pt x="373792" y="138221"/>
                  </a:lnTo>
                  <a:lnTo>
                    <a:pt x="373218" y="136647"/>
                  </a:lnTo>
                  <a:lnTo>
                    <a:pt x="371844" y="135598"/>
                  </a:lnTo>
                  <a:lnTo>
                    <a:pt x="367249" y="133913"/>
                  </a:lnTo>
                  <a:lnTo>
                    <a:pt x="361712" y="133622"/>
                  </a:lnTo>
                  <a:lnTo>
                    <a:pt x="360204" y="134573"/>
                  </a:lnTo>
                  <a:lnTo>
                    <a:pt x="359199" y="136199"/>
                  </a:lnTo>
                  <a:lnTo>
                    <a:pt x="358528" y="138276"/>
                  </a:lnTo>
                  <a:lnTo>
                    <a:pt x="344877" y="154493"/>
                  </a:lnTo>
                  <a:lnTo>
                    <a:pt x="330345" y="171884"/>
                  </a:lnTo>
                  <a:lnTo>
                    <a:pt x="324099" y="185221"/>
                  </a:lnTo>
                  <a:lnTo>
                    <a:pt x="321572" y="210817"/>
                  </a:lnTo>
                  <a:lnTo>
                    <a:pt x="321515" y="216810"/>
                  </a:lnTo>
                  <a:lnTo>
                    <a:pt x="324135" y="222782"/>
                  </a:lnTo>
                  <a:lnTo>
                    <a:pt x="333902" y="234699"/>
                  </a:lnTo>
                  <a:lnTo>
                    <a:pt x="339563" y="238008"/>
                  </a:lnTo>
                  <a:lnTo>
                    <a:pt x="357188" y="2406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2" name="SMARTInkShape-2708"/>
            <p:cNvSpPr/>
            <p:nvPr/>
          </p:nvSpPr>
          <p:spPr>
            <a:xfrm>
              <a:off x="1151930" y="1982390"/>
              <a:ext cx="62470" cy="115975"/>
            </a:xfrm>
            <a:custGeom>
              <a:avLst/>
              <a:gdLst/>
              <a:ahLst/>
              <a:cxnLst/>
              <a:rect l="0" t="0" r="0" b="0"/>
              <a:pathLst>
                <a:path w="62470" h="115975">
                  <a:moveTo>
                    <a:pt x="53578" y="0"/>
                  </a:moveTo>
                  <a:lnTo>
                    <a:pt x="40275" y="0"/>
                  </a:lnTo>
                  <a:lnTo>
                    <a:pt x="35098" y="2646"/>
                  </a:lnTo>
                  <a:lnTo>
                    <a:pt x="28430" y="7689"/>
                  </a:lnTo>
                  <a:lnTo>
                    <a:pt x="27518" y="11025"/>
                  </a:lnTo>
                  <a:lnTo>
                    <a:pt x="27275" y="13303"/>
                  </a:lnTo>
                  <a:lnTo>
                    <a:pt x="26121" y="14822"/>
                  </a:lnTo>
                  <a:lnTo>
                    <a:pt x="22192" y="16510"/>
                  </a:lnTo>
                  <a:lnTo>
                    <a:pt x="21740" y="17952"/>
                  </a:lnTo>
                  <a:lnTo>
                    <a:pt x="22431" y="19906"/>
                  </a:lnTo>
                  <a:lnTo>
                    <a:pt x="33474" y="35899"/>
                  </a:lnTo>
                  <a:lnTo>
                    <a:pt x="34222" y="38816"/>
                  </a:lnTo>
                  <a:lnTo>
                    <a:pt x="40345" y="44702"/>
                  </a:lnTo>
                  <a:lnTo>
                    <a:pt x="47696" y="50626"/>
                  </a:lnTo>
                  <a:lnTo>
                    <a:pt x="59198" y="68464"/>
                  </a:lnTo>
                  <a:lnTo>
                    <a:pt x="61527" y="77392"/>
                  </a:lnTo>
                  <a:lnTo>
                    <a:pt x="62469" y="101204"/>
                  </a:lnTo>
                  <a:lnTo>
                    <a:pt x="61490" y="103188"/>
                  </a:lnTo>
                  <a:lnTo>
                    <a:pt x="59845" y="104511"/>
                  </a:lnTo>
                  <a:lnTo>
                    <a:pt x="55371" y="105981"/>
                  </a:lnTo>
                  <a:lnTo>
                    <a:pt x="50075" y="106634"/>
                  </a:lnTo>
                  <a:lnTo>
                    <a:pt x="44414" y="109570"/>
                  </a:lnTo>
                  <a:lnTo>
                    <a:pt x="38591" y="113190"/>
                  </a:lnTo>
                  <a:lnTo>
                    <a:pt x="26768" y="115515"/>
                  </a:lnTo>
                  <a:lnTo>
                    <a:pt x="14878" y="115974"/>
                  </a:lnTo>
                  <a:lnTo>
                    <a:pt x="8928" y="113390"/>
                  </a:lnTo>
                  <a:lnTo>
                    <a:pt x="0" y="1071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3" name="SMARTInkShape-2709"/>
            <p:cNvSpPr/>
            <p:nvPr/>
          </p:nvSpPr>
          <p:spPr>
            <a:xfrm>
              <a:off x="1214437" y="1982401"/>
              <a:ext cx="62509" cy="89287"/>
            </a:xfrm>
            <a:custGeom>
              <a:avLst/>
              <a:gdLst/>
              <a:ahLst/>
              <a:cxnLst/>
              <a:rect l="0" t="0" r="0" b="0"/>
              <a:pathLst>
                <a:path w="62509" h="89287">
                  <a:moveTo>
                    <a:pt x="0" y="62497"/>
                  </a:moveTo>
                  <a:lnTo>
                    <a:pt x="0" y="57757"/>
                  </a:lnTo>
                  <a:lnTo>
                    <a:pt x="1985" y="56360"/>
                  </a:lnTo>
                  <a:lnTo>
                    <a:pt x="13266" y="53403"/>
                  </a:lnTo>
                  <a:lnTo>
                    <a:pt x="26470" y="44018"/>
                  </a:lnTo>
                  <a:lnTo>
                    <a:pt x="42487" y="29896"/>
                  </a:lnTo>
                  <a:lnTo>
                    <a:pt x="47988" y="28164"/>
                  </a:lnTo>
                  <a:lnTo>
                    <a:pt x="49851" y="26710"/>
                  </a:lnTo>
                  <a:lnTo>
                    <a:pt x="61224" y="10280"/>
                  </a:lnTo>
                  <a:lnTo>
                    <a:pt x="62498" y="109"/>
                  </a:lnTo>
                  <a:lnTo>
                    <a:pt x="50079" y="0"/>
                  </a:lnTo>
                  <a:lnTo>
                    <a:pt x="48269" y="989"/>
                  </a:lnTo>
                  <a:lnTo>
                    <a:pt x="47062" y="2640"/>
                  </a:lnTo>
                  <a:lnTo>
                    <a:pt x="46258" y="4733"/>
                  </a:lnTo>
                  <a:lnTo>
                    <a:pt x="44729" y="6128"/>
                  </a:lnTo>
                  <a:lnTo>
                    <a:pt x="35147" y="11014"/>
                  </a:lnTo>
                  <a:lnTo>
                    <a:pt x="14850" y="29878"/>
                  </a:lnTo>
                  <a:lnTo>
                    <a:pt x="11561" y="35763"/>
                  </a:lnTo>
                  <a:lnTo>
                    <a:pt x="9107" y="41686"/>
                  </a:lnTo>
                  <a:lnTo>
                    <a:pt x="3140" y="50598"/>
                  </a:lnTo>
                  <a:lnTo>
                    <a:pt x="1396" y="56547"/>
                  </a:lnTo>
                  <a:lnTo>
                    <a:pt x="1923" y="59523"/>
                  </a:lnTo>
                  <a:lnTo>
                    <a:pt x="7252" y="71428"/>
                  </a:lnTo>
                  <a:lnTo>
                    <a:pt x="7811" y="74404"/>
                  </a:lnTo>
                  <a:lnTo>
                    <a:pt x="13339" y="83334"/>
                  </a:lnTo>
                  <a:lnTo>
                    <a:pt x="18497" y="86640"/>
                  </a:lnTo>
                  <a:lnTo>
                    <a:pt x="29624" y="88502"/>
                  </a:lnTo>
                  <a:lnTo>
                    <a:pt x="62508" y="892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4" name="SMARTInkShape-2710"/>
            <p:cNvSpPr/>
            <p:nvPr/>
          </p:nvSpPr>
          <p:spPr>
            <a:xfrm>
              <a:off x="1334729" y="1955710"/>
              <a:ext cx="102952" cy="115978"/>
            </a:xfrm>
            <a:custGeom>
              <a:avLst/>
              <a:gdLst/>
              <a:ahLst/>
              <a:cxnLst/>
              <a:rect l="0" t="0" r="0" b="0"/>
              <a:pathLst>
                <a:path w="102952" h="115978">
                  <a:moveTo>
                    <a:pt x="85091" y="8821"/>
                  </a:moveTo>
                  <a:lnTo>
                    <a:pt x="76529" y="259"/>
                  </a:lnTo>
                  <a:lnTo>
                    <a:pt x="71530" y="0"/>
                  </a:lnTo>
                  <a:lnTo>
                    <a:pt x="66496" y="2586"/>
                  </a:lnTo>
                  <a:lnTo>
                    <a:pt x="60952" y="6050"/>
                  </a:lnTo>
                  <a:lnTo>
                    <a:pt x="55180" y="7590"/>
                  </a:lnTo>
                  <a:lnTo>
                    <a:pt x="49308" y="13566"/>
                  </a:lnTo>
                  <a:lnTo>
                    <a:pt x="11917" y="55132"/>
                  </a:lnTo>
                  <a:lnTo>
                    <a:pt x="7921" y="64461"/>
                  </a:lnTo>
                  <a:lnTo>
                    <a:pt x="0" y="91444"/>
                  </a:lnTo>
                  <a:lnTo>
                    <a:pt x="3906" y="109537"/>
                  </a:lnTo>
                  <a:lnTo>
                    <a:pt x="5171" y="111684"/>
                  </a:lnTo>
                  <a:lnTo>
                    <a:pt x="7006" y="113115"/>
                  </a:lnTo>
                  <a:lnTo>
                    <a:pt x="11692" y="114705"/>
                  </a:lnTo>
                  <a:lnTo>
                    <a:pt x="39270" y="115928"/>
                  </a:lnTo>
                  <a:lnTo>
                    <a:pt x="47528" y="113309"/>
                  </a:lnTo>
                  <a:lnTo>
                    <a:pt x="64012" y="100743"/>
                  </a:lnTo>
                  <a:lnTo>
                    <a:pt x="70101" y="94985"/>
                  </a:lnTo>
                  <a:lnTo>
                    <a:pt x="73468" y="86473"/>
                  </a:lnTo>
                  <a:lnTo>
                    <a:pt x="76141" y="44588"/>
                  </a:lnTo>
                  <a:lnTo>
                    <a:pt x="76157" y="37384"/>
                  </a:lnTo>
                  <a:lnTo>
                    <a:pt x="76162" y="78299"/>
                  </a:lnTo>
                  <a:lnTo>
                    <a:pt x="77154" y="92356"/>
                  </a:lnTo>
                  <a:lnTo>
                    <a:pt x="83290" y="103246"/>
                  </a:lnTo>
                  <a:lnTo>
                    <a:pt x="88590" y="109658"/>
                  </a:lnTo>
                  <a:lnTo>
                    <a:pt x="94253" y="113169"/>
                  </a:lnTo>
                  <a:lnTo>
                    <a:pt x="102951" y="1159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5" name="SMARTInkShape-2711"/>
            <p:cNvSpPr/>
            <p:nvPr/>
          </p:nvSpPr>
          <p:spPr>
            <a:xfrm>
              <a:off x="1450764" y="1964899"/>
              <a:ext cx="85143" cy="79587"/>
            </a:xfrm>
            <a:custGeom>
              <a:avLst/>
              <a:gdLst/>
              <a:ahLst/>
              <a:cxnLst/>
              <a:rect l="0" t="0" r="0" b="0"/>
              <a:pathLst>
                <a:path w="85143" h="79587">
                  <a:moveTo>
                    <a:pt x="85142" y="8562"/>
                  </a:moveTo>
                  <a:lnTo>
                    <a:pt x="80402" y="8562"/>
                  </a:lnTo>
                  <a:lnTo>
                    <a:pt x="79005" y="7570"/>
                  </a:lnTo>
                  <a:lnTo>
                    <a:pt x="78074" y="5916"/>
                  </a:lnTo>
                  <a:lnTo>
                    <a:pt x="77454" y="3822"/>
                  </a:lnTo>
                  <a:lnTo>
                    <a:pt x="76048" y="2425"/>
                  </a:lnTo>
                  <a:lnTo>
                    <a:pt x="71840" y="873"/>
                  </a:lnTo>
                  <a:lnTo>
                    <a:pt x="63892" y="0"/>
                  </a:lnTo>
                  <a:lnTo>
                    <a:pt x="58169" y="2442"/>
                  </a:lnTo>
                  <a:lnTo>
                    <a:pt x="52318" y="5842"/>
                  </a:lnTo>
                  <a:lnTo>
                    <a:pt x="28397" y="15452"/>
                  </a:lnTo>
                  <a:lnTo>
                    <a:pt x="11095" y="29521"/>
                  </a:lnTo>
                  <a:lnTo>
                    <a:pt x="7584" y="35406"/>
                  </a:lnTo>
                  <a:lnTo>
                    <a:pt x="5031" y="41328"/>
                  </a:lnTo>
                  <a:lnTo>
                    <a:pt x="589" y="47268"/>
                  </a:lnTo>
                  <a:lnTo>
                    <a:pt x="0" y="50241"/>
                  </a:lnTo>
                  <a:lnTo>
                    <a:pt x="600" y="53215"/>
                  </a:lnTo>
                  <a:lnTo>
                    <a:pt x="2919" y="59166"/>
                  </a:lnTo>
                  <a:lnTo>
                    <a:pt x="3950" y="65118"/>
                  </a:lnTo>
                  <a:lnTo>
                    <a:pt x="5217" y="67102"/>
                  </a:lnTo>
                  <a:lnTo>
                    <a:pt x="7054" y="68424"/>
                  </a:lnTo>
                  <a:lnTo>
                    <a:pt x="32548" y="77905"/>
                  </a:lnTo>
                  <a:lnTo>
                    <a:pt x="50830" y="79586"/>
                  </a:lnTo>
                  <a:lnTo>
                    <a:pt x="67283" y="710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6" name="SMARTInkShape-2712"/>
            <p:cNvSpPr/>
            <p:nvPr/>
          </p:nvSpPr>
          <p:spPr>
            <a:xfrm>
              <a:off x="1580555" y="1848455"/>
              <a:ext cx="8930" cy="214304"/>
            </a:xfrm>
            <a:custGeom>
              <a:avLst/>
              <a:gdLst/>
              <a:ahLst/>
              <a:cxnLst/>
              <a:rect l="0" t="0" r="0" b="0"/>
              <a:pathLst>
                <a:path w="8930" h="214304">
                  <a:moveTo>
                    <a:pt x="0" y="8920"/>
                  </a:moveTo>
                  <a:lnTo>
                    <a:pt x="0" y="1231"/>
                  </a:lnTo>
                  <a:lnTo>
                    <a:pt x="992" y="818"/>
                  </a:lnTo>
                  <a:lnTo>
                    <a:pt x="8820" y="0"/>
                  </a:lnTo>
                  <a:lnTo>
                    <a:pt x="7935" y="39720"/>
                  </a:lnTo>
                  <a:lnTo>
                    <a:pt x="827" y="74495"/>
                  </a:lnTo>
                  <a:lnTo>
                    <a:pt x="48" y="118727"/>
                  </a:lnTo>
                  <a:lnTo>
                    <a:pt x="4" y="160173"/>
                  </a:lnTo>
                  <a:lnTo>
                    <a:pt x="994" y="172386"/>
                  </a:lnTo>
                  <a:lnTo>
                    <a:pt x="8929" y="2143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7" name="SMARTInkShape-2713"/>
            <p:cNvSpPr/>
            <p:nvPr/>
          </p:nvSpPr>
          <p:spPr>
            <a:xfrm>
              <a:off x="1518047" y="1950553"/>
              <a:ext cx="116087" cy="103276"/>
            </a:xfrm>
            <a:custGeom>
              <a:avLst/>
              <a:gdLst/>
              <a:ahLst/>
              <a:cxnLst/>
              <a:rect l="0" t="0" r="0" b="0"/>
              <a:pathLst>
                <a:path w="116087" h="103276">
                  <a:moveTo>
                    <a:pt x="0" y="40767"/>
                  </a:moveTo>
                  <a:lnTo>
                    <a:pt x="0" y="27465"/>
                  </a:lnTo>
                  <a:lnTo>
                    <a:pt x="992" y="25946"/>
                  </a:lnTo>
                  <a:lnTo>
                    <a:pt x="2646" y="24933"/>
                  </a:lnTo>
                  <a:lnTo>
                    <a:pt x="40139" y="8748"/>
                  </a:lnTo>
                  <a:lnTo>
                    <a:pt x="81704" y="2619"/>
                  </a:lnTo>
                  <a:lnTo>
                    <a:pt x="87211" y="452"/>
                  </a:lnTo>
                  <a:lnTo>
                    <a:pt x="91875" y="0"/>
                  </a:lnTo>
                  <a:lnTo>
                    <a:pt x="111242" y="4793"/>
                  </a:lnTo>
                  <a:lnTo>
                    <a:pt x="112857" y="5870"/>
                  </a:lnTo>
                  <a:lnTo>
                    <a:pt x="113933" y="7581"/>
                  </a:lnTo>
                  <a:lnTo>
                    <a:pt x="115448" y="14728"/>
                  </a:lnTo>
                  <a:lnTo>
                    <a:pt x="116081" y="58081"/>
                  </a:lnTo>
                  <a:lnTo>
                    <a:pt x="116086" y="1032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8" name="SMARTInkShape-2714"/>
            <p:cNvSpPr/>
            <p:nvPr/>
          </p:nvSpPr>
          <p:spPr>
            <a:xfrm>
              <a:off x="1634133" y="1919883"/>
              <a:ext cx="8930" cy="8930"/>
            </a:xfrm>
            <a:custGeom>
              <a:avLst/>
              <a:gdLst/>
              <a:ahLst/>
              <a:cxnLst/>
              <a:rect l="0" t="0" r="0" b="0"/>
              <a:pathLst>
                <a:path w="8930" h="8930">
                  <a:moveTo>
                    <a:pt x="8929" y="8929"/>
                  </a:moveTo>
                  <a:lnTo>
                    <a:pt x="4189" y="8929"/>
                  </a:lnTo>
                  <a:lnTo>
                    <a:pt x="2792" y="7937"/>
                  </a:lnTo>
                  <a:lnTo>
                    <a:pt x="1862" y="628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9" name="SMARTInkShape-2715"/>
            <p:cNvSpPr/>
            <p:nvPr/>
          </p:nvSpPr>
          <p:spPr>
            <a:xfrm>
              <a:off x="1651992" y="1937742"/>
              <a:ext cx="44604" cy="89140"/>
            </a:xfrm>
            <a:custGeom>
              <a:avLst/>
              <a:gdLst/>
              <a:ahLst/>
              <a:cxnLst/>
              <a:rect l="0" t="0" r="0" b="0"/>
              <a:pathLst>
                <a:path w="44604" h="89140">
                  <a:moveTo>
                    <a:pt x="17859" y="0"/>
                  </a:moveTo>
                  <a:lnTo>
                    <a:pt x="17859" y="12429"/>
                  </a:lnTo>
                  <a:lnTo>
                    <a:pt x="9298" y="52011"/>
                  </a:lnTo>
                  <a:lnTo>
                    <a:pt x="8939" y="83226"/>
                  </a:lnTo>
                  <a:lnTo>
                    <a:pt x="9928" y="85249"/>
                  </a:lnTo>
                  <a:lnTo>
                    <a:pt x="11580" y="86599"/>
                  </a:lnTo>
                  <a:lnTo>
                    <a:pt x="16061" y="88098"/>
                  </a:lnTo>
                  <a:lnTo>
                    <a:pt x="29921" y="89139"/>
                  </a:lnTo>
                  <a:lnTo>
                    <a:pt x="35788" y="86581"/>
                  </a:lnTo>
                  <a:lnTo>
                    <a:pt x="42898" y="81594"/>
                  </a:lnTo>
                  <a:lnTo>
                    <a:pt x="43871" y="78267"/>
                  </a:lnTo>
                  <a:lnTo>
                    <a:pt x="44603" y="59408"/>
                  </a:lnTo>
                  <a:lnTo>
                    <a:pt x="41983" y="53523"/>
                  </a:lnTo>
                  <a:lnTo>
                    <a:pt x="38503" y="47601"/>
                  </a:lnTo>
                  <a:lnTo>
                    <a:pt x="36956" y="41661"/>
                  </a:lnTo>
                  <a:lnTo>
                    <a:pt x="30977" y="35714"/>
                  </a:lnTo>
                  <a:lnTo>
                    <a:pt x="10939" y="19623"/>
                  </a:lnTo>
                  <a:lnTo>
                    <a:pt x="7177" y="18643"/>
                  </a:lnTo>
                  <a:lnTo>
                    <a:pt x="0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0" name="SMARTInkShape-2716"/>
            <p:cNvSpPr/>
            <p:nvPr/>
          </p:nvSpPr>
          <p:spPr>
            <a:xfrm>
              <a:off x="1714500" y="1948077"/>
              <a:ext cx="116087" cy="105752"/>
            </a:xfrm>
            <a:custGeom>
              <a:avLst/>
              <a:gdLst/>
              <a:ahLst/>
              <a:cxnLst/>
              <a:rect l="0" t="0" r="0" b="0"/>
              <a:pathLst>
                <a:path w="116087" h="105752">
                  <a:moveTo>
                    <a:pt x="0" y="34313"/>
                  </a:moveTo>
                  <a:lnTo>
                    <a:pt x="4740" y="39054"/>
                  </a:lnTo>
                  <a:lnTo>
                    <a:pt x="7068" y="44027"/>
                  </a:lnTo>
                  <a:lnTo>
                    <a:pt x="7688" y="46742"/>
                  </a:lnTo>
                  <a:lnTo>
                    <a:pt x="16959" y="60949"/>
                  </a:lnTo>
                  <a:lnTo>
                    <a:pt x="17856" y="86505"/>
                  </a:lnTo>
                  <a:lnTo>
                    <a:pt x="16865" y="86968"/>
                  </a:lnTo>
                  <a:lnTo>
                    <a:pt x="13118" y="87481"/>
                  </a:lnTo>
                  <a:lnTo>
                    <a:pt x="11722" y="86626"/>
                  </a:lnTo>
                  <a:lnTo>
                    <a:pt x="10791" y="85063"/>
                  </a:lnTo>
                  <a:lnTo>
                    <a:pt x="9297" y="80167"/>
                  </a:lnTo>
                  <a:lnTo>
                    <a:pt x="15139" y="72071"/>
                  </a:lnTo>
                  <a:lnTo>
                    <a:pt x="17053" y="63801"/>
                  </a:lnTo>
                  <a:lnTo>
                    <a:pt x="18781" y="45203"/>
                  </a:lnTo>
                  <a:lnTo>
                    <a:pt x="28879" y="17004"/>
                  </a:lnTo>
                  <a:lnTo>
                    <a:pt x="31159" y="13844"/>
                  </a:lnTo>
                  <a:lnTo>
                    <a:pt x="36338" y="10333"/>
                  </a:lnTo>
                  <a:lnTo>
                    <a:pt x="41947" y="7781"/>
                  </a:lnTo>
                  <a:lnTo>
                    <a:pt x="50683" y="1757"/>
                  </a:lnTo>
                  <a:lnTo>
                    <a:pt x="56591" y="0"/>
                  </a:lnTo>
                  <a:lnTo>
                    <a:pt x="59555" y="524"/>
                  </a:lnTo>
                  <a:lnTo>
                    <a:pt x="71256" y="6779"/>
                  </a:lnTo>
                  <a:lnTo>
                    <a:pt x="75656" y="7193"/>
                  </a:lnTo>
                  <a:lnTo>
                    <a:pt x="77226" y="8296"/>
                  </a:lnTo>
                  <a:lnTo>
                    <a:pt x="78273" y="10023"/>
                  </a:lnTo>
                  <a:lnTo>
                    <a:pt x="78971" y="12167"/>
                  </a:lnTo>
                  <a:lnTo>
                    <a:pt x="87251" y="25603"/>
                  </a:lnTo>
                  <a:lnTo>
                    <a:pt x="98367" y="66230"/>
                  </a:lnTo>
                  <a:lnTo>
                    <a:pt x="105126" y="78799"/>
                  </a:lnTo>
                  <a:lnTo>
                    <a:pt x="105803" y="81830"/>
                  </a:lnTo>
                  <a:lnTo>
                    <a:pt x="116086" y="1057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1" name="SMARTInkShape-2717"/>
            <p:cNvSpPr/>
            <p:nvPr/>
          </p:nvSpPr>
          <p:spPr>
            <a:xfrm>
              <a:off x="1857375" y="1946672"/>
              <a:ext cx="80368" cy="98227"/>
            </a:xfrm>
            <a:custGeom>
              <a:avLst/>
              <a:gdLst/>
              <a:ahLst/>
              <a:cxnLst/>
              <a:rect l="0" t="0" r="0" b="0"/>
              <a:pathLst>
                <a:path w="80368" h="98227">
                  <a:moveTo>
                    <a:pt x="80367" y="0"/>
                  </a:moveTo>
                  <a:lnTo>
                    <a:pt x="50556" y="0"/>
                  </a:lnTo>
                  <a:lnTo>
                    <a:pt x="44628" y="2646"/>
                  </a:lnTo>
                  <a:lnTo>
                    <a:pt x="28552" y="16250"/>
                  </a:lnTo>
                  <a:lnTo>
                    <a:pt x="27573" y="19790"/>
                  </a:lnTo>
                  <a:lnTo>
                    <a:pt x="26944" y="30147"/>
                  </a:lnTo>
                  <a:lnTo>
                    <a:pt x="29504" y="35888"/>
                  </a:lnTo>
                  <a:lnTo>
                    <a:pt x="51003" y="62512"/>
                  </a:lnTo>
                  <a:lnTo>
                    <a:pt x="53426" y="68463"/>
                  </a:lnTo>
                  <a:lnTo>
                    <a:pt x="61116" y="78603"/>
                  </a:lnTo>
                  <a:lnTo>
                    <a:pt x="60587" y="80184"/>
                  </a:lnTo>
                  <a:lnTo>
                    <a:pt x="57355" y="84585"/>
                  </a:lnTo>
                  <a:lnTo>
                    <a:pt x="52611" y="87202"/>
                  </a:lnTo>
                  <a:lnTo>
                    <a:pt x="49956" y="87901"/>
                  </a:lnTo>
                  <a:lnTo>
                    <a:pt x="35634" y="96180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2" name="SMARTInkShape-2718"/>
            <p:cNvSpPr/>
            <p:nvPr/>
          </p:nvSpPr>
          <p:spPr>
            <a:xfrm>
              <a:off x="1991320" y="1964948"/>
              <a:ext cx="89298" cy="124553"/>
            </a:xfrm>
            <a:custGeom>
              <a:avLst/>
              <a:gdLst/>
              <a:ahLst/>
              <a:cxnLst/>
              <a:rect l="0" t="0" r="0" b="0"/>
              <a:pathLst>
                <a:path w="89298" h="124553">
                  <a:moveTo>
                    <a:pt x="26789" y="8513"/>
                  </a:moveTo>
                  <a:lnTo>
                    <a:pt x="19101" y="16201"/>
                  </a:lnTo>
                  <a:lnTo>
                    <a:pt x="9779" y="59116"/>
                  </a:lnTo>
                  <a:lnTo>
                    <a:pt x="8189" y="74880"/>
                  </a:lnTo>
                  <a:lnTo>
                    <a:pt x="567" y="106007"/>
                  </a:lnTo>
                  <a:lnTo>
                    <a:pt x="1" y="124552"/>
                  </a:lnTo>
                  <a:lnTo>
                    <a:pt x="0" y="81484"/>
                  </a:lnTo>
                  <a:lnTo>
                    <a:pt x="11024" y="42313"/>
                  </a:lnTo>
                  <a:lnTo>
                    <a:pt x="18480" y="28450"/>
                  </a:lnTo>
                  <a:lnTo>
                    <a:pt x="23096" y="21342"/>
                  </a:lnTo>
                  <a:lnTo>
                    <a:pt x="25148" y="14876"/>
                  </a:lnTo>
                  <a:lnTo>
                    <a:pt x="26687" y="12755"/>
                  </a:lnTo>
                  <a:lnTo>
                    <a:pt x="28706" y="11341"/>
                  </a:lnTo>
                  <a:lnTo>
                    <a:pt x="33594" y="8778"/>
                  </a:lnTo>
                  <a:lnTo>
                    <a:pt x="42997" y="990"/>
                  </a:lnTo>
                  <a:lnTo>
                    <a:pt x="48900" y="0"/>
                  </a:lnTo>
                  <a:lnTo>
                    <a:pt x="50459" y="853"/>
                  </a:lnTo>
                  <a:lnTo>
                    <a:pt x="51499" y="2414"/>
                  </a:lnTo>
                  <a:lnTo>
                    <a:pt x="52192" y="4447"/>
                  </a:lnTo>
                  <a:lnTo>
                    <a:pt x="53646" y="5802"/>
                  </a:lnTo>
                  <a:lnTo>
                    <a:pt x="57908" y="7308"/>
                  </a:lnTo>
                  <a:lnTo>
                    <a:pt x="59441" y="8702"/>
                  </a:lnTo>
                  <a:lnTo>
                    <a:pt x="69396" y="26557"/>
                  </a:lnTo>
                  <a:lnTo>
                    <a:pt x="70077" y="29472"/>
                  </a:lnTo>
                  <a:lnTo>
                    <a:pt x="78326" y="44248"/>
                  </a:lnTo>
                  <a:lnTo>
                    <a:pt x="89118" y="88717"/>
                  </a:lnTo>
                  <a:lnTo>
                    <a:pt x="89297" y="1067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3" name="SMARTInkShape-2719"/>
            <p:cNvSpPr/>
            <p:nvPr/>
          </p:nvSpPr>
          <p:spPr>
            <a:xfrm>
              <a:off x="2080773" y="1937742"/>
              <a:ext cx="97623" cy="98073"/>
            </a:xfrm>
            <a:custGeom>
              <a:avLst/>
              <a:gdLst/>
              <a:ahLst/>
              <a:cxnLst/>
              <a:rect l="0" t="0" r="0" b="0"/>
              <a:pathLst>
                <a:path w="97623" h="98073">
                  <a:moveTo>
                    <a:pt x="80211" y="8930"/>
                  </a:moveTo>
                  <a:lnTo>
                    <a:pt x="71649" y="8930"/>
                  </a:lnTo>
                  <a:lnTo>
                    <a:pt x="64225" y="15067"/>
                  </a:lnTo>
                  <a:lnTo>
                    <a:pt x="41235" y="24743"/>
                  </a:lnTo>
                  <a:lnTo>
                    <a:pt x="5828" y="56566"/>
                  </a:lnTo>
                  <a:lnTo>
                    <a:pt x="2504" y="62513"/>
                  </a:lnTo>
                  <a:lnTo>
                    <a:pt x="369" y="74415"/>
                  </a:lnTo>
                  <a:lnTo>
                    <a:pt x="0" y="83344"/>
                  </a:lnTo>
                  <a:lnTo>
                    <a:pt x="2559" y="89297"/>
                  </a:lnTo>
                  <a:lnTo>
                    <a:pt x="4631" y="92273"/>
                  </a:lnTo>
                  <a:lnTo>
                    <a:pt x="9578" y="95581"/>
                  </a:lnTo>
                  <a:lnTo>
                    <a:pt x="16077" y="97051"/>
                  </a:lnTo>
                  <a:lnTo>
                    <a:pt x="37345" y="98072"/>
                  </a:lnTo>
                  <a:lnTo>
                    <a:pt x="63982" y="90525"/>
                  </a:lnTo>
                  <a:lnTo>
                    <a:pt x="78600" y="80180"/>
                  </a:lnTo>
                  <a:lnTo>
                    <a:pt x="84456" y="72677"/>
                  </a:lnTo>
                  <a:lnTo>
                    <a:pt x="90399" y="62875"/>
                  </a:lnTo>
                  <a:lnTo>
                    <a:pt x="94661" y="56718"/>
                  </a:lnTo>
                  <a:lnTo>
                    <a:pt x="97061" y="47673"/>
                  </a:lnTo>
                  <a:lnTo>
                    <a:pt x="97622" y="41693"/>
                  </a:lnTo>
                  <a:lnTo>
                    <a:pt x="95225" y="35728"/>
                  </a:lnTo>
                  <a:lnTo>
                    <a:pt x="83241" y="20009"/>
                  </a:lnTo>
                  <a:lnTo>
                    <a:pt x="80117" y="11661"/>
                  </a:lnTo>
                  <a:lnTo>
                    <a:pt x="72641" y="1732"/>
                  </a:lnTo>
                  <a:lnTo>
                    <a:pt x="69240" y="770"/>
                  </a:lnTo>
                  <a:lnTo>
                    <a:pt x="6235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4" name="SMARTInkShape-2720"/>
            <p:cNvSpPr/>
            <p:nvPr/>
          </p:nvSpPr>
          <p:spPr>
            <a:xfrm>
              <a:off x="2187773" y="1928812"/>
              <a:ext cx="142876" cy="97824"/>
            </a:xfrm>
            <a:custGeom>
              <a:avLst/>
              <a:gdLst/>
              <a:ahLst/>
              <a:cxnLst/>
              <a:rect l="0" t="0" r="0" b="0"/>
              <a:pathLst>
                <a:path w="142876" h="97824">
                  <a:moveTo>
                    <a:pt x="0" y="0"/>
                  </a:moveTo>
                  <a:lnTo>
                    <a:pt x="0" y="20991"/>
                  </a:lnTo>
                  <a:lnTo>
                    <a:pt x="2646" y="26858"/>
                  </a:lnTo>
                  <a:lnTo>
                    <a:pt x="6137" y="32773"/>
                  </a:lnTo>
                  <a:lnTo>
                    <a:pt x="8102" y="42673"/>
                  </a:lnTo>
                  <a:lnTo>
                    <a:pt x="8898" y="66358"/>
                  </a:lnTo>
                  <a:lnTo>
                    <a:pt x="11562" y="71826"/>
                  </a:lnTo>
                  <a:lnTo>
                    <a:pt x="16616" y="78680"/>
                  </a:lnTo>
                  <a:lnTo>
                    <a:pt x="19953" y="79618"/>
                  </a:lnTo>
                  <a:lnTo>
                    <a:pt x="38818" y="80324"/>
                  </a:lnTo>
                  <a:lnTo>
                    <a:pt x="44703" y="77702"/>
                  </a:lnTo>
                  <a:lnTo>
                    <a:pt x="50626" y="74222"/>
                  </a:lnTo>
                  <a:lnTo>
                    <a:pt x="56566" y="72675"/>
                  </a:lnTo>
                  <a:lnTo>
                    <a:pt x="58546" y="71271"/>
                  </a:lnTo>
                  <a:lnTo>
                    <a:pt x="59867" y="69342"/>
                  </a:lnTo>
                  <a:lnTo>
                    <a:pt x="60747" y="67064"/>
                  </a:lnTo>
                  <a:lnTo>
                    <a:pt x="62326" y="65546"/>
                  </a:lnTo>
                  <a:lnTo>
                    <a:pt x="71315" y="62543"/>
                  </a:lnTo>
                  <a:lnTo>
                    <a:pt x="71438" y="93628"/>
                  </a:lnTo>
                  <a:lnTo>
                    <a:pt x="72430" y="95161"/>
                  </a:lnTo>
                  <a:lnTo>
                    <a:pt x="74084" y="96183"/>
                  </a:lnTo>
                  <a:lnTo>
                    <a:pt x="79559" y="97319"/>
                  </a:lnTo>
                  <a:lnTo>
                    <a:pt x="88607" y="97823"/>
                  </a:lnTo>
                  <a:lnTo>
                    <a:pt x="96597" y="95402"/>
                  </a:lnTo>
                  <a:lnTo>
                    <a:pt x="103456" y="92010"/>
                  </a:lnTo>
                  <a:lnTo>
                    <a:pt x="112895" y="89109"/>
                  </a:lnTo>
                  <a:lnTo>
                    <a:pt x="136914" y="68338"/>
                  </a:lnTo>
                  <a:lnTo>
                    <a:pt x="140226" y="62453"/>
                  </a:lnTo>
                  <a:lnTo>
                    <a:pt x="142526" y="53755"/>
                  </a:lnTo>
                  <a:lnTo>
                    <a:pt x="142875" y="44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5" name="SMARTInkShape-2721"/>
            <p:cNvSpPr/>
            <p:nvPr/>
          </p:nvSpPr>
          <p:spPr>
            <a:xfrm>
              <a:off x="321514" y="2205633"/>
              <a:ext cx="80323" cy="178594"/>
            </a:xfrm>
            <a:custGeom>
              <a:avLst/>
              <a:gdLst/>
              <a:ahLst/>
              <a:cxnLst/>
              <a:rect l="0" t="0" r="0" b="0"/>
              <a:pathLst>
                <a:path w="80323" h="178594">
                  <a:moveTo>
                    <a:pt x="80322" y="0"/>
                  </a:moveTo>
                  <a:lnTo>
                    <a:pt x="80322" y="4740"/>
                  </a:lnTo>
                  <a:lnTo>
                    <a:pt x="79330" y="6137"/>
                  </a:lnTo>
                  <a:lnTo>
                    <a:pt x="77676" y="7068"/>
                  </a:lnTo>
                  <a:lnTo>
                    <a:pt x="75582" y="7688"/>
                  </a:lnTo>
                  <a:lnTo>
                    <a:pt x="62230" y="18479"/>
                  </a:lnTo>
                  <a:lnTo>
                    <a:pt x="56406" y="25080"/>
                  </a:lnTo>
                  <a:lnTo>
                    <a:pt x="30710" y="68387"/>
                  </a:lnTo>
                  <a:lnTo>
                    <a:pt x="17262" y="107326"/>
                  </a:lnTo>
                  <a:lnTo>
                    <a:pt x="1686" y="144097"/>
                  </a:lnTo>
                  <a:lnTo>
                    <a:pt x="0" y="172595"/>
                  </a:lnTo>
                  <a:lnTo>
                    <a:pt x="977" y="174594"/>
                  </a:lnTo>
                  <a:lnTo>
                    <a:pt x="2621" y="175928"/>
                  </a:lnTo>
                  <a:lnTo>
                    <a:pt x="7093" y="177409"/>
                  </a:lnTo>
                  <a:lnTo>
                    <a:pt x="35673" y="17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6" name="SMARTInkShape-2722"/>
            <p:cNvSpPr/>
            <p:nvPr/>
          </p:nvSpPr>
          <p:spPr>
            <a:xfrm>
              <a:off x="401948" y="2214731"/>
              <a:ext cx="294569" cy="168970"/>
            </a:xfrm>
            <a:custGeom>
              <a:avLst/>
              <a:gdLst/>
              <a:ahLst/>
              <a:cxnLst/>
              <a:rect l="0" t="0" r="0" b="0"/>
              <a:pathLst>
                <a:path w="294569" h="168970">
                  <a:moveTo>
                    <a:pt x="26677" y="44480"/>
                  </a:moveTo>
                  <a:lnTo>
                    <a:pt x="21937" y="49220"/>
                  </a:lnTo>
                  <a:lnTo>
                    <a:pt x="19609" y="54193"/>
                  </a:lnTo>
                  <a:lnTo>
                    <a:pt x="18989" y="56909"/>
                  </a:lnTo>
                  <a:lnTo>
                    <a:pt x="11856" y="69388"/>
                  </a:lnTo>
                  <a:lnTo>
                    <a:pt x="2760" y="110898"/>
                  </a:lnTo>
                  <a:lnTo>
                    <a:pt x="0" y="145196"/>
                  </a:lnTo>
                  <a:lnTo>
                    <a:pt x="2584" y="151420"/>
                  </a:lnTo>
                  <a:lnTo>
                    <a:pt x="6047" y="157493"/>
                  </a:lnTo>
                  <a:lnTo>
                    <a:pt x="8453" y="167719"/>
                  </a:lnTo>
                  <a:lnTo>
                    <a:pt x="9567" y="168311"/>
                  </a:lnTo>
                  <a:lnTo>
                    <a:pt x="13450" y="168969"/>
                  </a:lnTo>
                  <a:lnTo>
                    <a:pt x="18483" y="166616"/>
                  </a:lnTo>
                  <a:lnTo>
                    <a:pt x="21214" y="164599"/>
                  </a:lnTo>
                  <a:lnTo>
                    <a:pt x="24249" y="159713"/>
                  </a:lnTo>
                  <a:lnTo>
                    <a:pt x="26590" y="154234"/>
                  </a:lnTo>
                  <a:lnTo>
                    <a:pt x="42060" y="133755"/>
                  </a:lnTo>
                  <a:lnTo>
                    <a:pt x="42885" y="130785"/>
                  </a:lnTo>
                  <a:lnTo>
                    <a:pt x="44428" y="128806"/>
                  </a:lnTo>
                  <a:lnTo>
                    <a:pt x="50347" y="125028"/>
                  </a:lnTo>
                  <a:lnTo>
                    <a:pt x="53344" y="116331"/>
                  </a:lnTo>
                  <a:lnTo>
                    <a:pt x="53455" y="123642"/>
                  </a:lnTo>
                  <a:lnTo>
                    <a:pt x="75589" y="146961"/>
                  </a:lnTo>
                  <a:lnTo>
                    <a:pt x="80827" y="149558"/>
                  </a:lnTo>
                  <a:lnTo>
                    <a:pt x="101125" y="151514"/>
                  </a:lnTo>
                  <a:lnTo>
                    <a:pt x="107059" y="148936"/>
                  </a:lnTo>
                  <a:lnTo>
                    <a:pt x="144498" y="114135"/>
                  </a:lnTo>
                  <a:lnTo>
                    <a:pt x="163490" y="82757"/>
                  </a:lnTo>
                  <a:lnTo>
                    <a:pt x="167756" y="65192"/>
                  </a:lnTo>
                  <a:lnTo>
                    <a:pt x="169447" y="24629"/>
                  </a:lnTo>
                  <a:lnTo>
                    <a:pt x="169505" y="16475"/>
                  </a:lnTo>
                  <a:lnTo>
                    <a:pt x="166885" y="9544"/>
                  </a:lnTo>
                  <a:lnTo>
                    <a:pt x="160731" y="0"/>
                  </a:lnTo>
                  <a:lnTo>
                    <a:pt x="160623" y="42073"/>
                  </a:lnTo>
                  <a:lnTo>
                    <a:pt x="161615" y="83208"/>
                  </a:lnTo>
                  <a:lnTo>
                    <a:pt x="171646" y="122203"/>
                  </a:lnTo>
                  <a:lnTo>
                    <a:pt x="175444" y="130617"/>
                  </a:lnTo>
                  <a:lnTo>
                    <a:pt x="178574" y="145519"/>
                  </a:lnTo>
                  <a:lnTo>
                    <a:pt x="187008" y="159921"/>
                  </a:lnTo>
                  <a:lnTo>
                    <a:pt x="192032" y="165115"/>
                  </a:lnTo>
                  <a:lnTo>
                    <a:pt x="193469" y="165583"/>
                  </a:lnTo>
                  <a:lnTo>
                    <a:pt x="194426" y="164903"/>
                  </a:lnTo>
                  <a:lnTo>
                    <a:pt x="195963" y="161422"/>
                  </a:lnTo>
                  <a:lnTo>
                    <a:pt x="197311" y="139248"/>
                  </a:lnTo>
                  <a:lnTo>
                    <a:pt x="214821" y="99963"/>
                  </a:lnTo>
                  <a:lnTo>
                    <a:pt x="220429" y="93944"/>
                  </a:lnTo>
                  <a:lnTo>
                    <a:pt x="226229" y="91269"/>
                  </a:lnTo>
                  <a:lnTo>
                    <a:pt x="246950" y="89254"/>
                  </a:lnTo>
                  <a:lnTo>
                    <a:pt x="252899" y="89184"/>
                  </a:lnTo>
                  <a:lnTo>
                    <a:pt x="258850" y="91799"/>
                  </a:lnTo>
                  <a:lnTo>
                    <a:pt x="270755" y="101562"/>
                  </a:lnTo>
                  <a:lnTo>
                    <a:pt x="279685" y="114861"/>
                  </a:lnTo>
                  <a:lnTo>
                    <a:pt x="292473" y="145195"/>
                  </a:lnTo>
                  <a:lnTo>
                    <a:pt x="294568" y="1605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7" name="SMARTInkShape-2723"/>
            <p:cNvSpPr/>
            <p:nvPr/>
          </p:nvSpPr>
          <p:spPr>
            <a:xfrm>
              <a:off x="697918" y="2286109"/>
              <a:ext cx="78966" cy="87415"/>
            </a:xfrm>
            <a:custGeom>
              <a:avLst/>
              <a:gdLst/>
              <a:ahLst/>
              <a:cxnLst/>
              <a:rect l="0" t="0" r="0" b="0"/>
              <a:pathLst>
                <a:path w="78966" h="87415">
                  <a:moveTo>
                    <a:pt x="70035" y="8820"/>
                  </a:moveTo>
                  <a:lnTo>
                    <a:pt x="70035" y="1132"/>
                  </a:lnTo>
                  <a:lnTo>
                    <a:pt x="69043" y="718"/>
                  </a:lnTo>
                  <a:lnTo>
                    <a:pt x="57606" y="0"/>
                  </a:lnTo>
                  <a:lnTo>
                    <a:pt x="51943" y="2585"/>
                  </a:lnTo>
                  <a:lnTo>
                    <a:pt x="49044" y="4663"/>
                  </a:lnTo>
                  <a:lnTo>
                    <a:pt x="45823" y="9619"/>
                  </a:lnTo>
                  <a:lnTo>
                    <a:pt x="44964" y="12329"/>
                  </a:lnTo>
                  <a:lnTo>
                    <a:pt x="38718" y="17987"/>
                  </a:lnTo>
                  <a:lnTo>
                    <a:pt x="23280" y="29703"/>
                  </a:lnTo>
                  <a:lnTo>
                    <a:pt x="13738" y="43340"/>
                  </a:lnTo>
                  <a:lnTo>
                    <a:pt x="0" y="74196"/>
                  </a:lnTo>
                  <a:lnTo>
                    <a:pt x="525" y="77209"/>
                  </a:lnTo>
                  <a:lnTo>
                    <a:pt x="6409" y="87414"/>
                  </a:lnTo>
                  <a:lnTo>
                    <a:pt x="7774" y="87013"/>
                  </a:lnTo>
                  <a:lnTo>
                    <a:pt x="28489" y="68151"/>
                  </a:lnTo>
                  <a:lnTo>
                    <a:pt x="31726" y="62309"/>
                  </a:lnTo>
                  <a:lnTo>
                    <a:pt x="34157" y="56406"/>
                  </a:lnTo>
                  <a:lnTo>
                    <a:pt x="40112" y="47504"/>
                  </a:lnTo>
                  <a:lnTo>
                    <a:pt x="42317" y="38583"/>
                  </a:lnTo>
                  <a:lnTo>
                    <a:pt x="43210" y="19514"/>
                  </a:lnTo>
                  <a:lnTo>
                    <a:pt x="43243" y="25594"/>
                  </a:lnTo>
                  <a:lnTo>
                    <a:pt x="49382" y="33594"/>
                  </a:lnTo>
                  <a:lnTo>
                    <a:pt x="52340" y="41847"/>
                  </a:lnTo>
                  <a:lnTo>
                    <a:pt x="58067" y="50577"/>
                  </a:lnTo>
                  <a:lnTo>
                    <a:pt x="61197" y="59447"/>
                  </a:lnTo>
                  <a:lnTo>
                    <a:pt x="65446" y="65386"/>
                  </a:lnTo>
                  <a:lnTo>
                    <a:pt x="70641" y="68687"/>
                  </a:lnTo>
                  <a:lnTo>
                    <a:pt x="78965" y="71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9" name="SMARTInkShape-2724"/>
          <p:cNvSpPr/>
          <p:nvPr/>
        </p:nvSpPr>
        <p:spPr>
          <a:xfrm>
            <a:off x="2125424" y="1482328"/>
            <a:ext cx="232014" cy="231887"/>
          </a:xfrm>
          <a:custGeom>
            <a:avLst/>
            <a:gdLst/>
            <a:ahLst/>
            <a:cxnLst/>
            <a:rect l="0" t="0" r="0" b="0"/>
            <a:pathLst>
              <a:path w="232014" h="231887">
                <a:moveTo>
                  <a:pt x="187365" y="0"/>
                </a:moveTo>
                <a:lnTo>
                  <a:pt x="174936" y="0"/>
                </a:lnTo>
                <a:lnTo>
                  <a:pt x="133534" y="11024"/>
                </a:lnTo>
                <a:lnTo>
                  <a:pt x="92100" y="29888"/>
                </a:lnTo>
                <a:lnTo>
                  <a:pt x="62347" y="47310"/>
                </a:lnTo>
                <a:lnTo>
                  <a:pt x="33576" y="74765"/>
                </a:lnTo>
                <a:lnTo>
                  <a:pt x="9004" y="116107"/>
                </a:lnTo>
                <a:lnTo>
                  <a:pt x="3914" y="128001"/>
                </a:lnTo>
                <a:lnTo>
                  <a:pt x="0" y="167929"/>
                </a:lnTo>
                <a:lnTo>
                  <a:pt x="4629" y="184915"/>
                </a:lnTo>
                <a:lnTo>
                  <a:pt x="12284" y="197775"/>
                </a:lnTo>
                <a:lnTo>
                  <a:pt x="37343" y="224832"/>
                </a:lnTo>
                <a:lnTo>
                  <a:pt x="46605" y="228910"/>
                </a:lnTo>
                <a:lnTo>
                  <a:pt x="90108" y="231886"/>
                </a:lnTo>
                <a:lnTo>
                  <a:pt x="127778" y="231142"/>
                </a:lnTo>
                <a:lnTo>
                  <a:pt x="171563" y="223074"/>
                </a:lnTo>
                <a:lnTo>
                  <a:pt x="211454" y="212267"/>
                </a:lnTo>
                <a:lnTo>
                  <a:pt x="218908" y="208442"/>
                </a:lnTo>
                <a:lnTo>
                  <a:pt x="232013" y="20538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0" name="SMARTInkShape-2725"/>
          <p:cNvSpPr/>
          <p:nvPr/>
        </p:nvSpPr>
        <p:spPr>
          <a:xfrm>
            <a:off x="2395344" y="2044898"/>
            <a:ext cx="238915" cy="258962"/>
          </a:xfrm>
          <a:custGeom>
            <a:avLst/>
            <a:gdLst/>
            <a:ahLst/>
            <a:cxnLst/>
            <a:rect l="0" t="0" r="0" b="0"/>
            <a:pathLst>
              <a:path w="238915" h="258962">
                <a:moveTo>
                  <a:pt x="185336" y="0"/>
                </a:moveTo>
                <a:lnTo>
                  <a:pt x="162975" y="992"/>
                </a:lnTo>
                <a:lnTo>
                  <a:pt x="120093" y="11024"/>
                </a:lnTo>
                <a:lnTo>
                  <a:pt x="83956" y="25080"/>
                </a:lnTo>
                <a:lnTo>
                  <a:pt x="41375" y="50791"/>
                </a:lnTo>
                <a:lnTo>
                  <a:pt x="5196" y="95374"/>
                </a:lnTo>
                <a:lnTo>
                  <a:pt x="0" y="113146"/>
                </a:lnTo>
                <a:lnTo>
                  <a:pt x="1430" y="125032"/>
                </a:lnTo>
                <a:lnTo>
                  <a:pt x="5373" y="135937"/>
                </a:lnTo>
                <a:lnTo>
                  <a:pt x="32381" y="175986"/>
                </a:lnTo>
                <a:lnTo>
                  <a:pt x="74317" y="208216"/>
                </a:lnTo>
                <a:lnTo>
                  <a:pt x="112841" y="222626"/>
                </a:lnTo>
                <a:lnTo>
                  <a:pt x="149408" y="235027"/>
                </a:lnTo>
                <a:lnTo>
                  <a:pt x="185294" y="246039"/>
                </a:lnTo>
                <a:lnTo>
                  <a:pt x="229797" y="255818"/>
                </a:lnTo>
                <a:lnTo>
                  <a:pt x="238914" y="25896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1" name="SMARTInkShape-2726"/>
          <p:cNvSpPr/>
          <p:nvPr/>
        </p:nvSpPr>
        <p:spPr>
          <a:xfrm>
            <a:off x="2509407" y="1438921"/>
            <a:ext cx="205219" cy="204142"/>
          </a:xfrm>
          <a:custGeom>
            <a:avLst/>
            <a:gdLst/>
            <a:ahLst/>
            <a:cxnLst/>
            <a:rect l="0" t="0" r="0" b="0"/>
            <a:pathLst>
              <a:path w="205219" h="204142">
                <a:moveTo>
                  <a:pt x="205218" y="7688"/>
                </a:moveTo>
                <a:lnTo>
                  <a:pt x="200477" y="7688"/>
                </a:lnTo>
                <a:lnTo>
                  <a:pt x="199081" y="6696"/>
                </a:lnTo>
                <a:lnTo>
                  <a:pt x="198150" y="5042"/>
                </a:lnTo>
                <a:lnTo>
                  <a:pt x="197530" y="2948"/>
                </a:lnTo>
                <a:lnTo>
                  <a:pt x="195131" y="1551"/>
                </a:lnTo>
                <a:lnTo>
                  <a:pt x="187175" y="0"/>
                </a:lnTo>
                <a:lnTo>
                  <a:pt x="179671" y="1956"/>
                </a:lnTo>
                <a:lnTo>
                  <a:pt x="173027" y="5141"/>
                </a:lnTo>
                <a:lnTo>
                  <a:pt x="132051" y="15347"/>
                </a:lnTo>
                <a:lnTo>
                  <a:pt x="113007" y="23496"/>
                </a:lnTo>
                <a:lnTo>
                  <a:pt x="100946" y="30783"/>
                </a:lnTo>
                <a:lnTo>
                  <a:pt x="82242" y="36394"/>
                </a:lnTo>
                <a:lnTo>
                  <a:pt x="78586" y="38731"/>
                </a:lnTo>
                <a:lnTo>
                  <a:pt x="74523" y="43975"/>
                </a:lnTo>
                <a:lnTo>
                  <a:pt x="71725" y="49613"/>
                </a:lnTo>
                <a:lnTo>
                  <a:pt x="65564" y="58365"/>
                </a:lnTo>
                <a:lnTo>
                  <a:pt x="63297" y="67242"/>
                </a:lnTo>
                <a:lnTo>
                  <a:pt x="62468" y="77365"/>
                </a:lnTo>
                <a:lnTo>
                  <a:pt x="63418" y="77952"/>
                </a:lnTo>
                <a:lnTo>
                  <a:pt x="73372" y="79057"/>
                </a:lnTo>
                <a:lnTo>
                  <a:pt x="115798" y="79126"/>
                </a:lnTo>
                <a:lnTo>
                  <a:pt x="111144" y="83866"/>
                </a:lnTo>
                <a:lnTo>
                  <a:pt x="106191" y="86194"/>
                </a:lnTo>
                <a:lnTo>
                  <a:pt x="103482" y="86814"/>
                </a:lnTo>
                <a:lnTo>
                  <a:pt x="69524" y="109014"/>
                </a:lnTo>
                <a:lnTo>
                  <a:pt x="28236" y="144245"/>
                </a:lnTo>
                <a:lnTo>
                  <a:pt x="6191" y="170126"/>
                </a:lnTo>
                <a:lnTo>
                  <a:pt x="2660" y="176786"/>
                </a:lnTo>
                <a:lnTo>
                  <a:pt x="0" y="193415"/>
                </a:lnTo>
                <a:lnTo>
                  <a:pt x="7538" y="202743"/>
                </a:lnTo>
                <a:lnTo>
                  <a:pt x="48473" y="204117"/>
                </a:lnTo>
                <a:lnTo>
                  <a:pt x="89191" y="204140"/>
                </a:lnTo>
                <a:lnTo>
                  <a:pt x="115921" y="204141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2" name="SMARTInkShape-2727"/>
          <p:cNvSpPr/>
          <p:nvPr/>
        </p:nvSpPr>
        <p:spPr>
          <a:xfrm>
            <a:off x="2885761" y="1384102"/>
            <a:ext cx="203912" cy="267891"/>
          </a:xfrm>
          <a:custGeom>
            <a:avLst/>
            <a:gdLst/>
            <a:ahLst/>
            <a:cxnLst/>
            <a:rect l="0" t="0" r="0" b="0"/>
            <a:pathLst>
              <a:path w="203912" h="267891">
                <a:moveTo>
                  <a:pt x="52106" y="0"/>
                </a:moveTo>
                <a:lnTo>
                  <a:pt x="52106" y="43190"/>
                </a:lnTo>
                <a:lnTo>
                  <a:pt x="51114" y="65784"/>
                </a:lnTo>
                <a:lnTo>
                  <a:pt x="41083" y="109819"/>
                </a:lnTo>
                <a:lnTo>
                  <a:pt x="27779" y="151254"/>
                </a:lnTo>
                <a:lnTo>
                  <a:pt x="26958" y="157390"/>
                </a:lnTo>
                <a:lnTo>
                  <a:pt x="20755" y="169501"/>
                </a:lnTo>
                <a:lnTo>
                  <a:pt x="13367" y="181497"/>
                </a:lnTo>
                <a:lnTo>
                  <a:pt x="0" y="224451"/>
                </a:lnTo>
                <a:lnTo>
                  <a:pt x="501" y="228017"/>
                </a:lnTo>
                <a:lnTo>
                  <a:pt x="3704" y="234624"/>
                </a:lnTo>
                <a:lnTo>
                  <a:pt x="11086" y="243923"/>
                </a:lnTo>
                <a:lnTo>
                  <a:pt x="16677" y="247316"/>
                </a:lnTo>
                <a:lnTo>
                  <a:pt x="28049" y="249226"/>
                </a:lnTo>
                <a:lnTo>
                  <a:pt x="66567" y="249960"/>
                </a:lnTo>
                <a:lnTo>
                  <a:pt x="108029" y="251014"/>
                </a:lnTo>
                <a:lnTo>
                  <a:pt x="145901" y="257718"/>
                </a:lnTo>
                <a:lnTo>
                  <a:pt x="176026" y="259707"/>
                </a:lnTo>
                <a:lnTo>
                  <a:pt x="203911" y="26789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3" name="SMARTInkShape-2728"/>
          <p:cNvSpPr/>
          <p:nvPr/>
        </p:nvSpPr>
        <p:spPr>
          <a:xfrm>
            <a:off x="2803922" y="2098476"/>
            <a:ext cx="160735" cy="195081"/>
          </a:xfrm>
          <a:custGeom>
            <a:avLst/>
            <a:gdLst/>
            <a:ahLst/>
            <a:cxnLst/>
            <a:rect l="0" t="0" r="0" b="0"/>
            <a:pathLst>
              <a:path w="160735" h="195081">
                <a:moveTo>
                  <a:pt x="0" y="0"/>
                </a:moveTo>
                <a:lnTo>
                  <a:pt x="0" y="4741"/>
                </a:lnTo>
                <a:lnTo>
                  <a:pt x="2646" y="9714"/>
                </a:lnTo>
                <a:lnTo>
                  <a:pt x="6137" y="15232"/>
                </a:lnTo>
                <a:lnTo>
                  <a:pt x="8378" y="26858"/>
                </a:lnTo>
                <a:lnTo>
                  <a:pt x="8915" y="68586"/>
                </a:lnTo>
                <a:lnTo>
                  <a:pt x="8929" y="112406"/>
                </a:lnTo>
                <a:lnTo>
                  <a:pt x="8929" y="154350"/>
                </a:lnTo>
                <a:lnTo>
                  <a:pt x="8929" y="195080"/>
                </a:lnTo>
                <a:lnTo>
                  <a:pt x="8929" y="191306"/>
                </a:lnTo>
                <a:lnTo>
                  <a:pt x="9922" y="190045"/>
                </a:lnTo>
                <a:lnTo>
                  <a:pt x="18024" y="186753"/>
                </a:lnTo>
                <a:lnTo>
                  <a:pt x="22232" y="182882"/>
                </a:lnTo>
                <a:lnTo>
                  <a:pt x="30055" y="180500"/>
                </a:lnTo>
                <a:lnTo>
                  <a:pt x="55727" y="176116"/>
                </a:lnTo>
                <a:lnTo>
                  <a:pt x="73074" y="170939"/>
                </a:lnTo>
                <a:lnTo>
                  <a:pt x="98834" y="167186"/>
                </a:lnTo>
                <a:lnTo>
                  <a:pt x="116265" y="162646"/>
                </a:lnTo>
                <a:lnTo>
                  <a:pt x="160734" y="16073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1" name="SMARTInkShape-Group305"/>
          <p:cNvGrpSpPr/>
          <p:nvPr/>
        </p:nvGrpSpPr>
        <p:grpSpPr>
          <a:xfrm>
            <a:off x="250140" y="2643188"/>
            <a:ext cx="2339470" cy="339170"/>
            <a:chOff x="250140" y="2643188"/>
            <a:chExt cx="2339470" cy="339170"/>
          </a:xfrm>
        </p:grpSpPr>
        <p:sp>
          <p:nvSpPr>
            <p:cNvPr id="1124" name="SMARTInkShape-2729"/>
            <p:cNvSpPr/>
            <p:nvPr/>
          </p:nvSpPr>
          <p:spPr>
            <a:xfrm>
              <a:off x="2323223" y="2789847"/>
              <a:ext cx="266387" cy="192511"/>
            </a:xfrm>
            <a:custGeom>
              <a:avLst/>
              <a:gdLst/>
              <a:ahLst/>
              <a:cxnLst/>
              <a:rect l="0" t="0" r="0" b="0"/>
              <a:pathLst>
                <a:path w="266387" h="192511">
                  <a:moveTo>
                    <a:pt x="61003" y="5145"/>
                  </a:moveTo>
                  <a:lnTo>
                    <a:pt x="56263" y="5145"/>
                  </a:lnTo>
                  <a:lnTo>
                    <a:pt x="54867" y="4153"/>
                  </a:lnTo>
                  <a:lnTo>
                    <a:pt x="53936" y="2499"/>
                  </a:lnTo>
                  <a:lnTo>
                    <a:pt x="53315" y="404"/>
                  </a:lnTo>
                  <a:lnTo>
                    <a:pt x="51909" y="0"/>
                  </a:lnTo>
                  <a:lnTo>
                    <a:pt x="34031" y="7403"/>
                  </a:lnTo>
                  <a:lnTo>
                    <a:pt x="31115" y="9627"/>
                  </a:lnTo>
                  <a:lnTo>
                    <a:pt x="22584" y="12098"/>
                  </a:lnTo>
                  <a:lnTo>
                    <a:pt x="17531" y="12757"/>
                  </a:lnTo>
                  <a:lnTo>
                    <a:pt x="14163" y="14188"/>
                  </a:lnTo>
                  <a:lnTo>
                    <a:pt x="11917" y="16135"/>
                  </a:lnTo>
                  <a:lnTo>
                    <a:pt x="752" y="32115"/>
                  </a:lnTo>
                  <a:lnTo>
                    <a:pt x="0" y="35032"/>
                  </a:lnTo>
                  <a:lnTo>
                    <a:pt x="490" y="36976"/>
                  </a:lnTo>
                  <a:lnTo>
                    <a:pt x="1810" y="38272"/>
                  </a:lnTo>
                  <a:lnTo>
                    <a:pt x="3682" y="39136"/>
                  </a:lnTo>
                  <a:lnTo>
                    <a:pt x="4930" y="40704"/>
                  </a:lnTo>
                  <a:lnTo>
                    <a:pt x="6316" y="45092"/>
                  </a:lnTo>
                  <a:lnTo>
                    <a:pt x="9662" y="46659"/>
                  </a:lnTo>
                  <a:lnTo>
                    <a:pt x="21318" y="48400"/>
                  </a:lnTo>
                  <a:lnTo>
                    <a:pt x="31128" y="46529"/>
                  </a:lnTo>
                  <a:lnTo>
                    <a:pt x="42230" y="42542"/>
                  </a:lnTo>
                  <a:lnTo>
                    <a:pt x="77094" y="40872"/>
                  </a:lnTo>
                  <a:lnTo>
                    <a:pt x="77684" y="41862"/>
                  </a:lnTo>
                  <a:lnTo>
                    <a:pt x="78794" y="58956"/>
                  </a:lnTo>
                  <a:lnTo>
                    <a:pt x="78861" y="100964"/>
                  </a:lnTo>
                  <a:lnTo>
                    <a:pt x="77870" y="109247"/>
                  </a:lnTo>
                  <a:lnTo>
                    <a:pt x="71174" y="136496"/>
                  </a:lnTo>
                  <a:lnTo>
                    <a:pt x="69186" y="159009"/>
                  </a:lnTo>
                  <a:lnTo>
                    <a:pt x="58924" y="183511"/>
                  </a:lnTo>
                  <a:lnTo>
                    <a:pt x="53427" y="190860"/>
                  </a:lnTo>
                  <a:lnTo>
                    <a:pt x="50029" y="191865"/>
                  </a:lnTo>
                  <a:lnTo>
                    <a:pt x="44504" y="192510"/>
                  </a:lnTo>
                  <a:lnTo>
                    <a:pt x="44051" y="191570"/>
                  </a:lnTo>
                  <a:lnTo>
                    <a:pt x="43547" y="187881"/>
                  </a:lnTo>
                  <a:lnTo>
                    <a:pt x="42420" y="186500"/>
                  </a:lnTo>
                  <a:lnTo>
                    <a:pt x="38523" y="184966"/>
                  </a:lnTo>
                  <a:lnTo>
                    <a:pt x="37087" y="182573"/>
                  </a:lnTo>
                  <a:lnTo>
                    <a:pt x="34593" y="163729"/>
                  </a:lnTo>
                  <a:lnTo>
                    <a:pt x="34326" y="149478"/>
                  </a:lnTo>
                  <a:lnTo>
                    <a:pt x="36910" y="141061"/>
                  </a:lnTo>
                  <a:lnTo>
                    <a:pt x="59124" y="101116"/>
                  </a:lnTo>
                  <a:lnTo>
                    <a:pt x="77022" y="83597"/>
                  </a:lnTo>
                  <a:lnTo>
                    <a:pt x="84990" y="73747"/>
                  </a:lnTo>
                  <a:lnTo>
                    <a:pt x="126405" y="37785"/>
                  </a:lnTo>
                  <a:lnTo>
                    <a:pt x="137487" y="27825"/>
                  </a:lnTo>
                  <a:lnTo>
                    <a:pt x="157430" y="15504"/>
                  </a:lnTo>
                  <a:lnTo>
                    <a:pt x="158430" y="12064"/>
                  </a:lnTo>
                  <a:lnTo>
                    <a:pt x="158697" y="9758"/>
                  </a:lnTo>
                  <a:lnTo>
                    <a:pt x="159867" y="8220"/>
                  </a:lnTo>
                  <a:lnTo>
                    <a:pt x="163812" y="6512"/>
                  </a:lnTo>
                  <a:lnTo>
                    <a:pt x="164269" y="6056"/>
                  </a:lnTo>
                  <a:lnTo>
                    <a:pt x="163582" y="5752"/>
                  </a:lnTo>
                  <a:lnTo>
                    <a:pt x="160090" y="5265"/>
                  </a:lnTo>
                  <a:lnTo>
                    <a:pt x="154744" y="440"/>
                  </a:lnTo>
                  <a:lnTo>
                    <a:pt x="152271" y="24"/>
                  </a:lnTo>
                  <a:lnTo>
                    <a:pt x="149630" y="739"/>
                  </a:lnTo>
                  <a:lnTo>
                    <a:pt x="144049" y="3187"/>
                  </a:lnTo>
                  <a:lnTo>
                    <a:pt x="126462" y="5965"/>
                  </a:lnTo>
                  <a:lnTo>
                    <a:pt x="114576" y="12179"/>
                  </a:lnTo>
                  <a:lnTo>
                    <a:pt x="111601" y="12810"/>
                  </a:lnTo>
                  <a:lnTo>
                    <a:pt x="109619" y="14224"/>
                  </a:lnTo>
                  <a:lnTo>
                    <a:pt x="108296" y="16159"/>
                  </a:lnTo>
                  <a:lnTo>
                    <a:pt x="107415" y="18441"/>
                  </a:lnTo>
                  <a:lnTo>
                    <a:pt x="105835" y="19962"/>
                  </a:lnTo>
                  <a:lnTo>
                    <a:pt x="101434" y="21653"/>
                  </a:lnTo>
                  <a:lnTo>
                    <a:pt x="99863" y="23095"/>
                  </a:lnTo>
                  <a:lnTo>
                    <a:pt x="98118" y="27344"/>
                  </a:lnTo>
                  <a:lnTo>
                    <a:pt x="97136" y="35314"/>
                  </a:lnTo>
                  <a:lnTo>
                    <a:pt x="97990" y="37164"/>
                  </a:lnTo>
                  <a:lnTo>
                    <a:pt x="99552" y="38397"/>
                  </a:lnTo>
                  <a:lnTo>
                    <a:pt x="101585" y="39220"/>
                  </a:lnTo>
                  <a:lnTo>
                    <a:pt x="102941" y="40759"/>
                  </a:lnTo>
                  <a:lnTo>
                    <a:pt x="107762" y="50361"/>
                  </a:lnTo>
                  <a:lnTo>
                    <a:pt x="117975" y="61812"/>
                  </a:lnTo>
                  <a:lnTo>
                    <a:pt x="143143" y="79569"/>
                  </a:lnTo>
                  <a:lnTo>
                    <a:pt x="152411" y="82871"/>
                  </a:lnTo>
                  <a:lnTo>
                    <a:pt x="190594" y="85508"/>
                  </a:lnTo>
                  <a:lnTo>
                    <a:pt x="192046" y="84518"/>
                  </a:lnTo>
                  <a:lnTo>
                    <a:pt x="193014" y="82864"/>
                  </a:lnTo>
                  <a:lnTo>
                    <a:pt x="194567" y="77824"/>
                  </a:lnTo>
                  <a:lnTo>
                    <a:pt x="201010" y="69699"/>
                  </a:lnTo>
                  <a:lnTo>
                    <a:pt x="203028" y="61424"/>
                  </a:lnTo>
                  <a:lnTo>
                    <a:pt x="203766" y="46781"/>
                  </a:lnTo>
                  <a:lnTo>
                    <a:pt x="206475" y="40848"/>
                  </a:lnTo>
                  <a:lnTo>
                    <a:pt x="216297" y="28954"/>
                  </a:lnTo>
                  <a:lnTo>
                    <a:pt x="221966" y="25649"/>
                  </a:lnTo>
                  <a:lnTo>
                    <a:pt x="233689" y="23526"/>
                  </a:lnTo>
                  <a:lnTo>
                    <a:pt x="266386" y="230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5" name="SMARTInkShape-2730"/>
            <p:cNvSpPr/>
            <p:nvPr/>
          </p:nvSpPr>
          <p:spPr>
            <a:xfrm>
              <a:off x="2214562" y="2795039"/>
              <a:ext cx="89298" cy="98181"/>
            </a:xfrm>
            <a:custGeom>
              <a:avLst/>
              <a:gdLst/>
              <a:ahLst/>
              <a:cxnLst/>
              <a:rect l="0" t="0" r="0" b="0"/>
              <a:pathLst>
                <a:path w="89298" h="98181">
                  <a:moveTo>
                    <a:pt x="0" y="44601"/>
                  </a:moveTo>
                  <a:lnTo>
                    <a:pt x="0" y="49342"/>
                  </a:lnTo>
                  <a:lnTo>
                    <a:pt x="2646" y="54315"/>
                  </a:lnTo>
                  <a:lnTo>
                    <a:pt x="7689" y="60852"/>
                  </a:lnTo>
                  <a:lnTo>
                    <a:pt x="8562" y="66725"/>
                  </a:lnTo>
                  <a:lnTo>
                    <a:pt x="9677" y="68280"/>
                  </a:lnTo>
                  <a:lnTo>
                    <a:pt x="11413" y="69316"/>
                  </a:lnTo>
                  <a:lnTo>
                    <a:pt x="13562" y="70008"/>
                  </a:lnTo>
                  <a:lnTo>
                    <a:pt x="14002" y="70469"/>
                  </a:lnTo>
                  <a:lnTo>
                    <a:pt x="13304" y="70776"/>
                  </a:lnTo>
                  <a:lnTo>
                    <a:pt x="9186" y="71354"/>
                  </a:lnTo>
                  <a:lnTo>
                    <a:pt x="13746" y="66640"/>
                  </a:lnTo>
                  <a:lnTo>
                    <a:pt x="16031" y="61672"/>
                  </a:lnTo>
                  <a:lnTo>
                    <a:pt x="20458" y="28583"/>
                  </a:lnTo>
                  <a:lnTo>
                    <a:pt x="23976" y="21607"/>
                  </a:lnTo>
                  <a:lnTo>
                    <a:pt x="26948" y="12101"/>
                  </a:lnTo>
                  <a:lnTo>
                    <a:pt x="31159" y="6014"/>
                  </a:lnTo>
                  <a:lnTo>
                    <a:pt x="36338" y="2647"/>
                  </a:lnTo>
                  <a:lnTo>
                    <a:pt x="51851" y="111"/>
                  </a:lnTo>
                  <a:lnTo>
                    <a:pt x="57807" y="0"/>
                  </a:lnTo>
                  <a:lnTo>
                    <a:pt x="59374" y="976"/>
                  </a:lnTo>
                  <a:lnTo>
                    <a:pt x="60419" y="2620"/>
                  </a:lnTo>
                  <a:lnTo>
                    <a:pt x="61115" y="4707"/>
                  </a:lnTo>
                  <a:lnTo>
                    <a:pt x="70075" y="16204"/>
                  </a:lnTo>
                  <a:lnTo>
                    <a:pt x="78490" y="60485"/>
                  </a:lnTo>
                  <a:lnTo>
                    <a:pt x="81113" y="77084"/>
                  </a:lnTo>
                  <a:lnTo>
                    <a:pt x="87386" y="89199"/>
                  </a:lnTo>
                  <a:lnTo>
                    <a:pt x="89297" y="981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6" name="SMARTInkShape-2731"/>
            <p:cNvSpPr/>
            <p:nvPr/>
          </p:nvSpPr>
          <p:spPr>
            <a:xfrm>
              <a:off x="2116490" y="2786063"/>
              <a:ext cx="70759" cy="79842"/>
            </a:xfrm>
            <a:custGeom>
              <a:avLst/>
              <a:gdLst/>
              <a:ahLst/>
              <a:cxnLst/>
              <a:rect l="0" t="0" r="0" b="0"/>
              <a:pathLst>
                <a:path w="70759" h="79842">
                  <a:moveTo>
                    <a:pt x="35564" y="0"/>
                  </a:moveTo>
                  <a:lnTo>
                    <a:pt x="30824" y="0"/>
                  </a:lnTo>
                  <a:lnTo>
                    <a:pt x="25851" y="2645"/>
                  </a:lnTo>
                  <a:lnTo>
                    <a:pt x="5753" y="20990"/>
                  </a:lnTo>
                  <a:lnTo>
                    <a:pt x="2471" y="29503"/>
                  </a:lnTo>
                  <a:lnTo>
                    <a:pt x="0" y="56190"/>
                  </a:lnTo>
                  <a:lnTo>
                    <a:pt x="2560" y="62346"/>
                  </a:lnTo>
                  <a:lnTo>
                    <a:pt x="12288" y="74381"/>
                  </a:lnTo>
                  <a:lnTo>
                    <a:pt x="20589" y="77706"/>
                  </a:lnTo>
                  <a:lnTo>
                    <a:pt x="37347" y="79841"/>
                  </a:lnTo>
                  <a:lnTo>
                    <a:pt x="43964" y="77487"/>
                  </a:lnTo>
                  <a:lnTo>
                    <a:pt x="50211" y="74126"/>
                  </a:lnTo>
                  <a:lnTo>
                    <a:pt x="59307" y="71241"/>
                  </a:lnTo>
                  <a:lnTo>
                    <a:pt x="65299" y="67050"/>
                  </a:lnTo>
                  <a:lnTo>
                    <a:pt x="68624" y="61880"/>
                  </a:lnTo>
                  <a:lnTo>
                    <a:pt x="70758" y="50477"/>
                  </a:lnTo>
                  <a:lnTo>
                    <a:pt x="66387" y="36894"/>
                  </a:lnTo>
                  <a:lnTo>
                    <a:pt x="64051" y="33525"/>
                  </a:lnTo>
                  <a:lnTo>
                    <a:pt x="50279" y="22935"/>
                  </a:lnTo>
                  <a:lnTo>
                    <a:pt x="47065" y="17469"/>
                  </a:lnTo>
                  <a:lnTo>
                    <a:pt x="44494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7" name="SMARTInkShape-2732"/>
            <p:cNvSpPr/>
            <p:nvPr/>
          </p:nvSpPr>
          <p:spPr>
            <a:xfrm>
              <a:off x="2018119" y="2643188"/>
              <a:ext cx="35710" cy="205383"/>
            </a:xfrm>
            <a:custGeom>
              <a:avLst/>
              <a:gdLst/>
              <a:ahLst/>
              <a:cxnLst/>
              <a:rect l="0" t="0" r="0" b="0"/>
              <a:pathLst>
                <a:path w="35710" h="205383">
                  <a:moveTo>
                    <a:pt x="8920" y="0"/>
                  </a:moveTo>
                  <a:lnTo>
                    <a:pt x="8920" y="17169"/>
                  </a:lnTo>
                  <a:lnTo>
                    <a:pt x="6274" y="25159"/>
                  </a:lnTo>
                  <a:lnTo>
                    <a:pt x="4180" y="28679"/>
                  </a:lnTo>
                  <a:lnTo>
                    <a:pt x="1231" y="43113"/>
                  </a:lnTo>
                  <a:lnTo>
                    <a:pt x="99" y="82257"/>
                  </a:lnTo>
                  <a:lnTo>
                    <a:pt x="0" y="121682"/>
                  </a:lnTo>
                  <a:lnTo>
                    <a:pt x="984" y="145781"/>
                  </a:lnTo>
                  <a:lnTo>
                    <a:pt x="9085" y="174435"/>
                  </a:lnTo>
                  <a:lnTo>
                    <a:pt x="21240" y="190344"/>
                  </a:lnTo>
                  <a:lnTo>
                    <a:pt x="35709" y="2053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8" name="SMARTInkShape-2733"/>
            <p:cNvSpPr/>
            <p:nvPr/>
          </p:nvSpPr>
          <p:spPr>
            <a:xfrm>
              <a:off x="1884164" y="2768360"/>
              <a:ext cx="62509" cy="178438"/>
            </a:xfrm>
            <a:custGeom>
              <a:avLst/>
              <a:gdLst/>
              <a:ahLst/>
              <a:cxnLst/>
              <a:rect l="0" t="0" r="0" b="0"/>
              <a:pathLst>
                <a:path w="62509" h="178438">
                  <a:moveTo>
                    <a:pt x="0" y="17703"/>
                  </a:moveTo>
                  <a:lnTo>
                    <a:pt x="0" y="47514"/>
                  </a:lnTo>
                  <a:lnTo>
                    <a:pt x="2646" y="53442"/>
                  </a:lnTo>
                  <a:lnTo>
                    <a:pt x="6137" y="59383"/>
                  </a:lnTo>
                  <a:lnTo>
                    <a:pt x="7689" y="65331"/>
                  </a:lnTo>
                  <a:lnTo>
                    <a:pt x="9094" y="67314"/>
                  </a:lnTo>
                  <a:lnTo>
                    <a:pt x="11024" y="68636"/>
                  </a:lnTo>
                  <a:lnTo>
                    <a:pt x="16509" y="70758"/>
                  </a:lnTo>
                  <a:lnTo>
                    <a:pt x="22200" y="71126"/>
                  </a:lnTo>
                  <a:lnTo>
                    <a:pt x="27395" y="68565"/>
                  </a:lnTo>
                  <a:lnTo>
                    <a:pt x="38815" y="58838"/>
                  </a:lnTo>
                  <a:lnTo>
                    <a:pt x="42056" y="53183"/>
                  </a:lnTo>
                  <a:lnTo>
                    <a:pt x="53642" y="21497"/>
                  </a:lnTo>
                  <a:lnTo>
                    <a:pt x="60462" y="8934"/>
                  </a:lnTo>
                  <a:lnTo>
                    <a:pt x="62472" y="0"/>
                  </a:lnTo>
                  <a:lnTo>
                    <a:pt x="62497" y="4630"/>
                  </a:lnTo>
                  <a:lnTo>
                    <a:pt x="59857" y="9577"/>
                  </a:lnTo>
                  <a:lnTo>
                    <a:pt x="57764" y="12286"/>
                  </a:lnTo>
                  <a:lnTo>
                    <a:pt x="55439" y="20586"/>
                  </a:lnTo>
                  <a:lnTo>
                    <a:pt x="51096" y="53674"/>
                  </a:lnTo>
                  <a:lnTo>
                    <a:pt x="46559" y="71355"/>
                  </a:lnTo>
                  <a:lnTo>
                    <a:pt x="44760" y="112957"/>
                  </a:lnTo>
                  <a:lnTo>
                    <a:pt x="53749" y="153632"/>
                  </a:lnTo>
                  <a:lnTo>
                    <a:pt x="62508" y="178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9" name="SMARTInkShape-2734"/>
            <p:cNvSpPr/>
            <p:nvPr/>
          </p:nvSpPr>
          <p:spPr>
            <a:xfrm>
              <a:off x="1653532" y="2741414"/>
              <a:ext cx="203844" cy="107002"/>
            </a:xfrm>
            <a:custGeom>
              <a:avLst/>
              <a:gdLst/>
              <a:ahLst/>
              <a:cxnLst/>
              <a:rect l="0" t="0" r="0" b="0"/>
              <a:pathLst>
                <a:path w="203844" h="107002">
                  <a:moveTo>
                    <a:pt x="105616" y="0"/>
                  </a:moveTo>
                  <a:lnTo>
                    <a:pt x="91979" y="0"/>
                  </a:lnTo>
                  <a:lnTo>
                    <a:pt x="86987" y="2646"/>
                  </a:lnTo>
                  <a:lnTo>
                    <a:pt x="81462" y="6137"/>
                  </a:lnTo>
                  <a:lnTo>
                    <a:pt x="57778" y="15813"/>
                  </a:lnTo>
                  <a:lnTo>
                    <a:pt x="15051" y="42688"/>
                  </a:lnTo>
                  <a:lnTo>
                    <a:pt x="770" y="70887"/>
                  </a:lnTo>
                  <a:lnTo>
                    <a:pt x="0" y="74047"/>
                  </a:lnTo>
                  <a:lnTo>
                    <a:pt x="479" y="77146"/>
                  </a:lnTo>
                  <a:lnTo>
                    <a:pt x="3657" y="83235"/>
                  </a:lnTo>
                  <a:lnTo>
                    <a:pt x="11024" y="92241"/>
                  </a:lnTo>
                  <a:lnTo>
                    <a:pt x="16612" y="95566"/>
                  </a:lnTo>
                  <a:lnTo>
                    <a:pt x="27982" y="97438"/>
                  </a:lnTo>
                  <a:lnTo>
                    <a:pt x="39362" y="96883"/>
                  </a:lnTo>
                  <a:lnTo>
                    <a:pt x="60519" y="90994"/>
                  </a:lnTo>
                  <a:lnTo>
                    <a:pt x="89363" y="74302"/>
                  </a:lnTo>
                  <a:lnTo>
                    <a:pt x="102180" y="56545"/>
                  </a:lnTo>
                  <a:lnTo>
                    <a:pt x="105164" y="46411"/>
                  </a:lnTo>
                  <a:lnTo>
                    <a:pt x="97888" y="37114"/>
                  </a:lnTo>
                  <a:lnTo>
                    <a:pt x="97488" y="37642"/>
                  </a:lnTo>
                  <a:lnTo>
                    <a:pt x="96687" y="74451"/>
                  </a:lnTo>
                  <a:lnTo>
                    <a:pt x="99333" y="80384"/>
                  </a:lnTo>
                  <a:lnTo>
                    <a:pt x="102824" y="86327"/>
                  </a:lnTo>
                  <a:lnTo>
                    <a:pt x="105781" y="95252"/>
                  </a:lnTo>
                  <a:lnTo>
                    <a:pt x="114146" y="106633"/>
                  </a:lnTo>
                  <a:lnTo>
                    <a:pt x="119168" y="107001"/>
                  </a:lnTo>
                  <a:lnTo>
                    <a:pt x="120604" y="106061"/>
                  </a:lnTo>
                  <a:lnTo>
                    <a:pt x="121561" y="104441"/>
                  </a:lnTo>
                  <a:lnTo>
                    <a:pt x="122199" y="102370"/>
                  </a:lnTo>
                  <a:lnTo>
                    <a:pt x="130375" y="89058"/>
                  </a:lnTo>
                  <a:lnTo>
                    <a:pt x="133130" y="74382"/>
                  </a:lnTo>
                  <a:lnTo>
                    <a:pt x="139420" y="62501"/>
                  </a:lnTo>
                  <a:lnTo>
                    <a:pt x="140059" y="59527"/>
                  </a:lnTo>
                  <a:lnTo>
                    <a:pt x="148911" y="46412"/>
                  </a:lnTo>
                  <a:lnTo>
                    <a:pt x="154604" y="40430"/>
                  </a:lnTo>
                  <a:lnTo>
                    <a:pt x="159800" y="37812"/>
                  </a:lnTo>
                  <a:lnTo>
                    <a:pt x="166480" y="36132"/>
                  </a:lnTo>
                  <a:lnTo>
                    <a:pt x="177621" y="42841"/>
                  </a:lnTo>
                  <a:lnTo>
                    <a:pt x="180409" y="43443"/>
                  </a:lnTo>
                  <a:lnTo>
                    <a:pt x="182267" y="44837"/>
                  </a:lnTo>
                  <a:lnTo>
                    <a:pt x="183506" y="46758"/>
                  </a:lnTo>
                  <a:lnTo>
                    <a:pt x="185875" y="51539"/>
                  </a:lnTo>
                  <a:lnTo>
                    <a:pt x="191794" y="59809"/>
                  </a:lnTo>
                  <a:lnTo>
                    <a:pt x="193989" y="68543"/>
                  </a:lnTo>
                  <a:lnTo>
                    <a:pt x="194502" y="74451"/>
                  </a:lnTo>
                  <a:lnTo>
                    <a:pt x="195632" y="76423"/>
                  </a:lnTo>
                  <a:lnTo>
                    <a:pt x="197376" y="77737"/>
                  </a:lnTo>
                  <a:lnTo>
                    <a:pt x="199532" y="78614"/>
                  </a:lnTo>
                  <a:lnTo>
                    <a:pt x="200969" y="80191"/>
                  </a:lnTo>
                  <a:lnTo>
                    <a:pt x="203843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0" name="SMARTInkShape-2735"/>
            <p:cNvSpPr/>
            <p:nvPr/>
          </p:nvSpPr>
          <p:spPr>
            <a:xfrm>
              <a:off x="1473766" y="2759273"/>
              <a:ext cx="88930" cy="26791"/>
            </a:xfrm>
            <a:custGeom>
              <a:avLst/>
              <a:gdLst/>
              <a:ahLst/>
              <a:cxnLst/>
              <a:rect l="0" t="0" r="0" b="0"/>
              <a:pathLst>
                <a:path w="88930" h="26791">
                  <a:moveTo>
                    <a:pt x="8562" y="26790"/>
                  </a:moveTo>
                  <a:lnTo>
                    <a:pt x="0" y="18227"/>
                  </a:lnTo>
                  <a:lnTo>
                    <a:pt x="4482" y="17969"/>
                  </a:lnTo>
                  <a:lnTo>
                    <a:pt x="9395" y="15262"/>
                  </a:lnTo>
                  <a:lnTo>
                    <a:pt x="12094" y="13152"/>
                  </a:lnTo>
                  <a:lnTo>
                    <a:pt x="20384" y="10806"/>
                  </a:lnTo>
                  <a:lnTo>
                    <a:pt x="60823" y="8962"/>
                  </a:lnTo>
                  <a:lnTo>
                    <a:pt x="72774" y="8940"/>
                  </a:lnTo>
                  <a:lnTo>
                    <a:pt x="79434" y="6288"/>
                  </a:lnTo>
                  <a:lnTo>
                    <a:pt x="8892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1" name="SMARTInkShape-2736"/>
            <p:cNvSpPr/>
            <p:nvPr/>
          </p:nvSpPr>
          <p:spPr>
            <a:xfrm>
              <a:off x="1491258" y="2643297"/>
              <a:ext cx="133946" cy="223133"/>
            </a:xfrm>
            <a:custGeom>
              <a:avLst/>
              <a:gdLst/>
              <a:ahLst/>
              <a:cxnLst/>
              <a:rect l="0" t="0" r="0" b="0"/>
              <a:pathLst>
                <a:path w="133946" h="223133">
                  <a:moveTo>
                    <a:pt x="0" y="8820"/>
                  </a:moveTo>
                  <a:lnTo>
                    <a:pt x="7688" y="1132"/>
                  </a:lnTo>
                  <a:lnTo>
                    <a:pt x="16509" y="0"/>
                  </a:lnTo>
                  <a:lnTo>
                    <a:pt x="25429" y="7588"/>
                  </a:lnTo>
                  <a:lnTo>
                    <a:pt x="26184" y="10918"/>
                  </a:lnTo>
                  <a:lnTo>
                    <a:pt x="26778" y="51925"/>
                  </a:lnTo>
                  <a:lnTo>
                    <a:pt x="27780" y="84145"/>
                  </a:lnTo>
                  <a:lnTo>
                    <a:pt x="34891" y="119033"/>
                  </a:lnTo>
                  <a:lnTo>
                    <a:pt x="36465" y="135844"/>
                  </a:lnTo>
                  <a:lnTo>
                    <a:pt x="50928" y="163439"/>
                  </a:lnTo>
                  <a:lnTo>
                    <a:pt x="69482" y="190298"/>
                  </a:lnTo>
                  <a:lnTo>
                    <a:pt x="91036" y="207845"/>
                  </a:lnTo>
                  <a:lnTo>
                    <a:pt x="100322" y="211377"/>
                  </a:lnTo>
                  <a:lnTo>
                    <a:pt x="133945" y="2231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2" name="SMARTInkShape-2737"/>
            <p:cNvSpPr/>
            <p:nvPr/>
          </p:nvSpPr>
          <p:spPr>
            <a:xfrm>
              <a:off x="1473398" y="2803922"/>
              <a:ext cx="8931" cy="53579"/>
            </a:xfrm>
            <a:custGeom>
              <a:avLst/>
              <a:gdLst/>
              <a:ahLst/>
              <a:cxnLst/>
              <a:rect l="0" t="0" r="0" b="0"/>
              <a:pathLst>
                <a:path w="8931" h="53579">
                  <a:moveTo>
                    <a:pt x="0" y="0"/>
                  </a:moveTo>
                  <a:lnTo>
                    <a:pt x="0" y="38709"/>
                  </a:lnTo>
                  <a:lnTo>
                    <a:pt x="2646" y="44654"/>
                  </a:lnTo>
                  <a:lnTo>
                    <a:pt x="8930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3" name="SMARTInkShape-2738"/>
            <p:cNvSpPr/>
            <p:nvPr/>
          </p:nvSpPr>
          <p:spPr>
            <a:xfrm>
              <a:off x="1330668" y="2732484"/>
              <a:ext cx="98083" cy="133946"/>
            </a:xfrm>
            <a:custGeom>
              <a:avLst/>
              <a:gdLst/>
              <a:ahLst/>
              <a:cxnLst/>
              <a:rect l="0" t="0" r="0" b="0"/>
              <a:pathLst>
                <a:path w="98083" h="133946">
                  <a:moveTo>
                    <a:pt x="44504" y="0"/>
                  </a:moveTo>
                  <a:lnTo>
                    <a:pt x="44504" y="4741"/>
                  </a:lnTo>
                  <a:lnTo>
                    <a:pt x="43512" y="6137"/>
                  </a:lnTo>
                  <a:lnTo>
                    <a:pt x="41858" y="7068"/>
                  </a:lnTo>
                  <a:lnTo>
                    <a:pt x="39763" y="7688"/>
                  </a:lnTo>
                  <a:lnTo>
                    <a:pt x="38367" y="10087"/>
                  </a:lnTo>
                  <a:lnTo>
                    <a:pt x="35409" y="21950"/>
                  </a:lnTo>
                  <a:lnTo>
                    <a:pt x="26024" y="35352"/>
                  </a:lnTo>
                  <a:lnTo>
                    <a:pt x="21408" y="41509"/>
                  </a:lnTo>
                  <a:lnTo>
                    <a:pt x="8217" y="69566"/>
                  </a:lnTo>
                  <a:lnTo>
                    <a:pt x="3572" y="76559"/>
                  </a:lnTo>
                  <a:lnTo>
                    <a:pt x="956" y="86074"/>
                  </a:lnTo>
                  <a:lnTo>
                    <a:pt x="0" y="101171"/>
                  </a:lnTo>
                  <a:lnTo>
                    <a:pt x="2566" y="107142"/>
                  </a:lnTo>
                  <a:lnTo>
                    <a:pt x="7557" y="114320"/>
                  </a:lnTo>
                  <a:lnTo>
                    <a:pt x="8958" y="113916"/>
                  </a:lnTo>
                  <a:lnTo>
                    <a:pt x="15671" y="109600"/>
                  </a:lnTo>
                  <a:lnTo>
                    <a:pt x="23944" y="106888"/>
                  </a:lnTo>
                  <a:lnTo>
                    <a:pt x="29744" y="102738"/>
                  </a:lnTo>
                  <a:lnTo>
                    <a:pt x="32983" y="94940"/>
                  </a:lnTo>
                  <a:lnTo>
                    <a:pt x="35415" y="85852"/>
                  </a:lnTo>
                  <a:lnTo>
                    <a:pt x="39803" y="78506"/>
                  </a:lnTo>
                  <a:lnTo>
                    <a:pt x="44091" y="36565"/>
                  </a:lnTo>
                  <a:lnTo>
                    <a:pt x="44500" y="26865"/>
                  </a:lnTo>
                  <a:lnTo>
                    <a:pt x="44504" y="39225"/>
                  </a:lnTo>
                  <a:lnTo>
                    <a:pt x="47149" y="44884"/>
                  </a:lnTo>
                  <a:lnTo>
                    <a:pt x="49244" y="47783"/>
                  </a:lnTo>
                  <a:lnTo>
                    <a:pt x="61013" y="87721"/>
                  </a:lnTo>
                  <a:lnTo>
                    <a:pt x="66704" y="104595"/>
                  </a:lnTo>
                  <a:lnTo>
                    <a:pt x="74674" y="117422"/>
                  </a:lnTo>
                  <a:lnTo>
                    <a:pt x="98082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4" name="SMARTInkShape-2739"/>
            <p:cNvSpPr/>
            <p:nvPr/>
          </p:nvSpPr>
          <p:spPr>
            <a:xfrm>
              <a:off x="1187757" y="2759273"/>
              <a:ext cx="115978" cy="103001"/>
            </a:xfrm>
            <a:custGeom>
              <a:avLst/>
              <a:gdLst/>
              <a:ahLst/>
              <a:cxnLst/>
              <a:rect l="0" t="0" r="0" b="0"/>
              <a:pathLst>
                <a:path w="115978" h="103001">
                  <a:moveTo>
                    <a:pt x="8821" y="0"/>
                  </a:moveTo>
                  <a:lnTo>
                    <a:pt x="8821" y="43450"/>
                  </a:lnTo>
                  <a:lnTo>
                    <a:pt x="7829" y="59699"/>
                  </a:lnTo>
                  <a:lnTo>
                    <a:pt x="719" y="85421"/>
                  </a:lnTo>
                  <a:lnTo>
                    <a:pt x="0" y="96344"/>
                  </a:lnTo>
                  <a:lnTo>
                    <a:pt x="4664" y="102409"/>
                  </a:lnTo>
                  <a:lnTo>
                    <a:pt x="6050" y="103000"/>
                  </a:lnTo>
                  <a:lnTo>
                    <a:pt x="6973" y="102401"/>
                  </a:lnTo>
                  <a:lnTo>
                    <a:pt x="8456" y="99051"/>
                  </a:lnTo>
                  <a:lnTo>
                    <a:pt x="14886" y="91261"/>
                  </a:lnTo>
                  <a:lnTo>
                    <a:pt x="24628" y="68189"/>
                  </a:lnTo>
                  <a:lnTo>
                    <a:pt x="40652" y="46870"/>
                  </a:lnTo>
                  <a:lnTo>
                    <a:pt x="46418" y="28698"/>
                  </a:lnTo>
                  <a:lnTo>
                    <a:pt x="52077" y="20000"/>
                  </a:lnTo>
                  <a:lnTo>
                    <a:pt x="55496" y="18811"/>
                  </a:lnTo>
                  <a:lnTo>
                    <a:pt x="61995" y="17915"/>
                  </a:lnTo>
                  <a:lnTo>
                    <a:pt x="62398" y="60533"/>
                  </a:lnTo>
                  <a:lnTo>
                    <a:pt x="63391" y="74601"/>
                  </a:lnTo>
                  <a:lnTo>
                    <a:pt x="71494" y="94013"/>
                  </a:lnTo>
                  <a:lnTo>
                    <a:pt x="73423" y="95418"/>
                  </a:lnTo>
                  <a:lnTo>
                    <a:pt x="78908" y="97672"/>
                  </a:lnTo>
                  <a:lnTo>
                    <a:pt x="87828" y="98178"/>
                  </a:lnTo>
                  <a:lnTo>
                    <a:pt x="101498" y="85793"/>
                  </a:lnTo>
                  <a:lnTo>
                    <a:pt x="104581" y="77487"/>
                  </a:lnTo>
                  <a:lnTo>
                    <a:pt x="106943" y="68173"/>
                  </a:lnTo>
                  <a:lnTo>
                    <a:pt x="113899" y="54110"/>
                  </a:lnTo>
                  <a:lnTo>
                    <a:pt x="115977" y="17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5" name="SMARTInkShape-2740"/>
            <p:cNvSpPr/>
            <p:nvPr/>
          </p:nvSpPr>
          <p:spPr>
            <a:xfrm>
              <a:off x="888969" y="2794992"/>
              <a:ext cx="146876" cy="8931"/>
            </a:xfrm>
            <a:custGeom>
              <a:avLst/>
              <a:gdLst/>
              <a:ahLst/>
              <a:cxnLst/>
              <a:rect l="0" t="0" r="0" b="0"/>
              <a:pathLst>
                <a:path w="146876" h="8931">
                  <a:moveTo>
                    <a:pt x="30789" y="8930"/>
                  </a:moveTo>
                  <a:lnTo>
                    <a:pt x="0" y="8930"/>
                  </a:lnTo>
                  <a:lnTo>
                    <a:pt x="26318" y="7937"/>
                  </a:lnTo>
                  <a:lnTo>
                    <a:pt x="54796" y="1241"/>
                  </a:lnTo>
                  <a:lnTo>
                    <a:pt x="94106" y="164"/>
                  </a:lnTo>
                  <a:lnTo>
                    <a:pt x="138682" y="10"/>
                  </a:lnTo>
                  <a:lnTo>
                    <a:pt x="1468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6" name="SMARTInkShape-2741"/>
            <p:cNvSpPr/>
            <p:nvPr/>
          </p:nvSpPr>
          <p:spPr>
            <a:xfrm>
              <a:off x="982266" y="2661047"/>
              <a:ext cx="35719" cy="241102"/>
            </a:xfrm>
            <a:custGeom>
              <a:avLst/>
              <a:gdLst/>
              <a:ahLst/>
              <a:cxnLst/>
              <a:rect l="0" t="0" r="0" b="0"/>
              <a:pathLst>
                <a:path w="35719" h="241102">
                  <a:moveTo>
                    <a:pt x="0" y="0"/>
                  </a:moveTo>
                  <a:lnTo>
                    <a:pt x="0" y="4740"/>
                  </a:lnTo>
                  <a:lnTo>
                    <a:pt x="2645" y="9713"/>
                  </a:lnTo>
                  <a:lnTo>
                    <a:pt x="6136" y="15231"/>
                  </a:lnTo>
                  <a:lnTo>
                    <a:pt x="8102" y="24908"/>
                  </a:lnTo>
                  <a:lnTo>
                    <a:pt x="7864" y="63049"/>
                  </a:lnTo>
                  <a:lnTo>
                    <a:pt x="821" y="107126"/>
                  </a:lnTo>
                  <a:lnTo>
                    <a:pt x="72" y="151725"/>
                  </a:lnTo>
                  <a:lnTo>
                    <a:pt x="998" y="190231"/>
                  </a:lnTo>
                  <a:lnTo>
                    <a:pt x="7130" y="207287"/>
                  </a:lnTo>
                  <a:lnTo>
                    <a:pt x="26858" y="231935"/>
                  </a:lnTo>
                  <a:lnTo>
                    <a:pt x="35718" y="2411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7" name="SMARTInkShape-2742"/>
            <p:cNvSpPr/>
            <p:nvPr/>
          </p:nvSpPr>
          <p:spPr>
            <a:xfrm>
              <a:off x="857391" y="2803922"/>
              <a:ext cx="53283" cy="80213"/>
            </a:xfrm>
            <a:custGeom>
              <a:avLst/>
              <a:gdLst/>
              <a:ahLst/>
              <a:cxnLst/>
              <a:rect l="0" t="0" r="0" b="0"/>
              <a:pathLst>
                <a:path w="53283" h="80213">
                  <a:moveTo>
                    <a:pt x="17718" y="17859"/>
                  </a:moveTo>
                  <a:lnTo>
                    <a:pt x="1468" y="47412"/>
                  </a:lnTo>
                  <a:lnTo>
                    <a:pt x="0" y="65465"/>
                  </a:lnTo>
                  <a:lnTo>
                    <a:pt x="2568" y="71429"/>
                  </a:lnTo>
                  <a:lnTo>
                    <a:pt x="4641" y="74409"/>
                  </a:lnTo>
                  <a:lnTo>
                    <a:pt x="9591" y="77719"/>
                  </a:lnTo>
                  <a:lnTo>
                    <a:pt x="17956" y="79582"/>
                  </a:lnTo>
                  <a:lnTo>
                    <a:pt x="29672" y="80212"/>
                  </a:lnTo>
                  <a:lnTo>
                    <a:pt x="35599" y="77652"/>
                  </a:lnTo>
                  <a:lnTo>
                    <a:pt x="47488" y="67924"/>
                  </a:lnTo>
                  <a:lnTo>
                    <a:pt x="50793" y="62269"/>
                  </a:lnTo>
                  <a:lnTo>
                    <a:pt x="52915" y="50554"/>
                  </a:lnTo>
                  <a:lnTo>
                    <a:pt x="53282" y="41657"/>
                  </a:lnTo>
                  <a:lnTo>
                    <a:pt x="50723" y="35712"/>
                  </a:lnTo>
                  <a:lnTo>
                    <a:pt x="32442" y="14882"/>
                  </a:lnTo>
                  <a:lnTo>
                    <a:pt x="26577" y="11575"/>
                  </a:lnTo>
                  <a:lnTo>
                    <a:pt x="20663" y="9113"/>
                  </a:lnTo>
                  <a:lnTo>
                    <a:pt x="878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8" name="SMARTInkShape-2743"/>
            <p:cNvSpPr/>
            <p:nvPr/>
          </p:nvSpPr>
          <p:spPr>
            <a:xfrm>
              <a:off x="723305" y="2803922"/>
              <a:ext cx="80368" cy="80368"/>
            </a:xfrm>
            <a:custGeom>
              <a:avLst/>
              <a:gdLst/>
              <a:ahLst/>
              <a:cxnLst/>
              <a:rect l="0" t="0" r="0" b="0"/>
              <a:pathLst>
                <a:path w="80368" h="80368">
                  <a:moveTo>
                    <a:pt x="8929" y="0"/>
                  </a:moveTo>
                  <a:lnTo>
                    <a:pt x="367" y="0"/>
                  </a:lnTo>
                  <a:lnTo>
                    <a:pt x="2" y="41867"/>
                  </a:lnTo>
                  <a:lnTo>
                    <a:pt x="0" y="80218"/>
                  </a:lnTo>
                  <a:lnTo>
                    <a:pt x="4740" y="75582"/>
                  </a:lnTo>
                  <a:lnTo>
                    <a:pt x="7067" y="70634"/>
                  </a:lnTo>
                  <a:lnTo>
                    <a:pt x="13561" y="45814"/>
                  </a:lnTo>
                  <a:lnTo>
                    <a:pt x="24361" y="27334"/>
                  </a:lnTo>
                  <a:lnTo>
                    <a:pt x="26702" y="21078"/>
                  </a:lnTo>
                  <a:lnTo>
                    <a:pt x="31050" y="14990"/>
                  </a:lnTo>
                  <a:lnTo>
                    <a:pt x="36289" y="11623"/>
                  </a:lnTo>
                  <a:lnTo>
                    <a:pt x="41925" y="9134"/>
                  </a:lnTo>
                  <a:lnTo>
                    <a:pt x="51847" y="1399"/>
                  </a:lnTo>
                  <a:lnTo>
                    <a:pt x="53416" y="1925"/>
                  </a:lnTo>
                  <a:lnTo>
                    <a:pt x="61114" y="7811"/>
                  </a:lnTo>
                  <a:lnTo>
                    <a:pt x="61888" y="11078"/>
                  </a:lnTo>
                  <a:lnTo>
                    <a:pt x="62095" y="13338"/>
                  </a:lnTo>
                  <a:lnTo>
                    <a:pt x="64970" y="18496"/>
                  </a:lnTo>
                  <a:lnTo>
                    <a:pt x="68563" y="24095"/>
                  </a:lnTo>
                  <a:lnTo>
                    <a:pt x="70585" y="32826"/>
                  </a:lnTo>
                  <a:lnTo>
                    <a:pt x="71059" y="38732"/>
                  </a:lnTo>
                  <a:lnTo>
                    <a:pt x="73915" y="44665"/>
                  </a:lnTo>
                  <a:lnTo>
                    <a:pt x="77499" y="50608"/>
                  </a:lnTo>
                  <a:lnTo>
                    <a:pt x="79800" y="62509"/>
                  </a:lnTo>
                  <a:lnTo>
                    <a:pt x="80367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9" name="SMARTInkShape-2744"/>
            <p:cNvSpPr/>
            <p:nvPr/>
          </p:nvSpPr>
          <p:spPr>
            <a:xfrm>
              <a:off x="598398" y="2769889"/>
              <a:ext cx="80258" cy="150120"/>
            </a:xfrm>
            <a:custGeom>
              <a:avLst/>
              <a:gdLst/>
              <a:ahLst/>
              <a:cxnLst/>
              <a:rect l="0" t="0" r="0" b="0"/>
              <a:pathLst>
                <a:path w="80258" h="150120">
                  <a:moveTo>
                    <a:pt x="8821" y="7244"/>
                  </a:moveTo>
                  <a:lnTo>
                    <a:pt x="4080" y="7244"/>
                  </a:lnTo>
                  <a:lnTo>
                    <a:pt x="2684" y="8236"/>
                  </a:lnTo>
                  <a:lnTo>
                    <a:pt x="1753" y="9890"/>
                  </a:lnTo>
                  <a:lnTo>
                    <a:pt x="136" y="16338"/>
                  </a:lnTo>
                  <a:lnTo>
                    <a:pt x="0" y="20546"/>
                  </a:lnTo>
                  <a:lnTo>
                    <a:pt x="2585" y="25723"/>
                  </a:lnTo>
                  <a:lnTo>
                    <a:pt x="6049" y="31332"/>
                  </a:lnTo>
                  <a:lnTo>
                    <a:pt x="8273" y="43017"/>
                  </a:lnTo>
                  <a:lnTo>
                    <a:pt x="8456" y="45975"/>
                  </a:lnTo>
                  <a:lnTo>
                    <a:pt x="9570" y="47948"/>
                  </a:lnTo>
                  <a:lnTo>
                    <a:pt x="11304" y="49262"/>
                  </a:lnTo>
                  <a:lnTo>
                    <a:pt x="15878" y="51716"/>
                  </a:lnTo>
                  <a:lnTo>
                    <a:pt x="24031" y="57683"/>
                  </a:lnTo>
                  <a:lnTo>
                    <a:pt x="33889" y="60408"/>
                  </a:lnTo>
                  <a:lnTo>
                    <a:pt x="45097" y="53700"/>
                  </a:lnTo>
                  <a:lnTo>
                    <a:pt x="47888" y="53097"/>
                  </a:lnTo>
                  <a:lnTo>
                    <a:pt x="56556" y="47509"/>
                  </a:lnTo>
                  <a:lnTo>
                    <a:pt x="68374" y="35740"/>
                  </a:lnTo>
                  <a:lnTo>
                    <a:pt x="78497" y="19142"/>
                  </a:lnTo>
                  <a:lnTo>
                    <a:pt x="79910" y="9630"/>
                  </a:lnTo>
                  <a:lnTo>
                    <a:pt x="80212" y="0"/>
                  </a:lnTo>
                  <a:lnTo>
                    <a:pt x="80257" y="11660"/>
                  </a:lnTo>
                  <a:lnTo>
                    <a:pt x="69234" y="52181"/>
                  </a:lnTo>
                  <a:lnTo>
                    <a:pt x="64424" y="69837"/>
                  </a:lnTo>
                  <a:lnTo>
                    <a:pt x="62517" y="111428"/>
                  </a:lnTo>
                  <a:lnTo>
                    <a:pt x="62399" y="1501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0" name="SMARTInkShape-2745"/>
            <p:cNvSpPr/>
            <p:nvPr/>
          </p:nvSpPr>
          <p:spPr>
            <a:xfrm>
              <a:off x="250140" y="2696899"/>
              <a:ext cx="312431" cy="160553"/>
            </a:xfrm>
            <a:custGeom>
              <a:avLst/>
              <a:gdLst/>
              <a:ahLst/>
              <a:cxnLst/>
              <a:rect l="0" t="0" r="0" b="0"/>
              <a:pathLst>
                <a:path w="312431" h="160553">
                  <a:moveTo>
                    <a:pt x="8821" y="44515"/>
                  </a:moveTo>
                  <a:lnTo>
                    <a:pt x="8821" y="57817"/>
                  </a:lnTo>
                  <a:lnTo>
                    <a:pt x="6175" y="62995"/>
                  </a:lnTo>
                  <a:lnTo>
                    <a:pt x="2684" y="68603"/>
                  </a:lnTo>
                  <a:lnTo>
                    <a:pt x="443" y="80288"/>
                  </a:lnTo>
                  <a:lnTo>
                    <a:pt x="0" y="96891"/>
                  </a:lnTo>
                  <a:lnTo>
                    <a:pt x="2586" y="105165"/>
                  </a:lnTo>
                  <a:lnTo>
                    <a:pt x="6050" y="112150"/>
                  </a:lnTo>
                  <a:lnTo>
                    <a:pt x="8274" y="127365"/>
                  </a:lnTo>
                  <a:lnTo>
                    <a:pt x="8713" y="144444"/>
                  </a:lnTo>
                  <a:lnTo>
                    <a:pt x="11419" y="151105"/>
                  </a:lnTo>
                  <a:lnTo>
                    <a:pt x="13529" y="154270"/>
                  </a:lnTo>
                  <a:lnTo>
                    <a:pt x="15929" y="156381"/>
                  </a:lnTo>
                  <a:lnTo>
                    <a:pt x="25068" y="160045"/>
                  </a:lnTo>
                  <a:lnTo>
                    <a:pt x="38968" y="160552"/>
                  </a:lnTo>
                  <a:lnTo>
                    <a:pt x="44709" y="157933"/>
                  </a:lnTo>
                  <a:lnTo>
                    <a:pt x="50568" y="154454"/>
                  </a:lnTo>
                  <a:lnTo>
                    <a:pt x="56479" y="152908"/>
                  </a:lnTo>
                  <a:lnTo>
                    <a:pt x="62414" y="146929"/>
                  </a:lnTo>
                  <a:lnTo>
                    <a:pt x="69351" y="138649"/>
                  </a:lnTo>
                  <a:lnTo>
                    <a:pt x="90924" y="122150"/>
                  </a:lnTo>
                  <a:lnTo>
                    <a:pt x="94921" y="116061"/>
                  </a:lnTo>
                  <a:lnTo>
                    <a:pt x="97689" y="110048"/>
                  </a:lnTo>
                  <a:lnTo>
                    <a:pt x="103834" y="101084"/>
                  </a:lnTo>
                  <a:lnTo>
                    <a:pt x="105619" y="95123"/>
                  </a:lnTo>
                  <a:lnTo>
                    <a:pt x="107087" y="93136"/>
                  </a:lnTo>
                  <a:lnTo>
                    <a:pt x="109058" y="91812"/>
                  </a:lnTo>
                  <a:lnTo>
                    <a:pt x="111365" y="90929"/>
                  </a:lnTo>
                  <a:lnTo>
                    <a:pt x="112902" y="91333"/>
                  </a:lnTo>
                  <a:lnTo>
                    <a:pt x="113927" y="92594"/>
                  </a:lnTo>
                  <a:lnTo>
                    <a:pt x="114610" y="94427"/>
                  </a:lnTo>
                  <a:lnTo>
                    <a:pt x="114074" y="96641"/>
                  </a:lnTo>
                  <a:lnTo>
                    <a:pt x="108729" y="107324"/>
                  </a:lnTo>
                  <a:lnTo>
                    <a:pt x="108169" y="110200"/>
                  </a:lnTo>
                  <a:lnTo>
                    <a:pt x="108787" y="113110"/>
                  </a:lnTo>
                  <a:lnTo>
                    <a:pt x="114263" y="124908"/>
                  </a:lnTo>
                  <a:lnTo>
                    <a:pt x="114834" y="127876"/>
                  </a:lnTo>
                  <a:lnTo>
                    <a:pt x="124509" y="149908"/>
                  </a:lnTo>
                  <a:lnTo>
                    <a:pt x="125634" y="150495"/>
                  </a:lnTo>
                  <a:lnTo>
                    <a:pt x="137301" y="151516"/>
                  </a:lnTo>
                  <a:lnTo>
                    <a:pt x="139123" y="150576"/>
                  </a:lnTo>
                  <a:lnTo>
                    <a:pt x="140337" y="148956"/>
                  </a:lnTo>
                  <a:lnTo>
                    <a:pt x="142679" y="144511"/>
                  </a:lnTo>
                  <a:lnTo>
                    <a:pt x="172565" y="100533"/>
                  </a:lnTo>
                  <a:lnTo>
                    <a:pt x="183453" y="77151"/>
                  </a:lnTo>
                  <a:lnTo>
                    <a:pt x="187260" y="34368"/>
                  </a:lnTo>
                  <a:lnTo>
                    <a:pt x="187413" y="1385"/>
                  </a:lnTo>
                  <a:lnTo>
                    <a:pt x="186422" y="879"/>
                  </a:lnTo>
                  <a:lnTo>
                    <a:pt x="179726" y="0"/>
                  </a:lnTo>
                  <a:lnTo>
                    <a:pt x="179312" y="947"/>
                  </a:lnTo>
                  <a:lnTo>
                    <a:pt x="178594" y="12307"/>
                  </a:lnTo>
                  <a:lnTo>
                    <a:pt x="187050" y="51878"/>
                  </a:lnTo>
                  <a:lnTo>
                    <a:pt x="188335" y="74559"/>
                  </a:lnTo>
                  <a:lnTo>
                    <a:pt x="198434" y="113323"/>
                  </a:lnTo>
                  <a:lnTo>
                    <a:pt x="202234" y="121729"/>
                  </a:lnTo>
                  <a:lnTo>
                    <a:pt x="205366" y="136626"/>
                  </a:lnTo>
                  <a:lnTo>
                    <a:pt x="213801" y="151026"/>
                  </a:lnTo>
                  <a:lnTo>
                    <a:pt x="222755" y="151654"/>
                  </a:lnTo>
                  <a:lnTo>
                    <a:pt x="223021" y="146926"/>
                  </a:lnTo>
                  <a:lnTo>
                    <a:pt x="225729" y="141956"/>
                  </a:lnTo>
                  <a:lnTo>
                    <a:pt x="227841" y="139241"/>
                  </a:lnTo>
                  <a:lnTo>
                    <a:pt x="230186" y="130933"/>
                  </a:lnTo>
                  <a:lnTo>
                    <a:pt x="232221" y="121618"/>
                  </a:lnTo>
                  <a:lnTo>
                    <a:pt x="238945" y="110796"/>
                  </a:lnTo>
                  <a:lnTo>
                    <a:pt x="253021" y="95221"/>
                  </a:lnTo>
                  <a:lnTo>
                    <a:pt x="258907" y="91856"/>
                  </a:lnTo>
                  <a:lnTo>
                    <a:pt x="270769" y="89695"/>
                  </a:lnTo>
                  <a:lnTo>
                    <a:pt x="285119" y="89177"/>
                  </a:lnTo>
                  <a:lnTo>
                    <a:pt x="290227" y="93908"/>
                  </a:lnTo>
                  <a:lnTo>
                    <a:pt x="292640" y="98879"/>
                  </a:lnTo>
                  <a:lnTo>
                    <a:pt x="293284" y="101594"/>
                  </a:lnTo>
                  <a:lnTo>
                    <a:pt x="301469" y="116021"/>
                  </a:lnTo>
                  <a:lnTo>
                    <a:pt x="303465" y="145719"/>
                  </a:lnTo>
                  <a:lnTo>
                    <a:pt x="304469" y="147703"/>
                  </a:lnTo>
                  <a:lnTo>
                    <a:pt x="306131" y="149026"/>
                  </a:lnTo>
                  <a:lnTo>
                    <a:pt x="312430" y="1516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42" name="SMARTInkShape-2746"/>
          <p:cNvSpPr/>
          <p:nvPr/>
        </p:nvSpPr>
        <p:spPr>
          <a:xfrm>
            <a:off x="2750354" y="2616398"/>
            <a:ext cx="160725" cy="232173"/>
          </a:xfrm>
          <a:custGeom>
            <a:avLst/>
            <a:gdLst/>
            <a:ahLst/>
            <a:cxnLst/>
            <a:rect l="0" t="0" r="0" b="0"/>
            <a:pathLst>
              <a:path w="160725" h="232173">
                <a:moveTo>
                  <a:pt x="53568" y="0"/>
                </a:moveTo>
                <a:lnTo>
                  <a:pt x="45879" y="7689"/>
                </a:lnTo>
                <a:lnTo>
                  <a:pt x="43891" y="15814"/>
                </a:lnTo>
                <a:lnTo>
                  <a:pt x="38574" y="25080"/>
                </a:lnTo>
                <a:lnTo>
                  <a:pt x="26689" y="68388"/>
                </a:lnTo>
                <a:lnTo>
                  <a:pt x="19889" y="89871"/>
                </a:lnTo>
                <a:lnTo>
                  <a:pt x="15382" y="125067"/>
                </a:lnTo>
                <a:lnTo>
                  <a:pt x="2020" y="167572"/>
                </a:lnTo>
                <a:lnTo>
                  <a:pt x="13" y="211067"/>
                </a:lnTo>
                <a:lnTo>
                  <a:pt x="0" y="217169"/>
                </a:lnTo>
                <a:lnTo>
                  <a:pt x="989" y="219194"/>
                </a:lnTo>
                <a:lnTo>
                  <a:pt x="2640" y="220543"/>
                </a:lnTo>
                <a:lnTo>
                  <a:pt x="7679" y="222709"/>
                </a:lnTo>
                <a:lnTo>
                  <a:pt x="15804" y="229274"/>
                </a:lnTo>
                <a:lnTo>
                  <a:pt x="24078" y="231313"/>
                </a:lnTo>
                <a:lnTo>
                  <a:pt x="66652" y="232166"/>
                </a:lnTo>
                <a:lnTo>
                  <a:pt x="109988" y="232172"/>
                </a:lnTo>
                <a:lnTo>
                  <a:pt x="154367" y="232172"/>
                </a:lnTo>
                <a:lnTo>
                  <a:pt x="160724" y="23217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9" name="SMARTInkShape-Group307"/>
          <p:cNvGrpSpPr/>
          <p:nvPr/>
        </p:nvGrpSpPr>
        <p:grpSpPr>
          <a:xfrm>
            <a:off x="383977" y="3045023"/>
            <a:ext cx="1919848" cy="267892"/>
            <a:chOff x="383977" y="3045023"/>
            <a:chExt cx="1919848" cy="267892"/>
          </a:xfrm>
        </p:grpSpPr>
        <p:sp>
          <p:nvSpPr>
            <p:cNvPr id="1143" name="SMARTInkShape-2747"/>
            <p:cNvSpPr/>
            <p:nvPr/>
          </p:nvSpPr>
          <p:spPr>
            <a:xfrm>
              <a:off x="2223615" y="3152179"/>
              <a:ext cx="80210" cy="160736"/>
            </a:xfrm>
            <a:custGeom>
              <a:avLst/>
              <a:gdLst/>
              <a:ahLst/>
              <a:cxnLst/>
              <a:rect l="0" t="0" r="0" b="0"/>
              <a:pathLst>
                <a:path w="80210" h="160736">
                  <a:moveTo>
                    <a:pt x="53455" y="0"/>
                  </a:moveTo>
                  <a:lnTo>
                    <a:pt x="40153" y="0"/>
                  </a:lnTo>
                  <a:lnTo>
                    <a:pt x="34976" y="2646"/>
                  </a:lnTo>
                  <a:lnTo>
                    <a:pt x="14724" y="20992"/>
                  </a:lnTo>
                  <a:lnTo>
                    <a:pt x="11436" y="26859"/>
                  </a:lnTo>
                  <a:lnTo>
                    <a:pt x="8983" y="32773"/>
                  </a:lnTo>
                  <a:lnTo>
                    <a:pt x="3016" y="41682"/>
                  </a:lnTo>
                  <a:lnTo>
                    <a:pt x="807" y="50605"/>
                  </a:lnTo>
                  <a:lnTo>
                    <a:pt x="0" y="60745"/>
                  </a:lnTo>
                  <a:lnTo>
                    <a:pt x="4654" y="66727"/>
                  </a:lnTo>
                  <a:lnTo>
                    <a:pt x="6038" y="67305"/>
                  </a:lnTo>
                  <a:lnTo>
                    <a:pt x="6961" y="66698"/>
                  </a:lnTo>
                  <a:lnTo>
                    <a:pt x="7576" y="65301"/>
                  </a:lnTo>
                  <a:lnTo>
                    <a:pt x="8978" y="64370"/>
                  </a:lnTo>
                  <a:lnTo>
                    <a:pt x="15693" y="62067"/>
                  </a:lnTo>
                  <a:lnTo>
                    <a:pt x="29765" y="50152"/>
                  </a:lnTo>
                  <a:lnTo>
                    <a:pt x="33005" y="44449"/>
                  </a:lnTo>
                  <a:lnTo>
                    <a:pt x="33868" y="41539"/>
                  </a:lnTo>
                  <a:lnTo>
                    <a:pt x="35436" y="39599"/>
                  </a:lnTo>
                  <a:lnTo>
                    <a:pt x="41392" y="35877"/>
                  </a:lnTo>
                  <a:lnTo>
                    <a:pt x="43132" y="31490"/>
                  </a:lnTo>
                  <a:lnTo>
                    <a:pt x="44589" y="29923"/>
                  </a:lnTo>
                  <a:lnTo>
                    <a:pt x="52092" y="27203"/>
                  </a:lnTo>
                  <a:lnTo>
                    <a:pt x="52546" y="28057"/>
                  </a:lnTo>
                  <a:lnTo>
                    <a:pt x="54424" y="48747"/>
                  </a:lnTo>
                  <a:lnTo>
                    <a:pt x="60518" y="62142"/>
                  </a:lnTo>
                  <a:lnTo>
                    <a:pt x="75655" y="105570"/>
                  </a:lnTo>
                  <a:lnTo>
                    <a:pt x="78885" y="117711"/>
                  </a:lnTo>
                  <a:lnTo>
                    <a:pt x="80209" y="146690"/>
                  </a:lnTo>
                  <a:lnTo>
                    <a:pt x="77583" y="152178"/>
                  </a:lnTo>
                  <a:lnTo>
                    <a:pt x="75493" y="155030"/>
                  </a:lnTo>
                  <a:lnTo>
                    <a:pt x="70526" y="158199"/>
                  </a:lnTo>
                  <a:lnTo>
                    <a:pt x="59252" y="160234"/>
                  </a:lnTo>
                  <a:lnTo>
                    <a:pt x="26666" y="1607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4" name="SMARTInkShape-2748"/>
            <p:cNvSpPr/>
            <p:nvPr/>
          </p:nvSpPr>
          <p:spPr>
            <a:xfrm>
              <a:off x="2107406" y="3125807"/>
              <a:ext cx="80368" cy="97811"/>
            </a:xfrm>
            <a:custGeom>
              <a:avLst/>
              <a:gdLst/>
              <a:ahLst/>
              <a:cxnLst/>
              <a:rect l="0" t="0" r="0" b="0"/>
              <a:pathLst>
                <a:path w="80368" h="97811">
                  <a:moveTo>
                    <a:pt x="0" y="44232"/>
                  </a:moveTo>
                  <a:lnTo>
                    <a:pt x="0" y="88437"/>
                  </a:lnTo>
                  <a:lnTo>
                    <a:pt x="7689" y="81153"/>
                  </a:lnTo>
                  <a:lnTo>
                    <a:pt x="13661" y="36587"/>
                  </a:lnTo>
                  <a:lnTo>
                    <a:pt x="17306" y="18004"/>
                  </a:lnTo>
                  <a:lnTo>
                    <a:pt x="17491" y="14840"/>
                  </a:lnTo>
                  <a:lnTo>
                    <a:pt x="18606" y="12731"/>
                  </a:lnTo>
                  <a:lnTo>
                    <a:pt x="20341" y="11325"/>
                  </a:lnTo>
                  <a:lnTo>
                    <a:pt x="24916" y="8771"/>
                  </a:lnTo>
                  <a:lnTo>
                    <a:pt x="34100" y="989"/>
                  </a:lnTo>
                  <a:lnTo>
                    <a:pt x="39980" y="0"/>
                  </a:lnTo>
                  <a:lnTo>
                    <a:pt x="45219" y="2414"/>
                  </a:lnTo>
                  <a:lnTo>
                    <a:pt x="57829" y="12897"/>
                  </a:lnTo>
                  <a:lnTo>
                    <a:pt x="60429" y="18068"/>
                  </a:lnTo>
                  <a:lnTo>
                    <a:pt x="70832" y="61004"/>
                  </a:lnTo>
                  <a:lnTo>
                    <a:pt x="71402" y="82864"/>
                  </a:lnTo>
                  <a:lnTo>
                    <a:pt x="72406" y="84869"/>
                  </a:lnTo>
                  <a:lnTo>
                    <a:pt x="74068" y="86206"/>
                  </a:lnTo>
                  <a:lnTo>
                    <a:pt x="76168" y="87097"/>
                  </a:lnTo>
                  <a:lnTo>
                    <a:pt x="77567" y="88684"/>
                  </a:lnTo>
                  <a:lnTo>
                    <a:pt x="80367" y="978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5" name="SMARTInkShape-2749"/>
            <p:cNvSpPr/>
            <p:nvPr/>
          </p:nvSpPr>
          <p:spPr>
            <a:xfrm>
              <a:off x="2062758" y="3089672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1785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6" name="SMARTInkShape-2750"/>
            <p:cNvSpPr/>
            <p:nvPr/>
          </p:nvSpPr>
          <p:spPr>
            <a:xfrm>
              <a:off x="2062758" y="3134320"/>
              <a:ext cx="8930" cy="71439"/>
            </a:xfrm>
            <a:custGeom>
              <a:avLst/>
              <a:gdLst/>
              <a:ahLst/>
              <a:cxnLst/>
              <a:rect l="0" t="0" r="0" b="0"/>
              <a:pathLst>
                <a:path w="8930" h="71439">
                  <a:moveTo>
                    <a:pt x="8929" y="0"/>
                  </a:moveTo>
                  <a:lnTo>
                    <a:pt x="1241" y="0"/>
                  </a:lnTo>
                  <a:lnTo>
                    <a:pt x="827" y="993"/>
                  </a:lnTo>
                  <a:lnTo>
                    <a:pt x="0" y="44665"/>
                  </a:lnTo>
                  <a:lnTo>
                    <a:pt x="0" y="65485"/>
                  </a:lnTo>
                  <a:lnTo>
                    <a:pt x="992" y="67470"/>
                  </a:lnTo>
                  <a:lnTo>
                    <a:pt x="8929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7" name="SMARTInkShape-2751"/>
            <p:cNvSpPr/>
            <p:nvPr/>
          </p:nvSpPr>
          <p:spPr>
            <a:xfrm>
              <a:off x="1858659" y="3045023"/>
              <a:ext cx="150521" cy="169241"/>
            </a:xfrm>
            <a:custGeom>
              <a:avLst/>
              <a:gdLst/>
              <a:ahLst/>
              <a:cxnLst/>
              <a:rect l="0" t="0" r="0" b="0"/>
              <a:pathLst>
                <a:path w="150521" h="169241">
                  <a:moveTo>
                    <a:pt x="43364" y="0"/>
                  </a:moveTo>
                  <a:lnTo>
                    <a:pt x="43364" y="4741"/>
                  </a:lnTo>
                  <a:lnTo>
                    <a:pt x="42372" y="6137"/>
                  </a:lnTo>
                  <a:lnTo>
                    <a:pt x="40718" y="7068"/>
                  </a:lnTo>
                  <a:lnTo>
                    <a:pt x="38624" y="7689"/>
                  </a:lnTo>
                  <a:lnTo>
                    <a:pt x="33651" y="13670"/>
                  </a:lnTo>
                  <a:lnTo>
                    <a:pt x="29125" y="21950"/>
                  </a:lnTo>
                  <a:lnTo>
                    <a:pt x="11360" y="65785"/>
                  </a:lnTo>
                  <a:lnTo>
                    <a:pt x="5217" y="107174"/>
                  </a:lnTo>
                  <a:lnTo>
                    <a:pt x="0" y="126232"/>
                  </a:lnTo>
                  <a:lnTo>
                    <a:pt x="6517" y="153386"/>
                  </a:lnTo>
                  <a:lnTo>
                    <a:pt x="7885" y="155835"/>
                  </a:lnTo>
                  <a:lnTo>
                    <a:pt x="9790" y="157468"/>
                  </a:lnTo>
                  <a:lnTo>
                    <a:pt x="32761" y="167516"/>
                  </a:lnTo>
                  <a:lnTo>
                    <a:pt x="46010" y="169240"/>
                  </a:lnTo>
                  <a:lnTo>
                    <a:pt x="75260" y="160545"/>
                  </a:lnTo>
                  <a:lnTo>
                    <a:pt x="81683" y="156351"/>
                  </a:lnTo>
                  <a:lnTo>
                    <a:pt x="85200" y="151180"/>
                  </a:lnTo>
                  <a:lnTo>
                    <a:pt x="86137" y="148412"/>
                  </a:lnTo>
                  <a:lnTo>
                    <a:pt x="84533" y="140045"/>
                  </a:lnTo>
                  <a:lnTo>
                    <a:pt x="82717" y="135035"/>
                  </a:lnTo>
                  <a:lnTo>
                    <a:pt x="75406" y="126823"/>
                  </a:lnTo>
                  <a:lnTo>
                    <a:pt x="54970" y="111363"/>
                  </a:lnTo>
                  <a:lnTo>
                    <a:pt x="32790" y="107710"/>
                  </a:lnTo>
                  <a:lnTo>
                    <a:pt x="8178" y="107161"/>
                  </a:lnTo>
                  <a:lnTo>
                    <a:pt x="12544" y="107158"/>
                  </a:lnTo>
                  <a:lnTo>
                    <a:pt x="17429" y="109803"/>
                  </a:lnTo>
                  <a:lnTo>
                    <a:pt x="20121" y="111897"/>
                  </a:lnTo>
                  <a:lnTo>
                    <a:pt x="28404" y="114224"/>
                  </a:lnTo>
                  <a:lnTo>
                    <a:pt x="49890" y="115718"/>
                  </a:lnTo>
                  <a:lnTo>
                    <a:pt x="91023" y="106970"/>
                  </a:lnTo>
                  <a:lnTo>
                    <a:pt x="122949" y="96180"/>
                  </a:lnTo>
                  <a:lnTo>
                    <a:pt x="129337" y="92356"/>
                  </a:lnTo>
                  <a:lnTo>
                    <a:pt x="135483" y="90657"/>
                  </a:lnTo>
                  <a:lnTo>
                    <a:pt x="137519" y="89211"/>
                  </a:lnTo>
                  <a:lnTo>
                    <a:pt x="138876" y="87256"/>
                  </a:lnTo>
                  <a:lnTo>
                    <a:pt x="141055" y="81728"/>
                  </a:lnTo>
                  <a:lnTo>
                    <a:pt x="136692" y="76030"/>
                  </a:lnTo>
                  <a:lnTo>
                    <a:pt x="131807" y="73479"/>
                  </a:lnTo>
                  <a:lnTo>
                    <a:pt x="114727" y="71617"/>
                  </a:lnTo>
                  <a:lnTo>
                    <a:pt x="111775" y="71557"/>
                  </a:lnTo>
                  <a:lnTo>
                    <a:pt x="82884" y="80540"/>
                  </a:lnTo>
                  <a:lnTo>
                    <a:pt x="67285" y="92688"/>
                  </a:lnTo>
                  <a:lnTo>
                    <a:pt x="63918" y="98411"/>
                  </a:lnTo>
                  <a:lnTo>
                    <a:pt x="61756" y="110169"/>
                  </a:lnTo>
                  <a:lnTo>
                    <a:pt x="61381" y="119073"/>
                  </a:lnTo>
                  <a:lnTo>
                    <a:pt x="66011" y="132736"/>
                  </a:lnTo>
                  <a:lnTo>
                    <a:pt x="69376" y="136116"/>
                  </a:lnTo>
                  <a:lnTo>
                    <a:pt x="94237" y="148419"/>
                  </a:lnTo>
                  <a:lnTo>
                    <a:pt x="138741" y="151673"/>
                  </a:lnTo>
                  <a:lnTo>
                    <a:pt x="150520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8" name="SMARTInkShape-2752"/>
            <p:cNvSpPr/>
            <p:nvPr/>
          </p:nvSpPr>
          <p:spPr>
            <a:xfrm>
              <a:off x="1607485" y="3143250"/>
              <a:ext cx="115945" cy="17742"/>
            </a:xfrm>
            <a:custGeom>
              <a:avLst/>
              <a:gdLst/>
              <a:ahLst/>
              <a:cxnLst/>
              <a:rect l="0" t="0" r="0" b="0"/>
              <a:pathLst>
                <a:path w="115945" h="17742">
                  <a:moveTo>
                    <a:pt x="17718" y="0"/>
                  </a:moveTo>
                  <a:lnTo>
                    <a:pt x="12978" y="0"/>
                  </a:lnTo>
                  <a:lnTo>
                    <a:pt x="8004" y="2646"/>
                  </a:lnTo>
                  <a:lnTo>
                    <a:pt x="1468" y="7688"/>
                  </a:lnTo>
                  <a:lnTo>
                    <a:pt x="574" y="11023"/>
                  </a:lnTo>
                  <a:lnTo>
                    <a:pt x="0" y="16509"/>
                  </a:lnTo>
                  <a:lnTo>
                    <a:pt x="945" y="16959"/>
                  </a:lnTo>
                  <a:lnTo>
                    <a:pt x="21781" y="17741"/>
                  </a:lnTo>
                  <a:lnTo>
                    <a:pt x="63964" y="10160"/>
                  </a:lnTo>
                  <a:lnTo>
                    <a:pt x="106356" y="2024"/>
                  </a:lnTo>
                  <a:lnTo>
                    <a:pt x="11594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9" name="SMARTInkShape-2753"/>
            <p:cNvSpPr/>
            <p:nvPr/>
          </p:nvSpPr>
          <p:spPr>
            <a:xfrm>
              <a:off x="1660922" y="3053953"/>
              <a:ext cx="107157" cy="169297"/>
            </a:xfrm>
            <a:custGeom>
              <a:avLst/>
              <a:gdLst/>
              <a:ahLst/>
              <a:cxnLst/>
              <a:rect l="0" t="0" r="0" b="0"/>
              <a:pathLst>
                <a:path w="107157" h="169297">
                  <a:moveTo>
                    <a:pt x="0" y="160734"/>
                  </a:moveTo>
                  <a:lnTo>
                    <a:pt x="4740" y="160734"/>
                  </a:lnTo>
                  <a:lnTo>
                    <a:pt x="6137" y="161727"/>
                  </a:lnTo>
                  <a:lnTo>
                    <a:pt x="7067" y="163380"/>
                  </a:lnTo>
                  <a:lnTo>
                    <a:pt x="7688" y="165475"/>
                  </a:lnTo>
                  <a:lnTo>
                    <a:pt x="9094" y="166871"/>
                  </a:lnTo>
                  <a:lnTo>
                    <a:pt x="13302" y="168423"/>
                  </a:lnTo>
                  <a:lnTo>
                    <a:pt x="21250" y="169296"/>
                  </a:lnTo>
                  <a:lnTo>
                    <a:pt x="23096" y="168426"/>
                  </a:lnTo>
                  <a:lnTo>
                    <a:pt x="24327" y="166855"/>
                  </a:lnTo>
                  <a:lnTo>
                    <a:pt x="26303" y="161943"/>
                  </a:lnTo>
                  <a:lnTo>
                    <a:pt x="26645" y="156352"/>
                  </a:lnTo>
                  <a:lnTo>
                    <a:pt x="24079" y="151180"/>
                  </a:lnTo>
                  <a:lnTo>
                    <a:pt x="22006" y="148411"/>
                  </a:lnTo>
                  <a:lnTo>
                    <a:pt x="19702" y="140044"/>
                  </a:lnTo>
                  <a:lnTo>
                    <a:pt x="17686" y="130703"/>
                  </a:lnTo>
                  <a:lnTo>
                    <a:pt x="11965" y="118873"/>
                  </a:lnTo>
                  <a:lnTo>
                    <a:pt x="6461" y="82828"/>
                  </a:lnTo>
                  <a:lnTo>
                    <a:pt x="2872" y="74516"/>
                  </a:lnTo>
                  <a:lnTo>
                    <a:pt x="1276" y="64206"/>
                  </a:lnTo>
                  <a:lnTo>
                    <a:pt x="7800" y="34394"/>
                  </a:lnTo>
                  <a:lnTo>
                    <a:pt x="16365" y="24877"/>
                  </a:lnTo>
                  <a:lnTo>
                    <a:pt x="41291" y="4893"/>
                  </a:lnTo>
                  <a:lnTo>
                    <a:pt x="64062" y="644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0" name="SMARTInkShape-2754"/>
            <p:cNvSpPr/>
            <p:nvPr/>
          </p:nvSpPr>
          <p:spPr>
            <a:xfrm>
              <a:off x="1554175" y="3178969"/>
              <a:ext cx="52756" cy="75631"/>
            </a:xfrm>
            <a:custGeom>
              <a:avLst/>
              <a:gdLst/>
              <a:ahLst/>
              <a:cxnLst/>
              <a:rect l="0" t="0" r="0" b="0"/>
              <a:pathLst>
                <a:path w="52756" h="75631">
                  <a:moveTo>
                    <a:pt x="26380" y="8929"/>
                  </a:moveTo>
                  <a:lnTo>
                    <a:pt x="12141" y="24160"/>
                  </a:lnTo>
                  <a:lnTo>
                    <a:pt x="0" y="60380"/>
                  </a:lnTo>
                  <a:lnTo>
                    <a:pt x="2418" y="64207"/>
                  </a:lnTo>
                  <a:lnTo>
                    <a:pt x="5808" y="69216"/>
                  </a:lnTo>
                  <a:lnTo>
                    <a:pt x="7315" y="74749"/>
                  </a:lnTo>
                  <a:lnTo>
                    <a:pt x="8709" y="75630"/>
                  </a:lnTo>
                  <a:lnTo>
                    <a:pt x="10630" y="75225"/>
                  </a:lnTo>
                  <a:lnTo>
                    <a:pt x="15411" y="73120"/>
                  </a:lnTo>
                  <a:lnTo>
                    <a:pt x="23681" y="70944"/>
                  </a:lnTo>
                  <a:lnTo>
                    <a:pt x="38322" y="59074"/>
                  </a:lnTo>
                  <a:lnTo>
                    <a:pt x="41609" y="53374"/>
                  </a:lnTo>
                  <a:lnTo>
                    <a:pt x="44062" y="47534"/>
                  </a:lnTo>
                  <a:lnTo>
                    <a:pt x="50030" y="38668"/>
                  </a:lnTo>
                  <a:lnTo>
                    <a:pt x="52238" y="29758"/>
                  </a:lnTo>
                  <a:lnTo>
                    <a:pt x="52755" y="23809"/>
                  </a:lnTo>
                  <a:lnTo>
                    <a:pt x="50339" y="17858"/>
                  </a:lnTo>
                  <a:lnTo>
                    <a:pt x="46950" y="11905"/>
                  </a:lnTo>
                  <a:lnTo>
                    <a:pt x="4423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1" name="SMARTInkShape-2755"/>
            <p:cNvSpPr/>
            <p:nvPr/>
          </p:nvSpPr>
          <p:spPr>
            <a:xfrm>
              <a:off x="1241272" y="3125758"/>
              <a:ext cx="178390" cy="97860"/>
            </a:xfrm>
            <a:custGeom>
              <a:avLst/>
              <a:gdLst/>
              <a:ahLst/>
              <a:cxnLst/>
              <a:rect l="0" t="0" r="0" b="0"/>
              <a:pathLst>
                <a:path w="178390" h="97860">
                  <a:moveTo>
                    <a:pt x="62462" y="8562"/>
                  </a:moveTo>
                  <a:lnTo>
                    <a:pt x="57722" y="8562"/>
                  </a:lnTo>
                  <a:lnTo>
                    <a:pt x="56325" y="7570"/>
                  </a:lnTo>
                  <a:lnTo>
                    <a:pt x="55394" y="5916"/>
                  </a:lnTo>
                  <a:lnTo>
                    <a:pt x="53900" y="874"/>
                  </a:lnTo>
                  <a:lnTo>
                    <a:pt x="51050" y="184"/>
                  </a:lnTo>
                  <a:lnTo>
                    <a:pt x="48901" y="0"/>
                  </a:lnTo>
                  <a:lnTo>
                    <a:pt x="43867" y="2442"/>
                  </a:lnTo>
                  <a:lnTo>
                    <a:pt x="38323" y="5842"/>
                  </a:lnTo>
                  <a:lnTo>
                    <a:pt x="29623" y="8748"/>
                  </a:lnTo>
                  <a:lnTo>
                    <a:pt x="5904" y="29521"/>
                  </a:lnTo>
                  <a:lnTo>
                    <a:pt x="2599" y="35406"/>
                  </a:lnTo>
                  <a:lnTo>
                    <a:pt x="477" y="47268"/>
                  </a:lnTo>
                  <a:lnTo>
                    <a:pt x="0" y="65118"/>
                  </a:lnTo>
                  <a:lnTo>
                    <a:pt x="2621" y="71070"/>
                  </a:lnTo>
                  <a:lnTo>
                    <a:pt x="4709" y="74047"/>
                  </a:lnTo>
                  <a:lnTo>
                    <a:pt x="8085" y="76031"/>
                  </a:lnTo>
                  <a:lnTo>
                    <a:pt x="25116" y="81861"/>
                  </a:lnTo>
                  <a:lnTo>
                    <a:pt x="28635" y="84217"/>
                  </a:lnTo>
                  <a:lnTo>
                    <a:pt x="43069" y="87534"/>
                  </a:lnTo>
                  <a:lnTo>
                    <a:pt x="66716" y="87662"/>
                  </a:lnTo>
                  <a:lnTo>
                    <a:pt x="109285" y="79811"/>
                  </a:lnTo>
                  <a:lnTo>
                    <a:pt x="139747" y="67677"/>
                  </a:lnTo>
                  <a:lnTo>
                    <a:pt x="149066" y="59310"/>
                  </a:lnTo>
                  <a:lnTo>
                    <a:pt x="174474" y="29636"/>
                  </a:lnTo>
                  <a:lnTo>
                    <a:pt x="177341" y="20539"/>
                  </a:lnTo>
                  <a:lnTo>
                    <a:pt x="178389" y="10335"/>
                  </a:lnTo>
                  <a:lnTo>
                    <a:pt x="177450" y="9744"/>
                  </a:lnTo>
                  <a:lnTo>
                    <a:pt x="167518" y="8631"/>
                  </a:lnTo>
                  <a:lnTo>
                    <a:pt x="165242" y="8608"/>
                  </a:lnTo>
                  <a:lnTo>
                    <a:pt x="160066" y="11229"/>
                  </a:lnTo>
                  <a:lnTo>
                    <a:pt x="130912" y="38374"/>
                  </a:lnTo>
                  <a:lnTo>
                    <a:pt x="127611" y="44302"/>
                  </a:lnTo>
                  <a:lnTo>
                    <a:pt x="125152" y="50243"/>
                  </a:lnTo>
                  <a:lnTo>
                    <a:pt x="119181" y="59166"/>
                  </a:lnTo>
                  <a:lnTo>
                    <a:pt x="117436" y="65118"/>
                  </a:lnTo>
                  <a:lnTo>
                    <a:pt x="117963" y="68094"/>
                  </a:lnTo>
                  <a:lnTo>
                    <a:pt x="123445" y="77023"/>
                  </a:lnTo>
                  <a:lnTo>
                    <a:pt x="137068" y="91906"/>
                  </a:lnTo>
                  <a:lnTo>
                    <a:pt x="142915" y="95213"/>
                  </a:lnTo>
                  <a:lnTo>
                    <a:pt x="154752" y="97336"/>
                  </a:lnTo>
                  <a:lnTo>
                    <a:pt x="169619" y="9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2" name="SMARTInkShape-2756"/>
            <p:cNvSpPr/>
            <p:nvPr/>
          </p:nvSpPr>
          <p:spPr>
            <a:xfrm>
              <a:off x="1026914" y="3107675"/>
              <a:ext cx="205384" cy="107013"/>
            </a:xfrm>
            <a:custGeom>
              <a:avLst/>
              <a:gdLst/>
              <a:ahLst/>
              <a:cxnLst/>
              <a:rect l="0" t="0" r="0" b="0"/>
              <a:pathLst>
                <a:path w="205384" h="107013">
                  <a:moveTo>
                    <a:pt x="0" y="26645"/>
                  </a:moveTo>
                  <a:lnTo>
                    <a:pt x="33563" y="40780"/>
                  </a:lnTo>
                  <a:lnTo>
                    <a:pt x="45675" y="41858"/>
                  </a:lnTo>
                  <a:lnTo>
                    <a:pt x="78217" y="33384"/>
                  </a:lnTo>
                  <a:lnTo>
                    <a:pt x="85365" y="29640"/>
                  </a:lnTo>
                  <a:lnTo>
                    <a:pt x="91849" y="27976"/>
                  </a:lnTo>
                  <a:lnTo>
                    <a:pt x="93975" y="26540"/>
                  </a:lnTo>
                  <a:lnTo>
                    <a:pt x="95392" y="24591"/>
                  </a:lnTo>
                  <a:lnTo>
                    <a:pt x="97667" y="19074"/>
                  </a:lnTo>
                  <a:lnTo>
                    <a:pt x="98061" y="13377"/>
                  </a:lnTo>
                  <a:lnTo>
                    <a:pt x="95507" y="8181"/>
                  </a:lnTo>
                  <a:lnTo>
                    <a:pt x="90524" y="1501"/>
                  </a:lnTo>
                  <a:lnTo>
                    <a:pt x="87196" y="587"/>
                  </a:lnTo>
                  <a:lnTo>
                    <a:pt x="76976" y="0"/>
                  </a:lnTo>
                  <a:lnTo>
                    <a:pt x="71253" y="2566"/>
                  </a:lnTo>
                  <a:lnTo>
                    <a:pt x="59495" y="12298"/>
                  </a:lnTo>
                  <a:lnTo>
                    <a:pt x="56208" y="17954"/>
                  </a:lnTo>
                  <a:lnTo>
                    <a:pt x="53755" y="23775"/>
                  </a:lnTo>
                  <a:lnTo>
                    <a:pt x="38201" y="44511"/>
                  </a:lnTo>
                  <a:lnTo>
                    <a:pt x="36209" y="61152"/>
                  </a:lnTo>
                  <a:lnTo>
                    <a:pt x="35864" y="73029"/>
                  </a:lnTo>
                  <a:lnTo>
                    <a:pt x="40502" y="87573"/>
                  </a:lnTo>
                  <a:lnTo>
                    <a:pt x="42877" y="91076"/>
                  </a:lnTo>
                  <a:lnTo>
                    <a:pt x="59637" y="103604"/>
                  </a:lnTo>
                  <a:lnTo>
                    <a:pt x="68492" y="106002"/>
                  </a:lnTo>
                  <a:lnTo>
                    <a:pt x="74428" y="106563"/>
                  </a:lnTo>
                  <a:lnTo>
                    <a:pt x="80373" y="104167"/>
                  </a:lnTo>
                  <a:lnTo>
                    <a:pt x="83348" y="102139"/>
                  </a:lnTo>
                  <a:lnTo>
                    <a:pt x="105295" y="95971"/>
                  </a:lnTo>
                  <a:lnTo>
                    <a:pt x="118695" y="85759"/>
                  </a:lnTo>
                  <a:lnTo>
                    <a:pt x="138885" y="57214"/>
                  </a:lnTo>
                  <a:lnTo>
                    <a:pt x="144733" y="44663"/>
                  </a:lnTo>
                  <a:lnTo>
                    <a:pt x="148662" y="38622"/>
                  </a:lnTo>
                  <a:lnTo>
                    <a:pt x="150408" y="32629"/>
                  </a:lnTo>
                  <a:lnTo>
                    <a:pt x="151866" y="30635"/>
                  </a:lnTo>
                  <a:lnTo>
                    <a:pt x="153830" y="29305"/>
                  </a:lnTo>
                  <a:lnTo>
                    <a:pt x="161334" y="27433"/>
                  </a:lnTo>
                  <a:lnTo>
                    <a:pt x="173917" y="26691"/>
                  </a:lnTo>
                  <a:lnTo>
                    <a:pt x="175476" y="27668"/>
                  </a:lnTo>
                  <a:lnTo>
                    <a:pt x="176515" y="29312"/>
                  </a:lnTo>
                  <a:lnTo>
                    <a:pt x="177208" y="31399"/>
                  </a:lnTo>
                  <a:lnTo>
                    <a:pt x="185479" y="44739"/>
                  </a:lnTo>
                  <a:lnTo>
                    <a:pt x="195886" y="88603"/>
                  </a:lnTo>
                  <a:lnTo>
                    <a:pt x="196075" y="91763"/>
                  </a:lnTo>
                  <a:lnTo>
                    <a:pt x="197193" y="93870"/>
                  </a:lnTo>
                  <a:lnTo>
                    <a:pt x="198931" y="95274"/>
                  </a:lnTo>
                  <a:lnTo>
                    <a:pt x="201082" y="96210"/>
                  </a:lnTo>
                  <a:lnTo>
                    <a:pt x="202515" y="97826"/>
                  </a:lnTo>
                  <a:lnTo>
                    <a:pt x="205383" y="1070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3" name="SMARTInkShape-2757"/>
            <p:cNvSpPr/>
            <p:nvPr/>
          </p:nvSpPr>
          <p:spPr>
            <a:xfrm>
              <a:off x="982266" y="3062883"/>
              <a:ext cx="8930" cy="17860"/>
            </a:xfrm>
            <a:custGeom>
              <a:avLst/>
              <a:gdLst/>
              <a:ahLst/>
              <a:cxnLst/>
              <a:rect l="0" t="0" r="0" b="0"/>
              <a:pathLst>
                <a:path w="8930" h="17860">
                  <a:moveTo>
                    <a:pt x="8929" y="17859"/>
                  </a:moveTo>
                  <a:lnTo>
                    <a:pt x="1241" y="1017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4" name="SMARTInkShape-2758"/>
            <p:cNvSpPr/>
            <p:nvPr/>
          </p:nvSpPr>
          <p:spPr>
            <a:xfrm>
              <a:off x="750094" y="3111413"/>
              <a:ext cx="250032" cy="103275"/>
            </a:xfrm>
            <a:custGeom>
              <a:avLst/>
              <a:gdLst/>
              <a:ahLst/>
              <a:cxnLst/>
              <a:rect l="0" t="0" r="0" b="0"/>
              <a:pathLst>
                <a:path w="250032" h="103275">
                  <a:moveTo>
                    <a:pt x="0" y="67556"/>
                  </a:moveTo>
                  <a:lnTo>
                    <a:pt x="4740" y="67556"/>
                  </a:lnTo>
                  <a:lnTo>
                    <a:pt x="33010" y="59453"/>
                  </a:lnTo>
                  <a:lnTo>
                    <a:pt x="47594" y="57879"/>
                  </a:lnTo>
                  <a:lnTo>
                    <a:pt x="64559" y="51606"/>
                  </a:lnTo>
                  <a:lnTo>
                    <a:pt x="74333" y="49553"/>
                  </a:lnTo>
                  <a:lnTo>
                    <a:pt x="88693" y="42796"/>
                  </a:lnTo>
                  <a:lnTo>
                    <a:pt x="91870" y="42120"/>
                  </a:lnTo>
                  <a:lnTo>
                    <a:pt x="101084" y="36427"/>
                  </a:lnTo>
                  <a:lnTo>
                    <a:pt x="104457" y="31231"/>
                  </a:lnTo>
                  <a:lnTo>
                    <a:pt x="105357" y="28457"/>
                  </a:lnTo>
                  <a:lnTo>
                    <a:pt x="106949" y="26607"/>
                  </a:lnTo>
                  <a:lnTo>
                    <a:pt x="111945" y="24003"/>
                  </a:lnTo>
                  <a:lnTo>
                    <a:pt x="111341" y="23638"/>
                  </a:lnTo>
                  <a:lnTo>
                    <a:pt x="109946" y="23394"/>
                  </a:lnTo>
                  <a:lnTo>
                    <a:pt x="109016" y="22240"/>
                  </a:lnTo>
                  <a:lnTo>
                    <a:pt x="107983" y="18311"/>
                  </a:lnTo>
                  <a:lnTo>
                    <a:pt x="106715" y="16867"/>
                  </a:lnTo>
                  <a:lnTo>
                    <a:pt x="102660" y="15261"/>
                  </a:lnTo>
                  <a:lnTo>
                    <a:pt x="86187" y="14090"/>
                  </a:lnTo>
                  <a:lnTo>
                    <a:pt x="80308" y="16673"/>
                  </a:lnTo>
                  <a:lnTo>
                    <a:pt x="74387" y="20136"/>
                  </a:lnTo>
                  <a:lnTo>
                    <a:pt x="65476" y="23079"/>
                  </a:lnTo>
                  <a:lnTo>
                    <a:pt x="59528" y="27283"/>
                  </a:lnTo>
                  <a:lnTo>
                    <a:pt x="56222" y="32459"/>
                  </a:lnTo>
                  <a:lnTo>
                    <a:pt x="54100" y="43866"/>
                  </a:lnTo>
                  <a:lnTo>
                    <a:pt x="53733" y="52709"/>
                  </a:lnTo>
                  <a:lnTo>
                    <a:pt x="51001" y="58642"/>
                  </a:lnTo>
                  <a:lnTo>
                    <a:pt x="48883" y="61613"/>
                  </a:lnTo>
                  <a:lnTo>
                    <a:pt x="48464" y="64586"/>
                  </a:lnTo>
                  <a:lnTo>
                    <a:pt x="50643" y="70535"/>
                  </a:lnTo>
                  <a:lnTo>
                    <a:pt x="57449" y="79463"/>
                  </a:lnTo>
                  <a:lnTo>
                    <a:pt x="62905" y="82770"/>
                  </a:lnTo>
                  <a:lnTo>
                    <a:pt x="84572" y="90211"/>
                  </a:lnTo>
                  <a:lnTo>
                    <a:pt x="113033" y="84974"/>
                  </a:lnTo>
                  <a:lnTo>
                    <a:pt x="137985" y="76369"/>
                  </a:lnTo>
                  <a:lnTo>
                    <a:pt x="139615" y="74423"/>
                  </a:lnTo>
                  <a:lnTo>
                    <a:pt x="142418" y="69616"/>
                  </a:lnTo>
                  <a:lnTo>
                    <a:pt x="148582" y="61331"/>
                  </a:lnTo>
                  <a:lnTo>
                    <a:pt x="150850" y="52592"/>
                  </a:lnTo>
                  <a:lnTo>
                    <a:pt x="151380" y="46684"/>
                  </a:lnTo>
                  <a:lnTo>
                    <a:pt x="154262" y="40750"/>
                  </a:lnTo>
                  <a:lnTo>
                    <a:pt x="157857" y="34806"/>
                  </a:lnTo>
                  <a:lnTo>
                    <a:pt x="160355" y="24670"/>
                  </a:lnTo>
                  <a:lnTo>
                    <a:pt x="160622" y="18689"/>
                  </a:lnTo>
                  <a:lnTo>
                    <a:pt x="163330" y="13426"/>
                  </a:lnTo>
                  <a:lnTo>
                    <a:pt x="165441" y="10633"/>
                  </a:lnTo>
                  <a:lnTo>
                    <a:pt x="170433" y="7530"/>
                  </a:lnTo>
                  <a:lnTo>
                    <a:pt x="199643" y="0"/>
                  </a:lnTo>
                  <a:lnTo>
                    <a:pt x="220023" y="5466"/>
                  </a:lnTo>
                  <a:lnTo>
                    <a:pt x="229123" y="11015"/>
                  </a:lnTo>
                  <a:lnTo>
                    <a:pt x="235116" y="12661"/>
                  </a:lnTo>
                  <a:lnTo>
                    <a:pt x="237111" y="14092"/>
                  </a:lnTo>
                  <a:lnTo>
                    <a:pt x="238441" y="16038"/>
                  </a:lnTo>
                  <a:lnTo>
                    <a:pt x="240911" y="20847"/>
                  </a:lnTo>
                  <a:lnTo>
                    <a:pt x="245316" y="26291"/>
                  </a:lnTo>
                  <a:lnTo>
                    <a:pt x="247936" y="34663"/>
                  </a:lnTo>
                  <a:lnTo>
                    <a:pt x="250015" y="79084"/>
                  </a:lnTo>
                  <a:lnTo>
                    <a:pt x="250031" y="1032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5" name="SMARTInkShape-2759"/>
            <p:cNvSpPr/>
            <p:nvPr/>
          </p:nvSpPr>
          <p:spPr>
            <a:xfrm>
              <a:off x="651869" y="3107700"/>
              <a:ext cx="124857" cy="204278"/>
            </a:xfrm>
            <a:custGeom>
              <a:avLst/>
              <a:gdLst/>
              <a:ahLst/>
              <a:cxnLst/>
              <a:rect l="0" t="0" r="0" b="0"/>
              <a:pathLst>
                <a:path w="124857" h="204278">
                  <a:moveTo>
                    <a:pt x="8928" y="44479"/>
                  </a:moveTo>
                  <a:lnTo>
                    <a:pt x="8928" y="56908"/>
                  </a:lnTo>
                  <a:lnTo>
                    <a:pt x="17490" y="96490"/>
                  </a:lnTo>
                  <a:lnTo>
                    <a:pt x="16844" y="136835"/>
                  </a:lnTo>
                  <a:lnTo>
                    <a:pt x="9295" y="179641"/>
                  </a:lnTo>
                  <a:lnTo>
                    <a:pt x="375" y="204277"/>
                  </a:lnTo>
                  <a:lnTo>
                    <a:pt x="0" y="164315"/>
                  </a:lnTo>
                  <a:lnTo>
                    <a:pt x="991" y="142164"/>
                  </a:lnTo>
                  <a:lnTo>
                    <a:pt x="8100" y="103232"/>
                  </a:lnTo>
                  <a:lnTo>
                    <a:pt x="9847" y="60209"/>
                  </a:lnTo>
                  <a:lnTo>
                    <a:pt x="21347" y="29708"/>
                  </a:lnTo>
                  <a:lnTo>
                    <a:pt x="29661" y="20386"/>
                  </a:lnTo>
                  <a:lnTo>
                    <a:pt x="50794" y="4155"/>
                  </a:lnTo>
                  <a:lnTo>
                    <a:pt x="73066" y="400"/>
                  </a:lnTo>
                  <a:lnTo>
                    <a:pt x="87684" y="0"/>
                  </a:lnTo>
                  <a:lnTo>
                    <a:pt x="96186" y="2552"/>
                  </a:lnTo>
                  <a:lnTo>
                    <a:pt x="112839" y="15072"/>
                  </a:lnTo>
                  <a:lnTo>
                    <a:pt x="120965" y="23750"/>
                  </a:lnTo>
                  <a:lnTo>
                    <a:pt x="123214" y="29644"/>
                  </a:lnTo>
                  <a:lnTo>
                    <a:pt x="124856" y="47460"/>
                  </a:lnTo>
                  <a:lnTo>
                    <a:pt x="120227" y="61127"/>
                  </a:lnTo>
                  <a:lnTo>
                    <a:pt x="106916" y="79647"/>
                  </a:lnTo>
                  <a:lnTo>
                    <a:pt x="101095" y="84914"/>
                  </a:lnTo>
                  <a:lnTo>
                    <a:pt x="89274" y="90941"/>
                  </a:lnTo>
                  <a:lnTo>
                    <a:pt x="82125" y="96652"/>
                  </a:lnTo>
                  <a:lnTo>
                    <a:pt x="71436" y="980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6" name="SMARTInkShape-2760"/>
            <p:cNvSpPr/>
            <p:nvPr/>
          </p:nvSpPr>
          <p:spPr>
            <a:xfrm>
              <a:off x="491133" y="3107531"/>
              <a:ext cx="142876" cy="89298"/>
            </a:xfrm>
            <a:custGeom>
              <a:avLst/>
              <a:gdLst/>
              <a:ahLst/>
              <a:cxnLst/>
              <a:rect l="0" t="0" r="0" b="0"/>
              <a:pathLst>
                <a:path w="142876" h="89298">
                  <a:moveTo>
                    <a:pt x="142875" y="0"/>
                  </a:moveTo>
                  <a:lnTo>
                    <a:pt x="103965" y="992"/>
                  </a:lnTo>
                  <a:lnTo>
                    <a:pt x="65069" y="20991"/>
                  </a:lnTo>
                  <a:lnTo>
                    <a:pt x="24780" y="42673"/>
                  </a:lnTo>
                  <a:lnTo>
                    <a:pt x="4315" y="67634"/>
                  </a:lnTo>
                  <a:lnTo>
                    <a:pt x="568" y="78495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7" name="SMARTInkShape-2761"/>
            <p:cNvSpPr/>
            <p:nvPr/>
          </p:nvSpPr>
          <p:spPr>
            <a:xfrm>
              <a:off x="535781" y="3098601"/>
              <a:ext cx="89298" cy="80369"/>
            </a:xfrm>
            <a:custGeom>
              <a:avLst/>
              <a:gdLst/>
              <a:ahLst/>
              <a:cxnLst/>
              <a:rect l="0" t="0" r="0" b="0"/>
              <a:pathLst>
                <a:path w="89298" h="80369">
                  <a:moveTo>
                    <a:pt x="0" y="0"/>
                  </a:moveTo>
                  <a:lnTo>
                    <a:pt x="0" y="7689"/>
                  </a:lnTo>
                  <a:lnTo>
                    <a:pt x="41681" y="50609"/>
                  </a:lnTo>
                  <a:lnTo>
                    <a:pt x="68461" y="76399"/>
                  </a:lnTo>
                  <a:lnTo>
                    <a:pt x="77391" y="79191"/>
                  </a:lnTo>
                  <a:lnTo>
                    <a:pt x="89297" y="803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8" name="SMARTInkShape-2762"/>
            <p:cNvSpPr/>
            <p:nvPr/>
          </p:nvSpPr>
          <p:spPr>
            <a:xfrm>
              <a:off x="383977" y="3080777"/>
              <a:ext cx="107157" cy="142841"/>
            </a:xfrm>
            <a:custGeom>
              <a:avLst/>
              <a:gdLst/>
              <a:ahLst/>
              <a:cxnLst/>
              <a:rect l="0" t="0" r="0" b="0"/>
              <a:pathLst>
                <a:path w="107157" h="142841">
                  <a:moveTo>
                    <a:pt x="0" y="62473"/>
                  </a:moveTo>
                  <a:lnTo>
                    <a:pt x="17169" y="62473"/>
                  </a:lnTo>
                  <a:lnTo>
                    <a:pt x="25159" y="59827"/>
                  </a:lnTo>
                  <a:lnTo>
                    <a:pt x="42449" y="48234"/>
                  </a:lnTo>
                  <a:lnTo>
                    <a:pt x="60603" y="42683"/>
                  </a:lnTo>
                  <a:lnTo>
                    <a:pt x="95188" y="19555"/>
                  </a:lnTo>
                  <a:lnTo>
                    <a:pt x="96201" y="17986"/>
                  </a:lnTo>
                  <a:lnTo>
                    <a:pt x="97959" y="10288"/>
                  </a:lnTo>
                  <a:lnTo>
                    <a:pt x="98147" y="4567"/>
                  </a:lnTo>
                  <a:lnTo>
                    <a:pt x="97181" y="3033"/>
                  </a:lnTo>
                  <a:lnTo>
                    <a:pt x="95545" y="2010"/>
                  </a:lnTo>
                  <a:lnTo>
                    <a:pt x="88502" y="571"/>
                  </a:lnTo>
                  <a:lnTo>
                    <a:pt x="68414" y="0"/>
                  </a:lnTo>
                  <a:lnTo>
                    <a:pt x="62487" y="2626"/>
                  </a:lnTo>
                  <a:lnTo>
                    <a:pt x="25053" y="29777"/>
                  </a:lnTo>
                  <a:lnTo>
                    <a:pt x="4041" y="58671"/>
                  </a:lnTo>
                  <a:lnTo>
                    <a:pt x="1796" y="65083"/>
                  </a:lnTo>
                  <a:lnTo>
                    <a:pt x="20" y="109600"/>
                  </a:lnTo>
                  <a:lnTo>
                    <a:pt x="1001" y="119137"/>
                  </a:lnTo>
                  <a:lnTo>
                    <a:pt x="4744" y="126683"/>
                  </a:lnTo>
                  <a:lnTo>
                    <a:pt x="8124" y="129092"/>
                  </a:lnTo>
                  <a:lnTo>
                    <a:pt x="17170" y="131769"/>
                  </a:lnTo>
                  <a:lnTo>
                    <a:pt x="56688" y="139922"/>
                  </a:lnTo>
                  <a:lnTo>
                    <a:pt x="99444" y="142726"/>
                  </a:lnTo>
                  <a:lnTo>
                    <a:pt x="107156" y="1428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3" name="SMARTInkShape-Group308"/>
          <p:cNvGrpSpPr/>
          <p:nvPr/>
        </p:nvGrpSpPr>
        <p:grpSpPr>
          <a:xfrm>
            <a:off x="750094" y="3295054"/>
            <a:ext cx="1384102" cy="258842"/>
            <a:chOff x="750094" y="3295054"/>
            <a:chExt cx="1384102" cy="258842"/>
          </a:xfrm>
        </p:grpSpPr>
        <p:sp>
          <p:nvSpPr>
            <p:cNvPr id="1160" name="SMARTInkShape-2763"/>
            <p:cNvSpPr/>
            <p:nvPr/>
          </p:nvSpPr>
          <p:spPr>
            <a:xfrm>
              <a:off x="1839515" y="3339835"/>
              <a:ext cx="294681" cy="187392"/>
            </a:xfrm>
            <a:custGeom>
              <a:avLst/>
              <a:gdLst/>
              <a:ahLst/>
              <a:cxnLst/>
              <a:rect l="0" t="0" r="0" b="0"/>
              <a:pathLst>
                <a:path w="294681" h="187392">
                  <a:moveTo>
                    <a:pt x="0" y="124883"/>
                  </a:moveTo>
                  <a:lnTo>
                    <a:pt x="22361" y="123891"/>
                  </a:lnTo>
                  <a:lnTo>
                    <a:pt x="63818" y="110645"/>
                  </a:lnTo>
                  <a:lnTo>
                    <a:pt x="89685" y="106112"/>
                  </a:lnTo>
                  <a:lnTo>
                    <a:pt x="119801" y="90455"/>
                  </a:lnTo>
                  <a:lnTo>
                    <a:pt x="162864" y="64411"/>
                  </a:lnTo>
                  <a:lnTo>
                    <a:pt x="173493" y="50301"/>
                  </a:lnTo>
                  <a:lnTo>
                    <a:pt x="180232" y="36141"/>
                  </a:lnTo>
                  <a:lnTo>
                    <a:pt x="182663" y="32980"/>
                  </a:lnTo>
                  <a:lnTo>
                    <a:pt x="185364" y="24176"/>
                  </a:lnTo>
                  <a:lnTo>
                    <a:pt x="187097" y="11835"/>
                  </a:lnTo>
                  <a:lnTo>
                    <a:pt x="184688" y="7502"/>
                  </a:lnTo>
                  <a:lnTo>
                    <a:pt x="178700" y="0"/>
                  </a:lnTo>
                  <a:lnTo>
                    <a:pt x="173885" y="4648"/>
                  </a:lnTo>
                  <a:lnTo>
                    <a:pt x="171540" y="9599"/>
                  </a:lnTo>
                  <a:lnTo>
                    <a:pt x="169697" y="51880"/>
                  </a:lnTo>
                  <a:lnTo>
                    <a:pt x="170663" y="74561"/>
                  </a:lnTo>
                  <a:lnTo>
                    <a:pt x="178043" y="113324"/>
                  </a:lnTo>
                  <a:lnTo>
                    <a:pt x="178562" y="136636"/>
                  </a:lnTo>
                  <a:lnTo>
                    <a:pt x="177580" y="138672"/>
                  </a:lnTo>
                  <a:lnTo>
                    <a:pt x="175934" y="140029"/>
                  </a:lnTo>
                  <a:lnTo>
                    <a:pt x="173844" y="140934"/>
                  </a:lnTo>
                  <a:lnTo>
                    <a:pt x="172451" y="142529"/>
                  </a:lnTo>
                  <a:lnTo>
                    <a:pt x="170032" y="150273"/>
                  </a:lnTo>
                  <a:lnTo>
                    <a:pt x="169773" y="146517"/>
                  </a:lnTo>
                  <a:lnTo>
                    <a:pt x="170729" y="145259"/>
                  </a:lnTo>
                  <a:lnTo>
                    <a:pt x="174437" y="143861"/>
                  </a:lnTo>
                  <a:lnTo>
                    <a:pt x="175823" y="142496"/>
                  </a:lnTo>
                  <a:lnTo>
                    <a:pt x="177362" y="138334"/>
                  </a:lnTo>
                  <a:lnTo>
                    <a:pt x="179343" y="127577"/>
                  </a:lnTo>
                  <a:lnTo>
                    <a:pt x="184659" y="118847"/>
                  </a:lnTo>
                  <a:lnTo>
                    <a:pt x="187667" y="109976"/>
                  </a:lnTo>
                  <a:lnTo>
                    <a:pt x="199841" y="95115"/>
                  </a:lnTo>
                  <a:lnTo>
                    <a:pt x="205566" y="91809"/>
                  </a:lnTo>
                  <a:lnTo>
                    <a:pt x="217013" y="89948"/>
                  </a:lnTo>
                  <a:lnTo>
                    <a:pt x="243714" y="89211"/>
                  </a:lnTo>
                  <a:lnTo>
                    <a:pt x="252516" y="94477"/>
                  </a:lnTo>
                  <a:lnTo>
                    <a:pt x="261058" y="102440"/>
                  </a:lnTo>
                  <a:lnTo>
                    <a:pt x="285864" y="143499"/>
                  </a:lnTo>
                  <a:lnTo>
                    <a:pt x="292068" y="158181"/>
                  </a:lnTo>
                  <a:lnTo>
                    <a:pt x="294680" y="1873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1" name="SMARTInkShape-2764"/>
            <p:cNvSpPr/>
            <p:nvPr/>
          </p:nvSpPr>
          <p:spPr>
            <a:xfrm>
              <a:off x="1911321" y="3339703"/>
              <a:ext cx="44281" cy="178594"/>
            </a:xfrm>
            <a:custGeom>
              <a:avLst/>
              <a:gdLst/>
              <a:ahLst/>
              <a:cxnLst/>
              <a:rect l="0" t="0" r="0" b="0"/>
              <a:pathLst>
                <a:path w="44281" h="178594">
                  <a:moveTo>
                    <a:pt x="8562" y="0"/>
                  </a:moveTo>
                  <a:lnTo>
                    <a:pt x="8562" y="29811"/>
                  </a:lnTo>
                  <a:lnTo>
                    <a:pt x="0" y="69858"/>
                  </a:lnTo>
                  <a:lnTo>
                    <a:pt x="7756" y="110215"/>
                  </a:lnTo>
                  <a:lnTo>
                    <a:pt x="9315" y="127024"/>
                  </a:lnTo>
                  <a:lnTo>
                    <a:pt x="15582" y="144742"/>
                  </a:lnTo>
                  <a:lnTo>
                    <a:pt x="17635" y="154619"/>
                  </a:lnTo>
                  <a:lnTo>
                    <a:pt x="21855" y="162316"/>
                  </a:lnTo>
                  <a:lnTo>
                    <a:pt x="44280" y="17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2" name="SMARTInkShape-2765"/>
            <p:cNvSpPr/>
            <p:nvPr/>
          </p:nvSpPr>
          <p:spPr>
            <a:xfrm>
              <a:off x="1789795" y="3473648"/>
              <a:ext cx="58651" cy="70043"/>
            </a:xfrm>
            <a:custGeom>
              <a:avLst/>
              <a:gdLst/>
              <a:ahLst/>
              <a:cxnLst/>
              <a:rect l="0" t="0" r="0" b="0"/>
              <a:pathLst>
                <a:path w="58651" h="70043">
                  <a:moveTo>
                    <a:pt x="14002" y="17859"/>
                  </a:moveTo>
                  <a:lnTo>
                    <a:pt x="9261" y="17859"/>
                  </a:lnTo>
                  <a:lnTo>
                    <a:pt x="7865" y="18852"/>
                  </a:lnTo>
                  <a:lnTo>
                    <a:pt x="6934" y="20506"/>
                  </a:lnTo>
                  <a:lnTo>
                    <a:pt x="4325" y="33091"/>
                  </a:lnTo>
                  <a:lnTo>
                    <a:pt x="441" y="38851"/>
                  </a:lnTo>
                  <a:lnTo>
                    <a:pt x="0" y="41775"/>
                  </a:lnTo>
                  <a:lnTo>
                    <a:pt x="698" y="44717"/>
                  </a:lnTo>
                  <a:lnTo>
                    <a:pt x="3128" y="50633"/>
                  </a:lnTo>
                  <a:lnTo>
                    <a:pt x="4996" y="66727"/>
                  </a:lnTo>
                  <a:lnTo>
                    <a:pt x="6014" y="68297"/>
                  </a:lnTo>
                  <a:lnTo>
                    <a:pt x="7684" y="69344"/>
                  </a:lnTo>
                  <a:lnTo>
                    <a:pt x="9790" y="70042"/>
                  </a:lnTo>
                  <a:lnTo>
                    <a:pt x="11194" y="69515"/>
                  </a:lnTo>
                  <a:lnTo>
                    <a:pt x="12130" y="68171"/>
                  </a:lnTo>
                  <a:lnTo>
                    <a:pt x="12754" y="66284"/>
                  </a:lnTo>
                  <a:lnTo>
                    <a:pt x="14162" y="65025"/>
                  </a:lnTo>
                  <a:lnTo>
                    <a:pt x="23551" y="60360"/>
                  </a:lnTo>
                  <a:lnTo>
                    <a:pt x="43804" y="41546"/>
                  </a:lnTo>
                  <a:lnTo>
                    <a:pt x="47091" y="35663"/>
                  </a:lnTo>
                  <a:lnTo>
                    <a:pt x="49544" y="29741"/>
                  </a:lnTo>
                  <a:lnTo>
                    <a:pt x="53941" y="23802"/>
                  </a:lnTo>
                  <a:lnTo>
                    <a:pt x="56557" y="15209"/>
                  </a:lnTo>
                  <a:lnTo>
                    <a:pt x="586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3" name="SMARTInkShape-2766"/>
            <p:cNvSpPr/>
            <p:nvPr/>
          </p:nvSpPr>
          <p:spPr>
            <a:xfrm>
              <a:off x="1665292" y="3437929"/>
              <a:ext cx="92458" cy="97705"/>
            </a:xfrm>
            <a:custGeom>
              <a:avLst/>
              <a:gdLst/>
              <a:ahLst/>
              <a:cxnLst/>
              <a:rect l="0" t="0" r="0" b="0"/>
              <a:pathLst>
                <a:path w="92458" h="97705">
                  <a:moveTo>
                    <a:pt x="49208" y="8930"/>
                  </a:moveTo>
                  <a:lnTo>
                    <a:pt x="44468" y="8930"/>
                  </a:lnTo>
                  <a:lnTo>
                    <a:pt x="43071" y="9923"/>
                  </a:lnTo>
                  <a:lnTo>
                    <a:pt x="42140" y="11576"/>
                  </a:lnTo>
                  <a:lnTo>
                    <a:pt x="35647" y="26973"/>
                  </a:lnTo>
                  <a:lnTo>
                    <a:pt x="27882" y="37869"/>
                  </a:lnTo>
                  <a:lnTo>
                    <a:pt x="11224" y="50439"/>
                  </a:lnTo>
                  <a:lnTo>
                    <a:pt x="697" y="65464"/>
                  </a:lnTo>
                  <a:lnTo>
                    <a:pt x="0" y="68447"/>
                  </a:lnTo>
                  <a:lnTo>
                    <a:pt x="528" y="71428"/>
                  </a:lnTo>
                  <a:lnTo>
                    <a:pt x="2768" y="77387"/>
                  </a:lnTo>
                  <a:lnTo>
                    <a:pt x="5021" y="86319"/>
                  </a:lnTo>
                  <a:lnTo>
                    <a:pt x="9064" y="92273"/>
                  </a:lnTo>
                  <a:lnTo>
                    <a:pt x="16814" y="95581"/>
                  </a:lnTo>
                  <a:lnTo>
                    <a:pt x="33218" y="97704"/>
                  </a:lnTo>
                  <a:lnTo>
                    <a:pt x="63198" y="89102"/>
                  </a:lnTo>
                  <a:lnTo>
                    <a:pt x="78856" y="76974"/>
                  </a:lnTo>
                  <a:lnTo>
                    <a:pt x="82228" y="71253"/>
                  </a:lnTo>
                  <a:lnTo>
                    <a:pt x="92457" y="47643"/>
                  </a:lnTo>
                  <a:lnTo>
                    <a:pt x="91931" y="45653"/>
                  </a:lnTo>
                  <a:lnTo>
                    <a:pt x="87443" y="37119"/>
                  </a:lnTo>
                  <a:lnTo>
                    <a:pt x="84680" y="24448"/>
                  </a:lnTo>
                  <a:lnTo>
                    <a:pt x="82778" y="22252"/>
                  </a:lnTo>
                  <a:lnTo>
                    <a:pt x="80518" y="20788"/>
                  </a:lnTo>
                  <a:lnTo>
                    <a:pt x="79011" y="18820"/>
                  </a:lnTo>
                  <a:lnTo>
                    <a:pt x="73946" y="8532"/>
                  </a:lnTo>
                  <a:lnTo>
                    <a:pt x="6706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4" name="SMARTInkShape-2767"/>
            <p:cNvSpPr/>
            <p:nvPr/>
          </p:nvSpPr>
          <p:spPr>
            <a:xfrm>
              <a:off x="1580555" y="3429266"/>
              <a:ext cx="98227" cy="124630"/>
            </a:xfrm>
            <a:custGeom>
              <a:avLst/>
              <a:gdLst/>
              <a:ahLst/>
              <a:cxnLst/>
              <a:rect l="0" t="0" r="0" b="0"/>
              <a:pathLst>
                <a:path w="98227" h="124630">
                  <a:moveTo>
                    <a:pt x="98226" y="17593"/>
                  </a:moveTo>
                  <a:lnTo>
                    <a:pt x="98226" y="9905"/>
                  </a:lnTo>
                  <a:lnTo>
                    <a:pt x="93486" y="4291"/>
                  </a:lnTo>
                  <a:lnTo>
                    <a:pt x="88513" y="1759"/>
                  </a:lnTo>
                  <a:lnTo>
                    <a:pt x="73318" y="0"/>
                  </a:lnTo>
                  <a:lnTo>
                    <a:pt x="42306" y="749"/>
                  </a:lnTo>
                  <a:lnTo>
                    <a:pt x="12075" y="15985"/>
                  </a:lnTo>
                  <a:lnTo>
                    <a:pt x="5121" y="21857"/>
                  </a:lnTo>
                  <a:lnTo>
                    <a:pt x="2276" y="27095"/>
                  </a:lnTo>
                  <a:lnTo>
                    <a:pt x="1517" y="29881"/>
                  </a:lnTo>
                  <a:lnTo>
                    <a:pt x="2003" y="32730"/>
                  </a:lnTo>
                  <a:lnTo>
                    <a:pt x="7428" y="41481"/>
                  </a:lnTo>
                  <a:lnTo>
                    <a:pt x="16312" y="50358"/>
                  </a:lnTo>
                  <a:lnTo>
                    <a:pt x="59703" y="74148"/>
                  </a:lnTo>
                  <a:lnTo>
                    <a:pt x="72701" y="83078"/>
                  </a:lnTo>
                  <a:lnTo>
                    <a:pt x="76960" y="89030"/>
                  </a:lnTo>
                  <a:lnTo>
                    <a:pt x="79845" y="94984"/>
                  </a:lnTo>
                  <a:lnTo>
                    <a:pt x="84434" y="100937"/>
                  </a:lnTo>
                  <a:lnTo>
                    <a:pt x="85063" y="102921"/>
                  </a:lnTo>
                  <a:lnTo>
                    <a:pt x="84490" y="104244"/>
                  </a:lnTo>
                  <a:lnTo>
                    <a:pt x="71015" y="113726"/>
                  </a:lnTo>
                  <a:lnTo>
                    <a:pt x="68179" y="114424"/>
                  </a:lnTo>
                  <a:lnTo>
                    <a:pt x="55507" y="121680"/>
                  </a:lnTo>
                  <a:lnTo>
                    <a:pt x="24178" y="124629"/>
                  </a:lnTo>
                  <a:lnTo>
                    <a:pt x="18022" y="122050"/>
                  </a:lnTo>
                  <a:lnTo>
                    <a:pt x="11978" y="118589"/>
                  </a:lnTo>
                  <a:lnTo>
                    <a:pt x="0" y="115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5" name="SMARTInkShape-2768"/>
            <p:cNvSpPr/>
            <p:nvPr/>
          </p:nvSpPr>
          <p:spPr>
            <a:xfrm>
              <a:off x="1414678" y="3430396"/>
              <a:ext cx="76545" cy="96831"/>
            </a:xfrm>
            <a:custGeom>
              <a:avLst/>
              <a:gdLst/>
              <a:ahLst/>
              <a:cxnLst/>
              <a:rect l="0" t="0" r="0" b="0"/>
              <a:pathLst>
                <a:path w="76545" h="96831">
                  <a:moveTo>
                    <a:pt x="14072" y="43252"/>
                  </a:moveTo>
                  <a:lnTo>
                    <a:pt x="14072" y="65452"/>
                  </a:lnTo>
                  <a:lnTo>
                    <a:pt x="13080" y="66982"/>
                  </a:lnTo>
                  <a:lnTo>
                    <a:pt x="11426" y="68002"/>
                  </a:lnTo>
                  <a:lnTo>
                    <a:pt x="5510" y="69922"/>
                  </a:lnTo>
                  <a:lnTo>
                    <a:pt x="5152" y="53788"/>
                  </a:lnTo>
                  <a:lnTo>
                    <a:pt x="405" y="47917"/>
                  </a:lnTo>
                  <a:lnTo>
                    <a:pt x="0" y="45371"/>
                  </a:lnTo>
                  <a:lnTo>
                    <a:pt x="722" y="42680"/>
                  </a:lnTo>
                  <a:lnTo>
                    <a:pt x="3177" y="37045"/>
                  </a:lnTo>
                  <a:lnTo>
                    <a:pt x="5962" y="19417"/>
                  </a:lnTo>
                  <a:lnTo>
                    <a:pt x="9806" y="13477"/>
                  </a:lnTo>
                  <a:lnTo>
                    <a:pt x="14822" y="10175"/>
                  </a:lnTo>
                  <a:lnTo>
                    <a:pt x="20358" y="7715"/>
                  </a:lnTo>
                  <a:lnTo>
                    <a:pt x="29054" y="1745"/>
                  </a:lnTo>
                  <a:lnTo>
                    <a:pt x="34952" y="0"/>
                  </a:lnTo>
                  <a:lnTo>
                    <a:pt x="37914" y="527"/>
                  </a:lnTo>
                  <a:lnTo>
                    <a:pt x="49796" y="5855"/>
                  </a:lnTo>
                  <a:lnTo>
                    <a:pt x="52771" y="6415"/>
                  </a:lnTo>
                  <a:lnTo>
                    <a:pt x="61698" y="11942"/>
                  </a:lnTo>
                  <a:lnTo>
                    <a:pt x="65005" y="17100"/>
                  </a:lnTo>
                  <a:lnTo>
                    <a:pt x="65887" y="19864"/>
                  </a:lnTo>
                  <a:lnTo>
                    <a:pt x="67467" y="21707"/>
                  </a:lnTo>
                  <a:lnTo>
                    <a:pt x="71868" y="23755"/>
                  </a:lnTo>
                  <a:lnTo>
                    <a:pt x="73439" y="26285"/>
                  </a:lnTo>
                  <a:lnTo>
                    <a:pt x="76166" y="45367"/>
                  </a:lnTo>
                  <a:lnTo>
                    <a:pt x="76544" y="68753"/>
                  </a:lnTo>
                  <a:lnTo>
                    <a:pt x="73918" y="77076"/>
                  </a:lnTo>
                  <a:lnTo>
                    <a:pt x="70436" y="84082"/>
                  </a:lnTo>
                  <a:lnTo>
                    <a:pt x="67650" y="968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6" name="SMARTInkShape-2769"/>
            <p:cNvSpPr/>
            <p:nvPr/>
          </p:nvSpPr>
          <p:spPr>
            <a:xfrm>
              <a:off x="1294805" y="3375421"/>
              <a:ext cx="26790" cy="17861"/>
            </a:xfrm>
            <a:custGeom>
              <a:avLst/>
              <a:gdLst/>
              <a:ahLst/>
              <a:cxnLst/>
              <a:rect l="0" t="0" r="0" b="0"/>
              <a:pathLst>
                <a:path w="26790" h="17861">
                  <a:moveTo>
                    <a:pt x="26789" y="17860"/>
                  </a:moveTo>
                  <a:lnTo>
                    <a:pt x="18668" y="1073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7" name="SMARTInkShape-2770"/>
            <p:cNvSpPr/>
            <p:nvPr/>
          </p:nvSpPr>
          <p:spPr>
            <a:xfrm>
              <a:off x="1349624" y="3455789"/>
              <a:ext cx="7690" cy="62508"/>
            </a:xfrm>
            <a:custGeom>
              <a:avLst/>
              <a:gdLst/>
              <a:ahLst/>
              <a:cxnLst/>
              <a:rect l="0" t="0" r="0" b="0"/>
              <a:pathLst>
                <a:path w="7690" h="62508">
                  <a:moveTo>
                    <a:pt x="7689" y="0"/>
                  </a:moveTo>
                  <a:lnTo>
                    <a:pt x="7689" y="20991"/>
                  </a:lnTo>
                  <a:lnTo>
                    <a:pt x="5043" y="26858"/>
                  </a:lnTo>
                  <a:lnTo>
                    <a:pt x="1552" y="32773"/>
                  </a:lnTo>
                  <a:lnTo>
                    <a:pt x="0" y="38709"/>
                  </a:lnTo>
                  <a:lnTo>
                    <a:pt x="578" y="41681"/>
                  </a:lnTo>
                  <a:lnTo>
                    <a:pt x="5990" y="53580"/>
                  </a:lnTo>
                  <a:lnTo>
                    <a:pt x="7689" y="625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8" name="SMARTInkShape-2771"/>
            <p:cNvSpPr/>
            <p:nvPr/>
          </p:nvSpPr>
          <p:spPr>
            <a:xfrm>
              <a:off x="1125183" y="3375421"/>
              <a:ext cx="106656" cy="142876"/>
            </a:xfrm>
            <a:custGeom>
              <a:avLst/>
              <a:gdLst/>
              <a:ahLst/>
              <a:cxnLst/>
              <a:rect l="0" t="0" r="0" b="0"/>
              <a:pathLst>
                <a:path w="106656" h="142876">
                  <a:moveTo>
                    <a:pt x="53536" y="0"/>
                  </a:moveTo>
                  <a:lnTo>
                    <a:pt x="48795" y="4741"/>
                  </a:lnTo>
                  <a:lnTo>
                    <a:pt x="46468" y="9715"/>
                  </a:lnTo>
                  <a:lnTo>
                    <a:pt x="45847" y="12430"/>
                  </a:lnTo>
                  <a:lnTo>
                    <a:pt x="30440" y="39903"/>
                  </a:lnTo>
                  <a:lnTo>
                    <a:pt x="20934" y="79665"/>
                  </a:lnTo>
                  <a:lnTo>
                    <a:pt x="15354" y="113835"/>
                  </a:lnTo>
                  <a:lnTo>
                    <a:pt x="2387" y="133749"/>
                  </a:lnTo>
                  <a:lnTo>
                    <a:pt x="0" y="142717"/>
                  </a:lnTo>
                  <a:lnTo>
                    <a:pt x="41825" y="102000"/>
                  </a:lnTo>
                  <a:lnTo>
                    <a:pt x="86402" y="77422"/>
                  </a:lnTo>
                  <a:lnTo>
                    <a:pt x="92947" y="71452"/>
                  </a:lnTo>
                  <a:lnTo>
                    <a:pt x="106655" y="54102"/>
                  </a:lnTo>
                  <a:lnTo>
                    <a:pt x="102237" y="53734"/>
                  </a:lnTo>
                  <a:lnTo>
                    <a:pt x="89904" y="58365"/>
                  </a:lnTo>
                  <a:lnTo>
                    <a:pt x="51895" y="83392"/>
                  </a:lnTo>
                  <a:lnTo>
                    <a:pt x="47845" y="91965"/>
                  </a:lnTo>
                  <a:lnTo>
                    <a:pt x="44662" y="127884"/>
                  </a:lnTo>
                  <a:lnTo>
                    <a:pt x="46628" y="129905"/>
                  </a:lnTo>
                  <a:lnTo>
                    <a:pt x="61395" y="135794"/>
                  </a:lnTo>
                  <a:lnTo>
                    <a:pt x="64728" y="138154"/>
                  </a:lnTo>
                  <a:lnTo>
                    <a:pt x="89254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9" name="SMARTInkShape-2772"/>
            <p:cNvSpPr/>
            <p:nvPr/>
          </p:nvSpPr>
          <p:spPr>
            <a:xfrm>
              <a:off x="1054126" y="3446859"/>
              <a:ext cx="71016" cy="89298"/>
            </a:xfrm>
            <a:custGeom>
              <a:avLst/>
              <a:gdLst/>
              <a:ahLst/>
              <a:cxnLst/>
              <a:rect l="0" t="0" r="0" b="0"/>
              <a:pathLst>
                <a:path w="71016" h="89298">
                  <a:moveTo>
                    <a:pt x="71015" y="0"/>
                  </a:moveTo>
                  <a:lnTo>
                    <a:pt x="66274" y="0"/>
                  </a:lnTo>
                  <a:lnTo>
                    <a:pt x="61301" y="2646"/>
                  </a:lnTo>
                  <a:lnTo>
                    <a:pt x="55783" y="6137"/>
                  </a:lnTo>
                  <a:lnTo>
                    <a:pt x="47099" y="9095"/>
                  </a:lnTo>
                  <a:lnTo>
                    <a:pt x="23197" y="25081"/>
                  </a:lnTo>
                  <a:lnTo>
                    <a:pt x="13300" y="38961"/>
                  </a:lnTo>
                  <a:lnTo>
                    <a:pt x="6808" y="53042"/>
                  </a:lnTo>
                  <a:lnTo>
                    <a:pt x="4398" y="56198"/>
                  </a:lnTo>
                  <a:lnTo>
                    <a:pt x="1720" y="64995"/>
                  </a:lnTo>
                  <a:lnTo>
                    <a:pt x="0" y="82072"/>
                  </a:lnTo>
                  <a:lnTo>
                    <a:pt x="851" y="84480"/>
                  </a:lnTo>
                  <a:lnTo>
                    <a:pt x="2411" y="86086"/>
                  </a:lnTo>
                  <a:lnTo>
                    <a:pt x="6790" y="87870"/>
                  </a:lnTo>
                  <a:lnTo>
                    <a:pt x="35296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0" name="SMARTInkShape-2773"/>
            <p:cNvSpPr/>
            <p:nvPr/>
          </p:nvSpPr>
          <p:spPr>
            <a:xfrm>
              <a:off x="928842" y="3420179"/>
              <a:ext cx="80214" cy="111821"/>
            </a:xfrm>
            <a:custGeom>
              <a:avLst/>
              <a:gdLst/>
              <a:ahLst/>
              <a:cxnLst/>
              <a:rect l="0" t="0" r="0" b="0"/>
              <a:pathLst>
                <a:path w="80214" h="111821">
                  <a:moveTo>
                    <a:pt x="62353" y="8821"/>
                  </a:moveTo>
                  <a:lnTo>
                    <a:pt x="62353" y="0"/>
                  </a:lnTo>
                  <a:lnTo>
                    <a:pt x="38437" y="24801"/>
                  </a:lnTo>
                  <a:lnTo>
                    <a:pt x="11749" y="68274"/>
                  </a:lnTo>
                  <a:lnTo>
                    <a:pt x="2491" y="87115"/>
                  </a:lnTo>
                  <a:lnTo>
                    <a:pt x="0" y="105162"/>
                  </a:lnTo>
                  <a:lnTo>
                    <a:pt x="4632" y="111229"/>
                  </a:lnTo>
                  <a:lnTo>
                    <a:pt x="7005" y="111820"/>
                  </a:lnTo>
                  <a:lnTo>
                    <a:pt x="9579" y="111221"/>
                  </a:lnTo>
                  <a:lnTo>
                    <a:pt x="17943" y="105638"/>
                  </a:lnTo>
                  <a:lnTo>
                    <a:pt x="48922" y="80222"/>
                  </a:lnTo>
                  <a:lnTo>
                    <a:pt x="54736" y="71318"/>
                  </a:lnTo>
                  <a:lnTo>
                    <a:pt x="58968" y="65371"/>
                  </a:lnTo>
                  <a:lnTo>
                    <a:pt x="61350" y="56444"/>
                  </a:lnTo>
                  <a:lnTo>
                    <a:pt x="62350" y="44585"/>
                  </a:lnTo>
                  <a:lnTo>
                    <a:pt x="62353" y="83249"/>
                  </a:lnTo>
                  <a:lnTo>
                    <a:pt x="64999" y="89194"/>
                  </a:lnTo>
                  <a:lnTo>
                    <a:pt x="67094" y="92169"/>
                  </a:lnTo>
                  <a:lnTo>
                    <a:pt x="72067" y="95473"/>
                  </a:lnTo>
                  <a:lnTo>
                    <a:pt x="74782" y="96355"/>
                  </a:lnTo>
                  <a:lnTo>
                    <a:pt x="76592" y="97935"/>
                  </a:lnTo>
                  <a:lnTo>
                    <a:pt x="80213" y="1070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1" name="SMARTInkShape-2774"/>
            <p:cNvSpPr/>
            <p:nvPr/>
          </p:nvSpPr>
          <p:spPr>
            <a:xfrm>
              <a:off x="884039" y="3321843"/>
              <a:ext cx="35720" cy="196454"/>
            </a:xfrm>
            <a:custGeom>
              <a:avLst/>
              <a:gdLst/>
              <a:ahLst/>
              <a:cxnLst/>
              <a:rect l="0" t="0" r="0" b="0"/>
              <a:pathLst>
                <a:path w="35720" h="196454">
                  <a:moveTo>
                    <a:pt x="35719" y="0"/>
                  </a:moveTo>
                  <a:lnTo>
                    <a:pt x="34727" y="14258"/>
                  </a:lnTo>
                  <a:lnTo>
                    <a:pt x="20273" y="53716"/>
                  </a:lnTo>
                  <a:lnTo>
                    <a:pt x="15929" y="71479"/>
                  </a:lnTo>
                  <a:lnTo>
                    <a:pt x="12041" y="84355"/>
                  </a:lnTo>
                  <a:lnTo>
                    <a:pt x="3066" y="127167"/>
                  </a:lnTo>
                  <a:lnTo>
                    <a:pt x="120" y="167897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2" name="SMARTInkShape-2775"/>
            <p:cNvSpPr/>
            <p:nvPr/>
          </p:nvSpPr>
          <p:spPr>
            <a:xfrm>
              <a:off x="750094" y="3295054"/>
              <a:ext cx="133410" cy="230353"/>
            </a:xfrm>
            <a:custGeom>
              <a:avLst/>
              <a:gdLst/>
              <a:ahLst/>
              <a:cxnLst/>
              <a:rect l="0" t="0" r="0" b="0"/>
              <a:pathLst>
                <a:path w="133410" h="230353">
                  <a:moveTo>
                    <a:pt x="17859" y="0"/>
                  </a:moveTo>
                  <a:lnTo>
                    <a:pt x="17859" y="12429"/>
                  </a:lnTo>
                  <a:lnTo>
                    <a:pt x="15213" y="18092"/>
                  </a:lnTo>
                  <a:lnTo>
                    <a:pt x="13119" y="20992"/>
                  </a:lnTo>
                  <a:lnTo>
                    <a:pt x="9757" y="46039"/>
                  </a:lnTo>
                  <a:lnTo>
                    <a:pt x="2865" y="89342"/>
                  </a:lnTo>
                  <a:lnTo>
                    <a:pt x="251" y="133872"/>
                  </a:lnTo>
                  <a:lnTo>
                    <a:pt x="1014" y="178510"/>
                  </a:lnTo>
                  <a:lnTo>
                    <a:pt x="7135" y="197531"/>
                  </a:lnTo>
                  <a:lnTo>
                    <a:pt x="20991" y="216648"/>
                  </a:lnTo>
                  <a:lnTo>
                    <a:pt x="34552" y="226029"/>
                  </a:lnTo>
                  <a:lnTo>
                    <a:pt x="46397" y="230352"/>
                  </a:lnTo>
                  <a:lnTo>
                    <a:pt x="55678" y="228717"/>
                  </a:lnTo>
                  <a:lnTo>
                    <a:pt x="100293" y="208225"/>
                  </a:lnTo>
                  <a:lnTo>
                    <a:pt x="118550" y="193459"/>
                  </a:lnTo>
                  <a:lnTo>
                    <a:pt x="127840" y="179802"/>
                  </a:lnTo>
                  <a:lnTo>
                    <a:pt x="132136" y="167928"/>
                  </a:lnTo>
                  <a:lnTo>
                    <a:pt x="133409" y="158126"/>
                  </a:lnTo>
                  <a:lnTo>
                    <a:pt x="131061" y="151968"/>
                  </a:lnTo>
                  <a:lnTo>
                    <a:pt x="129046" y="148937"/>
                  </a:lnTo>
                  <a:lnTo>
                    <a:pt x="125718" y="146917"/>
                  </a:lnTo>
                  <a:lnTo>
                    <a:pt x="94789" y="138086"/>
                  </a:lnTo>
                  <a:lnTo>
                    <a:pt x="53551" y="145154"/>
                  </a:lnTo>
                  <a:lnTo>
                    <a:pt x="24801" y="158058"/>
                  </a:lnTo>
                  <a:lnTo>
                    <a:pt x="9713" y="167078"/>
                  </a:lnTo>
                  <a:lnTo>
                    <a:pt x="6475" y="167940"/>
                  </a:lnTo>
                  <a:lnTo>
                    <a:pt x="4317" y="169507"/>
                  </a:lnTo>
                  <a:lnTo>
                    <a:pt x="2878" y="171544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6" name="SMARTInkShape-Group309"/>
          <p:cNvGrpSpPr/>
          <p:nvPr/>
        </p:nvGrpSpPr>
        <p:grpSpPr>
          <a:xfrm>
            <a:off x="2598539" y="3127153"/>
            <a:ext cx="263458" cy="328637"/>
            <a:chOff x="2598539" y="3127153"/>
            <a:chExt cx="263458" cy="328637"/>
          </a:xfrm>
        </p:grpSpPr>
        <p:sp>
          <p:nvSpPr>
            <p:cNvPr id="1174" name="SMARTInkShape-2776"/>
            <p:cNvSpPr/>
            <p:nvPr/>
          </p:nvSpPr>
          <p:spPr>
            <a:xfrm>
              <a:off x="2598539" y="3127153"/>
              <a:ext cx="263458" cy="176832"/>
            </a:xfrm>
            <a:custGeom>
              <a:avLst/>
              <a:gdLst/>
              <a:ahLst/>
              <a:cxnLst/>
              <a:rect l="0" t="0" r="0" b="0"/>
              <a:pathLst>
                <a:path w="263458" h="176832">
                  <a:moveTo>
                    <a:pt x="0" y="51816"/>
                  </a:moveTo>
                  <a:lnTo>
                    <a:pt x="0" y="30825"/>
                  </a:lnTo>
                  <a:lnTo>
                    <a:pt x="1984" y="27899"/>
                  </a:lnTo>
                  <a:lnTo>
                    <a:pt x="19427" y="16076"/>
                  </a:lnTo>
                  <a:lnTo>
                    <a:pt x="46722" y="4187"/>
                  </a:lnTo>
                  <a:lnTo>
                    <a:pt x="76792" y="0"/>
                  </a:lnTo>
                  <a:lnTo>
                    <a:pt x="116372" y="4723"/>
                  </a:lnTo>
                  <a:lnTo>
                    <a:pt x="158733" y="9330"/>
                  </a:lnTo>
                  <a:lnTo>
                    <a:pt x="198982" y="22335"/>
                  </a:lnTo>
                  <a:lnTo>
                    <a:pt x="227380" y="34012"/>
                  </a:lnTo>
                  <a:lnTo>
                    <a:pt x="247872" y="50614"/>
                  </a:lnTo>
                  <a:lnTo>
                    <a:pt x="254033" y="58888"/>
                  </a:lnTo>
                  <a:lnTo>
                    <a:pt x="262728" y="77025"/>
                  </a:lnTo>
                  <a:lnTo>
                    <a:pt x="263457" y="81521"/>
                  </a:lnTo>
                  <a:lnTo>
                    <a:pt x="261621" y="89161"/>
                  </a:lnTo>
                  <a:lnTo>
                    <a:pt x="249597" y="112284"/>
                  </a:lnTo>
                  <a:lnTo>
                    <a:pt x="246765" y="115940"/>
                  </a:lnTo>
                  <a:lnTo>
                    <a:pt x="214696" y="135074"/>
                  </a:lnTo>
                  <a:lnTo>
                    <a:pt x="174455" y="152616"/>
                  </a:lnTo>
                  <a:lnTo>
                    <a:pt x="136046" y="160781"/>
                  </a:lnTo>
                  <a:lnTo>
                    <a:pt x="116708" y="165792"/>
                  </a:lnTo>
                  <a:lnTo>
                    <a:pt x="105448" y="167956"/>
                  </a:lnTo>
                  <a:lnTo>
                    <a:pt x="89297" y="1768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5" name="SMARTInkShape-2777"/>
            <p:cNvSpPr/>
            <p:nvPr/>
          </p:nvSpPr>
          <p:spPr>
            <a:xfrm>
              <a:off x="2705728" y="3187898"/>
              <a:ext cx="26757" cy="267892"/>
            </a:xfrm>
            <a:custGeom>
              <a:avLst/>
              <a:gdLst/>
              <a:ahLst/>
              <a:cxnLst/>
              <a:rect l="0" t="0" r="0" b="0"/>
              <a:pathLst>
                <a:path w="26757" h="267892">
                  <a:moveTo>
                    <a:pt x="8897" y="0"/>
                  </a:moveTo>
                  <a:lnTo>
                    <a:pt x="8897" y="4741"/>
                  </a:lnTo>
                  <a:lnTo>
                    <a:pt x="7905" y="6137"/>
                  </a:lnTo>
                  <a:lnTo>
                    <a:pt x="6251" y="7068"/>
                  </a:lnTo>
                  <a:lnTo>
                    <a:pt x="4156" y="7689"/>
                  </a:lnTo>
                  <a:lnTo>
                    <a:pt x="2760" y="10087"/>
                  </a:lnTo>
                  <a:lnTo>
                    <a:pt x="335" y="28938"/>
                  </a:lnTo>
                  <a:lnTo>
                    <a:pt x="0" y="67670"/>
                  </a:lnTo>
                  <a:lnTo>
                    <a:pt x="7040" y="107836"/>
                  </a:lnTo>
                  <a:lnTo>
                    <a:pt x="8652" y="150902"/>
                  </a:lnTo>
                  <a:lnTo>
                    <a:pt x="8864" y="188777"/>
                  </a:lnTo>
                  <a:lnTo>
                    <a:pt x="8887" y="209943"/>
                  </a:lnTo>
                  <a:lnTo>
                    <a:pt x="14184" y="222624"/>
                  </a:lnTo>
                  <a:lnTo>
                    <a:pt x="23031" y="238272"/>
                  </a:lnTo>
                  <a:lnTo>
                    <a:pt x="26021" y="252449"/>
                  </a:lnTo>
                  <a:lnTo>
                    <a:pt x="26756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77" name="SMARTInkShape-2778"/>
          <p:cNvSpPr/>
          <p:nvPr/>
        </p:nvSpPr>
        <p:spPr>
          <a:xfrm>
            <a:off x="125016" y="3625824"/>
            <a:ext cx="2803922" cy="124645"/>
          </a:xfrm>
          <a:custGeom>
            <a:avLst/>
            <a:gdLst/>
            <a:ahLst/>
            <a:cxnLst/>
            <a:rect l="0" t="0" r="0" b="0"/>
            <a:pathLst>
              <a:path w="2803922" h="124645">
                <a:moveTo>
                  <a:pt x="0" y="124644"/>
                </a:moveTo>
                <a:lnTo>
                  <a:pt x="0" y="111342"/>
                </a:lnTo>
                <a:lnTo>
                  <a:pt x="2645" y="106165"/>
                </a:lnTo>
                <a:lnTo>
                  <a:pt x="7688" y="99497"/>
                </a:lnTo>
                <a:lnTo>
                  <a:pt x="11023" y="98585"/>
                </a:lnTo>
                <a:lnTo>
                  <a:pt x="53583" y="97857"/>
                </a:lnTo>
                <a:lnTo>
                  <a:pt x="91583" y="97855"/>
                </a:lnTo>
                <a:lnTo>
                  <a:pt x="135387" y="90167"/>
                </a:lnTo>
                <a:lnTo>
                  <a:pt x="176085" y="89171"/>
                </a:lnTo>
                <a:lnTo>
                  <a:pt x="216463" y="88974"/>
                </a:lnTo>
                <a:lnTo>
                  <a:pt x="253314" y="86294"/>
                </a:lnTo>
                <a:lnTo>
                  <a:pt x="295652" y="81862"/>
                </a:lnTo>
                <a:lnTo>
                  <a:pt x="325869" y="79834"/>
                </a:lnTo>
                <a:lnTo>
                  <a:pt x="359143" y="75624"/>
                </a:lnTo>
                <a:lnTo>
                  <a:pt x="393775" y="73092"/>
                </a:lnTo>
                <a:lnTo>
                  <a:pt x="429011" y="71967"/>
                </a:lnTo>
                <a:lnTo>
                  <a:pt x="464515" y="71467"/>
                </a:lnTo>
                <a:lnTo>
                  <a:pt x="502784" y="68599"/>
                </a:lnTo>
                <a:lnTo>
                  <a:pt x="542944" y="65009"/>
                </a:lnTo>
                <a:lnTo>
                  <a:pt x="583944" y="63413"/>
                </a:lnTo>
                <a:lnTo>
                  <a:pt x="625317" y="60058"/>
                </a:lnTo>
                <a:lnTo>
                  <a:pt x="667848" y="56252"/>
                </a:lnTo>
                <a:lnTo>
                  <a:pt x="690302" y="55237"/>
                </a:lnTo>
                <a:lnTo>
                  <a:pt x="713209" y="54560"/>
                </a:lnTo>
                <a:lnTo>
                  <a:pt x="736418" y="53117"/>
                </a:lnTo>
                <a:lnTo>
                  <a:pt x="759828" y="51163"/>
                </a:lnTo>
                <a:lnTo>
                  <a:pt x="783372" y="48868"/>
                </a:lnTo>
                <a:lnTo>
                  <a:pt x="807006" y="47337"/>
                </a:lnTo>
                <a:lnTo>
                  <a:pt x="830699" y="46317"/>
                </a:lnTo>
                <a:lnTo>
                  <a:pt x="854432" y="45638"/>
                </a:lnTo>
                <a:lnTo>
                  <a:pt x="878191" y="44192"/>
                </a:lnTo>
                <a:lnTo>
                  <a:pt x="901969" y="42236"/>
                </a:lnTo>
                <a:lnTo>
                  <a:pt x="925758" y="39940"/>
                </a:lnTo>
                <a:lnTo>
                  <a:pt x="949554" y="38409"/>
                </a:lnTo>
                <a:lnTo>
                  <a:pt x="973356" y="37388"/>
                </a:lnTo>
                <a:lnTo>
                  <a:pt x="997162" y="36708"/>
                </a:lnTo>
                <a:lnTo>
                  <a:pt x="1021962" y="35262"/>
                </a:lnTo>
                <a:lnTo>
                  <a:pt x="1047425" y="33307"/>
                </a:lnTo>
                <a:lnTo>
                  <a:pt x="1073330" y="31010"/>
                </a:lnTo>
                <a:lnTo>
                  <a:pt x="1099530" y="29479"/>
                </a:lnTo>
                <a:lnTo>
                  <a:pt x="1125926" y="28459"/>
                </a:lnTo>
                <a:lnTo>
                  <a:pt x="1152453" y="27778"/>
                </a:lnTo>
                <a:lnTo>
                  <a:pt x="1179067" y="26333"/>
                </a:lnTo>
                <a:lnTo>
                  <a:pt x="1205740" y="24377"/>
                </a:lnTo>
                <a:lnTo>
                  <a:pt x="1232452" y="22080"/>
                </a:lnTo>
                <a:lnTo>
                  <a:pt x="1259189" y="20550"/>
                </a:lnTo>
                <a:lnTo>
                  <a:pt x="1285944" y="19529"/>
                </a:lnTo>
                <a:lnTo>
                  <a:pt x="1312709" y="18848"/>
                </a:lnTo>
                <a:lnTo>
                  <a:pt x="1339483" y="17403"/>
                </a:lnTo>
                <a:lnTo>
                  <a:pt x="1366262" y="15447"/>
                </a:lnTo>
                <a:lnTo>
                  <a:pt x="1393044" y="13151"/>
                </a:lnTo>
                <a:lnTo>
                  <a:pt x="1420821" y="11620"/>
                </a:lnTo>
                <a:lnTo>
                  <a:pt x="1449261" y="10599"/>
                </a:lnTo>
                <a:lnTo>
                  <a:pt x="1478142" y="9919"/>
                </a:lnTo>
                <a:lnTo>
                  <a:pt x="1508311" y="9465"/>
                </a:lnTo>
                <a:lnTo>
                  <a:pt x="1539337" y="9163"/>
                </a:lnTo>
                <a:lnTo>
                  <a:pt x="1570936" y="8962"/>
                </a:lnTo>
                <a:lnTo>
                  <a:pt x="1601923" y="8827"/>
                </a:lnTo>
                <a:lnTo>
                  <a:pt x="1632503" y="8738"/>
                </a:lnTo>
                <a:lnTo>
                  <a:pt x="1662812" y="8678"/>
                </a:lnTo>
                <a:lnTo>
                  <a:pt x="1694924" y="7646"/>
                </a:lnTo>
                <a:lnTo>
                  <a:pt x="1728238" y="5966"/>
                </a:lnTo>
                <a:lnTo>
                  <a:pt x="1762354" y="3853"/>
                </a:lnTo>
                <a:lnTo>
                  <a:pt x="1796012" y="2445"/>
                </a:lnTo>
                <a:lnTo>
                  <a:pt x="1829365" y="1507"/>
                </a:lnTo>
                <a:lnTo>
                  <a:pt x="1862514" y="881"/>
                </a:lnTo>
                <a:lnTo>
                  <a:pt x="1896520" y="464"/>
                </a:lnTo>
                <a:lnTo>
                  <a:pt x="1931096" y="185"/>
                </a:lnTo>
                <a:lnTo>
                  <a:pt x="1966053" y="0"/>
                </a:lnTo>
                <a:lnTo>
                  <a:pt x="2001264" y="868"/>
                </a:lnTo>
                <a:lnTo>
                  <a:pt x="2036645" y="2440"/>
                </a:lnTo>
                <a:lnTo>
                  <a:pt x="2072138" y="4480"/>
                </a:lnTo>
                <a:lnTo>
                  <a:pt x="2108699" y="5839"/>
                </a:lnTo>
                <a:lnTo>
                  <a:pt x="2145971" y="6746"/>
                </a:lnTo>
                <a:lnTo>
                  <a:pt x="2183717" y="7350"/>
                </a:lnTo>
                <a:lnTo>
                  <a:pt x="2222772" y="8745"/>
                </a:lnTo>
                <a:lnTo>
                  <a:pt x="2262700" y="10668"/>
                </a:lnTo>
                <a:lnTo>
                  <a:pt x="2303208" y="12941"/>
                </a:lnTo>
                <a:lnTo>
                  <a:pt x="2344105" y="16441"/>
                </a:lnTo>
                <a:lnTo>
                  <a:pt x="2385260" y="20759"/>
                </a:lnTo>
                <a:lnTo>
                  <a:pt x="2426587" y="25622"/>
                </a:lnTo>
                <a:lnTo>
                  <a:pt x="2468029" y="30849"/>
                </a:lnTo>
                <a:lnTo>
                  <a:pt x="2509548" y="36317"/>
                </a:lnTo>
                <a:lnTo>
                  <a:pt x="2551118" y="41947"/>
                </a:lnTo>
                <a:lnTo>
                  <a:pt x="2589745" y="47685"/>
                </a:lnTo>
                <a:lnTo>
                  <a:pt x="2626411" y="53494"/>
                </a:lnTo>
                <a:lnTo>
                  <a:pt x="2661768" y="59351"/>
                </a:lnTo>
                <a:lnTo>
                  <a:pt x="2693278" y="65241"/>
                </a:lnTo>
                <a:lnTo>
                  <a:pt x="2722221" y="71152"/>
                </a:lnTo>
                <a:lnTo>
                  <a:pt x="2749455" y="77076"/>
                </a:lnTo>
                <a:lnTo>
                  <a:pt x="2803921" y="88926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7" name="SMARTInkShape-Group311"/>
          <p:cNvGrpSpPr/>
          <p:nvPr/>
        </p:nvGrpSpPr>
        <p:grpSpPr>
          <a:xfrm>
            <a:off x="285750" y="3734005"/>
            <a:ext cx="1259087" cy="284355"/>
            <a:chOff x="285750" y="3734005"/>
            <a:chExt cx="1259087" cy="284355"/>
          </a:xfrm>
        </p:grpSpPr>
        <p:sp>
          <p:nvSpPr>
            <p:cNvPr id="1178" name="SMARTInkShape-2779"/>
            <p:cNvSpPr/>
            <p:nvPr/>
          </p:nvSpPr>
          <p:spPr>
            <a:xfrm>
              <a:off x="1348383" y="3734005"/>
              <a:ext cx="196454" cy="230730"/>
            </a:xfrm>
            <a:custGeom>
              <a:avLst/>
              <a:gdLst/>
              <a:ahLst/>
              <a:cxnLst/>
              <a:rect l="0" t="0" r="0" b="0"/>
              <a:pathLst>
                <a:path w="196454" h="230730">
                  <a:moveTo>
                    <a:pt x="0" y="61112"/>
                  </a:moveTo>
                  <a:lnTo>
                    <a:pt x="0" y="56371"/>
                  </a:lnTo>
                  <a:lnTo>
                    <a:pt x="2646" y="51398"/>
                  </a:lnTo>
                  <a:lnTo>
                    <a:pt x="6137" y="45881"/>
                  </a:lnTo>
                  <a:lnTo>
                    <a:pt x="7688" y="40121"/>
                  </a:lnTo>
                  <a:lnTo>
                    <a:pt x="13670" y="34254"/>
                  </a:lnTo>
                  <a:lnTo>
                    <a:pt x="43190" y="13483"/>
                  </a:lnTo>
                  <a:lnTo>
                    <a:pt x="83432" y="1745"/>
                  </a:lnTo>
                  <a:lnTo>
                    <a:pt x="95289" y="0"/>
                  </a:lnTo>
                  <a:lnTo>
                    <a:pt x="130787" y="7780"/>
                  </a:lnTo>
                  <a:lnTo>
                    <a:pt x="149711" y="17101"/>
                  </a:lnTo>
                  <a:lnTo>
                    <a:pt x="163297" y="28496"/>
                  </a:lnTo>
                  <a:lnTo>
                    <a:pt x="172518" y="42077"/>
                  </a:lnTo>
                  <a:lnTo>
                    <a:pt x="185424" y="80904"/>
                  </a:lnTo>
                  <a:lnTo>
                    <a:pt x="186124" y="86213"/>
                  </a:lnTo>
                  <a:lnTo>
                    <a:pt x="178347" y="126671"/>
                  </a:lnTo>
                  <a:lnTo>
                    <a:pt x="160546" y="168273"/>
                  </a:lnTo>
                  <a:lnTo>
                    <a:pt x="139887" y="205200"/>
                  </a:lnTo>
                  <a:lnTo>
                    <a:pt x="126998" y="218522"/>
                  </a:lnTo>
                  <a:lnTo>
                    <a:pt x="112925" y="226704"/>
                  </a:lnTo>
                  <a:lnTo>
                    <a:pt x="98778" y="229972"/>
                  </a:lnTo>
                  <a:lnTo>
                    <a:pt x="72682" y="230729"/>
                  </a:lnTo>
                  <a:lnTo>
                    <a:pt x="64384" y="228109"/>
                  </a:lnTo>
                  <a:lnTo>
                    <a:pt x="47872" y="215542"/>
                  </a:lnTo>
                  <a:lnTo>
                    <a:pt x="37515" y="205705"/>
                  </a:lnTo>
                  <a:lnTo>
                    <a:pt x="36517" y="202104"/>
                  </a:lnTo>
                  <a:lnTo>
                    <a:pt x="35765" y="183040"/>
                  </a:lnTo>
                  <a:lnTo>
                    <a:pt x="38385" y="177149"/>
                  </a:lnTo>
                  <a:lnTo>
                    <a:pt x="40473" y="174189"/>
                  </a:lnTo>
                  <a:lnTo>
                    <a:pt x="43849" y="172215"/>
                  </a:lnTo>
                  <a:lnTo>
                    <a:pt x="60880" y="169048"/>
                  </a:lnTo>
                  <a:lnTo>
                    <a:pt x="101488" y="168298"/>
                  </a:lnTo>
                  <a:lnTo>
                    <a:pt x="119147" y="169270"/>
                  </a:lnTo>
                  <a:lnTo>
                    <a:pt x="159002" y="181571"/>
                  </a:lnTo>
                  <a:lnTo>
                    <a:pt x="196453" y="1950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9" name="SMARTInkShape-2780"/>
            <p:cNvSpPr/>
            <p:nvPr/>
          </p:nvSpPr>
          <p:spPr>
            <a:xfrm>
              <a:off x="1035844" y="3839924"/>
              <a:ext cx="142876" cy="178436"/>
            </a:xfrm>
            <a:custGeom>
              <a:avLst/>
              <a:gdLst/>
              <a:ahLst/>
              <a:cxnLst/>
              <a:rect l="0" t="0" r="0" b="0"/>
              <a:pathLst>
                <a:path w="142876" h="178436">
                  <a:moveTo>
                    <a:pt x="0" y="71279"/>
                  </a:moveTo>
                  <a:lnTo>
                    <a:pt x="0" y="83708"/>
                  </a:lnTo>
                  <a:lnTo>
                    <a:pt x="8928" y="124843"/>
                  </a:lnTo>
                  <a:lnTo>
                    <a:pt x="8929" y="81743"/>
                  </a:lnTo>
                  <a:lnTo>
                    <a:pt x="9922" y="65224"/>
                  </a:lnTo>
                  <a:lnTo>
                    <a:pt x="24161" y="33305"/>
                  </a:lnTo>
                  <a:lnTo>
                    <a:pt x="47638" y="5939"/>
                  </a:lnTo>
                  <a:lnTo>
                    <a:pt x="53584" y="2552"/>
                  </a:lnTo>
                  <a:lnTo>
                    <a:pt x="65485" y="377"/>
                  </a:lnTo>
                  <a:lnTo>
                    <a:pt x="74414" y="0"/>
                  </a:lnTo>
                  <a:lnTo>
                    <a:pt x="80367" y="2558"/>
                  </a:lnTo>
                  <a:lnTo>
                    <a:pt x="96462" y="16096"/>
                  </a:lnTo>
                  <a:lnTo>
                    <a:pt x="121119" y="57402"/>
                  </a:lnTo>
                  <a:lnTo>
                    <a:pt x="127433" y="98127"/>
                  </a:lnTo>
                  <a:lnTo>
                    <a:pt x="132016" y="115945"/>
                  </a:lnTo>
                  <a:lnTo>
                    <a:pt x="134683" y="144703"/>
                  </a:lnTo>
                  <a:lnTo>
                    <a:pt x="141600" y="163030"/>
                  </a:lnTo>
                  <a:lnTo>
                    <a:pt x="142875" y="1784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0" name="SMARTInkShape-2781"/>
            <p:cNvSpPr/>
            <p:nvPr/>
          </p:nvSpPr>
          <p:spPr>
            <a:xfrm>
              <a:off x="964406" y="3848695"/>
              <a:ext cx="70041" cy="111946"/>
            </a:xfrm>
            <a:custGeom>
              <a:avLst/>
              <a:gdLst/>
              <a:ahLst/>
              <a:cxnLst/>
              <a:rect l="0" t="0" r="0" b="0"/>
              <a:pathLst>
                <a:path w="70041" h="111946">
                  <a:moveTo>
                    <a:pt x="0" y="0"/>
                  </a:moveTo>
                  <a:lnTo>
                    <a:pt x="0" y="42240"/>
                  </a:lnTo>
                  <a:lnTo>
                    <a:pt x="0" y="81963"/>
                  </a:lnTo>
                  <a:lnTo>
                    <a:pt x="2646" y="88683"/>
                  </a:lnTo>
                  <a:lnTo>
                    <a:pt x="16251" y="105357"/>
                  </a:lnTo>
                  <a:lnTo>
                    <a:pt x="26864" y="111363"/>
                  </a:lnTo>
                  <a:lnTo>
                    <a:pt x="30808" y="111945"/>
                  </a:lnTo>
                  <a:lnTo>
                    <a:pt x="47370" y="107983"/>
                  </a:lnTo>
                  <a:lnTo>
                    <a:pt x="53465" y="104878"/>
                  </a:lnTo>
                  <a:lnTo>
                    <a:pt x="56479" y="102661"/>
                  </a:lnTo>
                  <a:lnTo>
                    <a:pt x="59828" y="97551"/>
                  </a:lnTo>
                  <a:lnTo>
                    <a:pt x="62309" y="91973"/>
                  </a:lnTo>
                  <a:lnTo>
                    <a:pt x="68292" y="83255"/>
                  </a:lnTo>
                  <a:lnTo>
                    <a:pt x="70040" y="77351"/>
                  </a:lnTo>
                  <a:lnTo>
                    <a:pt x="69513" y="74388"/>
                  </a:lnTo>
                  <a:lnTo>
                    <a:pt x="64186" y="62503"/>
                  </a:lnTo>
                  <a:lnTo>
                    <a:pt x="60359" y="50931"/>
                  </a:lnTo>
                  <a:lnTo>
                    <a:pt x="55588" y="37580"/>
                  </a:lnTo>
                  <a:lnTo>
                    <a:pt x="53479" y="30593"/>
                  </a:lnTo>
                  <a:lnTo>
                    <a:pt x="49235" y="24180"/>
                  </a:lnTo>
                  <a:lnTo>
                    <a:pt x="44041" y="20668"/>
                  </a:lnTo>
                  <a:lnTo>
                    <a:pt x="41267" y="19732"/>
                  </a:lnTo>
                  <a:lnTo>
                    <a:pt x="39418" y="18116"/>
                  </a:lnTo>
                  <a:lnTo>
                    <a:pt x="35719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1" name="SMARTInkShape-2782"/>
            <p:cNvSpPr/>
            <p:nvPr/>
          </p:nvSpPr>
          <p:spPr>
            <a:xfrm>
              <a:off x="892969" y="3804046"/>
              <a:ext cx="17860" cy="8931"/>
            </a:xfrm>
            <a:custGeom>
              <a:avLst/>
              <a:gdLst/>
              <a:ahLst/>
              <a:cxnLst/>
              <a:rect l="0" t="0" r="0" b="0"/>
              <a:pathLst>
                <a:path w="17860" h="8931">
                  <a:moveTo>
                    <a:pt x="17859" y="8930"/>
                  </a:moveTo>
                  <a:lnTo>
                    <a:pt x="13119" y="8930"/>
                  </a:lnTo>
                  <a:lnTo>
                    <a:pt x="11722" y="7938"/>
                  </a:lnTo>
                  <a:lnTo>
                    <a:pt x="10791" y="6285"/>
                  </a:lnTo>
                  <a:lnTo>
                    <a:pt x="10171" y="4190"/>
                  </a:lnTo>
                  <a:lnTo>
                    <a:pt x="8765" y="279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2" name="SMARTInkShape-2783"/>
            <p:cNvSpPr/>
            <p:nvPr/>
          </p:nvSpPr>
          <p:spPr>
            <a:xfrm>
              <a:off x="705445" y="3857635"/>
              <a:ext cx="214314" cy="98217"/>
            </a:xfrm>
            <a:custGeom>
              <a:avLst/>
              <a:gdLst/>
              <a:ahLst/>
              <a:cxnLst/>
              <a:rect l="0" t="0" r="0" b="0"/>
              <a:pathLst>
                <a:path w="214314" h="98217">
                  <a:moveTo>
                    <a:pt x="0" y="26779"/>
                  </a:moveTo>
                  <a:lnTo>
                    <a:pt x="4741" y="22038"/>
                  </a:lnTo>
                  <a:lnTo>
                    <a:pt x="9714" y="19711"/>
                  </a:lnTo>
                  <a:lnTo>
                    <a:pt x="54141" y="8827"/>
                  </a:lnTo>
                  <a:lnTo>
                    <a:pt x="98199" y="896"/>
                  </a:lnTo>
                  <a:lnTo>
                    <a:pt x="142795" y="69"/>
                  </a:lnTo>
                  <a:lnTo>
                    <a:pt x="170474" y="0"/>
                  </a:lnTo>
                  <a:lnTo>
                    <a:pt x="180277" y="5286"/>
                  </a:lnTo>
                  <a:lnTo>
                    <a:pt x="190256" y="12266"/>
                  </a:lnTo>
                  <a:lnTo>
                    <a:pt x="200460" y="17187"/>
                  </a:lnTo>
                  <a:lnTo>
                    <a:pt x="203195" y="21854"/>
                  </a:lnTo>
                  <a:lnTo>
                    <a:pt x="206337" y="59294"/>
                  </a:lnTo>
                  <a:lnTo>
                    <a:pt x="212443" y="71383"/>
                  </a:lnTo>
                  <a:lnTo>
                    <a:pt x="214313" y="982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3" name="SMARTInkShape-2784"/>
            <p:cNvSpPr/>
            <p:nvPr/>
          </p:nvSpPr>
          <p:spPr>
            <a:xfrm>
              <a:off x="812608" y="3741539"/>
              <a:ext cx="71432" cy="250032"/>
            </a:xfrm>
            <a:custGeom>
              <a:avLst/>
              <a:gdLst/>
              <a:ahLst/>
              <a:cxnLst/>
              <a:rect l="0" t="0" r="0" b="0"/>
              <a:pathLst>
                <a:path w="71432" h="250032">
                  <a:moveTo>
                    <a:pt x="8923" y="0"/>
                  </a:moveTo>
                  <a:lnTo>
                    <a:pt x="7931" y="31044"/>
                  </a:lnTo>
                  <a:lnTo>
                    <a:pt x="821" y="65596"/>
                  </a:lnTo>
                  <a:lnTo>
                    <a:pt x="66" y="107350"/>
                  </a:lnTo>
                  <a:lnTo>
                    <a:pt x="0" y="151744"/>
                  </a:lnTo>
                  <a:lnTo>
                    <a:pt x="986" y="190233"/>
                  </a:lnTo>
                  <a:lnTo>
                    <a:pt x="9088" y="219066"/>
                  </a:lnTo>
                  <a:lnTo>
                    <a:pt x="21243" y="234990"/>
                  </a:lnTo>
                  <a:lnTo>
                    <a:pt x="34622" y="244031"/>
                  </a:lnTo>
                  <a:lnTo>
                    <a:pt x="46414" y="248254"/>
                  </a:lnTo>
                  <a:lnTo>
                    <a:pt x="71431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4" name="SMARTInkShape-2785"/>
            <p:cNvSpPr/>
            <p:nvPr/>
          </p:nvSpPr>
          <p:spPr>
            <a:xfrm>
              <a:off x="589894" y="3839765"/>
              <a:ext cx="115552" cy="114688"/>
            </a:xfrm>
            <a:custGeom>
              <a:avLst/>
              <a:gdLst/>
              <a:ahLst/>
              <a:cxnLst/>
              <a:rect l="0" t="0" r="0" b="0"/>
              <a:pathLst>
                <a:path w="115552" h="114688">
                  <a:moveTo>
                    <a:pt x="97692" y="0"/>
                  </a:moveTo>
                  <a:lnTo>
                    <a:pt x="76701" y="0"/>
                  </a:lnTo>
                  <a:lnTo>
                    <a:pt x="70834" y="2646"/>
                  </a:lnTo>
                  <a:lnTo>
                    <a:pt x="28666" y="26858"/>
                  </a:lnTo>
                  <a:lnTo>
                    <a:pt x="21373" y="33765"/>
                  </a:lnTo>
                  <a:lnTo>
                    <a:pt x="3528" y="59699"/>
                  </a:lnTo>
                  <a:lnTo>
                    <a:pt x="0" y="81994"/>
                  </a:lnTo>
                  <a:lnTo>
                    <a:pt x="2349" y="88697"/>
                  </a:lnTo>
                  <a:lnTo>
                    <a:pt x="11941" y="101085"/>
                  </a:lnTo>
                  <a:lnTo>
                    <a:pt x="20224" y="104458"/>
                  </a:lnTo>
                  <a:lnTo>
                    <a:pt x="59166" y="114687"/>
                  </a:lnTo>
                  <a:lnTo>
                    <a:pt x="99686" y="106910"/>
                  </a:lnTo>
                  <a:lnTo>
                    <a:pt x="115551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5" name="SMARTInkShape-2786"/>
            <p:cNvSpPr/>
            <p:nvPr/>
          </p:nvSpPr>
          <p:spPr>
            <a:xfrm>
              <a:off x="446640" y="3804537"/>
              <a:ext cx="133523" cy="169175"/>
            </a:xfrm>
            <a:custGeom>
              <a:avLst/>
              <a:gdLst/>
              <a:ahLst/>
              <a:cxnLst/>
              <a:rect l="0" t="0" r="0" b="0"/>
              <a:pathLst>
                <a:path w="133523" h="169175">
                  <a:moveTo>
                    <a:pt x="17704" y="44158"/>
                  </a:moveTo>
                  <a:lnTo>
                    <a:pt x="22444" y="48899"/>
                  </a:lnTo>
                  <a:lnTo>
                    <a:pt x="27417" y="51226"/>
                  </a:lnTo>
                  <a:lnTo>
                    <a:pt x="69715" y="53055"/>
                  </a:lnTo>
                  <a:lnTo>
                    <a:pt x="102931" y="43991"/>
                  </a:lnTo>
                  <a:lnTo>
                    <a:pt x="126932" y="28999"/>
                  </a:lnTo>
                  <a:lnTo>
                    <a:pt x="132887" y="19096"/>
                  </a:lnTo>
                  <a:lnTo>
                    <a:pt x="133522" y="13141"/>
                  </a:lnTo>
                  <a:lnTo>
                    <a:pt x="131025" y="7883"/>
                  </a:lnTo>
                  <a:lnTo>
                    <a:pt x="128970" y="5092"/>
                  </a:lnTo>
                  <a:lnTo>
                    <a:pt x="124041" y="1991"/>
                  </a:lnTo>
                  <a:lnTo>
                    <a:pt x="112792" y="0"/>
                  </a:lnTo>
                  <a:lnTo>
                    <a:pt x="106929" y="2373"/>
                  </a:lnTo>
                  <a:lnTo>
                    <a:pt x="103976" y="4395"/>
                  </a:lnTo>
                  <a:lnTo>
                    <a:pt x="73732" y="12825"/>
                  </a:lnTo>
                  <a:lnTo>
                    <a:pt x="64764" y="20641"/>
                  </a:lnTo>
                  <a:lnTo>
                    <a:pt x="56479" y="29737"/>
                  </a:lnTo>
                  <a:lnTo>
                    <a:pt x="41650" y="41429"/>
                  </a:lnTo>
                  <a:lnTo>
                    <a:pt x="11831" y="83765"/>
                  </a:lnTo>
                  <a:lnTo>
                    <a:pt x="2506" y="104200"/>
                  </a:lnTo>
                  <a:lnTo>
                    <a:pt x="0" y="135046"/>
                  </a:lnTo>
                  <a:lnTo>
                    <a:pt x="2559" y="141769"/>
                  </a:lnTo>
                  <a:lnTo>
                    <a:pt x="20839" y="163184"/>
                  </a:lnTo>
                  <a:lnTo>
                    <a:pt x="29350" y="166512"/>
                  </a:lnTo>
                  <a:lnTo>
                    <a:pt x="53422" y="1691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6" name="SMARTInkShape-2787"/>
            <p:cNvSpPr/>
            <p:nvPr/>
          </p:nvSpPr>
          <p:spPr>
            <a:xfrm>
              <a:off x="285750" y="3795117"/>
              <a:ext cx="140960" cy="169251"/>
            </a:xfrm>
            <a:custGeom>
              <a:avLst/>
              <a:gdLst/>
              <a:ahLst/>
              <a:cxnLst/>
              <a:rect l="0" t="0" r="0" b="0"/>
              <a:pathLst>
                <a:path w="140960" h="169251">
                  <a:moveTo>
                    <a:pt x="125016" y="0"/>
                  </a:moveTo>
                  <a:lnTo>
                    <a:pt x="85286" y="0"/>
                  </a:lnTo>
                  <a:lnTo>
                    <a:pt x="68155" y="992"/>
                  </a:lnTo>
                  <a:lnTo>
                    <a:pt x="34700" y="9095"/>
                  </a:lnTo>
                  <a:lnTo>
                    <a:pt x="32063" y="11024"/>
                  </a:lnTo>
                  <a:lnTo>
                    <a:pt x="30305" y="13302"/>
                  </a:lnTo>
                  <a:lnTo>
                    <a:pt x="25706" y="15834"/>
                  </a:lnTo>
                  <a:lnTo>
                    <a:pt x="23090" y="16509"/>
                  </a:lnTo>
                  <a:lnTo>
                    <a:pt x="21347" y="17951"/>
                  </a:lnTo>
                  <a:lnTo>
                    <a:pt x="19409" y="22200"/>
                  </a:lnTo>
                  <a:lnTo>
                    <a:pt x="19885" y="24722"/>
                  </a:lnTo>
                  <a:lnTo>
                    <a:pt x="25684" y="34074"/>
                  </a:lnTo>
                  <a:lnTo>
                    <a:pt x="68464" y="58614"/>
                  </a:lnTo>
                  <a:lnTo>
                    <a:pt x="107331" y="71994"/>
                  </a:lnTo>
                  <a:lnTo>
                    <a:pt x="126263" y="83454"/>
                  </a:lnTo>
                  <a:lnTo>
                    <a:pt x="136409" y="92306"/>
                  </a:lnTo>
                  <a:lnTo>
                    <a:pt x="140001" y="100887"/>
                  </a:lnTo>
                  <a:lnTo>
                    <a:pt x="140959" y="105953"/>
                  </a:lnTo>
                  <a:lnTo>
                    <a:pt x="139378" y="114228"/>
                  </a:lnTo>
                  <a:lnTo>
                    <a:pt x="135555" y="124465"/>
                  </a:lnTo>
                  <a:lnTo>
                    <a:pt x="135018" y="127625"/>
                  </a:lnTo>
                  <a:lnTo>
                    <a:pt x="129131" y="133782"/>
                  </a:lnTo>
                  <a:lnTo>
                    <a:pt x="99680" y="154772"/>
                  </a:lnTo>
                  <a:lnTo>
                    <a:pt x="59442" y="166522"/>
                  </a:lnTo>
                  <a:lnTo>
                    <a:pt x="34494" y="169250"/>
                  </a:lnTo>
                  <a:lnTo>
                    <a:pt x="27568" y="166835"/>
                  </a:lnTo>
                  <a:lnTo>
                    <a:pt x="21182" y="163446"/>
                  </a:lnTo>
                  <a:lnTo>
                    <a:pt x="12009" y="160546"/>
                  </a:lnTo>
                  <a:lnTo>
                    <a:pt x="0" y="1518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9" name="SMARTInkShape-Group312"/>
          <p:cNvGrpSpPr/>
          <p:nvPr/>
        </p:nvGrpSpPr>
        <p:grpSpPr>
          <a:xfrm>
            <a:off x="401879" y="3982640"/>
            <a:ext cx="2160563" cy="383810"/>
            <a:chOff x="401879" y="3982640"/>
            <a:chExt cx="2160563" cy="383810"/>
          </a:xfrm>
        </p:grpSpPr>
        <p:sp>
          <p:nvSpPr>
            <p:cNvPr id="1188" name="SMARTInkShape-2788"/>
            <p:cNvSpPr/>
            <p:nvPr/>
          </p:nvSpPr>
          <p:spPr>
            <a:xfrm>
              <a:off x="2455664" y="4090197"/>
              <a:ext cx="106778" cy="204983"/>
            </a:xfrm>
            <a:custGeom>
              <a:avLst/>
              <a:gdLst/>
              <a:ahLst/>
              <a:cxnLst/>
              <a:rect l="0" t="0" r="0" b="0"/>
              <a:pathLst>
                <a:path w="106778" h="204983">
                  <a:moveTo>
                    <a:pt x="98227" y="17459"/>
                  </a:moveTo>
                  <a:lnTo>
                    <a:pt x="98227" y="12718"/>
                  </a:lnTo>
                  <a:lnTo>
                    <a:pt x="97234" y="11322"/>
                  </a:lnTo>
                  <a:lnTo>
                    <a:pt x="95580" y="10392"/>
                  </a:lnTo>
                  <a:lnTo>
                    <a:pt x="93486" y="9771"/>
                  </a:lnTo>
                  <a:lnTo>
                    <a:pt x="92090" y="8365"/>
                  </a:lnTo>
                  <a:lnTo>
                    <a:pt x="90538" y="4157"/>
                  </a:lnTo>
                  <a:lnTo>
                    <a:pt x="89132" y="2638"/>
                  </a:lnTo>
                  <a:lnTo>
                    <a:pt x="81718" y="0"/>
                  </a:lnTo>
                  <a:lnTo>
                    <a:pt x="70831" y="6720"/>
                  </a:lnTo>
                  <a:lnTo>
                    <a:pt x="68057" y="7323"/>
                  </a:lnTo>
                  <a:lnTo>
                    <a:pt x="59411" y="12912"/>
                  </a:lnTo>
                  <a:lnTo>
                    <a:pt x="50566" y="20852"/>
                  </a:lnTo>
                  <a:lnTo>
                    <a:pt x="47278" y="26574"/>
                  </a:lnTo>
                  <a:lnTo>
                    <a:pt x="45168" y="38332"/>
                  </a:lnTo>
                  <a:lnTo>
                    <a:pt x="44694" y="56157"/>
                  </a:lnTo>
                  <a:lnTo>
                    <a:pt x="45671" y="58140"/>
                  </a:lnTo>
                  <a:lnTo>
                    <a:pt x="47314" y="59463"/>
                  </a:lnTo>
                  <a:lnTo>
                    <a:pt x="51786" y="61924"/>
                  </a:lnTo>
                  <a:lnTo>
                    <a:pt x="57081" y="66326"/>
                  </a:lnTo>
                  <a:lnTo>
                    <a:pt x="58890" y="66904"/>
                  </a:lnTo>
                  <a:lnTo>
                    <a:pt x="60096" y="66297"/>
                  </a:lnTo>
                  <a:lnTo>
                    <a:pt x="60900" y="64901"/>
                  </a:lnTo>
                  <a:lnTo>
                    <a:pt x="62428" y="63970"/>
                  </a:lnTo>
                  <a:lnTo>
                    <a:pt x="69319" y="62659"/>
                  </a:lnTo>
                  <a:lnTo>
                    <a:pt x="96833" y="62110"/>
                  </a:lnTo>
                  <a:lnTo>
                    <a:pt x="97297" y="63101"/>
                  </a:lnTo>
                  <a:lnTo>
                    <a:pt x="97813" y="66848"/>
                  </a:lnTo>
                  <a:lnTo>
                    <a:pt x="100689" y="71821"/>
                  </a:lnTo>
                  <a:lnTo>
                    <a:pt x="104282" y="77339"/>
                  </a:lnTo>
                  <a:lnTo>
                    <a:pt x="106304" y="86023"/>
                  </a:lnTo>
                  <a:lnTo>
                    <a:pt x="106777" y="91919"/>
                  </a:lnTo>
                  <a:lnTo>
                    <a:pt x="104342" y="97847"/>
                  </a:lnTo>
                  <a:lnTo>
                    <a:pt x="100945" y="103788"/>
                  </a:lnTo>
                  <a:lnTo>
                    <a:pt x="89203" y="138671"/>
                  </a:lnTo>
                  <a:lnTo>
                    <a:pt x="76986" y="154272"/>
                  </a:lnTo>
                  <a:lnTo>
                    <a:pt x="40327" y="182321"/>
                  </a:lnTo>
                  <a:lnTo>
                    <a:pt x="27111" y="188820"/>
                  </a:lnTo>
                  <a:lnTo>
                    <a:pt x="20979" y="192838"/>
                  </a:lnTo>
                  <a:lnTo>
                    <a:pt x="11948" y="196092"/>
                  </a:lnTo>
                  <a:lnTo>
                    <a:pt x="0" y="2049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9" name="SMARTInkShape-2789"/>
            <p:cNvSpPr/>
            <p:nvPr/>
          </p:nvSpPr>
          <p:spPr>
            <a:xfrm>
              <a:off x="2393156" y="4089952"/>
              <a:ext cx="62509" cy="89142"/>
            </a:xfrm>
            <a:custGeom>
              <a:avLst/>
              <a:gdLst/>
              <a:ahLst/>
              <a:cxnLst/>
              <a:rect l="0" t="0" r="0" b="0"/>
              <a:pathLst>
                <a:path w="62509" h="89142">
                  <a:moveTo>
                    <a:pt x="0" y="53423"/>
                  </a:moveTo>
                  <a:lnTo>
                    <a:pt x="0" y="88990"/>
                  </a:lnTo>
                  <a:lnTo>
                    <a:pt x="0" y="50691"/>
                  </a:lnTo>
                  <a:lnTo>
                    <a:pt x="2646" y="44602"/>
                  </a:lnTo>
                  <a:lnTo>
                    <a:pt x="6137" y="38589"/>
                  </a:lnTo>
                  <a:lnTo>
                    <a:pt x="9094" y="29624"/>
                  </a:lnTo>
                  <a:lnTo>
                    <a:pt x="29888" y="5798"/>
                  </a:lnTo>
                  <a:lnTo>
                    <a:pt x="35773" y="2491"/>
                  </a:lnTo>
                  <a:lnTo>
                    <a:pt x="51817" y="0"/>
                  </a:lnTo>
                  <a:lnTo>
                    <a:pt x="52404" y="940"/>
                  </a:lnTo>
                  <a:lnTo>
                    <a:pt x="53057" y="4631"/>
                  </a:lnTo>
                  <a:lnTo>
                    <a:pt x="54223" y="6012"/>
                  </a:lnTo>
                  <a:lnTo>
                    <a:pt x="58164" y="7547"/>
                  </a:lnTo>
                  <a:lnTo>
                    <a:pt x="59612" y="8948"/>
                  </a:lnTo>
                  <a:lnTo>
                    <a:pt x="61221" y="13151"/>
                  </a:lnTo>
                  <a:lnTo>
                    <a:pt x="62475" y="38577"/>
                  </a:lnTo>
                  <a:lnTo>
                    <a:pt x="59847" y="44509"/>
                  </a:lnTo>
                  <a:lnTo>
                    <a:pt x="56364" y="50453"/>
                  </a:lnTo>
                  <a:lnTo>
                    <a:pt x="54129" y="62353"/>
                  </a:lnTo>
                  <a:lnTo>
                    <a:pt x="53945" y="65330"/>
                  </a:lnTo>
                  <a:lnTo>
                    <a:pt x="56387" y="71283"/>
                  </a:lnTo>
                  <a:lnTo>
                    <a:pt x="59787" y="77235"/>
                  </a:lnTo>
                  <a:lnTo>
                    <a:pt x="62508" y="891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0" name="SMARTInkShape-2790"/>
            <p:cNvSpPr/>
            <p:nvPr/>
          </p:nvSpPr>
          <p:spPr>
            <a:xfrm>
              <a:off x="2330648" y="4054078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17859"/>
                  </a:moveTo>
                  <a:lnTo>
                    <a:pt x="8930" y="1017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1" name="SMARTInkShape-2791"/>
            <p:cNvSpPr/>
            <p:nvPr/>
          </p:nvSpPr>
          <p:spPr>
            <a:xfrm>
              <a:off x="2331890" y="4134445"/>
              <a:ext cx="7689" cy="53579"/>
            </a:xfrm>
            <a:custGeom>
              <a:avLst/>
              <a:gdLst/>
              <a:ahLst/>
              <a:cxnLst/>
              <a:rect l="0" t="0" r="0" b="0"/>
              <a:pathLst>
                <a:path w="7689" h="53579">
                  <a:moveTo>
                    <a:pt x="7688" y="0"/>
                  </a:moveTo>
                  <a:lnTo>
                    <a:pt x="7688" y="4740"/>
                  </a:lnTo>
                  <a:lnTo>
                    <a:pt x="5042" y="9714"/>
                  </a:lnTo>
                  <a:lnTo>
                    <a:pt x="1551" y="15232"/>
                  </a:lnTo>
                  <a:lnTo>
                    <a:pt x="0" y="20991"/>
                  </a:lnTo>
                  <a:lnTo>
                    <a:pt x="578" y="23916"/>
                  </a:lnTo>
                  <a:lnTo>
                    <a:pt x="5990" y="35740"/>
                  </a:lnTo>
                  <a:lnTo>
                    <a:pt x="7688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2" name="SMARTInkShape-2792"/>
            <p:cNvSpPr/>
            <p:nvPr/>
          </p:nvSpPr>
          <p:spPr>
            <a:xfrm>
              <a:off x="2196703" y="3982640"/>
              <a:ext cx="98181" cy="196454"/>
            </a:xfrm>
            <a:custGeom>
              <a:avLst/>
              <a:gdLst/>
              <a:ahLst/>
              <a:cxnLst/>
              <a:rect l="0" t="0" r="0" b="0"/>
              <a:pathLst>
                <a:path w="98181" h="196454">
                  <a:moveTo>
                    <a:pt x="26789" y="0"/>
                  </a:moveTo>
                  <a:lnTo>
                    <a:pt x="26789" y="28680"/>
                  </a:lnTo>
                  <a:lnTo>
                    <a:pt x="18411" y="71628"/>
                  </a:lnTo>
                  <a:lnTo>
                    <a:pt x="17112" y="83428"/>
                  </a:lnTo>
                  <a:lnTo>
                    <a:pt x="6850" y="125021"/>
                  </a:lnTo>
                  <a:lnTo>
                    <a:pt x="1353" y="144089"/>
                  </a:lnTo>
                  <a:lnTo>
                    <a:pt x="1" y="186127"/>
                  </a:lnTo>
                  <a:lnTo>
                    <a:pt x="0" y="182369"/>
                  </a:lnTo>
                  <a:lnTo>
                    <a:pt x="2646" y="177626"/>
                  </a:lnTo>
                  <a:lnTo>
                    <a:pt x="38709" y="139894"/>
                  </a:lnTo>
                  <a:lnTo>
                    <a:pt x="67634" y="120055"/>
                  </a:lnTo>
                  <a:lnTo>
                    <a:pt x="80204" y="114224"/>
                  </a:lnTo>
                  <a:lnTo>
                    <a:pt x="86248" y="110298"/>
                  </a:lnTo>
                  <a:lnTo>
                    <a:pt x="98180" y="107167"/>
                  </a:lnTo>
                  <a:lnTo>
                    <a:pt x="81420" y="122970"/>
                  </a:lnTo>
                  <a:lnTo>
                    <a:pt x="68993" y="131245"/>
                  </a:lnTo>
                  <a:lnTo>
                    <a:pt x="56940" y="148852"/>
                  </a:lnTo>
                  <a:lnTo>
                    <a:pt x="55073" y="154792"/>
                  </a:lnTo>
                  <a:lnTo>
                    <a:pt x="54021" y="168455"/>
                  </a:lnTo>
                  <a:lnTo>
                    <a:pt x="56421" y="176734"/>
                  </a:lnTo>
                  <a:lnTo>
                    <a:pt x="59803" y="183720"/>
                  </a:lnTo>
                  <a:lnTo>
                    <a:pt x="61305" y="190133"/>
                  </a:lnTo>
                  <a:lnTo>
                    <a:pt x="62699" y="192240"/>
                  </a:lnTo>
                  <a:lnTo>
                    <a:pt x="64619" y="193644"/>
                  </a:lnTo>
                  <a:lnTo>
                    <a:pt x="71437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3" name="SMARTInkShape-2793"/>
            <p:cNvSpPr/>
            <p:nvPr/>
          </p:nvSpPr>
          <p:spPr>
            <a:xfrm>
              <a:off x="2080772" y="4116695"/>
              <a:ext cx="107002" cy="62399"/>
            </a:xfrm>
            <a:custGeom>
              <a:avLst/>
              <a:gdLst/>
              <a:ahLst/>
              <a:cxnLst/>
              <a:rect l="0" t="0" r="0" b="0"/>
              <a:pathLst>
                <a:path w="107002" h="62399">
                  <a:moveTo>
                    <a:pt x="71282" y="8820"/>
                  </a:moveTo>
                  <a:lnTo>
                    <a:pt x="71282" y="4080"/>
                  </a:lnTo>
                  <a:lnTo>
                    <a:pt x="70290" y="2684"/>
                  </a:lnTo>
                  <a:lnTo>
                    <a:pt x="68637" y="1753"/>
                  </a:lnTo>
                  <a:lnTo>
                    <a:pt x="58853" y="259"/>
                  </a:lnTo>
                  <a:lnTo>
                    <a:pt x="50292" y="0"/>
                  </a:lnTo>
                  <a:lnTo>
                    <a:pt x="44425" y="2585"/>
                  </a:lnTo>
                  <a:lnTo>
                    <a:pt x="38510" y="6049"/>
                  </a:lnTo>
                  <a:lnTo>
                    <a:pt x="29602" y="8991"/>
                  </a:lnTo>
                  <a:lnTo>
                    <a:pt x="23653" y="13196"/>
                  </a:lnTo>
                  <a:lnTo>
                    <a:pt x="11750" y="29124"/>
                  </a:lnTo>
                  <a:lnTo>
                    <a:pt x="3814" y="34680"/>
                  </a:lnTo>
                  <a:lnTo>
                    <a:pt x="1609" y="39496"/>
                  </a:lnTo>
                  <a:lnTo>
                    <a:pt x="0" y="51785"/>
                  </a:lnTo>
                  <a:lnTo>
                    <a:pt x="941" y="52346"/>
                  </a:lnTo>
                  <a:lnTo>
                    <a:pt x="25580" y="53425"/>
                  </a:lnTo>
                  <a:lnTo>
                    <a:pt x="33772" y="50804"/>
                  </a:lnTo>
                  <a:lnTo>
                    <a:pt x="70833" y="27825"/>
                  </a:lnTo>
                  <a:lnTo>
                    <a:pt x="80087" y="26693"/>
                  </a:lnTo>
                  <a:lnTo>
                    <a:pt x="80201" y="39110"/>
                  </a:lnTo>
                  <a:lnTo>
                    <a:pt x="81197" y="40919"/>
                  </a:lnTo>
                  <a:lnTo>
                    <a:pt x="82853" y="42126"/>
                  </a:lnTo>
                  <a:lnTo>
                    <a:pt x="84949" y="42931"/>
                  </a:lnTo>
                  <a:lnTo>
                    <a:pt x="86347" y="44459"/>
                  </a:lnTo>
                  <a:lnTo>
                    <a:pt x="87900" y="48803"/>
                  </a:lnTo>
                  <a:lnTo>
                    <a:pt x="89306" y="50358"/>
                  </a:lnTo>
                  <a:lnTo>
                    <a:pt x="98164" y="54188"/>
                  </a:lnTo>
                  <a:lnTo>
                    <a:pt x="107001" y="623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4" name="SMARTInkShape-2794"/>
            <p:cNvSpPr/>
            <p:nvPr/>
          </p:nvSpPr>
          <p:spPr>
            <a:xfrm>
              <a:off x="1910953" y="4073591"/>
              <a:ext cx="147932" cy="114433"/>
            </a:xfrm>
            <a:custGeom>
              <a:avLst/>
              <a:gdLst/>
              <a:ahLst/>
              <a:cxnLst/>
              <a:rect l="0" t="0" r="0" b="0"/>
              <a:pathLst>
                <a:path w="147932" h="114433">
                  <a:moveTo>
                    <a:pt x="0" y="87643"/>
                  </a:moveTo>
                  <a:lnTo>
                    <a:pt x="7689" y="95331"/>
                  </a:lnTo>
                  <a:lnTo>
                    <a:pt x="8927" y="105467"/>
                  </a:lnTo>
                  <a:lnTo>
                    <a:pt x="8930" y="60963"/>
                  </a:lnTo>
                  <a:lnTo>
                    <a:pt x="8930" y="31091"/>
                  </a:lnTo>
                  <a:lnTo>
                    <a:pt x="9922" y="29105"/>
                  </a:lnTo>
                  <a:lnTo>
                    <a:pt x="11576" y="27782"/>
                  </a:lnTo>
                  <a:lnTo>
                    <a:pt x="13670" y="26900"/>
                  </a:lnTo>
                  <a:lnTo>
                    <a:pt x="15066" y="25320"/>
                  </a:lnTo>
                  <a:lnTo>
                    <a:pt x="16618" y="20918"/>
                  </a:lnTo>
                  <a:lnTo>
                    <a:pt x="18024" y="19347"/>
                  </a:lnTo>
                  <a:lnTo>
                    <a:pt x="22232" y="17602"/>
                  </a:lnTo>
                  <a:lnTo>
                    <a:pt x="24743" y="18129"/>
                  </a:lnTo>
                  <a:lnTo>
                    <a:pt x="35903" y="23458"/>
                  </a:lnTo>
                  <a:lnTo>
                    <a:pt x="50626" y="25906"/>
                  </a:lnTo>
                  <a:lnTo>
                    <a:pt x="60531" y="31207"/>
                  </a:lnTo>
                  <a:lnTo>
                    <a:pt x="74600" y="34210"/>
                  </a:lnTo>
                  <a:lnTo>
                    <a:pt x="86486" y="39951"/>
                  </a:lnTo>
                  <a:lnTo>
                    <a:pt x="130822" y="42960"/>
                  </a:lnTo>
                  <a:lnTo>
                    <a:pt x="137760" y="42984"/>
                  </a:lnTo>
                  <a:lnTo>
                    <a:pt x="139465" y="41995"/>
                  </a:lnTo>
                  <a:lnTo>
                    <a:pt x="140602" y="40344"/>
                  </a:lnTo>
                  <a:lnTo>
                    <a:pt x="142202" y="33280"/>
                  </a:lnTo>
                  <a:lnTo>
                    <a:pt x="142426" y="30565"/>
                  </a:lnTo>
                  <a:lnTo>
                    <a:pt x="145321" y="24903"/>
                  </a:lnTo>
                  <a:lnTo>
                    <a:pt x="147483" y="22004"/>
                  </a:lnTo>
                  <a:lnTo>
                    <a:pt x="147931" y="20071"/>
                  </a:lnTo>
                  <a:lnTo>
                    <a:pt x="147238" y="18782"/>
                  </a:lnTo>
                  <a:lnTo>
                    <a:pt x="145783" y="17924"/>
                  </a:lnTo>
                  <a:lnTo>
                    <a:pt x="144814" y="16359"/>
                  </a:lnTo>
                  <a:lnTo>
                    <a:pt x="142457" y="9416"/>
                  </a:lnTo>
                  <a:lnTo>
                    <a:pt x="138390" y="3928"/>
                  </a:lnTo>
                  <a:lnTo>
                    <a:pt x="133275" y="827"/>
                  </a:lnTo>
                  <a:lnTo>
                    <a:pt x="130522" y="0"/>
                  </a:lnTo>
                  <a:lnTo>
                    <a:pt x="127694" y="441"/>
                  </a:lnTo>
                  <a:lnTo>
                    <a:pt x="116027" y="5632"/>
                  </a:lnTo>
                  <a:lnTo>
                    <a:pt x="113070" y="6180"/>
                  </a:lnTo>
                  <a:lnTo>
                    <a:pt x="104168" y="11692"/>
                  </a:lnTo>
                  <a:lnTo>
                    <a:pt x="100867" y="16845"/>
                  </a:lnTo>
                  <a:lnTo>
                    <a:pt x="98408" y="22443"/>
                  </a:lnTo>
                  <a:lnTo>
                    <a:pt x="92438" y="31173"/>
                  </a:lnTo>
                  <a:lnTo>
                    <a:pt x="84970" y="50723"/>
                  </a:lnTo>
                  <a:lnTo>
                    <a:pt x="85059" y="61643"/>
                  </a:lnTo>
                  <a:lnTo>
                    <a:pt x="89731" y="83594"/>
                  </a:lnTo>
                  <a:lnTo>
                    <a:pt x="98900" y="96361"/>
                  </a:lnTo>
                  <a:lnTo>
                    <a:pt x="105471" y="102432"/>
                  </a:lnTo>
                  <a:lnTo>
                    <a:pt x="125016" y="1144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5" name="SMARTInkShape-2795"/>
            <p:cNvSpPr/>
            <p:nvPr/>
          </p:nvSpPr>
          <p:spPr>
            <a:xfrm>
              <a:off x="1830586" y="3982640"/>
              <a:ext cx="76235" cy="221466"/>
            </a:xfrm>
            <a:custGeom>
              <a:avLst/>
              <a:gdLst/>
              <a:ahLst/>
              <a:cxnLst/>
              <a:rect l="0" t="0" r="0" b="0"/>
              <a:pathLst>
                <a:path w="76235" h="221466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4740" y="12429"/>
                  </a:lnTo>
                  <a:lnTo>
                    <a:pt x="7068" y="20738"/>
                  </a:lnTo>
                  <a:lnTo>
                    <a:pt x="8821" y="59700"/>
                  </a:lnTo>
                  <a:lnTo>
                    <a:pt x="8920" y="100006"/>
                  </a:lnTo>
                  <a:lnTo>
                    <a:pt x="8929" y="139532"/>
                  </a:lnTo>
                  <a:lnTo>
                    <a:pt x="9922" y="180557"/>
                  </a:lnTo>
                  <a:lnTo>
                    <a:pt x="16058" y="192294"/>
                  </a:lnTo>
                  <a:lnTo>
                    <a:pt x="38741" y="217243"/>
                  </a:lnTo>
                  <a:lnTo>
                    <a:pt x="44669" y="220576"/>
                  </a:lnTo>
                  <a:lnTo>
                    <a:pt x="47639" y="221465"/>
                  </a:lnTo>
                  <a:lnTo>
                    <a:pt x="50611" y="221065"/>
                  </a:lnTo>
                  <a:lnTo>
                    <a:pt x="67469" y="214044"/>
                  </a:lnTo>
                  <a:lnTo>
                    <a:pt x="68792" y="212149"/>
                  </a:lnTo>
                  <a:lnTo>
                    <a:pt x="71254" y="207398"/>
                  </a:lnTo>
                  <a:lnTo>
                    <a:pt x="75655" y="201979"/>
                  </a:lnTo>
                  <a:lnTo>
                    <a:pt x="76234" y="199145"/>
                  </a:lnTo>
                  <a:lnTo>
                    <a:pt x="75627" y="196263"/>
                  </a:lnTo>
                  <a:lnTo>
                    <a:pt x="73299" y="190416"/>
                  </a:lnTo>
                  <a:lnTo>
                    <a:pt x="70997" y="181546"/>
                  </a:lnTo>
                  <a:lnTo>
                    <a:pt x="59081" y="166685"/>
                  </a:lnTo>
                  <a:lnTo>
                    <a:pt x="17859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6" name="SMARTInkShape-2796"/>
            <p:cNvSpPr/>
            <p:nvPr/>
          </p:nvSpPr>
          <p:spPr>
            <a:xfrm>
              <a:off x="1669854" y="4125515"/>
              <a:ext cx="80366" cy="58643"/>
            </a:xfrm>
            <a:custGeom>
              <a:avLst/>
              <a:gdLst/>
              <a:ahLst/>
              <a:cxnLst/>
              <a:rect l="0" t="0" r="0" b="0"/>
              <a:pathLst>
                <a:path w="80366" h="58643">
                  <a:moveTo>
                    <a:pt x="8927" y="26789"/>
                  </a:moveTo>
                  <a:lnTo>
                    <a:pt x="1239" y="26789"/>
                  </a:lnTo>
                  <a:lnTo>
                    <a:pt x="825" y="27782"/>
                  </a:lnTo>
                  <a:lnTo>
                    <a:pt x="0" y="52196"/>
                  </a:lnTo>
                  <a:lnTo>
                    <a:pt x="991" y="52657"/>
                  </a:lnTo>
                  <a:lnTo>
                    <a:pt x="4739" y="53169"/>
                  </a:lnTo>
                  <a:lnTo>
                    <a:pt x="6135" y="54298"/>
                  </a:lnTo>
                  <a:lnTo>
                    <a:pt x="7686" y="58198"/>
                  </a:lnTo>
                  <a:lnTo>
                    <a:pt x="8100" y="58642"/>
                  </a:lnTo>
                  <a:lnTo>
                    <a:pt x="8376" y="57946"/>
                  </a:lnTo>
                  <a:lnTo>
                    <a:pt x="8560" y="56491"/>
                  </a:lnTo>
                  <a:lnTo>
                    <a:pt x="9674" y="55520"/>
                  </a:lnTo>
                  <a:lnTo>
                    <a:pt x="16584" y="53835"/>
                  </a:lnTo>
                  <a:lnTo>
                    <a:pt x="17291" y="51046"/>
                  </a:lnTo>
                  <a:lnTo>
                    <a:pt x="17479" y="48914"/>
                  </a:lnTo>
                  <a:lnTo>
                    <a:pt x="18598" y="47492"/>
                  </a:lnTo>
                  <a:lnTo>
                    <a:pt x="22486" y="45912"/>
                  </a:lnTo>
                  <a:lnTo>
                    <a:pt x="23919" y="44499"/>
                  </a:lnTo>
                  <a:lnTo>
                    <a:pt x="26675" y="36120"/>
                  </a:lnTo>
                  <a:lnTo>
                    <a:pt x="26777" y="43443"/>
                  </a:lnTo>
                  <a:lnTo>
                    <a:pt x="34474" y="52232"/>
                  </a:lnTo>
                  <a:lnTo>
                    <a:pt x="43296" y="53460"/>
                  </a:lnTo>
                  <a:lnTo>
                    <a:pt x="52216" y="53568"/>
                  </a:lnTo>
                  <a:lnTo>
                    <a:pt x="65885" y="41149"/>
                  </a:lnTo>
                  <a:lnTo>
                    <a:pt x="68968" y="35487"/>
                  </a:lnTo>
                  <a:lnTo>
                    <a:pt x="72102" y="20806"/>
                  </a:lnTo>
                  <a:lnTo>
                    <a:pt x="78439" y="8924"/>
                  </a:lnTo>
                  <a:lnTo>
                    <a:pt x="8036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7" name="SMARTInkShape-2797"/>
            <p:cNvSpPr/>
            <p:nvPr/>
          </p:nvSpPr>
          <p:spPr>
            <a:xfrm>
              <a:off x="1562741" y="4134564"/>
              <a:ext cx="71393" cy="98108"/>
            </a:xfrm>
            <a:custGeom>
              <a:avLst/>
              <a:gdLst/>
              <a:ahLst/>
              <a:cxnLst/>
              <a:rect l="0" t="0" r="0" b="0"/>
              <a:pathLst>
                <a:path w="71393" h="98108">
                  <a:moveTo>
                    <a:pt x="62462" y="17740"/>
                  </a:moveTo>
                  <a:lnTo>
                    <a:pt x="62462" y="4438"/>
                  </a:lnTo>
                  <a:lnTo>
                    <a:pt x="61470" y="2919"/>
                  </a:lnTo>
                  <a:lnTo>
                    <a:pt x="59816" y="1907"/>
                  </a:lnTo>
                  <a:lnTo>
                    <a:pt x="52748" y="482"/>
                  </a:lnTo>
                  <a:lnTo>
                    <a:pt x="41471" y="0"/>
                  </a:lnTo>
                  <a:lnTo>
                    <a:pt x="35604" y="2579"/>
                  </a:lnTo>
                  <a:lnTo>
                    <a:pt x="5906" y="29694"/>
                  </a:lnTo>
                  <a:lnTo>
                    <a:pt x="2599" y="35621"/>
                  </a:lnTo>
                  <a:lnTo>
                    <a:pt x="477" y="47511"/>
                  </a:lnTo>
                  <a:lnTo>
                    <a:pt x="0" y="65366"/>
                  </a:lnTo>
                  <a:lnTo>
                    <a:pt x="2620" y="71318"/>
                  </a:lnTo>
                  <a:lnTo>
                    <a:pt x="4708" y="74295"/>
                  </a:lnTo>
                  <a:lnTo>
                    <a:pt x="9674" y="77603"/>
                  </a:lnTo>
                  <a:lnTo>
                    <a:pt x="18048" y="79464"/>
                  </a:lnTo>
                  <a:lnTo>
                    <a:pt x="29766" y="80093"/>
                  </a:lnTo>
                  <a:lnTo>
                    <a:pt x="35694" y="77533"/>
                  </a:lnTo>
                  <a:lnTo>
                    <a:pt x="47583" y="67806"/>
                  </a:lnTo>
                  <a:lnTo>
                    <a:pt x="50888" y="62150"/>
                  </a:lnTo>
                  <a:lnTo>
                    <a:pt x="53349" y="56330"/>
                  </a:lnTo>
                  <a:lnTo>
                    <a:pt x="61066" y="46279"/>
                  </a:lnTo>
                  <a:lnTo>
                    <a:pt x="62048" y="40308"/>
                  </a:lnTo>
                  <a:lnTo>
                    <a:pt x="62426" y="28325"/>
                  </a:lnTo>
                  <a:lnTo>
                    <a:pt x="61446" y="28765"/>
                  </a:lnTo>
                  <a:lnTo>
                    <a:pt x="57711" y="31901"/>
                  </a:lnTo>
                  <a:lnTo>
                    <a:pt x="55390" y="36602"/>
                  </a:lnTo>
                  <a:lnTo>
                    <a:pt x="53605" y="60443"/>
                  </a:lnTo>
                  <a:lnTo>
                    <a:pt x="53565" y="70123"/>
                  </a:lnTo>
                  <a:lnTo>
                    <a:pt x="54546" y="73498"/>
                  </a:lnTo>
                  <a:lnTo>
                    <a:pt x="56193" y="75748"/>
                  </a:lnTo>
                  <a:lnTo>
                    <a:pt x="58282" y="77248"/>
                  </a:lnTo>
                  <a:lnTo>
                    <a:pt x="59676" y="79240"/>
                  </a:lnTo>
                  <a:lnTo>
                    <a:pt x="62629" y="86785"/>
                  </a:lnTo>
                  <a:lnTo>
                    <a:pt x="71392" y="981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8" name="SMARTInkShape-2798"/>
            <p:cNvSpPr/>
            <p:nvPr/>
          </p:nvSpPr>
          <p:spPr>
            <a:xfrm>
              <a:off x="1482328" y="4036218"/>
              <a:ext cx="26790" cy="178595"/>
            </a:xfrm>
            <a:custGeom>
              <a:avLst/>
              <a:gdLst/>
              <a:ahLst/>
              <a:cxnLst/>
              <a:rect l="0" t="0" r="0" b="0"/>
              <a:pathLst>
                <a:path w="26790" h="178595">
                  <a:moveTo>
                    <a:pt x="0" y="0"/>
                  </a:moveTo>
                  <a:lnTo>
                    <a:pt x="7689" y="7689"/>
                  </a:lnTo>
                  <a:lnTo>
                    <a:pt x="14821" y="21951"/>
                  </a:lnTo>
                  <a:lnTo>
                    <a:pt x="17259" y="37997"/>
                  </a:lnTo>
                  <a:lnTo>
                    <a:pt x="17844" y="80979"/>
                  </a:lnTo>
                  <a:lnTo>
                    <a:pt x="16865" y="109222"/>
                  </a:lnTo>
                  <a:lnTo>
                    <a:pt x="13118" y="117335"/>
                  </a:lnTo>
                  <a:lnTo>
                    <a:pt x="12714" y="121879"/>
                  </a:lnTo>
                  <a:lnTo>
                    <a:pt x="18679" y="162628"/>
                  </a:lnTo>
                  <a:lnTo>
                    <a:pt x="20390" y="164974"/>
                  </a:lnTo>
                  <a:lnTo>
                    <a:pt x="22523" y="166537"/>
                  </a:lnTo>
                  <a:lnTo>
                    <a:pt x="23945" y="168571"/>
                  </a:lnTo>
                  <a:lnTo>
                    <a:pt x="26789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9" name="SMARTInkShape-2799"/>
            <p:cNvSpPr/>
            <p:nvPr/>
          </p:nvSpPr>
          <p:spPr>
            <a:xfrm>
              <a:off x="1350111" y="4152337"/>
              <a:ext cx="60748" cy="214113"/>
            </a:xfrm>
            <a:custGeom>
              <a:avLst/>
              <a:gdLst/>
              <a:ahLst/>
              <a:cxnLst/>
              <a:rect l="0" t="0" r="0" b="0"/>
              <a:pathLst>
                <a:path w="60748" h="214113">
                  <a:moveTo>
                    <a:pt x="42920" y="8897"/>
                  </a:moveTo>
                  <a:lnTo>
                    <a:pt x="42920" y="1209"/>
                  </a:lnTo>
                  <a:lnTo>
                    <a:pt x="41928" y="795"/>
                  </a:lnTo>
                  <a:lnTo>
                    <a:pt x="29618" y="0"/>
                  </a:lnTo>
                  <a:lnTo>
                    <a:pt x="28099" y="981"/>
                  </a:lnTo>
                  <a:lnTo>
                    <a:pt x="27086" y="2628"/>
                  </a:lnTo>
                  <a:lnTo>
                    <a:pt x="26411" y="4718"/>
                  </a:lnTo>
                  <a:lnTo>
                    <a:pt x="864" y="42775"/>
                  </a:lnTo>
                  <a:lnTo>
                    <a:pt x="0" y="46365"/>
                  </a:lnTo>
                  <a:lnTo>
                    <a:pt x="416" y="49751"/>
                  </a:lnTo>
                  <a:lnTo>
                    <a:pt x="3524" y="56158"/>
                  </a:lnTo>
                  <a:lnTo>
                    <a:pt x="5742" y="58264"/>
                  </a:lnTo>
                  <a:lnTo>
                    <a:pt x="10852" y="60604"/>
                  </a:lnTo>
                  <a:lnTo>
                    <a:pt x="12612" y="62219"/>
                  </a:lnTo>
                  <a:lnTo>
                    <a:pt x="14567" y="66661"/>
                  </a:lnTo>
                  <a:lnTo>
                    <a:pt x="16081" y="67250"/>
                  </a:lnTo>
                  <a:lnTo>
                    <a:pt x="18082" y="66651"/>
                  </a:lnTo>
                  <a:lnTo>
                    <a:pt x="22951" y="64332"/>
                  </a:lnTo>
                  <a:lnTo>
                    <a:pt x="28423" y="63300"/>
                  </a:lnTo>
                  <a:lnTo>
                    <a:pt x="30279" y="62033"/>
                  </a:lnTo>
                  <a:lnTo>
                    <a:pt x="31516" y="60196"/>
                  </a:lnTo>
                  <a:lnTo>
                    <a:pt x="32341" y="57979"/>
                  </a:lnTo>
                  <a:lnTo>
                    <a:pt x="33883" y="56501"/>
                  </a:lnTo>
                  <a:lnTo>
                    <a:pt x="38242" y="54859"/>
                  </a:lnTo>
                  <a:lnTo>
                    <a:pt x="39802" y="53429"/>
                  </a:lnTo>
                  <a:lnTo>
                    <a:pt x="41534" y="49195"/>
                  </a:lnTo>
                  <a:lnTo>
                    <a:pt x="43639" y="38391"/>
                  </a:lnTo>
                  <a:lnTo>
                    <a:pt x="51738" y="26908"/>
                  </a:lnTo>
                  <a:lnTo>
                    <a:pt x="51849" y="69872"/>
                  </a:lnTo>
                  <a:lnTo>
                    <a:pt x="51850" y="109015"/>
                  </a:lnTo>
                  <a:lnTo>
                    <a:pt x="59538" y="148439"/>
                  </a:lnTo>
                  <a:lnTo>
                    <a:pt x="60707" y="189455"/>
                  </a:lnTo>
                  <a:lnTo>
                    <a:pt x="60747" y="197624"/>
                  </a:lnTo>
                  <a:lnTo>
                    <a:pt x="58119" y="204562"/>
                  </a:lnTo>
                  <a:lnTo>
                    <a:pt x="56030" y="207801"/>
                  </a:lnTo>
                  <a:lnTo>
                    <a:pt x="53644" y="209961"/>
                  </a:lnTo>
                  <a:lnTo>
                    <a:pt x="44528" y="213711"/>
                  </a:lnTo>
                  <a:lnTo>
                    <a:pt x="38656" y="214112"/>
                  </a:lnTo>
                  <a:lnTo>
                    <a:pt x="33418" y="211560"/>
                  </a:lnTo>
                  <a:lnTo>
                    <a:pt x="25061" y="205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0" name="SMARTInkShape-2800"/>
            <p:cNvSpPr/>
            <p:nvPr/>
          </p:nvSpPr>
          <p:spPr>
            <a:xfrm>
              <a:off x="1223367" y="4162598"/>
              <a:ext cx="71439" cy="66289"/>
            </a:xfrm>
            <a:custGeom>
              <a:avLst/>
              <a:gdLst/>
              <a:ahLst/>
              <a:cxnLst/>
              <a:rect l="0" t="0" r="0" b="0"/>
              <a:pathLst>
                <a:path w="71439" h="66289">
                  <a:moveTo>
                    <a:pt x="8930" y="61144"/>
                  </a:moveTo>
                  <a:lnTo>
                    <a:pt x="4189" y="61144"/>
                  </a:lnTo>
                  <a:lnTo>
                    <a:pt x="2793" y="62136"/>
                  </a:lnTo>
                  <a:lnTo>
                    <a:pt x="1862" y="63789"/>
                  </a:lnTo>
                  <a:lnTo>
                    <a:pt x="1241" y="65884"/>
                  </a:lnTo>
                  <a:lnTo>
                    <a:pt x="828" y="66288"/>
                  </a:lnTo>
                  <a:lnTo>
                    <a:pt x="552" y="65566"/>
                  </a:lnTo>
                  <a:lnTo>
                    <a:pt x="0" y="22436"/>
                  </a:lnTo>
                  <a:lnTo>
                    <a:pt x="992" y="20456"/>
                  </a:lnTo>
                  <a:lnTo>
                    <a:pt x="2646" y="19136"/>
                  </a:lnTo>
                  <a:lnTo>
                    <a:pt x="7129" y="16677"/>
                  </a:lnTo>
                  <a:lnTo>
                    <a:pt x="15231" y="10706"/>
                  </a:lnTo>
                  <a:lnTo>
                    <a:pt x="23916" y="7504"/>
                  </a:lnTo>
                  <a:lnTo>
                    <a:pt x="32773" y="1705"/>
                  </a:lnTo>
                  <a:lnTo>
                    <a:pt x="38709" y="0"/>
                  </a:lnTo>
                  <a:lnTo>
                    <a:pt x="40689" y="538"/>
                  </a:lnTo>
                  <a:lnTo>
                    <a:pt x="42009" y="1888"/>
                  </a:lnTo>
                  <a:lnTo>
                    <a:pt x="42889" y="3781"/>
                  </a:lnTo>
                  <a:lnTo>
                    <a:pt x="44468" y="5043"/>
                  </a:lnTo>
                  <a:lnTo>
                    <a:pt x="54130" y="9714"/>
                  </a:lnTo>
                  <a:lnTo>
                    <a:pt x="66758" y="20839"/>
                  </a:lnTo>
                  <a:lnTo>
                    <a:pt x="69358" y="26033"/>
                  </a:lnTo>
                  <a:lnTo>
                    <a:pt x="71255" y="43338"/>
                  </a:lnTo>
                  <a:lnTo>
                    <a:pt x="71438" y="61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1" name="SMARTInkShape-2801"/>
            <p:cNvSpPr/>
            <p:nvPr/>
          </p:nvSpPr>
          <p:spPr>
            <a:xfrm>
              <a:off x="1143000" y="4134445"/>
              <a:ext cx="17860" cy="8931"/>
            </a:xfrm>
            <a:custGeom>
              <a:avLst/>
              <a:gdLst/>
              <a:ahLst/>
              <a:cxnLst/>
              <a:rect l="0" t="0" r="0" b="0"/>
              <a:pathLst>
                <a:path w="17860" h="8931">
                  <a:moveTo>
                    <a:pt x="17859" y="8930"/>
                  </a:moveTo>
                  <a:lnTo>
                    <a:pt x="13119" y="8930"/>
                  </a:lnTo>
                  <a:lnTo>
                    <a:pt x="8146" y="628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2" name="SMARTInkShape-2802"/>
            <p:cNvSpPr/>
            <p:nvPr/>
          </p:nvSpPr>
          <p:spPr>
            <a:xfrm>
              <a:off x="1143003" y="4179093"/>
              <a:ext cx="8928" cy="62509"/>
            </a:xfrm>
            <a:custGeom>
              <a:avLst/>
              <a:gdLst/>
              <a:ahLst/>
              <a:cxnLst/>
              <a:rect l="0" t="0" r="0" b="0"/>
              <a:pathLst>
                <a:path w="8928" h="62509">
                  <a:moveTo>
                    <a:pt x="8927" y="0"/>
                  </a:moveTo>
                  <a:lnTo>
                    <a:pt x="8927" y="4741"/>
                  </a:lnTo>
                  <a:lnTo>
                    <a:pt x="7934" y="6137"/>
                  </a:lnTo>
                  <a:lnTo>
                    <a:pt x="6281" y="7068"/>
                  </a:lnTo>
                  <a:lnTo>
                    <a:pt x="4186" y="7689"/>
                  </a:lnTo>
                  <a:lnTo>
                    <a:pt x="2790" y="9095"/>
                  </a:lnTo>
                  <a:lnTo>
                    <a:pt x="1238" y="13303"/>
                  </a:lnTo>
                  <a:lnTo>
                    <a:pt x="0" y="51818"/>
                  </a:lnTo>
                  <a:lnTo>
                    <a:pt x="8927" y="62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3" name="SMARTInkShape-2803"/>
            <p:cNvSpPr/>
            <p:nvPr/>
          </p:nvSpPr>
          <p:spPr>
            <a:xfrm>
              <a:off x="1071562" y="4161234"/>
              <a:ext cx="44495" cy="88046"/>
            </a:xfrm>
            <a:custGeom>
              <a:avLst/>
              <a:gdLst/>
              <a:ahLst/>
              <a:cxnLst/>
              <a:rect l="0" t="0" r="0" b="0"/>
              <a:pathLst>
                <a:path w="44495" h="88046">
                  <a:moveTo>
                    <a:pt x="35719" y="0"/>
                  </a:moveTo>
                  <a:lnTo>
                    <a:pt x="30979" y="0"/>
                  </a:lnTo>
                  <a:lnTo>
                    <a:pt x="26006" y="2646"/>
                  </a:lnTo>
                  <a:lnTo>
                    <a:pt x="14728" y="12429"/>
                  </a:lnTo>
                  <a:lnTo>
                    <a:pt x="11507" y="18092"/>
                  </a:lnTo>
                  <a:lnTo>
                    <a:pt x="9083" y="23916"/>
                  </a:lnTo>
                  <a:lnTo>
                    <a:pt x="3133" y="32773"/>
                  </a:lnTo>
                  <a:lnTo>
                    <a:pt x="1393" y="38709"/>
                  </a:lnTo>
                  <a:lnTo>
                    <a:pt x="1921" y="40689"/>
                  </a:lnTo>
                  <a:lnTo>
                    <a:pt x="3265" y="42009"/>
                  </a:lnTo>
                  <a:lnTo>
                    <a:pt x="7404" y="44468"/>
                  </a:lnTo>
                  <a:lnTo>
                    <a:pt x="32780" y="67542"/>
                  </a:lnTo>
                  <a:lnTo>
                    <a:pt x="38712" y="69706"/>
                  </a:lnTo>
                  <a:lnTo>
                    <a:pt x="40691" y="71275"/>
                  </a:lnTo>
                  <a:lnTo>
                    <a:pt x="44494" y="79954"/>
                  </a:lnTo>
                  <a:lnTo>
                    <a:pt x="39863" y="80245"/>
                  </a:lnTo>
                  <a:lnTo>
                    <a:pt x="38481" y="81278"/>
                  </a:lnTo>
                  <a:lnTo>
                    <a:pt x="36947" y="85072"/>
                  </a:lnTo>
                  <a:lnTo>
                    <a:pt x="35545" y="86480"/>
                  </a:lnTo>
                  <a:lnTo>
                    <a:pt x="31342" y="88045"/>
                  </a:lnTo>
                  <a:lnTo>
                    <a:pt x="28833" y="87470"/>
                  </a:lnTo>
                  <a:lnTo>
                    <a:pt x="17675" y="82065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4" name="SMARTInkShape-2804"/>
            <p:cNvSpPr/>
            <p:nvPr/>
          </p:nvSpPr>
          <p:spPr>
            <a:xfrm>
              <a:off x="982420" y="4161375"/>
              <a:ext cx="78413" cy="107006"/>
            </a:xfrm>
            <a:custGeom>
              <a:avLst/>
              <a:gdLst/>
              <a:ahLst/>
              <a:cxnLst/>
              <a:rect l="0" t="0" r="0" b="0"/>
              <a:pathLst>
                <a:path w="78413" h="107006">
                  <a:moveTo>
                    <a:pt x="53424" y="17718"/>
                  </a:moveTo>
                  <a:lnTo>
                    <a:pt x="38193" y="3480"/>
                  </a:lnTo>
                  <a:lnTo>
                    <a:pt x="29508" y="932"/>
                  </a:lnTo>
                  <a:lnTo>
                    <a:pt x="14715" y="0"/>
                  </a:lnTo>
                  <a:lnTo>
                    <a:pt x="8769" y="2568"/>
                  </a:lnTo>
                  <a:lnTo>
                    <a:pt x="5795" y="4641"/>
                  </a:lnTo>
                  <a:lnTo>
                    <a:pt x="2490" y="9592"/>
                  </a:lnTo>
                  <a:lnTo>
                    <a:pt x="629" y="17956"/>
                  </a:lnTo>
                  <a:lnTo>
                    <a:pt x="0" y="29672"/>
                  </a:lnTo>
                  <a:lnTo>
                    <a:pt x="7852" y="38245"/>
                  </a:lnTo>
                  <a:lnTo>
                    <a:pt x="51305" y="71134"/>
                  </a:lnTo>
                  <a:lnTo>
                    <a:pt x="78412" y="96319"/>
                  </a:lnTo>
                  <a:lnTo>
                    <a:pt x="78020" y="97900"/>
                  </a:lnTo>
                  <a:lnTo>
                    <a:pt x="74939" y="102303"/>
                  </a:lnTo>
                  <a:lnTo>
                    <a:pt x="70262" y="104921"/>
                  </a:lnTo>
                  <a:lnTo>
                    <a:pt x="61410" y="106740"/>
                  </a:lnTo>
                  <a:lnTo>
                    <a:pt x="32841" y="107005"/>
                  </a:lnTo>
                  <a:lnTo>
                    <a:pt x="26747" y="104365"/>
                  </a:lnTo>
                  <a:lnTo>
                    <a:pt x="17705" y="98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5" name="SMARTInkShape-2805"/>
            <p:cNvSpPr/>
            <p:nvPr/>
          </p:nvSpPr>
          <p:spPr>
            <a:xfrm>
              <a:off x="830461" y="4170286"/>
              <a:ext cx="124971" cy="124894"/>
            </a:xfrm>
            <a:custGeom>
              <a:avLst/>
              <a:gdLst/>
              <a:ahLst/>
              <a:cxnLst/>
              <a:rect l="0" t="0" r="0" b="0"/>
              <a:pathLst>
                <a:path w="124971" h="124894">
                  <a:moveTo>
                    <a:pt x="8930" y="124893"/>
                  </a:moveTo>
                  <a:lnTo>
                    <a:pt x="8930" y="117205"/>
                  </a:lnTo>
                  <a:lnTo>
                    <a:pt x="2793" y="109080"/>
                  </a:lnTo>
                  <a:lnTo>
                    <a:pt x="1241" y="103644"/>
                  </a:lnTo>
                  <a:lnTo>
                    <a:pt x="14" y="59898"/>
                  </a:lnTo>
                  <a:lnTo>
                    <a:pt x="0" y="28542"/>
                  </a:lnTo>
                  <a:lnTo>
                    <a:pt x="992" y="27917"/>
                  </a:lnTo>
                  <a:lnTo>
                    <a:pt x="9094" y="26777"/>
                  </a:lnTo>
                  <a:lnTo>
                    <a:pt x="22200" y="26671"/>
                  </a:lnTo>
                  <a:lnTo>
                    <a:pt x="27395" y="29315"/>
                  </a:lnTo>
                  <a:lnTo>
                    <a:pt x="33011" y="32804"/>
                  </a:lnTo>
                  <a:lnTo>
                    <a:pt x="44701" y="35045"/>
                  </a:lnTo>
                  <a:lnTo>
                    <a:pt x="47660" y="35229"/>
                  </a:lnTo>
                  <a:lnTo>
                    <a:pt x="53594" y="38079"/>
                  </a:lnTo>
                  <a:lnTo>
                    <a:pt x="56565" y="40228"/>
                  </a:lnTo>
                  <a:lnTo>
                    <a:pt x="70228" y="43253"/>
                  </a:lnTo>
                  <a:lnTo>
                    <a:pt x="101094" y="44493"/>
                  </a:lnTo>
                  <a:lnTo>
                    <a:pt x="107108" y="41865"/>
                  </a:lnTo>
                  <a:lnTo>
                    <a:pt x="113088" y="38383"/>
                  </a:lnTo>
                  <a:lnTo>
                    <a:pt x="119053" y="36835"/>
                  </a:lnTo>
                  <a:lnTo>
                    <a:pt x="121040" y="35430"/>
                  </a:lnTo>
                  <a:lnTo>
                    <a:pt x="122365" y="33501"/>
                  </a:lnTo>
                  <a:lnTo>
                    <a:pt x="124230" y="26047"/>
                  </a:lnTo>
                  <a:lnTo>
                    <a:pt x="124970" y="10535"/>
                  </a:lnTo>
                  <a:lnTo>
                    <a:pt x="117323" y="1271"/>
                  </a:lnTo>
                  <a:lnTo>
                    <a:pt x="113990" y="497"/>
                  </a:lnTo>
                  <a:lnTo>
                    <a:pt x="103766" y="0"/>
                  </a:lnTo>
                  <a:lnTo>
                    <a:pt x="90387" y="4655"/>
                  </a:lnTo>
                  <a:lnTo>
                    <a:pt x="71973" y="17974"/>
                  </a:lnTo>
                  <a:lnTo>
                    <a:pt x="66714" y="23796"/>
                  </a:lnTo>
                  <a:lnTo>
                    <a:pt x="64377" y="29691"/>
                  </a:lnTo>
                  <a:lnTo>
                    <a:pt x="61885" y="47696"/>
                  </a:lnTo>
                  <a:lnTo>
                    <a:pt x="57931" y="55195"/>
                  </a:lnTo>
                  <a:lnTo>
                    <a:pt x="57472" y="59576"/>
                  </a:lnTo>
                  <a:lnTo>
                    <a:pt x="62927" y="85298"/>
                  </a:lnTo>
                  <a:lnTo>
                    <a:pt x="66994" y="91751"/>
                  </a:lnTo>
                  <a:lnTo>
                    <a:pt x="72108" y="95280"/>
                  </a:lnTo>
                  <a:lnTo>
                    <a:pt x="80367" y="981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6" name="SMARTInkShape-2806"/>
            <p:cNvSpPr/>
            <p:nvPr/>
          </p:nvSpPr>
          <p:spPr>
            <a:xfrm>
              <a:off x="687999" y="4161234"/>
              <a:ext cx="88384" cy="142757"/>
            </a:xfrm>
            <a:custGeom>
              <a:avLst/>
              <a:gdLst/>
              <a:ahLst/>
              <a:cxnLst/>
              <a:rect l="0" t="0" r="0" b="0"/>
              <a:pathLst>
                <a:path w="88384" h="142757">
                  <a:moveTo>
                    <a:pt x="53165" y="107156"/>
                  </a:moveTo>
                  <a:lnTo>
                    <a:pt x="48425" y="107156"/>
                  </a:lnTo>
                  <a:lnTo>
                    <a:pt x="47028" y="108149"/>
                  </a:lnTo>
                  <a:lnTo>
                    <a:pt x="46097" y="109802"/>
                  </a:lnTo>
                  <a:lnTo>
                    <a:pt x="45477" y="111897"/>
                  </a:lnTo>
                  <a:lnTo>
                    <a:pt x="44071" y="113293"/>
                  </a:lnTo>
                  <a:lnTo>
                    <a:pt x="39863" y="114845"/>
                  </a:lnTo>
                  <a:lnTo>
                    <a:pt x="29077" y="116833"/>
                  </a:lnTo>
                  <a:lnTo>
                    <a:pt x="20341" y="122150"/>
                  </a:lnTo>
                  <a:lnTo>
                    <a:pt x="14433" y="123742"/>
                  </a:lnTo>
                  <a:lnTo>
                    <a:pt x="12461" y="125159"/>
                  </a:lnTo>
                  <a:lnTo>
                    <a:pt x="11146" y="127095"/>
                  </a:lnTo>
                  <a:lnTo>
                    <a:pt x="10270" y="129379"/>
                  </a:lnTo>
                  <a:lnTo>
                    <a:pt x="8693" y="130901"/>
                  </a:lnTo>
                  <a:lnTo>
                    <a:pt x="4296" y="132592"/>
                  </a:lnTo>
                  <a:lnTo>
                    <a:pt x="2726" y="134036"/>
                  </a:lnTo>
                  <a:lnTo>
                    <a:pt x="0" y="141515"/>
                  </a:lnTo>
                  <a:lnTo>
                    <a:pt x="855" y="141968"/>
                  </a:lnTo>
                  <a:lnTo>
                    <a:pt x="12052" y="142756"/>
                  </a:lnTo>
                  <a:lnTo>
                    <a:pt x="17695" y="140176"/>
                  </a:lnTo>
                  <a:lnTo>
                    <a:pt x="34142" y="130436"/>
                  </a:lnTo>
                  <a:lnTo>
                    <a:pt x="60519" y="120751"/>
                  </a:lnTo>
                  <a:lnTo>
                    <a:pt x="64020" y="117212"/>
                  </a:lnTo>
                  <a:lnTo>
                    <a:pt x="86349" y="73447"/>
                  </a:lnTo>
                  <a:lnTo>
                    <a:pt x="88383" y="55188"/>
                  </a:lnTo>
                  <a:lnTo>
                    <a:pt x="86015" y="46687"/>
                  </a:lnTo>
                  <a:lnTo>
                    <a:pt x="82648" y="38609"/>
                  </a:lnTo>
                  <a:lnTo>
                    <a:pt x="79760" y="23897"/>
                  </a:lnTo>
                  <a:lnTo>
                    <a:pt x="73062" y="12814"/>
                  </a:lnTo>
                  <a:lnTo>
                    <a:pt x="6209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7" name="SMARTInkShape-2807"/>
            <p:cNvSpPr/>
            <p:nvPr/>
          </p:nvSpPr>
          <p:spPr>
            <a:xfrm>
              <a:off x="535939" y="4118095"/>
              <a:ext cx="98023" cy="167632"/>
            </a:xfrm>
            <a:custGeom>
              <a:avLst/>
              <a:gdLst/>
              <a:ahLst/>
              <a:cxnLst/>
              <a:rect l="0" t="0" r="0" b="0"/>
              <a:pathLst>
                <a:path w="98023" h="167632">
                  <a:moveTo>
                    <a:pt x="89139" y="87787"/>
                  </a:moveTo>
                  <a:lnTo>
                    <a:pt x="84399" y="83047"/>
                  </a:lnTo>
                  <a:lnTo>
                    <a:pt x="79425" y="80720"/>
                  </a:lnTo>
                  <a:lnTo>
                    <a:pt x="68148" y="79226"/>
                  </a:lnTo>
                  <a:lnTo>
                    <a:pt x="62281" y="81667"/>
                  </a:lnTo>
                  <a:lnTo>
                    <a:pt x="56366" y="85067"/>
                  </a:lnTo>
                  <a:lnTo>
                    <a:pt x="36770" y="92170"/>
                  </a:lnTo>
                  <a:lnTo>
                    <a:pt x="24895" y="100110"/>
                  </a:lnTo>
                  <a:lnTo>
                    <a:pt x="3884" y="128656"/>
                  </a:lnTo>
                  <a:lnTo>
                    <a:pt x="1040" y="138151"/>
                  </a:lnTo>
                  <a:lnTo>
                    <a:pt x="0" y="153241"/>
                  </a:lnTo>
                  <a:lnTo>
                    <a:pt x="2558" y="159211"/>
                  </a:lnTo>
                  <a:lnTo>
                    <a:pt x="4629" y="162193"/>
                  </a:lnTo>
                  <a:lnTo>
                    <a:pt x="9577" y="165505"/>
                  </a:lnTo>
                  <a:lnTo>
                    <a:pt x="17940" y="167369"/>
                  </a:lnTo>
                  <a:lnTo>
                    <a:pt x="20837" y="167631"/>
                  </a:lnTo>
                  <a:lnTo>
                    <a:pt x="34395" y="163260"/>
                  </a:lnTo>
                  <a:lnTo>
                    <a:pt x="65268" y="143238"/>
                  </a:lnTo>
                  <a:lnTo>
                    <a:pt x="91997" y="107223"/>
                  </a:lnTo>
                  <a:lnTo>
                    <a:pt x="96270" y="90349"/>
                  </a:lnTo>
                  <a:lnTo>
                    <a:pt x="97999" y="45769"/>
                  </a:lnTo>
                  <a:lnTo>
                    <a:pt x="98022" y="41916"/>
                  </a:lnTo>
                  <a:lnTo>
                    <a:pt x="95402" y="34989"/>
                  </a:lnTo>
                  <a:lnTo>
                    <a:pt x="82835" y="14285"/>
                  </a:lnTo>
                  <a:lnTo>
                    <a:pt x="75144" y="8462"/>
                  </a:lnTo>
                  <a:lnTo>
                    <a:pt x="71789" y="0"/>
                  </a:lnTo>
                  <a:lnTo>
                    <a:pt x="71619" y="489"/>
                  </a:lnTo>
                  <a:lnTo>
                    <a:pt x="71280" y="74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8" name="SMARTInkShape-2808"/>
            <p:cNvSpPr/>
            <p:nvPr/>
          </p:nvSpPr>
          <p:spPr>
            <a:xfrm>
              <a:off x="401879" y="4179093"/>
              <a:ext cx="124974" cy="116087"/>
            </a:xfrm>
            <a:custGeom>
              <a:avLst/>
              <a:gdLst/>
              <a:ahLst/>
              <a:cxnLst/>
              <a:rect l="0" t="0" r="0" b="0"/>
              <a:pathLst>
                <a:path w="124974" h="116087">
                  <a:moveTo>
                    <a:pt x="80324" y="0"/>
                  </a:moveTo>
                  <a:lnTo>
                    <a:pt x="36207" y="0"/>
                  </a:lnTo>
                  <a:lnTo>
                    <a:pt x="33053" y="0"/>
                  </a:lnTo>
                  <a:lnTo>
                    <a:pt x="26903" y="2646"/>
                  </a:lnTo>
                  <a:lnTo>
                    <a:pt x="23874" y="4741"/>
                  </a:lnTo>
                  <a:lnTo>
                    <a:pt x="20509" y="9714"/>
                  </a:lnTo>
                  <a:lnTo>
                    <a:pt x="18021" y="15232"/>
                  </a:lnTo>
                  <a:lnTo>
                    <a:pt x="13608" y="20991"/>
                  </a:lnTo>
                  <a:lnTo>
                    <a:pt x="8339" y="24213"/>
                  </a:lnTo>
                  <a:lnTo>
                    <a:pt x="5545" y="25072"/>
                  </a:lnTo>
                  <a:lnTo>
                    <a:pt x="3682" y="27629"/>
                  </a:lnTo>
                  <a:lnTo>
                    <a:pt x="693" y="43345"/>
                  </a:lnTo>
                  <a:lnTo>
                    <a:pt x="0" y="65409"/>
                  </a:lnTo>
                  <a:lnTo>
                    <a:pt x="2622" y="71404"/>
                  </a:lnTo>
                  <a:lnTo>
                    <a:pt x="13260" y="84584"/>
                  </a:lnTo>
                  <a:lnTo>
                    <a:pt x="18437" y="87202"/>
                  </a:lnTo>
                  <a:lnTo>
                    <a:pt x="29845" y="88884"/>
                  </a:lnTo>
                  <a:lnTo>
                    <a:pt x="35730" y="86468"/>
                  </a:lnTo>
                  <a:lnTo>
                    <a:pt x="41653" y="83079"/>
                  </a:lnTo>
                  <a:lnTo>
                    <a:pt x="50566" y="80179"/>
                  </a:lnTo>
                  <a:lnTo>
                    <a:pt x="65442" y="68045"/>
                  </a:lnTo>
                  <a:lnTo>
                    <a:pt x="68749" y="62323"/>
                  </a:lnTo>
                  <a:lnTo>
                    <a:pt x="69631" y="59408"/>
                  </a:lnTo>
                  <a:lnTo>
                    <a:pt x="71211" y="57465"/>
                  </a:lnTo>
                  <a:lnTo>
                    <a:pt x="77183" y="53738"/>
                  </a:lnTo>
                  <a:lnTo>
                    <a:pt x="79910" y="46042"/>
                  </a:lnTo>
                  <a:lnTo>
                    <a:pt x="80288" y="37083"/>
                  </a:lnTo>
                  <a:lnTo>
                    <a:pt x="80324" y="65611"/>
                  </a:lnTo>
                  <a:lnTo>
                    <a:pt x="82970" y="71494"/>
                  </a:lnTo>
                  <a:lnTo>
                    <a:pt x="104536" y="98228"/>
                  </a:lnTo>
                  <a:lnTo>
                    <a:pt x="105395" y="101204"/>
                  </a:lnTo>
                  <a:lnTo>
                    <a:pt x="106960" y="103189"/>
                  </a:lnTo>
                  <a:lnTo>
                    <a:pt x="124973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4" name="SMARTInkShape-Group313"/>
          <p:cNvGrpSpPr/>
          <p:nvPr/>
        </p:nvGrpSpPr>
        <p:grpSpPr>
          <a:xfrm>
            <a:off x="678656" y="4339828"/>
            <a:ext cx="1232298" cy="329026"/>
            <a:chOff x="678656" y="4339828"/>
            <a:chExt cx="1232298" cy="329026"/>
          </a:xfrm>
        </p:grpSpPr>
        <p:sp>
          <p:nvSpPr>
            <p:cNvPr id="1210" name="SMARTInkShape-2809"/>
            <p:cNvSpPr/>
            <p:nvPr/>
          </p:nvSpPr>
          <p:spPr>
            <a:xfrm>
              <a:off x="1777008" y="4420195"/>
              <a:ext cx="116087" cy="8931"/>
            </a:xfrm>
            <a:custGeom>
              <a:avLst/>
              <a:gdLst/>
              <a:ahLst/>
              <a:cxnLst/>
              <a:rect l="0" t="0" r="0" b="0"/>
              <a:pathLst>
                <a:path w="116087" h="8931">
                  <a:moveTo>
                    <a:pt x="0" y="0"/>
                  </a:moveTo>
                  <a:lnTo>
                    <a:pt x="39033" y="0"/>
                  </a:lnTo>
                  <a:lnTo>
                    <a:pt x="64963" y="993"/>
                  </a:lnTo>
                  <a:lnTo>
                    <a:pt x="108348" y="8562"/>
                  </a:lnTo>
                  <a:lnTo>
                    <a:pt x="116086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1" name="SMARTInkShape-2810"/>
            <p:cNvSpPr/>
            <p:nvPr/>
          </p:nvSpPr>
          <p:spPr>
            <a:xfrm>
              <a:off x="1839893" y="4366617"/>
              <a:ext cx="71061" cy="151805"/>
            </a:xfrm>
            <a:custGeom>
              <a:avLst/>
              <a:gdLst/>
              <a:ahLst/>
              <a:cxnLst/>
              <a:rect l="0" t="0" r="0" b="0"/>
              <a:pathLst>
                <a:path w="71061" h="151805">
                  <a:moveTo>
                    <a:pt x="17482" y="0"/>
                  </a:moveTo>
                  <a:lnTo>
                    <a:pt x="17482" y="13302"/>
                  </a:lnTo>
                  <a:lnTo>
                    <a:pt x="14836" y="18480"/>
                  </a:lnTo>
                  <a:lnTo>
                    <a:pt x="11345" y="24087"/>
                  </a:lnTo>
                  <a:lnTo>
                    <a:pt x="9380" y="33816"/>
                  </a:lnTo>
                  <a:lnTo>
                    <a:pt x="7805" y="47833"/>
                  </a:lnTo>
                  <a:lnTo>
                    <a:pt x="2488" y="61688"/>
                  </a:lnTo>
                  <a:lnTo>
                    <a:pt x="0" y="102112"/>
                  </a:lnTo>
                  <a:lnTo>
                    <a:pt x="5082" y="115167"/>
                  </a:lnTo>
                  <a:lnTo>
                    <a:pt x="12963" y="125600"/>
                  </a:lnTo>
                  <a:lnTo>
                    <a:pt x="29185" y="137587"/>
                  </a:lnTo>
                  <a:lnTo>
                    <a:pt x="37897" y="140525"/>
                  </a:lnTo>
                  <a:lnTo>
                    <a:pt x="47391" y="142822"/>
                  </a:lnTo>
                  <a:lnTo>
                    <a:pt x="71060" y="1518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2" name="SMARTInkShape-2811"/>
            <p:cNvSpPr/>
            <p:nvPr/>
          </p:nvSpPr>
          <p:spPr>
            <a:xfrm>
              <a:off x="1741289" y="4348757"/>
              <a:ext cx="78593" cy="133947"/>
            </a:xfrm>
            <a:custGeom>
              <a:avLst/>
              <a:gdLst/>
              <a:ahLst/>
              <a:cxnLst/>
              <a:rect l="0" t="0" r="0" b="0"/>
              <a:pathLst>
                <a:path w="78593" h="133947">
                  <a:moveTo>
                    <a:pt x="17859" y="0"/>
                  </a:moveTo>
                  <a:lnTo>
                    <a:pt x="10171" y="0"/>
                  </a:lnTo>
                  <a:lnTo>
                    <a:pt x="9757" y="993"/>
                  </a:lnTo>
                  <a:lnTo>
                    <a:pt x="8962" y="20991"/>
                  </a:lnTo>
                  <a:lnTo>
                    <a:pt x="18420" y="39293"/>
                  </a:lnTo>
                  <a:lnTo>
                    <a:pt x="52932" y="82137"/>
                  </a:lnTo>
                  <a:lnTo>
                    <a:pt x="77705" y="115900"/>
                  </a:lnTo>
                  <a:lnTo>
                    <a:pt x="78592" y="118939"/>
                  </a:lnTo>
                  <a:lnTo>
                    <a:pt x="78192" y="121957"/>
                  </a:lnTo>
                  <a:lnTo>
                    <a:pt x="75101" y="127956"/>
                  </a:lnTo>
                  <a:lnTo>
                    <a:pt x="72887" y="129953"/>
                  </a:lnTo>
                  <a:lnTo>
                    <a:pt x="67782" y="132171"/>
                  </a:lnTo>
                  <a:lnTo>
                    <a:pt x="23419" y="133877"/>
                  </a:lnTo>
                  <a:lnTo>
                    <a:pt x="0" y="1339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3" name="SMARTInkShape-2812"/>
            <p:cNvSpPr/>
            <p:nvPr/>
          </p:nvSpPr>
          <p:spPr>
            <a:xfrm>
              <a:off x="1607344" y="4411264"/>
              <a:ext cx="80368" cy="79850"/>
            </a:xfrm>
            <a:custGeom>
              <a:avLst/>
              <a:gdLst/>
              <a:ahLst/>
              <a:cxnLst/>
              <a:rect l="0" t="0" r="0" b="0"/>
              <a:pathLst>
                <a:path w="80368" h="79850">
                  <a:moveTo>
                    <a:pt x="0" y="35720"/>
                  </a:moveTo>
                  <a:lnTo>
                    <a:pt x="0" y="65608"/>
                  </a:lnTo>
                  <a:lnTo>
                    <a:pt x="2646" y="71494"/>
                  </a:lnTo>
                  <a:lnTo>
                    <a:pt x="4740" y="74452"/>
                  </a:lnTo>
                  <a:lnTo>
                    <a:pt x="9713" y="77738"/>
                  </a:lnTo>
                  <a:lnTo>
                    <a:pt x="20991" y="79849"/>
                  </a:lnTo>
                  <a:lnTo>
                    <a:pt x="22923" y="79031"/>
                  </a:lnTo>
                  <a:lnTo>
                    <a:pt x="24212" y="77492"/>
                  </a:lnTo>
                  <a:lnTo>
                    <a:pt x="25071" y="75475"/>
                  </a:lnTo>
                  <a:lnTo>
                    <a:pt x="26636" y="74129"/>
                  </a:lnTo>
                  <a:lnTo>
                    <a:pt x="36276" y="69325"/>
                  </a:lnTo>
                  <a:lnTo>
                    <a:pt x="65494" y="41636"/>
                  </a:lnTo>
                  <a:lnTo>
                    <a:pt x="68796" y="35704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4" name="SMARTInkShape-2813"/>
            <p:cNvSpPr/>
            <p:nvPr/>
          </p:nvSpPr>
          <p:spPr>
            <a:xfrm>
              <a:off x="1509117" y="4393406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0" y="893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5" name="SMARTInkShape-2814"/>
            <p:cNvSpPr/>
            <p:nvPr/>
          </p:nvSpPr>
          <p:spPr>
            <a:xfrm>
              <a:off x="1562695" y="4446984"/>
              <a:ext cx="35684" cy="187368"/>
            </a:xfrm>
            <a:custGeom>
              <a:avLst/>
              <a:gdLst/>
              <a:ahLst/>
              <a:cxnLst/>
              <a:rect l="0" t="0" r="0" b="0"/>
              <a:pathLst>
                <a:path w="35684" h="187368">
                  <a:moveTo>
                    <a:pt x="0" y="0"/>
                  </a:moveTo>
                  <a:lnTo>
                    <a:pt x="0" y="4741"/>
                  </a:lnTo>
                  <a:lnTo>
                    <a:pt x="14822" y="48587"/>
                  </a:lnTo>
                  <a:lnTo>
                    <a:pt x="24750" y="91999"/>
                  </a:lnTo>
                  <a:lnTo>
                    <a:pt x="28831" y="114240"/>
                  </a:lnTo>
                  <a:lnTo>
                    <a:pt x="33678" y="133399"/>
                  </a:lnTo>
                  <a:lnTo>
                    <a:pt x="35683" y="172477"/>
                  </a:lnTo>
                  <a:lnTo>
                    <a:pt x="33057" y="178521"/>
                  </a:lnTo>
                  <a:lnTo>
                    <a:pt x="28027" y="185745"/>
                  </a:lnTo>
                  <a:lnTo>
                    <a:pt x="24694" y="186733"/>
                  </a:lnTo>
                  <a:lnTo>
                    <a:pt x="14469" y="187367"/>
                  </a:lnTo>
                  <a:lnTo>
                    <a:pt x="8746" y="184808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6" name="SMARTInkShape-2815"/>
            <p:cNvSpPr/>
            <p:nvPr/>
          </p:nvSpPr>
          <p:spPr>
            <a:xfrm>
              <a:off x="1402070" y="4459975"/>
              <a:ext cx="89189" cy="76307"/>
            </a:xfrm>
            <a:custGeom>
              <a:avLst/>
              <a:gdLst/>
              <a:ahLst/>
              <a:cxnLst/>
              <a:rect l="0" t="0" r="0" b="0"/>
              <a:pathLst>
                <a:path w="89189" h="76307">
                  <a:moveTo>
                    <a:pt x="8821" y="13798"/>
                  </a:moveTo>
                  <a:lnTo>
                    <a:pt x="4080" y="18539"/>
                  </a:lnTo>
                  <a:lnTo>
                    <a:pt x="1753" y="23511"/>
                  </a:lnTo>
                  <a:lnTo>
                    <a:pt x="0" y="43609"/>
                  </a:lnTo>
                  <a:lnTo>
                    <a:pt x="956" y="45579"/>
                  </a:lnTo>
                  <a:lnTo>
                    <a:pt x="2585" y="46891"/>
                  </a:lnTo>
                  <a:lnTo>
                    <a:pt x="4664" y="47767"/>
                  </a:lnTo>
                  <a:lnTo>
                    <a:pt x="6049" y="49342"/>
                  </a:lnTo>
                  <a:lnTo>
                    <a:pt x="8811" y="58410"/>
                  </a:lnTo>
                  <a:lnTo>
                    <a:pt x="8820" y="50755"/>
                  </a:lnTo>
                  <a:lnTo>
                    <a:pt x="4080" y="45143"/>
                  </a:lnTo>
                  <a:lnTo>
                    <a:pt x="3676" y="42632"/>
                  </a:lnTo>
                  <a:lnTo>
                    <a:pt x="4399" y="39966"/>
                  </a:lnTo>
                  <a:lnTo>
                    <a:pt x="6855" y="34358"/>
                  </a:lnTo>
                  <a:lnTo>
                    <a:pt x="8562" y="19716"/>
                  </a:lnTo>
                  <a:lnTo>
                    <a:pt x="10632" y="17744"/>
                  </a:lnTo>
                  <a:lnTo>
                    <a:pt x="21043" y="13975"/>
                  </a:lnTo>
                  <a:lnTo>
                    <a:pt x="22922" y="11931"/>
                  </a:lnTo>
                  <a:lnTo>
                    <a:pt x="24175" y="9577"/>
                  </a:lnTo>
                  <a:lnTo>
                    <a:pt x="26002" y="8008"/>
                  </a:lnTo>
                  <a:lnTo>
                    <a:pt x="36064" y="2843"/>
                  </a:lnTo>
                  <a:lnTo>
                    <a:pt x="38889" y="542"/>
                  </a:lnTo>
                  <a:lnTo>
                    <a:pt x="41764" y="0"/>
                  </a:lnTo>
                  <a:lnTo>
                    <a:pt x="44674" y="630"/>
                  </a:lnTo>
                  <a:lnTo>
                    <a:pt x="50552" y="2985"/>
                  </a:lnTo>
                  <a:lnTo>
                    <a:pt x="56472" y="4030"/>
                  </a:lnTo>
                  <a:lnTo>
                    <a:pt x="58448" y="5303"/>
                  </a:lnTo>
                  <a:lnTo>
                    <a:pt x="59765" y="7142"/>
                  </a:lnTo>
                  <a:lnTo>
                    <a:pt x="60643" y="9361"/>
                  </a:lnTo>
                  <a:lnTo>
                    <a:pt x="62220" y="10840"/>
                  </a:lnTo>
                  <a:lnTo>
                    <a:pt x="66619" y="12483"/>
                  </a:lnTo>
                  <a:lnTo>
                    <a:pt x="71881" y="21151"/>
                  </a:lnTo>
                  <a:lnTo>
                    <a:pt x="88777" y="65558"/>
                  </a:lnTo>
                  <a:lnTo>
                    <a:pt x="89188" y="763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7" name="SMARTInkShape-2816"/>
            <p:cNvSpPr/>
            <p:nvPr/>
          </p:nvSpPr>
          <p:spPr>
            <a:xfrm>
              <a:off x="1303737" y="4464843"/>
              <a:ext cx="80366" cy="70052"/>
            </a:xfrm>
            <a:custGeom>
              <a:avLst/>
              <a:gdLst/>
              <a:ahLst/>
              <a:cxnLst/>
              <a:rect l="0" t="0" r="0" b="0"/>
              <a:pathLst>
                <a:path w="80366" h="70052">
                  <a:moveTo>
                    <a:pt x="8927" y="0"/>
                  </a:moveTo>
                  <a:lnTo>
                    <a:pt x="4187" y="0"/>
                  </a:lnTo>
                  <a:lnTo>
                    <a:pt x="2790" y="993"/>
                  </a:lnTo>
                  <a:lnTo>
                    <a:pt x="1859" y="2646"/>
                  </a:lnTo>
                  <a:lnTo>
                    <a:pt x="243" y="9095"/>
                  </a:lnTo>
                  <a:lnTo>
                    <a:pt x="0" y="38732"/>
                  </a:lnTo>
                  <a:lnTo>
                    <a:pt x="992" y="40704"/>
                  </a:lnTo>
                  <a:lnTo>
                    <a:pt x="2645" y="42019"/>
                  </a:lnTo>
                  <a:lnTo>
                    <a:pt x="4739" y="42896"/>
                  </a:lnTo>
                  <a:lnTo>
                    <a:pt x="6135" y="44472"/>
                  </a:lnTo>
                  <a:lnTo>
                    <a:pt x="7686" y="48870"/>
                  </a:lnTo>
                  <a:lnTo>
                    <a:pt x="8559" y="56924"/>
                  </a:lnTo>
                  <a:lnTo>
                    <a:pt x="9674" y="58785"/>
                  </a:lnTo>
                  <a:lnTo>
                    <a:pt x="11410" y="60026"/>
                  </a:lnTo>
                  <a:lnTo>
                    <a:pt x="13559" y="60853"/>
                  </a:lnTo>
                  <a:lnTo>
                    <a:pt x="14991" y="62397"/>
                  </a:lnTo>
                  <a:lnTo>
                    <a:pt x="16583" y="66758"/>
                  </a:lnTo>
                  <a:lnTo>
                    <a:pt x="18000" y="68319"/>
                  </a:lnTo>
                  <a:lnTo>
                    <a:pt x="22220" y="70051"/>
                  </a:lnTo>
                  <a:lnTo>
                    <a:pt x="24734" y="69522"/>
                  </a:lnTo>
                  <a:lnTo>
                    <a:pt x="35899" y="64188"/>
                  </a:lnTo>
                  <a:lnTo>
                    <a:pt x="38814" y="63628"/>
                  </a:lnTo>
                  <a:lnTo>
                    <a:pt x="47658" y="58100"/>
                  </a:lnTo>
                  <a:lnTo>
                    <a:pt x="65485" y="41547"/>
                  </a:lnTo>
                  <a:lnTo>
                    <a:pt x="68790" y="35664"/>
                  </a:lnTo>
                  <a:lnTo>
                    <a:pt x="71252" y="29741"/>
                  </a:lnTo>
                  <a:lnTo>
                    <a:pt x="77223" y="20829"/>
                  </a:lnTo>
                  <a:lnTo>
                    <a:pt x="80365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8" name="SMARTInkShape-2817"/>
            <p:cNvSpPr/>
            <p:nvPr/>
          </p:nvSpPr>
          <p:spPr>
            <a:xfrm>
              <a:off x="1169789" y="4339828"/>
              <a:ext cx="107157" cy="303610"/>
            </a:xfrm>
            <a:custGeom>
              <a:avLst/>
              <a:gdLst/>
              <a:ahLst/>
              <a:cxnLst/>
              <a:rect l="0" t="0" r="0" b="0"/>
              <a:pathLst>
                <a:path w="107157" h="303610">
                  <a:moveTo>
                    <a:pt x="107156" y="0"/>
                  </a:moveTo>
                  <a:lnTo>
                    <a:pt x="107156" y="21250"/>
                  </a:lnTo>
                  <a:lnTo>
                    <a:pt x="99468" y="46420"/>
                  </a:lnTo>
                  <a:lnTo>
                    <a:pt x="84254" y="72063"/>
                  </a:lnTo>
                  <a:lnTo>
                    <a:pt x="82959" y="77807"/>
                  </a:lnTo>
                  <a:lnTo>
                    <a:pt x="60477" y="117886"/>
                  </a:lnTo>
                  <a:lnTo>
                    <a:pt x="41755" y="157393"/>
                  </a:lnTo>
                  <a:lnTo>
                    <a:pt x="30774" y="181498"/>
                  </a:lnTo>
                  <a:lnTo>
                    <a:pt x="17309" y="223238"/>
                  </a:lnTo>
                  <a:lnTo>
                    <a:pt x="12654" y="235147"/>
                  </a:lnTo>
                  <a:lnTo>
                    <a:pt x="2890" y="279633"/>
                  </a:lnTo>
                  <a:lnTo>
                    <a:pt x="0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9" name="SMARTInkShape-2818"/>
            <p:cNvSpPr/>
            <p:nvPr/>
          </p:nvSpPr>
          <p:spPr>
            <a:xfrm>
              <a:off x="946547" y="4446984"/>
              <a:ext cx="169665" cy="26790"/>
            </a:xfrm>
            <a:custGeom>
              <a:avLst/>
              <a:gdLst/>
              <a:ahLst/>
              <a:cxnLst/>
              <a:rect l="0" t="0" r="0" b="0"/>
              <a:pathLst>
                <a:path w="169665" h="26790">
                  <a:moveTo>
                    <a:pt x="0" y="26789"/>
                  </a:moveTo>
                  <a:lnTo>
                    <a:pt x="0" y="18228"/>
                  </a:lnTo>
                  <a:lnTo>
                    <a:pt x="43639" y="10795"/>
                  </a:lnTo>
                  <a:lnTo>
                    <a:pt x="87547" y="3039"/>
                  </a:lnTo>
                  <a:lnTo>
                    <a:pt x="129962" y="601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0" name="SMARTInkShape-2819"/>
            <p:cNvSpPr/>
            <p:nvPr/>
          </p:nvSpPr>
          <p:spPr>
            <a:xfrm>
              <a:off x="1017997" y="4402336"/>
              <a:ext cx="35707" cy="133946"/>
            </a:xfrm>
            <a:custGeom>
              <a:avLst/>
              <a:gdLst/>
              <a:ahLst/>
              <a:cxnLst/>
              <a:rect l="0" t="0" r="0" b="0"/>
              <a:pathLst>
                <a:path w="35707" h="133946">
                  <a:moveTo>
                    <a:pt x="26776" y="0"/>
                  </a:moveTo>
                  <a:lnTo>
                    <a:pt x="19088" y="0"/>
                  </a:lnTo>
                  <a:lnTo>
                    <a:pt x="18674" y="992"/>
                  </a:lnTo>
                  <a:lnTo>
                    <a:pt x="13215" y="21909"/>
                  </a:lnTo>
                  <a:lnTo>
                    <a:pt x="2415" y="46260"/>
                  </a:lnTo>
                  <a:lnTo>
                    <a:pt x="29" y="90905"/>
                  </a:lnTo>
                  <a:lnTo>
                    <a:pt x="0" y="100797"/>
                  </a:lnTo>
                  <a:lnTo>
                    <a:pt x="2639" y="106976"/>
                  </a:lnTo>
                  <a:lnTo>
                    <a:pt x="12417" y="119027"/>
                  </a:lnTo>
                  <a:lnTo>
                    <a:pt x="18079" y="122354"/>
                  </a:lnTo>
                  <a:lnTo>
                    <a:pt x="23903" y="124824"/>
                  </a:lnTo>
                  <a:lnTo>
                    <a:pt x="35706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1" name="SMARTInkShape-2820"/>
            <p:cNvSpPr/>
            <p:nvPr/>
          </p:nvSpPr>
          <p:spPr>
            <a:xfrm>
              <a:off x="910828" y="4420195"/>
              <a:ext cx="61977" cy="133945"/>
            </a:xfrm>
            <a:custGeom>
              <a:avLst/>
              <a:gdLst/>
              <a:ahLst/>
              <a:cxnLst/>
              <a:rect l="0" t="0" r="0" b="0"/>
              <a:pathLst>
                <a:path w="61977" h="133945">
                  <a:moveTo>
                    <a:pt x="35719" y="0"/>
                  </a:moveTo>
                  <a:lnTo>
                    <a:pt x="23290" y="0"/>
                  </a:lnTo>
                  <a:lnTo>
                    <a:pt x="17627" y="2645"/>
                  </a:lnTo>
                  <a:lnTo>
                    <a:pt x="5907" y="12429"/>
                  </a:lnTo>
                  <a:lnTo>
                    <a:pt x="2626" y="18092"/>
                  </a:lnTo>
                  <a:lnTo>
                    <a:pt x="519" y="29811"/>
                  </a:lnTo>
                  <a:lnTo>
                    <a:pt x="46" y="47630"/>
                  </a:lnTo>
                  <a:lnTo>
                    <a:pt x="2666" y="53580"/>
                  </a:lnTo>
                  <a:lnTo>
                    <a:pt x="12433" y="65485"/>
                  </a:lnTo>
                  <a:lnTo>
                    <a:pt x="56450" y="101203"/>
                  </a:lnTo>
                  <a:lnTo>
                    <a:pt x="59815" y="107156"/>
                  </a:lnTo>
                  <a:lnTo>
                    <a:pt x="61976" y="119062"/>
                  </a:lnTo>
                  <a:lnTo>
                    <a:pt x="61161" y="121047"/>
                  </a:lnTo>
                  <a:lnTo>
                    <a:pt x="59626" y="122370"/>
                  </a:lnTo>
                  <a:lnTo>
                    <a:pt x="55274" y="124832"/>
                  </a:lnTo>
                  <a:lnTo>
                    <a:pt x="47246" y="130805"/>
                  </a:lnTo>
                  <a:lnTo>
                    <a:pt x="41503" y="132549"/>
                  </a:lnTo>
                  <a:lnTo>
                    <a:pt x="0" y="1339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2" name="SMARTInkShape-2821"/>
            <p:cNvSpPr/>
            <p:nvPr/>
          </p:nvSpPr>
          <p:spPr>
            <a:xfrm>
              <a:off x="812602" y="4438054"/>
              <a:ext cx="44649" cy="71057"/>
            </a:xfrm>
            <a:custGeom>
              <a:avLst/>
              <a:gdLst/>
              <a:ahLst/>
              <a:cxnLst/>
              <a:rect l="0" t="0" r="0" b="0"/>
              <a:pathLst>
                <a:path w="44649" h="71057">
                  <a:moveTo>
                    <a:pt x="0" y="0"/>
                  </a:moveTo>
                  <a:lnTo>
                    <a:pt x="0" y="44152"/>
                  </a:lnTo>
                  <a:lnTo>
                    <a:pt x="0" y="56457"/>
                  </a:lnTo>
                  <a:lnTo>
                    <a:pt x="992" y="58473"/>
                  </a:lnTo>
                  <a:lnTo>
                    <a:pt x="2645" y="59819"/>
                  </a:lnTo>
                  <a:lnTo>
                    <a:pt x="7688" y="61977"/>
                  </a:lnTo>
                  <a:lnTo>
                    <a:pt x="16509" y="70150"/>
                  </a:lnTo>
                  <a:lnTo>
                    <a:pt x="22199" y="71056"/>
                  </a:lnTo>
                  <a:lnTo>
                    <a:pt x="23729" y="70191"/>
                  </a:lnTo>
                  <a:lnTo>
                    <a:pt x="24749" y="68622"/>
                  </a:lnTo>
                  <a:lnTo>
                    <a:pt x="26386" y="63716"/>
                  </a:lnTo>
                  <a:lnTo>
                    <a:pt x="44648" y="446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3" name="SMARTInkShape-2822"/>
            <p:cNvSpPr/>
            <p:nvPr/>
          </p:nvSpPr>
          <p:spPr>
            <a:xfrm>
              <a:off x="678656" y="4446984"/>
              <a:ext cx="133947" cy="221870"/>
            </a:xfrm>
            <a:custGeom>
              <a:avLst/>
              <a:gdLst/>
              <a:ahLst/>
              <a:cxnLst/>
              <a:rect l="0" t="0" r="0" b="0"/>
              <a:pathLst>
                <a:path w="133947" h="221870">
                  <a:moveTo>
                    <a:pt x="89297" y="0"/>
                  </a:moveTo>
                  <a:lnTo>
                    <a:pt x="89297" y="24199"/>
                  </a:lnTo>
                  <a:lnTo>
                    <a:pt x="96365" y="36162"/>
                  </a:lnTo>
                  <a:lnTo>
                    <a:pt x="98974" y="50660"/>
                  </a:lnTo>
                  <a:lnTo>
                    <a:pt x="105246" y="62519"/>
                  </a:lnTo>
                  <a:lnTo>
                    <a:pt x="105883" y="65493"/>
                  </a:lnTo>
                  <a:lnTo>
                    <a:pt x="115184" y="80183"/>
                  </a:lnTo>
                  <a:lnTo>
                    <a:pt x="115685" y="84586"/>
                  </a:lnTo>
                  <a:lnTo>
                    <a:pt x="116811" y="86156"/>
                  </a:lnTo>
                  <a:lnTo>
                    <a:pt x="118554" y="87203"/>
                  </a:lnTo>
                  <a:lnTo>
                    <a:pt x="123739" y="88883"/>
                  </a:lnTo>
                  <a:lnTo>
                    <a:pt x="124449" y="91759"/>
                  </a:lnTo>
                  <a:lnTo>
                    <a:pt x="124638" y="93915"/>
                  </a:lnTo>
                  <a:lnTo>
                    <a:pt x="125756" y="95352"/>
                  </a:lnTo>
                  <a:lnTo>
                    <a:pt x="133931" y="98222"/>
                  </a:lnTo>
                  <a:lnTo>
                    <a:pt x="133943" y="98226"/>
                  </a:lnTo>
                  <a:lnTo>
                    <a:pt x="133946" y="98227"/>
                  </a:lnTo>
                  <a:lnTo>
                    <a:pt x="133946" y="106789"/>
                  </a:lnTo>
                  <a:lnTo>
                    <a:pt x="127809" y="114213"/>
                  </a:lnTo>
                  <a:lnTo>
                    <a:pt x="125843" y="122366"/>
                  </a:lnTo>
                  <a:lnTo>
                    <a:pt x="125022" y="165863"/>
                  </a:lnTo>
                  <a:lnTo>
                    <a:pt x="125017" y="181462"/>
                  </a:lnTo>
                  <a:lnTo>
                    <a:pt x="117328" y="202368"/>
                  </a:lnTo>
                  <a:lnTo>
                    <a:pt x="111713" y="209231"/>
                  </a:lnTo>
                  <a:lnTo>
                    <a:pt x="106536" y="212054"/>
                  </a:lnTo>
                  <a:lnTo>
                    <a:pt x="100928" y="214300"/>
                  </a:lnTo>
                  <a:lnTo>
                    <a:pt x="92192" y="220152"/>
                  </a:lnTo>
                  <a:lnTo>
                    <a:pt x="86284" y="221869"/>
                  </a:lnTo>
                  <a:lnTo>
                    <a:pt x="83320" y="221335"/>
                  </a:lnTo>
                  <a:lnTo>
                    <a:pt x="71433" y="215993"/>
                  </a:lnTo>
                  <a:lnTo>
                    <a:pt x="68458" y="215433"/>
                  </a:lnTo>
                  <a:lnTo>
                    <a:pt x="59530" y="209904"/>
                  </a:lnTo>
                  <a:lnTo>
                    <a:pt x="21664" y="180553"/>
                  </a:lnTo>
                  <a:lnTo>
                    <a:pt x="13144" y="166497"/>
                  </a:lnTo>
                  <a:lnTo>
                    <a:pt x="937" y="128893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5" name="SMARTInkShape-2823"/>
          <p:cNvSpPr/>
          <p:nvPr/>
        </p:nvSpPr>
        <p:spPr>
          <a:xfrm>
            <a:off x="2602681" y="4098726"/>
            <a:ext cx="165523" cy="214314"/>
          </a:xfrm>
          <a:custGeom>
            <a:avLst/>
            <a:gdLst/>
            <a:ahLst/>
            <a:cxnLst/>
            <a:rect l="0" t="0" r="0" b="0"/>
            <a:pathLst>
              <a:path w="165523" h="214314">
                <a:moveTo>
                  <a:pt x="138733" y="0"/>
                </a:moveTo>
                <a:lnTo>
                  <a:pt x="122223" y="0"/>
                </a:lnTo>
                <a:lnTo>
                  <a:pt x="78197" y="18480"/>
                </a:lnTo>
                <a:lnTo>
                  <a:pt x="74563" y="21250"/>
                </a:lnTo>
                <a:lnTo>
                  <a:pt x="65234" y="24327"/>
                </a:lnTo>
                <a:lnTo>
                  <a:pt x="59968" y="25148"/>
                </a:lnTo>
                <a:lnTo>
                  <a:pt x="48825" y="31352"/>
                </a:lnTo>
                <a:lnTo>
                  <a:pt x="20157" y="56299"/>
                </a:lnTo>
                <a:lnTo>
                  <a:pt x="10885" y="70149"/>
                </a:lnTo>
                <a:lnTo>
                  <a:pt x="583" y="96640"/>
                </a:lnTo>
                <a:lnTo>
                  <a:pt x="0" y="101138"/>
                </a:lnTo>
                <a:lnTo>
                  <a:pt x="9283" y="140302"/>
                </a:lnTo>
                <a:lnTo>
                  <a:pt x="17038" y="149338"/>
                </a:lnTo>
                <a:lnTo>
                  <a:pt x="53370" y="180666"/>
                </a:lnTo>
                <a:lnTo>
                  <a:pt x="94140" y="196836"/>
                </a:lnTo>
                <a:lnTo>
                  <a:pt x="106016" y="201584"/>
                </a:lnTo>
                <a:lnTo>
                  <a:pt x="148876" y="212923"/>
                </a:lnTo>
                <a:lnTo>
                  <a:pt x="165522" y="21431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6" name="SMARTInkShape-2824"/>
          <p:cNvSpPr/>
          <p:nvPr/>
        </p:nvSpPr>
        <p:spPr>
          <a:xfrm>
            <a:off x="2866433" y="4071937"/>
            <a:ext cx="267888" cy="250032"/>
          </a:xfrm>
          <a:custGeom>
            <a:avLst/>
            <a:gdLst/>
            <a:ahLst/>
            <a:cxnLst/>
            <a:rect l="0" t="0" r="0" b="0"/>
            <a:pathLst>
              <a:path w="267888" h="250032">
                <a:moveTo>
                  <a:pt x="8926" y="0"/>
                </a:moveTo>
                <a:lnTo>
                  <a:pt x="8926" y="41918"/>
                </a:lnTo>
                <a:lnTo>
                  <a:pt x="8926" y="83263"/>
                </a:lnTo>
                <a:lnTo>
                  <a:pt x="8926" y="127057"/>
                </a:lnTo>
                <a:lnTo>
                  <a:pt x="8926" y="163592"/>
                </a:lnTo>
                <a:lnTo>
                  <a:pt x="6280" y="169611"/>
                </a:lnTo>
                <a:lnTo>
                  <a:pt x="2789" y="175594"/>
                </a:lnTo>
                <a:lnTo>
                  <a:pt x="548" y="187519"/>
                </a:lnTo>
                <a:lnTo>
                  <a:pt x="0" y="196408"/>
                </a:lnTo>
                <a:lnTo>
                  <a:pt x="31214" y="197446"/>
                </a:lnTo>
                <a:lnTo>
                  <a:pt x="65608" y="204555"/>
                </a:lnTo>
                <a:lnTo>
                  <a:pt x="101211" y="206302"/>
                </a:lnTo>
                <a:lnTo>
                  <a:pt x="136919" y="213479"/>
                </a:lnTo>
                <a:lnTo>
                  <a:pt x="154778" y="215058"/>
                </a:lnTo>
                <a:lnTo>
                  <a:pt x="196450" y="229744"/>
                </a:lnTo>
                <a:lnTo>
                  <a:pt x="207364" y="232085"/>
                </a:lnTo>
                <a:lnTo>
                  <a:pt x="222455" y="239027"/>
                </a:lnTo>
                <a:lnTo>
                  <a:pt x="228843" y="241171"/>
                </a:lnTo>
                <a:lnTo>
                  <a:pt x="238018" y="246965"/>
                </a:lnTo>
                <a:lnTo>
                  <a:pt x="247021" y="249123"/>
                </a:lnTo>
                <a:lnTo>
                  <a:pt x="267887" y="25003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4" name="SMARTInkShape-Group316"/>
          <p:cNvGrpSpPr/>
          <p:nvPr/>
        </p:nvGrpSpPr>
        <p:grpSpPr>
          <a:xfrm>
            <a:off x="563935" y="4705945"/>
            <a:ext cx="2257847" cy="285751"/>
            <a:chOff x="563935" y="4705945"/>
            <a:chExt cx="2257847" cy="285751"/>
          </a:xfrm>
        </p:grpSpPr>
        <p:sp>
          <p:nvSpPr>
            <p:cNvPr id="1227" name="SMARTInkShape-2825"/>
            <p:cNvSpPr/>
            <p:nvPr/>
          </p:nvSpPr>
          <p:spPr>
            <a:xfrm>
              <a:off x="2732639" y="4705945"/>
              <a:ext cx="89143" cy="214168"/>
            </a:xfrm>
            <a:custGeom>
              <a:avLst/>
              <a:gdLst/>
              <a:ahLst/>
              <a:cxnLst/>
              <a:rect l="0" t="0" r="0" b="0"/>
              <a:pathLst>
                <a:path w="89143" h="214168">
                  <a:moveTo>
                    <a:pt x="89142" y="169664"/>
                  </a:moveTo>
                  <a:lnTo>
                    <a:pt x="81454" y="169664"/>
                  </a:lnTo>
                  <a:lnTo>
                    <a:pt x="81040" y="168672"/>
                  </a:lnTo>
                  <a:lnTo>
                    <a:pt x="80580" y="164924"/>
                  </a:lnTo>
                  <a:lnTo>
                    <a:pt x="79466" y="163528"/>
                  </a:lnTo>
                  <a:lnTo>
                    <a:pt x="75581" y="161976"/>
                  </a:lnTo>
                  <a:lnTo>
                    <a:pt x="41504" y="160744"/>
                  </a:lnTo>
                  <a:lnTo>
                    <a:pt x="35559" y="163385"/>
                  </a:lnTo>
                  <a:lnTo>
                    <a:pt x="29608" y="166873"/>
                  </a:lnTo>
                  <a:lnTo>
                    <a:pt x="20681" y="169829"/>
                  </a:lnTo>
                  <a:lnTo>
                    <a:pt x="5798" y="181984"/>
                  </a:lnTo>
                  <a:lnTo>
                    <a:pt x="2491" y="187708"/>
                  </a:lnTo>
                  <a:lnTo>
                    <a:pt x="194" y="196294"/>
                  </a:lnTo>
                  <a:lnTo>
                    <a:pt x="0" y="200681"/>
                  </a:lnTo>
                  <a:lnTo>
                    <a:pt x="2560" y="205939"/>
                  </a:lnTo>
                  <a:lnTo>
                    <a:pt x="4632" y="208731"/>
                  </a:lnTo>
                  <a:lnTo>
                    <a:pt x="9579" y="211831"/>
                  </a:lnTo>
                  <a:lnTo>
                    <a:pt x="20840" y="213823"/>
                  </a:lnTo>
                  <a:lnTo>
                    <a:pt x="29658" y="214167"/>
                  </a:lnTo>
                  <a:lnTo>
                    <a:pt x="31627" y="213224"/>
                  </a:lnTo>
                  <a:lnTo>
                    <a:pt x="32939" y="211603"/>
                  </a:lnTo>
                  <a:lnTo>
                    <a:pt x="35390" y="207155"/>
                  </a:lnTo>
                  <a:lnTo>
                    <a:pt x="67335" y="171638"/>
                  </a:lnTo>
                  <a:lnTo>
                    <a:pt x="78119" y="128422"/>
                  </a:lnTo>
                  <a:lnTo>
                    <a:pt x="79937" y="87945"/>
                  </a:lnTo>
                  <a:lnTo>
                    <a:pt x="79196" y="51737"/>
                  </a:lnTo>
                  <a:lnTo>
                    <a:pt x="72521" y="33284"/>
                  </a:lnTo>
                  <a:lnTo>
                    <a:pt x="7128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8" name="SMARTInkShape-2826"/>
            <p:cNvSpPr/>
            <p:nvPr/>
          </p:nvSpPr>
          <p:spPr>
            <a:xfrm>
              <a:off x="2571750" y="4804175"/>
              <a:ext cx="187479" cy="116084"/>
            </a:xfrm>
            <a:custGeom>
              <a:avLst/>
              <a:gdLst/>
              <a:ahLst/>
              <a:cxnLst/>
              <a:rect l="0" t="0" r="0" b="0"/>
              <a:pathLst>
                <a:path w="187479" h="116084">
                  <a:moveTo>
                    <a:pt x="0" y="17856"/>
                  </a:moveTo>
                  <a:lnTo>
                    <a:pt x="42673" y="17856"/>
                  </a:lnTo>
                  <a:lnTo>
                    <a:pt x="82849" y="17856"/>
                  </a:lnTo>
                  <a:lnTo>
                    <a:pt x="126942" y="17856"/>
                  </a:lnTo>
                  <a:lnTo>
                    <a:pt x="169610" y="17856"/>
                  </a:lnTo>
                  <a:lnTo>
                    <a:pt x="172604" y="17856"/>
                  </a:lnTo>
                  <a:lnTo>
                    <a:pt x="178577" y="15210"/>
                  </a:lnTo>
                  <a:lnTo>
                    <a:pt x="185756" y="10168"/>
                  </a:lnTo>
                  <a:lnTo>
                    <a:pt x="186738" y="6832"/>
                  </a:lnTo>
                  <a:lnTo>
                    <a:pt x="187478" y="396"/>
                  </a:lnTo>
                  <a:lnTo>
                    <a:pt x="161533" y="0"/>
                  </a:lnTo>
                  <a:lnTo>
                    <a:pt x="139468" y="7126"/>
                  </a:lnTo>
                  <a:lnTo>
                    <a:pt x="104685" y="22120"/>
                  </a:lnTo>
                  <a:lnTo>
                    <a:pt x="84365" y="49845"/>
                  </a:lnTo>
                  <a:lnTo>
                    <a:pt x="82144" y="56216"/>
                  </a:lnTo>
                  <a:lnTo>
                    <a:pt x="80523" y="82068"/>
                  </a:lnTo>
                  <a:lnTo>
                    <a:pt x="83083" y="88728"/>
                  </a:lnTo>
                  <a:lnTo>
                    <a:pt x="98227" y="1160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9" name="SMARTInkShape-2827"/>
            <p:cNvSpPr/>
            <p:nvPr/>
          </p:nvSpPr>
          <p:spPr>
            <a:xfrm>
              <a:off x="2625363" y="4741664"/>
              <a:ext cx="26755" cy="187525"/>
            </a:xfrm>
            <a:custGeom>
              <a:avLst/>
              <a:gdLst/>
              <a:ahLst/>
              <a:cxnLst/>
              <a:rect l="0" t="0" r="0" b="0"/>
              <a:pathLst>
                <a:path w="26755" h="187525">
                  <a:moveTo>
                    <a:pt x="26754" y="0"/>
                  </a:moveTo>
                  <a:lnTo>
                    <a:pt x="26754" y="29811"/>
                  </a:lnTo>
                  <a:lnTo>
                    <a:pt x="24108" y="35739"/>
                  </a:lnTo>
                  <a:lnTo>
                    <a:pt x="22013" y="38708"/>
                  </a:lnTo>
                  <a:lnTo>
                    <a:pt x="19066" y="52369"/>
                  </a:lnTo>
                  <a:lnTo>
                    <a:pt x="17077" y="73771"/>
                  </a:lnTo>
                  <a:lnTo>
                    <a:pt x="10805" y="91227"/>
                  </a:lnTo>
                  <a:lnTo>
                    <a:pt x="6815" y="107728"/>
                  </a:lnTo>
                  <a:lnTo>
                    <a:pt x="1995" y="125185"/>
                  </a:lnTo>
                  <a:lnTo>
                    <a:pt x="0" y="168299"/>
                  </a:lnTo>
                  <a:lnTo>
                    <a:pt x="2626" y="176664"/>
                  </a:lnTo>
                  <a:lnTo>
                    <a:pt x="8895" y="187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0" name="SMARTInkShape-2828"/>
            <p:cNvSpPr/>
            <p:nvPr/>
          </p:nvSpPr>
          <p:spPr>
            <a:xfrm>
              <a:off x="2500313" y="4822034"/>
              <a:ext cx="89297" cy="98211"/>
            </a:xfrm>
            <a:custGeom>
              <a:avLst/>
              <a:gdLst/>
              <a:ahLst/>
              <a:cxnLst/>
              <a:rect l="0" t="0" r="0" b="0"/>
              <a:pathLst>
                <a:path w="89297" h="98211">
                  <a:moveTo>
                    <a:pt x="89296" y="8927"/>
                  </a:moveTo>
                  <a:lnTo>
                    <a:pt x="84556" y="4187"/>
                  </a:lnTo>
                  <a:lnTo>
                    <a:pt x="79582" y="1859"/>
                  </a:lnTo>
                  <a:lnTo>
                    <a:pt x="40429" y="0"/>
                  </a:lnTo>
                  <a:lnTo>
                    <a:pt x="38858" y="991"/>
                  </a:lnTo>
                  <a:lnTo>
                    <a:pt x="37811" y="2644"/>
                  </a:lnTo>
                  <a:lnTo>
                    <a:pt x="36338" y="9711"/>
                  </a:lnTo>
                  <a:lnTo>
                    <a:pt x="35841" y="20988"/>
                  </a:lnTo>
                  <a:lnTo>
                    <a:pt x="38418" y="26855"/>
                  </a:lnTo>
                  <a:lnTo>
                    <a:pt x="41879" y="32770"/>
                  </a:lnTo>
                  <a:lnTo>
                    <a:pt x="44820" y="41678"/>
                  </a:lnTo>
                  <a:lnTo>
                    <a:pt x="68846" y="71435"/>
                  </a:lnTo>
                  <a:lnTo>
                    <a:pt x="70925" y="83341"/>
                  </a:lnTo>
                  <a:lnTo>
                    <a:pt x="71392" y="96460"/>
                  </a:lnTo>
                  <a:lnTo>
                    <a:pt x="70414" y="97048"/>
                  </a:lnTo>
                  <a:lnTo>
                    <a:pt x="53343" y="98154"/>
                  </a:lnTo>
                  <a:lnTo>
                    <a:pt x="41625" y="98210"/>
                  </a:lnTo>
                  <a:lnTo>
                    <a:pt x="35697" y="95572"/>
                  </a:lnTo>
                  <a:lnTo>
                    <a:pt x="20833" y="83984"/>
                  </a:lnTo>
                  <a:lnTo>
                    <a:pt x="11905" y="81436"/>
                  </a:lnTo>
                  <a:lnTo>
                    <a:pt x="0" y="803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1" name="SMARTInkShape-2829"/>
            <p:cNvSpPr/>
            <p:nvPr/>
          </p:nvSpPr>
          <p:spPr>
            <a:xfrm>
              <a:off x="2303859" y="4795365"/>
              <a:ext cx="178581" cy="115964"/>
            </a:xfrm>
            <a:custGeom>
              <a:avLst/>
              <a:gdLst/>
              <a:ahLst/>
              <a:cxnLst/>
              <a:rect l="0" t="0" r="0" b="0"/>
              <a:pathLst>
                <a:path w="178581" h="115964">
                  <a:moveTo>
                    <a:pt x="0" y="62385"/>
                  </a:moveTo>
                  <a:lnTo>
                    <a:pt x="39902" y="62385"/>
                  </a:lnTo>
                  <a:lnTo>
                    <a:pt x="80438" y="62385"/>
                  </a:lnTo>
                  <a:lnTo>
                    <a:pt x="121859" y="62385"/>
                  </a:lnTo>
                  <a:lnTo>
                    <a:pt x="136758" y="61393"/>
                  </a:lnTo>
                  <a:lnTo>
                    <a:pt x="147898" y="55256"/>
                  </a:lnTo>
                  <a:lnTo>
                    <a:pt x="157482" y="48146"/>
                  </a:lnTo>
                  <a:lnTo>
                    <a:pt x="169610" y="42595"/>
                  </a:lnTo>
                  <a:lnTo>
                    <a:pt x="172604" y="40262"/>
                  </a:lnTo>
                  <a:lnTo>
                    <a:pt x="175932" y="35024"/>
                  </a:lnTo>
                  <a:lnTo>
                    <a:pt x="178068" y="23577"/>
                  </a:lnTo>
                  <a:lnTo>
                    <a:pt x="178580" y="4586"/>
                  </a:lnTo>
                  <a:lnTo>
                    <a:pt x="177593" y="3016"/>
                  </a:lnTo>
                  <a:lnTo>
                    <a:pt x="175942" y="1970"/>
                  </a:lnTo>
                  <a:lnTo>
                    <a:pt x="168878" y="497"/>
                  </a:lnTo>
                  <a:lnTo>
                    <a:pt x="157603" y="0"/>
                  </a:lnTo>
                  <a:lnTo>
                    <a:pt x="151736" y="2578"/>
                  </a:lnTo>
                  <a:lnTo>
                    <a:pt x="148783" y="4654"/>
                  </a:lnTo>
                  <a:lnTo>
                    <a:pt x="145501" y="9607"/>
                  </a:lnTo>
                  <a:lnTo>
                    <a:pt x="144626" y="12317"/>
                  </a:lnTo>
                  <a:lnTo>
                    <a:pt x="143050" y="14123"/>
                  </a:lnTo>
                  <a:lnTo>
                    <a:pt x="138653" y="16130"/>
                  </a:lnTo>
                  <a:lnTo>
                    <a:pt x="133392" y="22314"/>
                  </a:lnTo>
                  <a:lnTo>
                    <a:pt x="128739" y="31677"/>
                  </a:lnTo>
                  <a:lnTo>
                    <a:pt x="125127" y="47113"/>
                  </a:lnTo>
                  <a:lnTo>
                    <a:pt x="118166" y="61720"/>
                  </a:lnTo>
                  <a:lnTo>
                    <a:pt x="117472" y="64918"/>
                  </a:lnTo>
                  <a:lnTo>
                    <a:pt x="119348" y="73763"/>
                  </a:lnTo>
                  <a:lnTo>
                    <a:pt x="127165" y="97535"/>
                  </a:lnTo>
                  <a:lnTo>
                    <a:pt x="142875" y="1159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2" name="SMARTInkShape-2830"/>
            <p:cNvSpPr/>
            <p:nvPr/>
          </p:nvSpPr>
          <p:spPr>
            <a:xfrm>
              <a:off x="2375297" y="4750593"/>
              <a:ext cx="44649" cy="187525"/>
            </a:xfrm>
            <a:custGeom>
              <a:avLst/>
              <a:gdLst/>
              <a:ahLst/>
              <a:cxnLst/>
              <a:rect l="0" t="0" r="0" b="0"/>
              <a:pathLst>
                <a:path w="44649" h="187525">
                  <a:moveTo>
                    <a:pt x="44648" y="0"/>
                  </a:moveTo>
                  <a:lnTo>
                    <a:pt x="44648" y="12429"/>
                  </a:lnTo>
                  <a:lnTo>
                    <a:pt x="42003" y="18092"/>
                  </a:lnTo>
                  <a:lnTo>
                    <a:pt x="39908" y="20991"/>
                  </a:lnTo>
                  <a:lnTo>
                    <a:pt x="28139" y="60932"/>
                  </a:lnTo>
                  <a:lnTo>
                    <a:pt x="11395" y="104565"/>
                  </a:lnTo>
                  <a:lnTo>
                    <a:pt x="2889" y="145107"/>
                  </a:lnTo>
                  <a:lnTo>
                    <a:pt x="0" y="187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3" name="SMARTInkShape-2831"/>
            <p:cNvSpPr/>
            <p:nvPr/>
          </p:nvSpPr>
          <p:spPr>
            <a:xfrm>
              <a:off x="2160984" y="4741782"/>
              <a:ext cx="71317" cy="187407"/>
            </a:xfrm>
            <a:custGeom>
              <a:avLst/>
              <a:gdLst/>
              <a:ahLst/>
              <a:cxnLst/>
              <a:rect l="0" t="0" r="0" b="0"/>
              <a:pathLst>
                <a:path w="71317" h="187407">
                  <a:moveTo>
                    <a:pt x="53578" y="17741"/>
                  </a:moveTo>
                  <a:lnTo>
                    <a:pt x="53578" y="13001"/>
                  </a:lnTo>
                  <a:lnTo>
                    <a:pt x="52586" y="11605"/>
                  </a:lnTo>
                  <a:lnTo>
                    <a:pt x="50932" y="10674"/>
                  </a:lnTo>
                  <a:lnTo>
                    <a:pt x="48838" y="10053"/>
                  </a:lnTo>
                  <a:lnTo>
                    <a:pt x="47441" y="8647"/>
                  </a:lnTo>
                  <a:lnTo>
                    <a:pt x="44681" y="0"/>
                  </a:lnTo>
                  <a:lnTo>
                    <a:pt x="39918" y="4657"/>
                  </a:lnTo>
                  <a:lnTo>
                    <a:pt x="37585" y="9611"/>
                  </a:lnTo>
                  <a:lnTo>
                    <a:pt x="22449" y="51893"/>
                  </a:lnTo>
                  <a:lnTo>
                    <a:pt x="15818" y="77789"/>
                  </a:lnTo>
                  <a:lnTo>
                    <a:pt x="11991" y="86102"/>
                  </a:lnTo>
                  <a:lnTo>
                    <a:pt x="907" y="129749"/>
                  </a:lnTo>
                  <a:lnTo>
                    <a:pt x="1" y="160201"/>
                  </a:lnTo>
                  <a:lnTo>
                    <a:pt x="0" y="152044"/>
                  </a:lnTo>
                  <a:lnTo>
                    <a:pt x="7689" y="144030"/>
                  </a:lnTo>
                  <a:lnTo>
                    <a:pt x="21951" y="136871"/>
                  </a:lnTo>
                  <a:lnTo>
                    <a:pt x="28938" y="135180"/>
                  </a:lnTo>
                  <a:lnTo>
                    <a:pt x="32191" y="135721"/>
                  </a:lnTo>
                  <a:lnTo>
                    <a:pt x="42812" y="141635"/>
                  </a:lnTo>
                  <a:lnTo>
                    <a:pt x="70051" y="168161"/>
                  </a:lnTo>
                  <a:lnTo>
                    <a:pt x="71027" y="173876"/>
                  </a:lnTo>
                  <a:lnTo>
                    <a:pt x="71316" y="181854"/>
                  </a:lnTo>
                  <a:lnTo>
                    <a:pt x="70364" y="183705"/>
                  </a:lnTo>
                  <a:lnTo>
                    <a:pt x="68738" y="184937"/>
                  </a:lnTo>
                  <a:lnTo>
                    <a:pt x="62508" y="1874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4" name="SMARTInkShape-2832"/>
            <p:cNvSpPr/>
            <p:nvPr/>
          </p:nvSpPr>
          <p:spPr>
            <a:xfrm>
              <a:off x="2018109" y="4839889"/>
              <a:ext cx="98228" cy="35721"/>
            </a:xfrm>
            <a:custGeom>
              <a:avLst/>
              <a:gdLst/>
              <a:ahLst/>
              <a:cxnLst/>
              <a:rect l="0" t="0" r="0" b="0"/>
              <a:pathLst>
                <a:path w="98228" h="35721">
                  <a:moveTo>
                    <a:pt x="0" y="35720"/>
                  </a:moveTo>
                  <a:lnTo>
                    <a:pt x="0" y="30980"/>
                  </a:lnTo>
                  <a:lnTo>
                    <a:pt x="992" y="29584"/>
                  </a:lnTo>
                  <a:lnTo>
                    <a:pt x="2646" y="28653"/>
                  </a:lnTo>
                  <a:lnTo>
                    <a:pt x="7689" y="27158"/>
                  </a:lnTo>
                  <a:lnTo>
                    <a:pt x="13303" y="22160"/>
                  </a:lnTo>
                  <a:lnTo>
                    <a:pt x="21126" y="19771"/>
                  </a:lnTo>
                  <a:lnTo>
                    <a:pt x="36687" y="15781"/>
                  </a:lnTo>
                  <a:lnTo>
                    <a:pt x="53865" y="10961"/>
                  </a:lnTo>
                  <a:lnTo>
                    <a:pt x="71523" y="6887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5" name="SMARTInkShape-2833"/>
            <p:cNvSpPr/>
            <p:nvPr/>
          </p:nvSpPr>
          <p:spPr>
            <a:xfrm>
              <a:off x="2089547" y="4777382"/>
              <a:ext cx="35719" cy="160736"/>
            </a:xfrm>
            <a:custGeom>
              <a:avLst/>
              <a:gdLst/>
              <a:ahLst/>
              <a:cxnLst/>
              <a:rect l="0" t="0" r="0" b="0"/>
              <a:pathLst>
                <a:path w="35719" h="160736">
                  <a:moveTo>
                    <a:pt x="35718" y="0"/>
                  </a:moveTo>
                  <a:lnTo>
                    <a:pt x="26898" y="0"/>
                  </a:lnTo>
                  <a:lnTo>
                    <a:pt x="31562" y="4740"/>
                  </a:lnTo>
                  <a:lnTo>
                    <a:pt x="31955" y="7129"/>
                  </a:lnTo>
                  <a:lnTo>
                    <a:pt x="27373" y="24909"/>
                  </a:lnTo>
                  <a:lnTo>
                    <a:pt x="25970" y="39902"/>
                  </a:lnTo>
                  <a:lnTo>
                    <a:pt x="11972" y="84203"/>
                  </a:lnTo>
                  <a:lnTo>
                    <a:pt x="1359" y="126263"/>
                  </a:lnTo>
                  <a:lnTo>
                    <a:pt x="0" y="160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6" name="SMARTInkShape-2834"/>
            <p:cNvSpPr/>
            <p:nvPr/>
          </p:nvSpPr>
          <p:spPr>
            <a:xfrm>
              <a:off x="1991320" y="4911328"/>
              <a:ext cx="1" cy="44650"/>
            </a:xfrm>
            <a:custGeom>
              <a:avLst/>
              <a:gdLst/>
              <a:ahLst/>
              <a:cxnLst/>
              <a:rect l="0" t="0" r="0" b="0"/>
              <a:pathLst>
                <a:path w="1" h="44650">
                  <a:moveTo>
                    <a:pt x="0" y="0"/>
                  </a:moveTo>
                  <a:lnTo>
                    <a:pt x="0" y="446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7" name="SMARTInkShape-2835"/>
            <p:cNvSpPr/>
            <p:nvPr/>
          </p:nvSpPr>
          <p:spPr>
            <a:xfrm>
              <a:off x="1875271" y="4875609"/>
              <a:ext cx="71392" cy="89298"/>
            </a:xfrm>
            <a:custGeom>
              <a:avLst/>
              <a:gdLst/>
              <a:ahLst/>
              <a:cxnLst/>
              <a:rect l="0" t="0" r="0" b="0"/>
              <a:pathLst>
                <a:path w="71392" h="89298">
                  <a:moveTo>
                    <a:pt x="62471" y="0"/>
                  </a:moveTo>
                  <a:lnTo>
                    <a:pt x="71391" y="0"/>
                  </a:lnTo>
                  <a:lnTo>
                    <a:pt x="66658" y="0"/>
                  </a:lnTo>
                  <a:lnTo>
                    <a:pt x="61686" y="2646"/>
                  </a:lnTo>
                  <a:lnTo>
                    <a:pt x="47485" y="14239"/>
                  </a:lnTo>
                  <a:lnTo>
                    <a:pt x="19678" y="27361"/>
                  </a:lnTo>
                  <a:lnTo>
                    <a:pt x="13686" y="32997"/>
                  </a:lnTo>
                  <a:lnTo>
                    <a:pt x="2106" y="53594"/>
                  </a:lnTo>
                  <a:lnTo>
                    <a:pt x="0" y="70915"/>
                  </a:lnTo>
                  <a:lnTo>
                    <a:pt x="7655" y="71393"/>
                  </a:lnTo>
                  <a:lnTo>
                    <a:pt x="26936" y="55990"/>
                  </a:lnTo>
                  <a:lnTo>
                    <a:pt x="32787" y="53658"/>
                  </a:lnTo>
                  <a:lnTo>
                    <a:pt x="42859" y="46031"/>
                  </a:lnTo>
                  <a:lnTo>
                    <a:pt x="48833" y="45058"/>
                  </a:lnTo>
                  <a:lnTo>
                    <a:pt x="50402" y="43929"/>
                  </a:lnTo>
                  <a:lnTo>
                    <a:pt x="51449" y="42184"/>
                  </a:lnTo>
                  <a:lnTo>
                    <a:pt x="53128" y="36995"/>
                  </a:lnTo>
                  <a:lnTo>
                    <a:pt x="53505" y="43519"/>
                  </a:lnTo>
                  <a:lnTo>
                    <a:pt x="53541" y="89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8" name="SMARTInkShape-2836"/>
            <p:cNvSpPr/>
            <p:nvPr/>
          </p:nvSpPr>
          <p:spPr>
            <a:xfrm>
              <a:off x="1723429" y="4875609"/>
              <a:ext cx="125017" cy="1"/>
            </a:xfrm>
            <a:custGeom>
              <a:avLst/>
              <a:gdLst/>
              <a:ahLst/>
              <a:cxnLst/>
              <a:rect l="0" t="0" r="0" b="0"/>
              <a:pathLst>
                <a:path w="125017" h="1">
                  <a:moveTo>
                    <a:pt x="0" y="0"/>
                  </a:moveTo>
                  <a:lnTo>
                    <a:pt x="39148" y="0"/>
                  </a:lnTo>
                  <a:lnTo>
                    <a:pt x="80394" y="0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9" name="SMARTInkShape-2837"/>
            <p:cNvSpPr/>
            <p:nvPr/>
          </p:nvSpPr>
          <p:spPr>
            <a:xfrm>
              <a:off x="1821656" y="4732768"/>
              <a:ext cx="116087" cy="258928"/>
            </a:xfrm>
            <a:custGeom>
              <a:avLst/>
              <a:gdLst/>
              <a:ahLst/>
              <a:cxnLst/>
              <a:rect l="0" t="0" r="0" b="0"/>
              <a:pathLst>
                <a:path w="116087" h="258928">
                  <a:moveTo>
                    <a:pt x="0" y="258927"/>
                  </a:moveTo>
                  <a:lnTo>
                    <a:pt x="0" y="216420"/>
                  </a:lnTo>
                  <a:lnTo>
                    <a:pt x="0" y="210931"/>
                  </a:lnTo>
                  <a:lnTo>
                    <a:pt x="2646" y="205184"/>
                  </a:lnTo>
                  <a:lnTo>
                    <a:pt x="7689" y="198151"/>
                  </a:lnTo>
                  <a:lnTo>
                    <a:pt x="8685" y="189633"/>
                  </a:lnTo>
                  <a:lnTo>
                    <a:pt x="8929" y="148791"/>
                  </a:lnTo>
                  <a:lnTo>
                    <a:pt x="8930" y="104639"/>
                  </a:lnTo>
                  <a:lnTo>
                    <a:pt x="9922" y="68496"/>
                  </a:lnTo>
                  <a:lnTo>
                    <a:pt x="16618" y="50968"/>
                  </a:lnTo>
                  <a:lnTo>
                    <a:pt x="18830" y="20809"/>
                  </a:lnTo>
                  <a:lnTo>
                    <a:pt x="22591" y="14852"/>
                  </a:lnTo>
                  <a:lnTo>
                    <a:pt x="27569" y="11543"/>
                  </a:lnTo>
                  <a:lnTo>
                    <a:pt x="35950" y="9680"/>
                  </a:lnTo>
                  <a:lnTo>
                    <a:pt x="38849" y="9419"/>
                  </a:lnTo>
                  <a:lnTo>
                    <a:pt x="44717" y="6483"/>
                  </a:lnTo>
                  <a:lnTo>
                    <a:pt x="51828" y="1254"/>
                  </a:lnTo>
                  <a:lnTo>
                    <a:pt x="60362" y="219"/>
                  </a:lnTo>
                  <a:lnTo>
                    <a:pt x="74523" y="0"/>
                  </a:lnTo>
                  <a:lnTo>
                    <a:pt x="80416" y="2627"/>
                  </a:lnTo>
                  <a:lnTo>
                    <a:pt x="86342" y="6110"/>
                  </a:lnTo>
                  <a:lnTo>
                    <a:pt x="98231" y="8345"/>
                  </a:lnTo>
                  <a:lnTo>
                    <a:pt x="116086" y="88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0" name="SMARTInkShape-2838"/>
            <p:cNvSpPr/>
            <p:nvPr/>
          </p:nvSpPr>
          <p:spPr>
            <a:xfrm>
              <a:off x="1580555" y="4911328"/>
              <a:ext cx="17860" cy="80368"/>
            </a:xfrm>
            <a:custGeom>
              <a:avLst/>
              <a:gdLst/>
              <a:ahLst/>
              <a:cxnLst/>
              <a:rect l="0" t="0" r="0" b="0"/>
              <a:pathLst>
                <a:path w="17860" h="80368">
                  <a:moveTo>
                    <a:pt x="0" y="0"/>
                  </a:moveTo>
                  <a:lnTo>
                    <a:pt x="0" y="41941"/>
                  </a:lnTo>
                  <a:lnTo>
                    <a:pt x="0" y="56590"/>
                  </a:lnTo>
                  <a:lnTo>
                    <a:pt x="992" y="58562"/>
                  </a:lnTo>
                  <a:lnTo>
                    <a:pt x="2646" y="59877"/>
                  </a:lnTo>
                  <a:lnTo>
                    <a:pt x="4740" y="60755"/>
                  </a:lnTo>
                  <a:lnTo>
                    <a:pt x="6136" y="62331"/>
                  </a:lnTo>
                  <a:lnTo>
                    <a:pt x="8561" y="70042"/>
                  </a:lnTo>
                  <a:lnTo>
                    <a:pt x="17859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1" name="SMARTInkShape-2839"/>
            <p:cNvSpPr/>
            <p:nvPr/>
          </p:nvSpPr>
          <p:spPr>
            <a:xfrm>
              <a:off x="1598414" y="4759523"/>
              <a:ext cx="17860" cy="151806"/>
            </a:xfrm>
            <a:custGeom>
              <a:avLst/>
              <a:gdLst/>
              <a:ahLst/>
              <a:cxnLst/>
              <a:rect l="0" t="0" r="0" b="0"/>
              <a:pathLst>
                <a:path w="17860" h="151806">
                  <a:moveTo>
                    <a:pt x="0" y="0"/>
                  </a:moveTo>
                  <a:lnTo>
                    <a:pt x="0" y="37577"/>
                  </a:lnTo>
                  <a:lnTo>
                    <a:pt x="8562" y="78758"/>
                  </a:lnTo>
                  <a:lnTo>
                    <a:pt x="8920" y="123316"/>
                  </a:lnTo>
                  <a:lnTo>
                    <a:pt x="17859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2" name="SMARTInkShape-2840"/>
            <p:cNvSpPr/>
            <p:nvPr/>
          </p:nvSpPr>
          <p:spPr>
            <a:xfrm>
              <a:off x="1482739" y="4911337"/>
              <a:ext cx="62098" cy="53570"/>
            </a:xfrm>
            <a:custGeom>
              <a:avLst/>
              <a:gdLst/>
              <a:ahLst/>
              <a:cxnLst/>
              <a:rect l="0" t="0" r="0" b="0"/>
              <a:pathLst>
                <a:path w="62098" h="53570">
                  <a:moveTo>
                    <a:pt x="44237" y="8921"/>
                  </a:moveTo>
                  <a:lnTo>
                    <a:pt x="44237" y="359"/>
                  </a:lnTo>
                  <a:lnTo>
                    <a:pt x="30935" y="0"/>
                  </a:lnTo>
                  <a:lnTo>
                    <a:pt x="29416" y="990"/>
                  </a:lnTo>
                  <a:lnTo>
                    <a:pt x="28403" y="2642"/>
                  </a:lnTo>
                  <a:lnTo>
                    <a:pt x="27728" y="4735"/>
                  </a:lnTo>
                  <a:lnTo>
                    <a:pt x="10985" y="26850"/>
                  </a:lnTo>
                  <a:lnTo>
                    <a:pt x="8623" y="32763"/>
                  </a:lnTo>
                  <a:lnTo>
                    <a:pt x="975" y="42880"/>
                  </a:lnTo>
                  <a:lnTo>
                    <a:pt x="0" y="48858"/>
                  </a:lnTo>
                  <a:lnTo>
                    <a:pt x="855" y="50430"/>
                  </a:lnTo>
                  <a:lnTo>
                    <a:pt x="2417" y="51476"/>
                  </a:lnTo>
                  <a:lnTo>
                    <a:pt x="7313" y="53155"/>
                  </a:lnTo>
                  <a:lnTo>
                    <a:pt x="7715" y="52301"/>
                  </a:lnTo>
                  <a:lnTo>
                    <a:pt x="8161" y="48706"/>
                  </a:lnTo>
                  <a:lnTo>
                    <a:pt x="9273" y="47351"/>
                  </a:lnTo>
                  <a:lnTo>
                    <a:pt x="13154" y="45844"/>
                  </a:lnTo>
                  <a:lnTo>
                    <a:pt x="14585" y="44450"/>
                  </a:lnTo>
                  <a:lnTo>
                    <a:pt x="19529" y="35085"/>
                  </a:lnTo>
                  <a:lnTo>
                    <a:pt x="35297" y="17861"/>
                  </a:lnTo>
                  <a:lnTo>
                    <a:pt x="35307" y="30280"/>
                  </a:lnTo>
                  <a:lnTo>
                    <a:pt x="36299" y="32090"/>
                  </a:lnTo>
                  <a:lnTo>
                    <a:pt x="37953" y="33296"/>
                  </a:lnTo>
                  <a:lnTo>
                    <a:pt x="40048" y="34101"/>
                  </a:lnTo>
                  <a:lnTo>
                    <a:pt x="41445" y="35630"/>
                  </a:lnTo>
                  <a:lnTo>
                    <a:pt x="46332" y="45211"/>
                  </a:lnTo>
                  <a:lnTo>
                    <a:pt x="51817" y="51918"/>
                  </a:lnTo>
                  <a:lnTo>
                    <a:pt x="55213" y="52836"/>
                  </a:lnTo>
                  <a:lnTo>
                    <a:pt x="62097" y="535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3" name="SMARTInkShape-2841"/>
            <p:cNvSpPr/>
            <p:nvPr/>
          </p:nvSpPr>
          <p:spPr>
            <a:xfrm>
              <a:off x="1401997" y="4884539"/>
              <a:ext cx="62473" cy="80368"/>
            </a:xfrm>
            <a:custGeom>
              <a:avLst/>
              <a:gdLst/>
              <a:ahLst/>
              <a:cxnLst/>
              <a:rect l="0" t="0" r="0" b="0"/>
              <a:pathLst>
                <a:path w="62473" h="80368">
                  <a:moveTo>
                    <a:pt x="62472" y="0"/>
                  </a:moveTo>
                  <a:lnTo>
                    <a:pt x="57731" y="0"/>
                  </a:lnTo>
                  <a:lnTo>
                    <a:pt x="52758" y="2645"/>
                  </a:lnTo>
                  <a:lnTo>
                    <a:pt x="47240" y="6136"/>
                  </a:lnTo>
                  <a:lnTo>
                    <a:pt x="38556" y="9094"/>
                  </a:lnTo>
                  <a:lnTo>
                    <a:pt x="29699" y="14821"/>
                  </a:lnTo>
                  <a:lnTo>
                    <a:pt x="20791" y="17951"/>
                  </a:lnTo>
                  <a:lnTo>
                    <a:pt x="14843" y="22200"/>
                  </a:lnTo>
                  <a:lnTo>
                    <a:pt x="11538" y="27395"/>
                  </a:lnTo>
                  <a:lnTo>
                    <a:pt x="9077" y="33012"/>
                  </a:lnTo>
                  <a:lnTo>
                    <a:pt x="3105" y="41752"/>
                  </a:lnTo>
                  <a:lnTo>
                    <a:pt x="895" y="50625"/>
                  </a:lnTo>
                  <a:lnTo>
                    <a:pt x="0" y="66726"/>
                  </a:lnTo>
                  <a:lnTo>
                    <a:pt x="980" y="68297"/>
                  </a:lnTo>
                  <a:lnTo>
                    <a:pt x="2626" y="69344"/>
                  </a:lnTo>
                  <a:lnTo>
                    <a:pt x="4715" y="70042"/>
                  </a:lnTo>
                  <a:lnTo>
                    <a:pt x="6108" y="71499"/>
                  </a:lnTo>
                  <a:lnTo>
                    <a:pt x="7655" y="75764"/>
                  </a:lnTo>
                  <a:lnTo>
                    <a:pt x="9060" y="77298"/>
                  </a:lnTo>
                  <a:lnTo>
                    <a:pt x="17823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4" name="SMARTInkShape-2842"/>
            <p:cNvSpPr/>
            <p:nvPr/>
          </p:nvSpPr>
          <p:spPr>
            <a:xfrm>
              <a:off x="1366242" y="4830961"/>
              <a:ext cx="8931" cy="8929"/>
            </a:xfrm>
            <a:custGeom>
              <a:avLst/>
              <a:gdLst/>
              <a:ahLst/>
              <a:cxnLst/>
              <a:rect l="0" t="0" r="0" b="0"/>
              <a:pathLst>
                <a:path w="8931" h="8929">
                  <a:moveTo>
                    <a:pt x="8930" y="0"/>
                  </a:moveTo>
                  <a:lnTo>
                    <a:pt x="4189" y="0"/>
                  </a:lnTo>
                  <a:lnTo>
                    <a:pt x="2793" y="992"/>
                  </a:lnTo>
                  <a:lnTo>
                    <a:pt x="1862" y="2645"/>
                  </a:lnTo>
                  <a:lnTo>
                    <a:pt x="0" y="89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5" name="SMARTInkShape-2843"/>
            <p:cNvSpPr/>
            <p:nvPr/>
          </p:nvSpPr>
          <p:spPr>
            <a:xfrm>
              <a:off x="1339562" y="4902398"/>
              <a:ext cx="17752" cy="53580"/>
            </a:xfrm>
            <a:custGeom>
              <a:avLst/>
              <a:gdLst/>
              <a:ahLst/>
              <a:cxnLst/>
              <a:rect l="0" t="0" r="0" b="0"/>
              <a:pathLst>
                <a:path w="17752" h="53580">
                  <a:moveTo>
                    <a:pt x="8821" y="0"/>
                  </a:moveTo>
                  <a:lnTo>
                    <a:pt x="4080" y="0"/>
                  </a:lnTo>
                  <a:lnTo>
                    <a:pt x="2684" y="991"/>
                  </a:lnTo>
                  <a:lnTo>
                    <a:pt x="1753" y="2646"/>
                  </a:lnTo>
                  <a:lnTo>
                    <a:pt x="136" y="9094"/>
                  </a:lnTo>
                  <a:lnTo>
                    <a:pt x="0" y="13302"/>
                  </a:lnTo>
                  <a:lnTo>
                    <a:pt x="2585" y="18480"/>
                  </a:lnTo>
                  <a:lnTo>
                    <a:pt x="6049" y="24088"/>
                  </a:lnTo>
                  <a:lnTo>
                    <a:pt x="8273" y="35773"/>
                  </a:lnTo>
                  <a:lnTo>
                    <a:pt x="8456" y="38732"/>
                  </a:lnTo>
                  <a:lnTo>
                    <a:pt x="9570" y="40704"/>
                  </a:lnTo>
                  <a:lnTo>
                    <a:pt x="11304" y="42018"/>
                  </a:lnTo>
                  <a:lnTo>
                    <a:pt x="13453" y="42895"/>
                  </a:lnTo>
                  <a:lnTo>
                    <a:pt x="14886" y="44472"/>
                  </a:lnTo>
                  <a:lnTo>
                    <a:pt x="17751" y="535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6" name="SMARTInkShape-2844"/>
            <p:cNvSpPr/>
            <p:nvPr/>
          </p:nvSpPr>
          <p:spPr>
            <a:xfrm>
              <a:off x="1294914" y="4795242"/>
              <a:ext cx="8821" cy="151806"/>
            </a:xfrm>
            <a:custGeom>
              <a:avLst/>
              <a:gdLst/>
              <a:ahLst/>
              <a:cxnLst/>
              <a:rect l="0" t="0" r="0" b="0"/>
              <a:pathLst>
                <a:path w="8821" h="151806">
                  <a:moveTo>
                    <a:pt x="8820" y="0"/>
                  </a:moveTo>
                  <a:lnTo>
                    <a:pt x="8820" y="42955"/>
                  </a:lnTo>
                  <a:lnTo>
                    <a:pt x="8820" y="73073"/>
                  </a:lnTo>
                  <a:lnTo>
                    <a:pt x="6174" y="79772"/>
                  </a:lnTo>
                  <a:lnTo>
                    <a:pt x="4080" y="82946"/>
                  </a:lnTo>
                  <a:lnTo>
                    <a:pt x="1132" y="96895"/>
                  </a:lnTo>
                  <a:lnTo>
                    <a:pt x="0" y="123425"/>
                  </a:lnTo>
                  <a:lnTo>
                    <a:pt x="2585" y="131916"/>
                  </a:lnTo>
                  <a:lnTo>
                    <a:pt x="7589" y="140710"/>
                  </a:lnTo>
                  <a:lnTo>
                    <a:pt x="8820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7" name="SMARTInkShape-2845"/>
            <p:cNvSpPr/>
            <p:nvPr/>
          </p:nvSpPr>
          <p:spPr>
            <a:xfrm>
              <a:off x="1187648" y="4795242"/>
              <a:ext cx="79005" cy="160722"/>
            </a:xfrm>
            <a:custGeom>
              <a:avLst/>
              <a:gdLst/>
              <a:ahLst/>
              <a:cxnLst/>
              <a:rect l="0" t="0" r="0" b="0"/>
              <a:pathLst>
                <a:path w="79005" h="160722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6137" y="15231"/>
                  </a:lnTo>
                  <a:lnTo>
                    <a:pt x="8378" y="26857"/>
                  </a:lnTo>
                  <a:lnTo>
                    <a:pt x="8562" y="29811"/>
                  </a:lnTo>
                  <a:lnTo>
                    <a:pt x="11412" y="35739"/>
                  </a:lnTo>
                  <a:lnTo>
                    <a:pt x="13562" y="38709"/>
                  </a:lnTo>
                  <a:lnTo>
                    <a:pt x="16586" y="52369"/>
                  </a:lnTo>
                  <a:lnTo>
                    <a:pt x="17838" y="94349"/>
                  </a:lnTo>
                  <a:lnTo>
                    <a:pt x="17850" y="100803"/>
                  </a:lnTo>
                  <a:lnTo>
                    <a:pt x="26954" y="130117"/>
                  </a:lnTo>
                  <a:lnTo>
                    <a:pt x="33694" y="142707"/>
                  </a:lnTo>
                  <a:lnTo>
                    <a:pt x="34369" y="145740"/>
                  </a:lnTo>
                  <a:lnTo>
                    <a:pt x="40060" y="154748"/>
                  </a:lnTo>
                  <a:lnTo>
                    <a:pt x="45255" y="158074"/>
                  </a:lnTo>
                  <a:lnTo>
                    <a:pt x="60780" y="160578"/>
                  </a:lnTo>
                  <a:lnTo>
                    <a:pt x="70045" y="160721"/>
                  </a:lnTo>
                  <a:lnTo>
                    <a:pt x="79004" y="153045"/>
                  </a:lnTo>
                  <a:lnTo>
                    <a:pt x="78466" y="151639"/>
                  </a:lnTo>
                  <a:lnTo>
                    <a:pt x="72559" y="144225"/>
                  </a:lnTo>
                  <a:lnTo>
                    <a:pt x="71770" y="138533"/>
                  </a:lnTo>
                  <a:lnTo>
                    <a:pt x="70667" y="137005"/>
                  </a:lnTo>
                  <a:lnTo>
                    <a:pt x="68940" y="135985"/>
                  </a:lnTo>
                  <a:lnTo>
                    <a:pt x="66796" y="135305"/>
                  </a:lnTo>
                  <a:lnTo>
                    <a:pt x="55196" y="126376"/>
                  </a:lnTo>
                  <a:lnTo>
                    <a:pt x="49317" y="125419"/>
                  </a:lnTo>
                  <a:lnTo>
                    <a:pt x="41291" y="125135"/>
                  </a:lnTo>
                  <a:lnTo>
                    <a:pt x="39434" y="124103"/>
                  </a:lnTo>
                  <a:lnTo>
                    <a:pt x="38196" y="122423"/>
                  </a:lnTo>
                  <a:lnTo>
                    <a:pt x="37370" y="120310"/>
                  </a:lnTo>
                  <a:lnTo>
                    <a:pt x="35828" y="118903"/>
                  </a:lnTo>
                  <a:lnTo>
                    <a:pt x="26789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8" name="SMARTInkShape-2846"/>
            <p:cNvSpPr/>
            <p:nvPr/>
          </p:nvSpPr>
          <p:spPr>
            <a:xfrm>
              <a:off x="1151930" y="4893469"/>
              <a:ext cx="1" cy="80368"/>
            </a:xfrm>
            <a:custGeom>
              <a:avLst/>
              <a:gdLst/>
              <a:ahLst/>
              <a:cxnLst/>
              <a:rect l="0" t="0" r="0" b="0"/>
              <a:pathLst>
                <a:path w="1" h="80368">
                  <a:moveTo>
                    <a:pt x="0" y="0"/>
                  </a:moveTo>
                  <a:lnTo>
                    <a:pt x="0" y="42500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9" name="SMARTInkShape-2847"/>
            <p:cNvSpPr/>
            <p:nvPr/>
          </p:nvSpPr>
          <p:spPr>
            <a:xfrm>
              <a:off x="1044773" y="4795242"/>
              <a:ext cx="88875" cy="186991"/>
            </a:xfrm>
            <a:custGeom>
              <a:avLst/>
              <a:gdLst/>
              <a:ahLst/>
              <a:cxnLst/>
              <a:rect l="0" t="0" r="0" b="0"/>
              <a:pathLst>
                <a:path w="88875" h="186991">
                  <a:moveTo>
                    <a:pt x="17860" y="0"/>
                  </a:moveTo>
                  <a:lnTo>
                    <a:pt x="13119" y="0"/>
                  </a:lnTo>
                  <a:lnTo>
                    <a:pt x="11723" y="992"/>
                  </a:lnTo>
                  <a:lnTo>
                    <a:pt x="10792" y="2645"/>
                  </a:lnTo>
                  <a:lnTo>
                    <a:pt x="9298" y="12429"/>
                  </a:lnTo>
                  <a:lnTo>
                    <a:pt x="7944" y="47817"/>
                  </a:lnTo>
                  <a:lnTo>
                    <a:pt x="1864" y="64604"/>
                  </a:lnTo>
                  <a:lnTo>
                    <a:pt x="109" y="104302"/>
                  </a:lnTo>
                  <a:lnTo>
                    <a:pt x="5" y="144741"/>
                  </a:lnTo>
                  <a:lnTo>
                    <a:pt x="994" y="154619"/>
                  </a:lnTo>
                  <a:lnTo>
                    <a:pt x="7130" y="165758"/>
                  </a:lnTo>
                  <a:lnTo>
                    <a:pt x="20991" y="181448"/>
                  </a:lnTo>
                  <a:lnTo>
                    <a:pt x="26858" y="184823"/>
                  </a:lnTo>
                  <a:lnTo>
                    <a:pt x="38709" y="186990"/>
                  </a:lnTo>
                  <a:lnTo>
                    <a:pt x="44655" y="184640"/>
                  </a:lnTo>
                  <a:lnTo>
                    <a:pt x="73174" y="166519"/>
                  </a:lnTo>
                  <a:lnTo>
                    <a:pt x="77170" y="160659"/>
                  </a:lnTo>
                  <a:lnTo>
                    <a:pt x="79939" y="154748"/>
                  </a:lnTo>
                  <a:lnTo>
                    <a:pt x="86083" y="145841"/>
                  </a:lnTo>
                  <a:lnTo>
                    <a:pt x="88345" y="136919"/>
                  </a:lnTo>
                  <a:lnTo>
                    <a:pt x="88874" y="130967"/>
                  </a:lnTo>
                  <a:lnTo>
                    <a:pt x="86463" y="125015"/>
                  </a:lnTo>
                  <a:lnTo>
                    <a:pt x="83077" y="119062"/>
                  </a:lnTo>
                  <a:lnTo>
                    <a:pt x="80178" y="110133"/>
                  </a:lnTo>
                  <a:lnTo>
                    <a:pt x="75984" y="104180"/>
                  </a:lnTo>
                  <a:lnTo>
                    <a:pt x="70812" y="100872"/>
                  </a:lnTo>
                  <a:lnTo>
                    <a:pt x="59408" y="98749"/>
                  </a:lnTo>
                  <a:lnTo>
                    <a:pt x="50565" y="98381"/>
                  </a:lnTo>
                  <a:lnTo>
                    <a:pt x="15250" y="106793"/>
                  </a:lnTo>
                  <a:lnTo>
                    <a:pt x="13143" y="107906"/>
                  </a:lnTo>
                  <a:lnTo>
                    <a:pt x="11739" y="109640"/>
                  </a:lnTo>
                  <a:lnTo>
                    <a:pt x="10803" y="111789"/>
                  </a:lnTo>
                  <a:lnTo>
                    <a:pt x="9186" y="113221"/>
                  </a:lnTo>
                  <a:lnTo>
                    <a:pt x="4744" y="114813"/>
                  </a:lnTo>
                  <a:lnTo>
                    <a:pt x="3163" y="116229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0" name="SMARTInkShape-2848"/>
            <p:cNvSpPr/>
            <p:nvPr/>
          </p:nvSpPr>
          <p:spPr>
            <a:xfrm>
              <a:off x="839391" y="4938117"/>
              <a:ext cx="44649" cy="8931"/>
            </a:xfrm>
            <a:custGeom>
              <a:avLst/>
              <a:gdLst/>
              <a:ahLst/>
              <a:cxnLst/>
              <a:rect l="0" t="0" r="0" b="0"/>
              <a:pathLst>
                <a:path w="44649" h="8931">
                  <a:moveTo>
                    <a:pt x="0" y="8930"/>
                  </a:moveTo>
                  <a:lnTo>
                    <a:pt x="7688" y="1242"/>
                  </a:lnTo>
                  <a:lnTo>
                    <a:pt x="13302" y="368"/>
                  </a:lnTo>
                  <a:lnTo>
                    <a:pt x="4464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1" name="SMARTInkShape-2849"/>
            <p:cNvSpPr/>
            <p:nvPr/>
          </p:nvSpPr>
          <p:spPr>
            <a:xfrm>
              <a:off x="669727" y="4866679"/>
              <a:ext cx="125016" cy="125017"/>
            </a:xfrm>
            <a:custGeom>
              <a:avLst/>
              <a:gdLst/>
              <a:ahLst/>
              <a:cxnLst/>
              <a:rect l="0" t="0" r="0" b="0"/>
              <a:pathLst>
                <a:path w="125016" h="125017">
                  <a:moveTo>
                    <a:pt x="125015" y="0"/>
                  </a:moveTo>
                  <a:lnTo>
                    <a:pt x="117327" y="0"/>
                  </a:lnTo>
                  <a:lnTo>
                    <a:pt x="109202" y="6137"/>
                  </a:lnTo>
                  <a:lnTo>
                    <a:pt x="103766" y="7689"/>
                  </a:lnTo>
                  <a:lnTo>
                    <a:pt x="101919" y="9095"/>
                  </a:lnTo>
                  <a:lnTo>
                    <a:pt x="68427" y="52377"/>
                  </a:lnTo>
                  <a:lnTo>
                    <a:pt x="59521" y="64247"/>
                  </a:lnTo>
                  <a:lnTo>
                    <a:pt x="37579" y="82851"/>
                  </a:lnTo>
                  <a:lnTo>
                    <a:pt x="11623" y="115919"/>
                  </a:lnTo>
                  <a:lnTo>
                    <a:pt x="10725" y="118951"/>
                  </a:lnTo>
                  <a:lnTo>
                    <a:pt x="9134" y="120973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2" name="SMARTInkShape-2850"/>
            <p:cNvSpPr/>
            <p:nvPr/>
          </p:nvSpPr>
          <p:spPr>
            <a:xfrm>
              <a:off x="723305" y="4848820"/>
              <a:ext cx="62508" cy="116087"/>
            </a:xfrm>
            <a:custGeom>
              <a:avLst/>
              <a:gdLst/>
              <a:ahLst/>
              <a:cxnLst/>
              <a:rect l="0" t="0" r="0" b="0"/>
              <a:pathLst>
                <a:path w="62508" h="116087">
                  <a:moveTo>
                    <a:pt x="0" y="0"/>
                  </a:moveTo>
                  <a:lnTo>
                    <a:pt x="0" y="13561"/>
                  </a:lnTo>
                  <a:lnTo>
                    <a:pt x="2645" y="18595"/>
                  </a:lnTo>
                  <a:lnTo>
                    <a:pt x="6137" y="24140"/>
                  </a:lnTo>
                  <a:lnTo>
                    <a:pt x="9094" y="32839"/>
                  </a:lnTo>
                  <a:lnTo>
                    <a:pt x="14821" y="41700"/>
                  </a:lnTo>
                  <a:lnTo>
                    <a:pt x="17951" y="50610"/>
                  </a:lnTo>
                  <a:lnTo>
                    <a:pt x="23729" y="59534"/>
                  </a:lnTo>
                  <a:lnTo>
                    <a:pt x="26874" y="68462"/>
                  </a:lnTo>
                  <a:lnTo>
                    <a:pt x="42181" y="89297"/>
                  </a:lnTo>
                  <a:lnTo>
                    <a:pt x="44544" y="95250"/>
                  </a:lnTo>
                  <a:lnTo>
                    <a:pt x="62507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3" name="SMARTInkShape-2851"/>
            <p:cNvSpPr/>
            <p:nvPr/>
          </p:nvSpPr>
          <p:spPr>
            <a:xfrm>
              <a:off x="563935" y="4790199"/>
              <a:ext cx="105793" cy="165779"/>
            </a:xfrm>
            <a:custGeom>
              <a:avLst/>
              <a:gdLst/>
              <a:ahLst/>
              <a:cxnLst/>
              <a:rect l="0" t="0" r="0" b="0"/>
              <a:pathLst>
                <a:path w="105793" h="165779">
                  <a:moveTo>
                    <a:pt x="25424" y="67551"/>
                  </a:moveTo>
                  <a:lnTo>
                    <a:pt x="25424" y="76113"/>
                  </a:lnTo>
                  <a:lnTo>
                    <a:pt x="30165" y="76371"/>
                  </a:lnTo>
                  <a:lnTo>
                    <a:pt x="35138" y="73786"/>
                  </a:lnTo>
                  <a:lnTo>
                    <a:pt x="40656" y="70323"/>
                  </a:lnTo>
                  <a:lnTo>
                    <a:pt x="52282" y="68099"/>
                  </a:lnTo>
                  <a:lnTo>
                    <a:pt x="55236" y="67916"/>
                  </a:lnTo>
                  <a:lnTo>
                    <a:pt x="61164" y="65068"/>
                  </a:lnTo>
                  <a:lnTo>
                    <a:pt x="67105" y="61486"/>
                  </a:lnTo>
                  <a:lnTo>
                    <a:pt x="76029" y="58478"/>
                  </a:lnTo>
                  <a:lnTo>
                    <a:pt x="101080" y="36508"/>
                  </a:lnTo>
                  <a:lnTo>
                    <a:pt x="103697" y="31264"/>
                  </a:lnTo>
                  <a:lnTo>
                    <a:pt x="105608" y="13923"/>
                  </a:lnTo>
                  <a:lnTo>
                    <a:pt x="105669" y="10963"/>
                  </a:lnTo>
                  <a:lnTo>
                    <a:pt x="104718" y="8989"/>
                  </a:lnTo>
                  <a:lnTo>
                    <a:pt x="103091" y="7674"/>
                  </a:lnTo>
                  <a:lnTo>
                    <a:pt x="98638" y="6212"/>
                  </a:lnTo>
                  <a:lnTo>
                    <a:pt x="93352" y="5563"/>
                  </a:lnTo>
                  <a:lnTo>
                    <a:pt x="87695" y="2628"/>
                  </a:lnTo>
                  <a:lnTo>
                    <a:pt x="84797" y="456"/>
                  </a:lnTo>
                  <a:lnTo>
                    <a:pt x="81874" y="0"/>
                  </a:lnTo>
                  <a:lnTo>
                    <a:pt x="78932" y="690"/>
                  </a:lnTo>
                  <a:lnTo>
                    <a:pt x="73018" y="3108"/>
                  </a:lnTo>
                  <a:lnTo>
                    <a:pt x="29228" y="14123"/>
                  </a:lnTo>
                  <a:lnTo>
                    <a:pt x="22815" y="18339"/>
                  </a:lnTo>
                  <a:lnTo>
                    <a:pt x="19304" y="23520"/>
                  </a:lnTo>
                  <a:lnTo>
                    <a:pt x="16751" y="29130"/>
                  </a:lnTo>
                  <a:lnTo>
                    <a:pt x="12309" y="34931"/>
                  </a:lnTo>
                  <a:lnTo>
                    <a:pt x="9673" y="43461"/>
                  </a:lnTo>
                  <a:lnTo>
                    <a:pt x="8971" y="48515"/>
                  </a:lnTo>
                  <a:lnTo>
                    <a:pt x="7510" y="51883"/>
                  </a:lnTo>
                  <a:lnTo>
                    <a:pt x="5544" y="54129"/>
                  </a:lnTo>
                  <a:lnTo>
                    <a:pt x="3241" y="55626"/>
                  </a:lnTo>
                  <a:lnTo>
                    <a:pt x="682" y="62582"/>
                  </a:lnTo>
                  <a:lnTo>
                    <a:pt x="0" y="67215"/>
                  </a:lnTo>
                  <a:lnTo>
                    <a:pt x="1888" y="75008"/>
                  </a:lnTo>
                  <a:lnTo>
                    <a:pt x="5042" y="81778"/>
                  </a:lnTo>
                  <a:lnTo>
                    <a:pt x="7067" y="96857"/>
                  </a:lnTo>
                  <a:lnTo>
                    <a:pt x="8336" y="106373"/>
                  </a:lnTo>
                  <a:lnTo>
                    <a:pt x="14628" y="117308"/>
                  </a:lnTo>
                  <a:lnTo>
                    <a:pt x="37374" y="141932"/>
                  </a:lnTo>
                  <a:lnTo>
                    <a:pt x="43303" y="145257"/>
                  </a:lnTo>
                  <a:lnTo>
                    <a:pt x="86352" y="161174"/>
                  </a:lnTo>
                  <a:lnTo>
                    <a:pt x="105792" y="1657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3" name="SMARTInkShape-Group317"/>
          <p:cNvGrpSpPr/>
          <p:nvPr/>
        </p:nvGrpSpPr>
        <p:grpSpPr>
          <a:xfrm>
            <a:off x="875109" y="5054203"/>
            <a:ext cx="2080618" cy="329830"/>
            <a:chOff x="875109" y="5054203"/>
            <a:chExt cx="2080618" cy="329830"/>
          </a:xfrm>
        </p:grpSpPr>
        <p:sp>
          <p:nvSpPr>
            <p:cNvPr id="1255" name="SMARTInkShape-2852"/>
            <p:cNvSpPr/>
            <p:nvPr/>
          </p:nvSpPr>
          <p:spPr>
            <a:xfrm>
              <a:off x="2866439" y="5107781"/>
              <a:ext cx="89288" cy="156868"/>
            </a:xfrm>
            <a:custGeom>
              <a:avLst/>
              <a:gdLst/>
              <a:ahLst/>
              <a:cxnLst/>
              <a:rect l="0" t="0" r="0" b="0"/>
              <a:pathLst>
                <a:path w="89288" h="156868">
                  <a:moveTo>
                    <a:pt x="8920" y="116086"/>
                  </a:moveTo>
                  <a:lnTo>
                    <a:pt x="4180" y="116086"/>
                  </a:lnTo>
                  <a:lnTo>
                    <a:pt x="2783" y="117078"/>
                  </a:lnTo>
                  <a:lnTo>
                    <a:pt x="1852" y="118731"/>
                  </a:lnTo>
                  <a:lnTo>
                    <a:pt x="358" y="128514"/>
                  </a:lnTo>
                  <a:lnTo>
                    <a:pt x="0" y="147106"/>
                  </a:lnTo>
                  <a:lnTo>
                    <a:pt x="989" y="148672"/>
                  </a:lnTo>
                  <a:lnTo>
                    <a:pt x="2641" y="149716"/>
                  </a:lnTo>
                  <a:lnTo>
                    <a:pt x="7680" y="151392"/>
                  </a:lnTo>
                  <a:lnTo>
                    <a:pt x="8369" y="154266"/>
                  </a:lnTo>
                  <a:lnTo>
                    <a:pt x="8675" y="156867"/>
                  </a:lnTo>
                  <a:lnTo>
                    <a:pt x="8920" y="113424"/>
                  </a:lnTo>
                  <a:lnTo>
                    <a:pt x="9913" y="102997"/>
                  </a:lnTo>
                  <a:lnTo>
                    <a:pt x="17022" y="69350"/>
                  </a:lnTo>
                  <a:lnTo>
                    <a:pt x="18821" y="30695"/>
                  </a:lnTo>
                  <a:lnTo>
                    <a:pt x="24913" y="18044"/>
                  </a:lnTo>
                  <a:lnTo>
                    <a:pt x="25536" y="15005"/>
                  </a:lnTo>
                  <a:lnTo>
                    <a:pt x="31152" y="5989"/>
                  </a:lnTo>
                  <a:lnTo>
                    <a:pt x="36330" y="2662"/>
                  </a:lnTo>
                  <a:lnTo>
                    <a:pt x="47738" y="526"/>
                  </a:lnTo>
                  <a:lnTo>
                    <a:pt x="8928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6" name="SMARTInkShape-2853"/>
            <p:cNvSpPr/>
            <p:nvPr/>
          </p:nvSpPr>
          <p:spPr>
            <a:xfrm>
              <a:off x="2750344" y="5125686"/>
              <a:ext cx="80245" cy="133901"/>
            </a:xfrm>
            <a:custGeom>
              <a:avLst/>
              <a:gdLst/>
              <a:ahLst/>
              <a:cxnLst/>
              <a:rect l="0" t="0" r="0" b="0"/>
              <a:pathLst>
                <a:path w="80245" h="133901">
                  <a:moveTo>
                    <a:pt x="0" y="89252"/>
                  </a:moveTo>
                  <a:lnTo>
                    <a:pt x="4740" y="89252"/>
                  </a:lnTo>
                  <a:lnTo>
                    <a:pt x="9713" y="86606"/>
                  </a:lnTo>
                  <a:lnTo>
                    <a:pt x="17215" y="82122"/>
                  </a:lnTo>
                  <a:lnTo>
                    <a:pt x="59050" y="62616"/>
                  </a:lnTo>
                  <a:lnTo>
                    <a:pt x="65270" y="58231"/>
                  </a:lnTo>
                  <a:lnTo>
                    <a:pt x="68696" y="52975"/>
                  </a:lnTo>
                  <a:lnTo>
                    <a:pt x="71211" y="47332"/>
                  </a:lnTo>
                  <a:lnTo>
                    <a:pt x="77213" y="38577"/>
                  </a:lnTo>
                  <a:lnTo>
                    <a:pt x="79432" y="29700"/>
                  </a:lnTo>
                  <a:lnTo>
                    <a:pt x="80244" y="14834"/>
                  </a:lnTo>
                  <a:lnTo>
                    <a:pt x="77667" y="8883"/>
                  </a:lnTo>
                  <a:lnTo>
                    <a:pt x="72668" y="1718"/>
                  </a:lnTo>
                  <a:lnTo>
                    <a:pt x="69338" y="738"/>
                  </a:lnTo>
                  <a:lnTo>
                    <a:pt x="55219" y="0"/>
                  </a:lnTo>
                  <a:lnTo>
                    <a:pt x="32630" y="20947"/>
                  </a:lnTo>
                  <a:lnTo>
                    <a:pt x="23779" y="34506"/>
                  </a:lnTo>
                  <a:lnTo>
                    <a:pt x="19613" y="51091"/>
                  </a:lnTo>
                  <a:lnTo>
                    <a:pt x="17905" y="95586"/>
                  </a:lnTo>
                  <a:lnTo>
                    <a:pt x="17872" y="108436"/>
                  </a:lnTo>
                  <a:lnTo>
                    <a:pt x="20511" y="115306"/>
                  </a:lnTo>
                  <a:lnTo>
                    <a:pt x="23998" y="121667"/>
                  </a:lnTo>
                  <a:lnTo>
                    <a:pt x="25549" y="127801"/>
                  </a:lnTo>
                  <a:lnTo>
                    <a:pt x="26954" y="129835"/>
                  </a:lnTo>
                  <a:lnTo>
                    <a:pt x="28883" y="131190"/>
                  </a:lnTo>
                  <a:lnTo>
                    <a:pt x="35719" y="133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7" name="SMARTInkShape-2854"/>
            <p:cNvSpPr/>
            <p:nvPr/>
          </p:nvSpPr>
          <p:spPr>
            <a:xfrm>
              <a:off x="2696766" y="5054203"/>
              <a:ext cx="44649" cy="205384"/>
            </a:xfrm>
            <a:custGeom>
              <a:avLst/>
              <a:gdLst/>
              <a:ahLst/>
              <a:cxnLst/>
              <a:rect l="0" t="0" r="0" b="0"/>
              <a:pathLst>
                <a:path w="44649" h="205384">
                  <a:moveTo>
                    <a:pt x="44648" y="0"/>
                  </a:moveTo>
                  <a:lnTo>
                    <a:pt x="44648" y="7688"/>
                  </a:lnTo>
                  <a:lnTo>
                    <a:pt x="38511" y="15813"/>
                  </a:lnTo>
                  <a:lnTo>
                    <a:pt x="35553" y="24087"/>
                  </a:lnTo>
                  <a:lnTo>
                    <a:pt x="29827" y="33816"/>
                  </a:lnTo>
                  <a:lnTo>
                    <a:pt x="26696" y="47833"/>
                  </a:lnTo>
                  <a:lnTo>
                    <a:pt x="11395" y="78343"/>
                  </a:lnTo>
                  <a:lnTo>
                    <a:pt x="615" y="118128"/>
                  </a:lnTo>
                  <a:lnTo>
                    <a:pt x="35" y="157877"/>
                  </a:lnTo>
                  <a:lnTo>
                    <a:pt x="0" y="202118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8" name="SMARTInkShape-2855"/>
            <p:cNvSpPr/>
            <p:nvPr/>
          </p:nvSpPr>
          <p:spPr>
            <a:xfrm>
              <a:off x="2536031" y="5179219"/>
              <a:ext cx="107158" cy="8930"/>
            </a:xfrm>
            <a:custGeom>
              <a:avLst/>
              <a:gdLst/>
              <a:ahLst/>
              <a:cxnLst/>
              <a:rect l="0" t="0" r="0" b="0"/>
              <a:pathLst>
                <a:path w="107158" h="8930">
                  <a:moveTo>
                    <a:pt x="0" y="0"/>
                  </a:moveTo>
                  <a:lnTo>
                    <a:pt x="39953" y="0"/>
                  </a:lnTo>
                  <a:lnTo>
                    <a:pt x="56927" y="992"/>
                  </a:lnTo>
                  <a:lnTo>
                    <a:pt x="107157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9" name="SMARTInkShape-2856"/>
            <p:cNvSpPr/>
            <p:nvPr/>
          </p:nvSpPr>
          <p:spPr>
            <a:xfrm>
              <a:off x="2589609" y="5072063"/>
              <a:ext cx="35720" cy="187524"/>
            </a:xfrm>
            <a:custGeom>
              <a:avLst/>
              <a:gdLst/>
              <a:ahLst/>
              <a:cxnLst/>
              <a:rect l="0" t="0" r="0" b="0"/>
              <a:pathLst>
                <a:path w="35720" h="187524">
                  <a:moveTo>
                    <a:pt x="35719" y="0"/>
                  </a:moveTo>
                  <a:lnTo>
                    <a:pt x="35719" y="20989"/>
                  </a:lnTo>
                  <a:lnTo>
                    <a:pt x="27157" y="60931"/>
                  </a:lnTo>
                  <a:lnTo>
                    <a:pt x="17716" y="101284"/>
                  </a:lnTo>
                  <a:lnTo>
                    <a:pt x="4591" y="144090"/>
                  </a:lnTo>
                  <a:lnTo>
                    <a:pt x="1361" y="158999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0" name="SMARTInkShape-2857"/>
            <p:cNvSpPr/>
            <p:nvPr/>
          </p:nvSpPr>
          <p:spPr>
            <a:xfrm>
              <a:off x="2527102" y="5072063"/>
              <a:ext cx="8930" cy="17860"/>
            </a:xfrm>
            <a:custGeom>
              <a:avLst/>
              <a:gdLst/>
              <a:ahLst/>
              <a:cxnLst/>
              <a:rect l="0" t="0" r="0" b="0"/>
              <a:pathLst>
                <a:path w="8930" h="17860">
                  <a:moveTo>
                    <a:pt x="8929" y="17859"/>
                  </a:moveTo>
                  <a:lnTo>
                    <a:pt x="4188" y="17859"/>
                  </a:lnTo>
                  <a:lnTo>
                    <a:pt x="2792" y="16867"/>
                  </a:lnTo>
                  <a:lnTo>
                    <a:pt x="1861" y="15213"/>
                  </a:lnTo>
                  <a:lnTo>
                    <a:pt x="245" y="876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1" name="SMARTInkShape-2858"/>
            <p:cNvSpPr/>
            <p:nvPr/>
          </p:nvSpPr>
          <p:spPr>
            <a:xfrm>
              <a:off x="2473523" y="5179219"/>
              <a:ext cx="8931" cy="62509"/>
            </a:xfrm>
            <a:custGeom>
              <a:avLst/>
              <a:gdLst/>
              <a:ahLst/>
              <a:cxnLst/>
              <a:rect l="0" t="0" r="0" b="0"/>
              <a:pathLst>
                <a:path w="8931" h="62509">
                  <a:moveTo>
                    <a:pt x="8930" y="0"/>
                  </a:moveTo>
                  <a:lnTo>
                    <a:pt x="8930" y="22200"/>
                  </a:lnTo>
                  <a:lnTo>
                    <a:pt x="6284" y="27395"/>
                  </a:lnTo>
                  <a:lnTo>
                    <a:pt x="2793" y="33011"/>
                  </a:lnTo>
                  <a:lnTo>
                    <a:pt x="552" y="44701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2" name="SMARTInkShape-2859"/>
            <p:cNvSpPr/>
            <p:nvPr/>
          </p:nvSpPr>
          <p:spPr>
            <a:xfrm>
              <a:off x="2402086" y="5054203"/>
              <a:ext cx="80368" cy="196454"/>
            </a:xfrm>
            <a:custGeom>
              <a:avLst/>
              <a:gdLst/>
              <a:ahLst/>
              <a:cxnLst/>
              <a:rect l="0" t="0" r="0" b="0"/>
              <a:pathLst>
                <a:path w="80368" h="196454">
                  <a:moveTo>
                    <a:pt x="80367" y="0"/>
                  </a:moveTo>
                  <a:lnTo>
                    <a:pt x="75626" y="0"/>
                  </a:lnTo>
                  <a:lnTo>
                    <a:pt x="74230" y="992"/>
                  </a:lnTo>
                  <a:lnTo>
                    <a:pt x="73299" y="2645"/>
                  </a:lnTo>
                  <a:lnTo>
                    <a:pt x="72679" y="4740"/>
                  </a:lnTo>
                  <a:lnTo>
                    <a:pt x="71273" y="6136"/>
                  </a:lnTo>
                  <a:lnTo>
                    <a:pt x="67065" y="7688"/>
                  </a:lnTo>
                  <a:lnTo>
                    <a:pt x="61887" y="13669"/>
                  </a:lnTo>
                  <a:lnTo>
                    <a:pt x="57271" y="21950"/>
                  </a:lnTo>
                  <a:lnTo>
                    <a:pt x="53680" y="32190"/>
                  </a:lnTo>
                  <a:lnTo>
                    <a:pt x="29691" y="73756"/>
                  </a:lnTo>
                  <a:lnTo>
                    <a:pt x="21806" y="86236"/>
                  </a:lnTo>
                  <a:lnTo>
                    <a:pt x="11022" y="125185"/>
                  </a:lnTo>
                  <a:lnTo>
                    <a:pt x="6904" y="142925"/>
                  </a:lnTo>
                  <a:lnTo>
                    <a:pt x="1363" y="161957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3" name="SMARTInkShape-2860"/>
            <p:cNvSpPr/>
            <p:nvPr/>
          </p:nvSpPr>
          <p:spPr>
            <a:xfrm>
              <a:off x="2312789" y="5188148"/>
              <a:ext cx="80368" cy="8931"/>
            </a:xfrm>
            <a:custGeom>
              <a:avLst/>
              <a:gdLst/>
              <a:ahLst/>
              <a:cxnLst/>
              <a:rect l="0" t="0" r="0" b="0"/>
              <a:pathLst>
                <a:path w="80368" h="8931">
                  <a:moveTo>
                    <a:pt x="0" y="8930"/>
                  </a:moveTo>
                  <a:lnTo>
                    <a:pt x="14258" y="2793"/>
                  </a:lnTo>
                  <a:lnTo>
                    <a:pt x="54883" y="109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4" name="SMARTInkShape-2861"/>
            <p:cNvSpPr/>
            <p:nvPr/>
          </p:nvSpPr>
          <p:spPr>
            <a:xfrm>
              <a:off x="2321719" y="5080992"/>
              <a:ext cx="26790" cy="169665"/>
            </a:xfrm>
            <a:custGeom>
              <a:avLst/>
              <a:gdLst/>
              <a:ahLst/>
              <a:cxnLst/>
              <a:rect l="0" t="0" r="0" b="0"/>
              <a:pathLst>
                <a:path w="26790" h="169665">
                  <a:moveTo>
                    <a:pt x="26789" y="0"/>
                  </a:moveTo>
                  <a:lnTo>
                    <a:pt x="25796" y="39903"/>
                  </a:lnTo>
                  <a:lnTo>
                    <a:pt x="13486" y="83420"/>
                  </a:lnTo>
                  <a:lnTo>
                    <a:pt x="3059" y="127823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5" name="SMARTInkShape-2862"/>
            <p:cNvSpPr/>
            <p:nvPr/>
          </p:nvSpPr>
          <p:spPr>
            <a:xfrm>
              <a:off x="2098476" y="5161359"/>
              <a:ext cx="62467" cy="222674"/>
            </a:xfrm>
            <a:custGeom>
              <a:avLst/>
              <a:gdLst/>
              <a:ahLst/>
              <a:cxnLst/>
              <a:rect l="0" t="0" r="0" b="0"/>
              <a:pathLst>
                <a:path w="62467" h="222674">
                  <a:moveTo>
                    <a:pt x="44649" y="0"/>
                  </a:moveTo>
                  <a:lnTo>
                    <a:pt x="31088" y="0"/>
                  </a:lnTo>
                  <a:lnTo>
                    <a:pt x="29655" y="992"/>
                  </a:lnTo>
                  <a:lnTo>
                    <a:pt x="28700" y="2646"/>
                  </a:lnTo>
                  <a:lnTo>
                    <a:pt x="28063" y="4740"/>
                  </a:lnTo>
                  <a:lnTo>
                    <a:pt x="19889" y="18092"/>
                  </a:lnTo>
                  <a:lnTo>
                    <a:pt x="19213" y="20990"/>
                  </a:lnTo>
                  <a:lnTo>
                    <a:pt x="10970" y="35739"/>
                  </a:lnTo>
                  <a:lnTo>
                    <a:pt x="10290" y="38710"/>
                  </a:lnTo>
                  <a:lnTo>
                    <a:pt x="907" y="53396"/>
                  </a:lnTo>
                  <a:lnTo>
                    <a:pt x="403" y="57797"/>
                  </a:lnTo>
                  <a:lnTo>
                    <a:pt x="1261" y="59366"/>
                  </a:lnTo>
                  <a:lnTo>
                    <a:pt x="2825" y="60414"/>
                  </a:lnTo>
                  <a:lnTo>
                    <a:pt x="9767" y="61888"/>
                  </a:lnTo>
                  <a:lnTo>
                    <a:pt x="16261" y="62386"/>
                  </a:lnTo>
                  <a:lnTo>
                    <a:pt x="22127" y="57731"/>
                  </a:lnTo>
                  <a:lnTo>
                    <a:pt x="24717" y="52778"/>
                  </a:lnTo>
                  <a:lnTo>
                    <a:pt x="26608" y="35649"/>
                  </a:lnTo>
                  <a:lnTo>
                    <a:pt x="26668" y="32696"/>
                  </a:lnTo>
                  <a:lnTo>
                    <a:pt x="29381" y="26769"/>
                  </a:lnTo>
                  <a:lnTo>
                    <a:pt x="34467" y="19619"/>
                  </a:lnTo>
                  <a:lnTo>
                    <a:pt x="35609" y="10325"/>
                  </a:lnTo>
                  <a:lnTo>
                    <a:pt x="36711" y="45678"/>
                  </a:lnTo>
                  <a:lnTo>
                    <a:pt x="42787" y="84503"/>
                  </a:lnTo>
                  <a:lnTo>
                    <a:pt x="46743" y="105735"/>
                  </a:lnTo>
                  <a:lnTo>
                    <a:pt x="60046" y="149818"/>
                  </a:lnTo>
                  <a:lnTo>
                    <a:pt x="62364" y="193360"/>
                  </a:lnTo>
                  <a:lnTo>
                    <a:pt x="62466" y="206561"/>
                  </a:lnTo>
                  <a:lnTo>
                    <a:pt x="59844" y="213513"/>
                  </a:lnTo>
                  <a:lnTo>
                    <a:pt x="54816" y="221321"/>
                  </a:lnTo>
                  <a:lnTo>
                    <a:pt x="51483" y="222388"/>
                  </a:lnTo>
                  <a:lnTo>
                    <a:pt x="49205" y="222673"/>
                  </a:lnTo>
                  <a:lnTo>
                    <a:pt x="44028" y="220344"/>
                  </a:lnTo>
                  <a:lnTo>
                    <a:pt x="14873" y="193427"/>
                  </a:lnTo>
                  <a:lnTo>
                    <a:pt x="11571" y="187501"/>
                  </a:lnTo>
                  <a:lnTo>
                    <a:pt x="10691" y="184532"/>
                  </a:lnTo>
                  <a:lnTo>
                    <a:pt x="9112" y="182553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6" name="SMARTInkShape-2863"/>
            <p:cNvSpPr/>
            <p:nvPr/>
          </p:nvSpPr>
          <p:spPr>
            <a:xfrm>
              <a:off x="2001492" y="5117128"/>
              <a:ext cx="70196" cy="97811"/>
            </a:xfrm>
            <a:custGeom>
              <a:avLst/>
              <a:gdLst/>
              <a:ahLst/>
              <a:cxnLst/>
              <a:rect l="0" t="0" r="0" b="0"/>
              <a:pathLst>
                <a:path w="70196" h="97811">
                  <a:moveTo>
                    <a:pt x="16617" y="62091"/>
                  </a:moveTo>
                  <a:lnTo>
                    <a:pt x="8929" y="69779"/>
                  </a:lnTo>
                  <a:lnTo>
                    <a:pt x="8055" y="75393"/>
                  </a:lnTo>
                  <a:lnTo>
                    <a:pt x="7697" y="96081"/>
                  </a:lnTo>
                  <a:lnTo>
                    <a:pt x="6702" y="96658"/>
                  </a:lnTo>
                  <a:lnTo>
                    <a:pt x="0" y="97659"/>
                  </a:lnTo>
                  <a:lnTo>
                    <a:pt x="7352" y="97805"/>
                  </a:lnTo>
                  <a:lnTo>
                    <a:pt x="7687" y="55002"/>
                  </a:lnTo>
                  <a:lnTo>
                    <a:pt x="8679" y="47033"/>
                  </a:lnTo>
                  <a:lnTo>
                    <a:pt x="14817" y="32383"/>
                  </a:lnTo>
                  <a:lnTo>
                    <a:pt x="23133" y="18042"/>
                  </a:lnTo>
                  <a:lnTo>
                    <a:pt x="23938" y="14865"/>
                  </a:lnTo>
                  <a:lnTo>
                    <a:pt x="25466" y="12747"/>
                  </a:lnTo>
                  <a:lnTo>
                    <a:pt x="27478" y="11336"/>
                  </a:lnTo>
                  <a:lnTo>
                    <a:pt x="32358" y="8775"/>
                  </a:lnTo>
                  <a:lnTo>
                    <a:pt x="40684" y="2747"/>
                  </a:lnTo>
                  <a:lnTo>
                    <a:pt x="49435" y="520"/>
                  </a:lnTo>
                  <a:lnTo>
                    <a:pt x="55346" y="0"/>
                  </a:lnTo>
                  <a:lnTo>
                    <a:pt x="57319" y="852"/>
                  </a:lnTo>
                  <a:lnTo>
                    <a:pt x="58635" y="2414"/>
                  </a:lnTo>
                  <a:lnTo>
                    <a:pt x="59512" y="4447"/>
                  </a:lnTo>
                  <a:lnTo>
                    <a:pt x="61089" y="5802"/>
                  </a:lnTo>
                  <a:lnTo>
                    <a:pt x="65486" y="7308"/>
                  </a:lnTo>
                  <a:lnTo>
                    <a:pt x="67056" y="8702"/>
                  </a:lnTo>
                  <a:lnTo>
                    <a:pt x="68800" y="12896"/>
                  </a:lnTo>
                  <a:lnTo>
                    <a:pt x="70185" y="55781"/>
                  </a:lnTo>
                  <a:lnTo>
                    <a:pt x="70195" y="978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7" name="SMARTInkShape-2864"/>
            <p:cNvSpPr/>
            <p:nvPr/>
          </p:nvSpPr>
          <p:spPr>
            <a:xfrm>
              <a:off x="1950478" y="5179219"/>
              <a:ext cx="14054" cy="44649"/>
            </a:xfrm>
            <a:custGeom>
              <a:avLst/>
              <a:gdLst/>
              <a:ahLst/>
              <a:cxnLst/>
              <a:rect l="0" t="0" r="0" b="0"/>
              <a:pathLst>
                <a:path w="14054" h="44649">
                  <a:moveTo>
                    <a:pt x="14053" y="0"/>
                  </a:moveTo>
                  <a:lnTo>
                    <a:pt x="6365" y="7688"/>
                  </a:lnTo>
                  <a:lnTo>
                    <a:pt x="5491" y="13302"/>
                  </a:lnTo>
                  <a:lnTo>
                    <a:pt x="5232" y="21249"/>
                  </a:lnTo>
                  <a:lnTo>
                    <a:pt x="2526" y="26973"/>
                  </a:lnTo>
                  <a:lnTo>
                    <a:pt x="416" y="29887"/>
                  </a:lnTo>
                  <a:lnTo>
                    <a:pt x="0" y="32824"/>
                  </a:lnTo>
                  <a:lnTo>
                    <a:pt x="5123" y="44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8" name="SMARTInkShape-2865"/>
            <p:cNvSpPr/>
            <p:nvPr/>
          </p:nvSpPr>
          <p:spPr>
            <a:xfrm>
              <a:off x="1794867" y="5170289"/>
              <a:ext cx="116087" cy="8931"/>
            </a:xfrm>
            <a:custGeom>
              <a:avLst/>
              <a:gdLst/>
              <a:ahLst/>
              <a:cxnLst/>
              <a:rect l="0" t="0" r="0" b="0"/>
              <a:pathLst>
                <a:path w="116087" h="8931">
                  <a:moveTo>
                    <a:pt x="0" y="0"/>
                  </a:moveTo>
                  <a:lnTo>
                    <a:pt x="42317" y="0"/>
                  </a:lnTo>
                  <a:lnTo>
                    <a:pt x="65612" y="992"/>
                  </a:lnTo>
                  <a:lnTo>
                    <a:pt x="104518" y="8378"/>
                  </a:lnTo>
                  <a:lnTo>
                    <a:pt x="116086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9" name="SMARTInkShape-2866"/>
            <p:cNvSpPr/>
            <p:nvPr/>
          </p:nvSpPr>
          <p:spPr>
            <a:xfrm>
              <a:off x="1866391" y="5072063"/>
              <a:ext cx="17774" cy="178594"/>
            </a:xfrm>
            <a:custGeom>
              <a:avLst/>
              <a:gdLst/>
              <a:ahLst/>
              <a:cxnLst/>
              <a:rect l="0" t="0" r="0" b="0"/>
              <a:pathLst>
                <a:path w="17774" h="178594">
                  <a:moveTo>
                    <a:pt x="17773" y="0"/>
                  </a:moveTo>
                  <a:lnTo>
                    <a:pt x="13033" y="4739"/>
                  </a:lnTo>
                  <a:lnTo>
                    <a:pt x="10705" y="9712"/>
                  </a:lnTo>
                  <a:lnTo>
                    <a:pt x="10084" y="12428"/>
                  </a:lnTo>
                  <a:lnTo>
                    <a:pt x="10663" y="15231"/>
                  </a:lnTo>
                  <a:lnTo>
                    <a:pt x="13951" y="20989"/>
                  </a:lnTo>
                  <a:lnTo>
                    <a:pt x="14233" y="23915"/>
                  </a:lnTo>
                  <a:lnTo>
                    <a:pt x="9246" y="47299"/>
                  </a:lnTo>
                  <a:lnTo>
                    <a:pt x="8030" y="57732"/>
                  </a:lnTo>
                  <a:lnTo>
                    <a:pt x="4182" y="68983"/>
                  </a:lnTo>
                  <a:lnTo>
                    <a:pt x="4457" y="80599"/>
                  </a:lnTo>
                  <a:lnTo>
                    <a:pt x="5919" y="86474"/>
                  </a:lnTo>
                  <a:lnTo>
                    <a:pt x="4898" y="98295"/>
                  </a:lnTo>
                  <a:lnTo>
                    <a:pt x="570" y="121863"/>
                  </a:lnTo>
                  <a:lnTo>
                    <a:pt x="0" y="149198"/>
                  </a:lnTo>
                  <a:lnTo>
                    <a:pt x="2598" y="158252"/>
                  </a:lnTo>
                  <a:lnTo>
                    <a:pt x="6068" y="165584"/>
                  </a:lnTo>
                  <a:lnTo>
                    <a:pt x="8843" y="178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0" name="SMARTInkShape-2867"/>
            <p:cNvSpPr/>
            <p:nvPr/>
          </p:nvSpPr>
          <p:spPr>
            <a:xfrm>
              <a:off x="1723430" y="5107781"/>
              <a:ext cx="80368" cy="133947"/>
            </a:xfrm>
            <a:custGeom>
              <a:avLst/>
              <a:gdLst/>
              <a:ahLst/>
              <a:cxnLst/>
              <a:rect l="0" t="0" r="0" b="0"/>
              <a:pathLst>
                <a:path w="80368" h="133947">
                  <a:moveTo>
                    <a:pt x="17859" y="0"/>
                  </a:moveTo>
                  <a:lnTo>
                    <a:pt x="17859" y="12429"/>
                  </a:lnTo>
                  <a:lnTo>
                    <a:pt x="12714" y="31045"/>
                  </a:lnTo>
                  <a:lnTo>
                    <a:pt x="14901" y="47012"/>
                  </a:lnTo>
                  <a:lnTo>
                    <a:pt x="8131" y="91537"/>
                  </a:lnTo>
                  <a:lnTo>
                    <a:pt x="1266" y="109644"/>
                  </a:lnTo>
                  <a:lnTo>
                    <a:pt x="9" y="133419"/>
                  </a:lnTo>
                  <a:lnTo>
                    <a:pt x="0" y="115889"/>
                  </a:lnTo>
                  <a:lnTo>
                    <a:pt x="2646" y="108392"/>
                  </a:lnTo>
                  <a:lnTo>
                    <a:pt x="14239" y="91444"/>
                  </a:lnTo>
                  <a:lnTo>
                    <a:pt x="19790" y="73332"/>
                  </a:lnTo>
                  <a:lnTo>
                    <a:pt x="43287" y="46015"/>
                  </a:lnTo>
                  <a:lnTo>
                    <a:pt x="43741" y="46551"/>
                  </a:lnTo>
                  <a:lnTo>
                    <a:pt x="44529" y="52457"/>
                  </a:lnTo>
                  <a:lnTo>
                    <a:pt x="50761" y="60485"/>
                  </a:lnTo>
                  <a:lnTo>
                    <a:pt x="52743" y="68742"/>
                  </a:lnTo>
                  <a:lnTo>
                    <a:pt x="53468" y="83381"/>
                  </a:lnTo>
                  <a:lnTo>
                    <a:pt x="56175" y="89314"/>
                  </a:lnTo>
                  <a:lnTo>
                    <a:pt x="59693" y="95258"/>
                  </a:lnTo>
                  <a:lnTo>
                    <a:pt x="62666" y="104181"/>
                  </a:lnTo>
                  <a:lnTo>
                    <a:pt x="68397" y="113110"/>
                  </a:lnTo>
                  <a:lnTo>
                    <a:pt x="70086" y="119062"/>
                  </a:lnTo>
                  <a:lnTo>
                    <a:pt x="71529" y="121047"/>
                  </a:lnTo>
                  <a:lnTo>
                    <a:pt x="73483" y="122370"/>
                  </a:lnTo>
                  <a:lnTo>
                    <a:pt x="75777" y="123252"/>
                  </a:lnTo>
                  <a:lnTo>
                    <a:pt x="77307" y="124832"/>
                  </a:lnTo>
                  <a:lnTo>
                    <a:pt x="80367" y="1339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1" name="SMARTInkShape-2868"/>
            <p:cNvSpPr/>
            <p:nvPr/>
          </p:nvSpPr>
          <p:spPr>
            <a:xfrm>
              <a:off x="1625203" y="5152430"/>
              <a:ext cx="71438" cy="169240"/>
            </a:xfrm>
            <a:custGeom>
              <a:avLst/>
              <a:gdLst/>
              <a:ahLst/>
              <a:cxnLst/>
              <a:rect l="0" t="0" r="0" b="0"/>
              <a:pathLst>
                <a:path w="71438" h="169240">
                  <a:moveTo>
                    <a:pt x="62508" y="0"/>
                  </a:moveTo>
                  <a:lnTo>
                    <a:pt x="62508" y="8562"/>
                  </a:lnTo>
                  <a:lnTo>
                    <a:pt x="57768" y="13560"/>
                  </a:lnTo>
                  <a:lnTo>
                    <a:pt x="52794" y="15949"/>
                  </a:lnTo>
                  <a:lnTo>
                    <a:pt x="50079" y="16585"/>
                  </a:lnTo>
                  <a:lnTo>
                    <a:pt x="48269" y="18002"/>
                  </a:lnTo>
                  <a:lnTo>
                    <a:pt x="40385" y="30176"/>
                  </a:lnTo>
                  <a:lnTo>
                    <a:pt x="35147" y="33255"/>
                  </a:lnTo>
                  <a:lnTo>
                    <a:pt x="29511" y="35616"/>
                  </a:lnTo>
                  <a:lnTo>
                    <a:pt x="19590" y="43262"/>
                  </a:lnTo>
                  <a:lnTo>
                    <a:pt x="18628" y="46678"/>
                  </a:lnTo>
                  <a:lnTo>
                    <a:pt x="18011" y="52215"/>
                  </a:lnTo>
                  <a:lnTo>
                    <a:pt x="18953" y="52668"/>
                  </a:lnTo>
                  <a:lnTo>
                    <a:pt x="25561" y="53458"/>
                  </a:lnTo>
                  <a:lnTo>
                    <a:pt x="33676" y="47417"/>
                  </a:lnTo>
                  <a:lnTo>
                    <a:pt x="41949" y="44476"/>
                  </a:lnTo>
                  <a:lnTo>
                    <a:pt x="62524" y="29249"/>
                  </a:lnTo>
                  <a:lnTo>
                    <a:pt x="65495" y="28429"/>
                  </a:lnTo>
                  <a:lnTo>
                    <a:pt x="67476" y="26890"/>
                  </a:lnTo>
                  <a:lnTo>
                    <a:pt x="71283" y="18270"/>
                  </a:lnTo>
                  <a:lnTo>
                    <a:pt x="71437" y="61309"/>
                  </a:lnTo>
                  <a:lnTo>
                    <a:pt x="71437" y="101307"/>
                  </a:lnTo>
                  <a:lnTo>
                    <a:pt x="71437" y="145689"/>
                  </a:lnTo>
                  <a:lnTo>
                    <a:pt x="71437" y="153386"/>
                  </a:lnTo>
                  <a:lnTo>
                    <a:pt x="70445" y="155835"/>
                  </a:lnTo>
                  <a:lnTo>
                    <a:pt x="68792" y="157468"/>
                  </a:lnTo>
                  <a:lnTo>
                    <a:pt x="66697" y="158556"/>
                  </a:lnTo>
                  <a:lnTo>
                    <a:pt x="65301" y="160275"/>
                  </a:lnTo>
                  <a:lnTo>
                    <a:pt x="63749" y="164829"/>
                  </a:lnTo>
                  <a:lnTo>
                    <a:pt x="62343" y="166441"/>
                  </a:lnTo>
                  <a:lnTo>
                    <a:pt x="58135" y="168231"/>
                  </a:lnTo>
                  <a:lnTo>
                    <a:pt x="50188" y="169239"/>
                  </a:lnTo>
                  <a:lnTo>
                    <a:pt x="44465" y="166830"/>
                  </a:lnTo>
                  <a:lnTo>
                    <a:pt x="38614" y="163443"/>
                  </a:lnTo>
                  <a:lnTo>
                    <a:pt x="29742" y="160544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2" name="SMARTInkShape-2869"/>
            <p:cNvSpPr/>
            <p:nvPr/>
          </p:nvSpPr>
          <p:spPr>
            <a:xfrm>
              <a:off x="1616273" y="5125641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17859"/>
                  </a:moveTo>
                  <a:lnTo>
                    <a:pt x="8930" y="13119"/>
                  </a:lnTo>
                  <a:lnTo>
                    <a:pt x="6284" y="814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3" name="SMARTInkShape-2870"/>
            <p:cNvSpPr/>
            <p:nvPr/>
          </p:nvSpPr>
          <p:spPr>
            <a:xfrm>
              <a:off x="1562695" y="5188148"/>
              <a:ext cx="26790" cy="44650"/>
            </a:xfrm>
            <a:custGeom>
              <a:avLst/>
              <a:gdLst/>
              <a:ahLst/>
              <a:cxnLst/>
              <a:rect l="0" t="0" r="0" b="0"/>
              <a:pathLst>
                <a:path w="26790" h="44650">
                  <a:moveTo>
                    <a:pt x="26789" y="0"/>
                  </a:moveTo>
                  <a:lnTo>
                    <a:pt x="13487" y="13302"/>
                  </a:lnTo>
                  <a:lnTo>
                    <a:pt x="10955" y="18480"/>
                  </a:lnTo>
                  <a:lnTo>
                    <a:pt x="9330" y="29888"/>
                  </a:lnTo>
                  <a:lnTo>
                    <a:pt x="8204" y="31831"/>
                  </a:lnTo>
                  <a:lnTo>
                    <a:pt x="6462" y="33127"/>
                  </a:lnTo>
                  <a:lnTo>
                    <a:pt x="4308" y="33991"/>
                  </a:lnTo>
                  <a:lnTo>
                    <a:pt x="2872" y="35560"/>
                  </a:lnTo>
                  <a:lnTo>
                    <a:pt x="0" y="446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4" name="SMARTInkShape-2871"/>
            <p:cNvSpPr/>
            <p:nvPr/>
          </p:nvSpPr>
          <p:spPr>
            <a:xfrm>
              <a:off x="1419820" y="5197078"/>
              <a:ext cx="53579" cy="8931"/>
            </a:xfrm>
            <a:custGeom>
              <a:avLst/>
              <a:gdLst/>
              <a:ahLst/>
              <a:cxnLst/>
              <a:rect l="0" t="0" r="0" b="0"/>
              <a:pathLst>
                <a:path w="53579" h="8931">
                  <a:moveTo>
                    <a:pt x="0" y="8930"/>
                  </a:moveTo>
                  <a:lnTo>
                    <a:pt x="16782" y="1862"/>
                  </a:lnTo>
                  <a:lnTo>
                    <a:pt x="5357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5" name="SMARTInkShape-2872"/>
            <p:cNvSpPr/>
            <p:nvPr/>
          </p:nvSpPr>
          <p:spPr>
            <a:xfrm>
              <a:off x="1473401" y="5094057"/>
              <a:ext cx="80366" cy="165530"/>
            </a:xfrm>
            <a:custGeom>
              <a:avLst/>
              <a:gdLst/>
              <a:ahLst/>
              <a:cxnLst/>
              <a:rect l="0" t="0" r="0" b="0"/>
              <a:pathLst>
                <a:path w="80366" h="165530">
                  <a:moveTo>
                    <a:pt x="8927" y="165529"/>
                  </a:moveTo>
                  <a:lnTo>
                    <a:pt x="365" y="165529"/>
                  </a:lnTo>
                  <a:lnTo>
                    <a:pt x="0" y="139539"/>
                  </a:lnTo>
                  <a:lnTo>
                    <a:pt x="2645" y="131488"/>
                  </a:lnTo>
                  <a:lnTo>
                    <a:pt x="6135" y="123610"/>
                  </a:lnTo>
                  <a:lnTo>
                    <a:pt x="8818" y="79083"/>
                  </a:lnTo>
                  <a:lnTo>
                    <a:pt x="8925" y="35489"/>
                  </a:lnTo>
                  <a:lnTo>
                    <a:pt x="8926" y="29020"/>
                  </a:lnTo>
                  <a:lnTo>
                    <a:pt x="11572" y="22837"/>
                  </a:lnTo>
                  <a:lnTo>
                    <a:pt x="15064" y="16783"/>
                  </a:lnTo>
                  <a:lnTo>
                    <a:pt x="16615" y="10785"/>
                  </a:lnTo>
                  <a:lnTo>
                    <a:pt x="18021" y="8787"/>
                  </a:lnTo>
                  <a:lnTo>
                    <a:pt x="19951" y="7456"/>
                  </a:lnTo>
                  <a:lnTo>
                    <a:pt x="24740" y="4986"/>
                  </a:lnTo>
                  <a:lnTo>
                    <a:pt x="30177" y="580"/>
                  </a:lnTo>
                  <a:lnTo>
                    <a:pt x="33015" y="0"/>
                  </a:lnTo>
                  <a:lnTo>
                    <a:pt x="35900" y="607"/>
                  </a:lnTo>
                  <a:lnTo>
                    <a:pt x="41751" y="2933"/>
                  </a:lnTo>
                  <a:lnTo>
                    <a:pt x="59536" y="5623"/>
                  </a:lnTo>
                  <a:lnTo>
                    <a:pt x="71436" y="11830"/>
                  </a:lnTo>
                  <a:lnTo>
                    <a:pt x="80365" y="137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6" name="SMARTInkShape-2873"/>
            <p:cNvSpPr/>
            <p:nvPr/>
          </p:nvSpPr>
          <p:spPr>
            <a:xfrm>
              <a:off x="1285875" y="5161736"/>
              <a:ext cx="62386" cy="79992"/>
            </a:xfrm>
            <a:custGeom>
              <a:avLst/>
              <a:gdLst/>
              <a:ahLst/>
              <a:cxnLst/>
              <a:rect l="0" t="0" r="0" b="0"/>
              <a:pathLst>
                <a:path w="62386" h="79992">
                  <a:moveTo>
                    <a:pt x="0" y="53202"/>
                  </a:moveTo>
                  <a:lnTo>
                    <a:pt x="4740" y="53202"/>
                  </a:lnTo>
                  <a:lnTo>
                    <a:pt x="6137" y="52208"/>
                  </a:lnTo>
                  <a:lnTo>
                    <a:pt x="7068" y="50556"/>
                  </a:lnTo>
                  <a:lnTo>
                    <a:pt x="7688" y="48461"/>
                  </a:lnTo>
                  <a:lnTo>
                    <a:pt x="9094" y="47064"/>
                  </a:lnTo>
                  <a:lnTo>
                    <a:pt x="13302" y="45513"/>
                  </a:lnTo>
                  <a:lnTo>
                    <a:pt x="14821" y="44106"/>
                  </a:lnTo>
                  <a:lnTo>
                    <a:pt x="16509" y="39899"/>
                  </a:lnTo>
                  <a:lnTo>
                    <a:pt x="18943" y="38380"/>
                  </a:lnTo>
                  <a:lnTo>
                    <a:pt x="34463" y="33296"/>
                  </a:lnTo>
                  <a:lnTo>
                    <a:pt x="41114" y="29472"/>
                  </a:lnTo>
                  <a:lnTo>
                    <a:pt x="47377" y="27772"/>
                  </a:lnTo>
                  <a:lnTo>
                    <a:pt x="49444" y="26327"/>
                  </a:lnTo>
                  <a:lnTo>
                    <a:pt x="50822" y="24370"/>
                  </a:lnTo>
                  <a:lnTo>
                    <a:pt x="51741" y="22074"/>
                  </a:lnTo>
                  <a:lnTo>
                    <a:pt x="53345" y="20543"/>
                  </a:lnTo>
                  <a:lnTo>
                    <a:pt x="57774" y="18843"/>
                  </a:lnTo>
                  <a:lnTo>
                    <a:pt x="59352" y="17397"/>
                  </a:lnTo>
                  <a:lnTo>
                    <a:pt x="62385" y="8956"/>
                  </a:lnTo>
                  <a:lnTo>
                    <a:pt x="54809" y="900"/>
                  </a:lnTo>
                  <a:lnTo>
                    <a:pt x="49202" y="0"/>
                  </a:lnTo>
                  <a:lnTo>
                    <a:pt x="44026" y="2438"/>
                  </a:lnTo>
                  <a:lnTo>
                    <a:pt x="38419" y="5835"/>
                  </a:lnTo>
                  <a:lnTo>
                    <a:pt x="29684" y="8739"/>
                  </a:lnTo>
                  <a:lnTo>
                    <a:pt x="20812" y="14452"/>
                  </a:lnTo>
                  <a:lnTo>
                    <a:pt x="14872" y="16135"/>
                  </a:lnTo>
                  <a:lnTo>
                    <a:pt x="12891" y="19561"/>
                  </a:lnTo>
                  <a:lnTo>
                    <a:pt x="9451" y="45170"/>
                  </a:lnTo>
                  <a:lnTo>
                    <a:pt x="11807" y="52279"/>
                  </a:lnTo>
                  <a:lnTo>
                    <a:pt x="35719" y="799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7" name="SMARTInkShape-2874"/>
            <p:cNvSpPr/>
            <p:nvPr/>
          </p:nvSpPr>
          <p:spPr>
            <a:xfrm>
              <a:off x="1250156" y="5107781"/>
              <a:ext cx="8931" cy="178595"/>
            </a:xfrm>
            <a:custGeom>
              <a:avLst/>
              <a:gdLst/>
              <a:ahLst/>
              <a:cxnLst/>
              <a:rect l="0" t="0" r="0" b="0"/>
              <a:pathLst>
                <a:path w="8931" h="178595">
                  <a:moveTo>
                    <a:pt x="8930" y="0"/>
                  </a:moveTo>
                  <a:lnTo>
                    <a:pt x="8930" y="28938"/>
                  </a:lnTo>
                  <a:lnTo>
                    <a:pt x="552" y="71637"/>
                  </a:lnTo>
                  <a:lnTo>
                    <a:pt x="49" y="114241"/>
                  </a:lnTo>
                  <a:lnTo>
                    <a:pt x="2" y="156510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8" name="SMARTInkShape-2875"/>
            <p:cNvSpPr/>
            <p:nvPr/>
          </p:nvSpPr>
          <p:spPr>
            <a:xfrm>
              <a:off x="1125141" y="5152486"/>
              <a:ext cx="89252" cy="133768"/>
            </a:xfrm>
            <a:custGeom>
              <a:avLst/>
              <a:gdLst/>
              <a:ahLst/>
              <a:cxnLst/>
              <a:rect l="0" t="0" r="0" b="0"/>
              <a:pathLst>
                <a:path w="89252" h="133768">
                  <a:moveTo>
                    <a:pt x="0" y="89241"/>
                  </a:moveTo>
                  <a:lnTo>
                    <a:pt x="0" y="119052"/>
                  </a:lnTo>
                  <a:lnTo>
                    <a:pt x="992" y="121020"/>
                  </a:lnTo>
                  <a:lnTo>
                    <a:pt x="2645" y="122334"/>
                  </a:lnTo>
                  <a:lnTo>
                    <a:pt x="4740" y="123209"/>
                  </a:lnTo>
                  <a:lnTo>
                    <a:pt x="5144" y="124784"/>
                  </a:lnTo>
                  <a:lnTo>
                    <a:pt x="76" y="133767"/>
                  </a:lnTo>
                  <a:lnTo>
                    <a:pt x="0" y="90439"/>
                  </a:lnTo>
                  <a:lnTo>
                    <a:pt x="992" y="74190"/>
                  </a:lnTo>
                  <a:lnTo>
                    <a:pt x="15813" y="29810"/>
                  </a:lnTo>
                  <a:lnTo>
                    <a:pt x="29888" y="7282"/>
                  </a:lnTo>
                  <a:lnTo>
                    <a:pt x="35773" y="3205"/>
                  </a:lnTo>
                  <a:lnTo>
                    <a:pt x="44664" y="910"/>
                  </a:lnTo>
                  <a:lnTo>
                    <a:pt x="57796" y="0"/>
                  </a:lnTo>
                  <a:lnTo>
                    <a:pt x="63059" y="2614"/>
                  </a:lnTo>
                  <a:lnTo>
                    <a:pt x="68706" y="6092"/>
                  </a:lnTo>
                  <a:lnTo>
                    <a:pt x="77463" y="9041"/>
                  </a:lnTo>
                  <a:lnTo>
                    <a:pt x="83376" y="13247"/>
                  </a:lnTo>
                  <a:lnTo>
                    <a:pt x="86665" y="21070"/>
                  </a:lnTo>
                  <a:lnTo>
                    <a:pt x="89251" y="56400"/>
                  </a:lnTo>
                  <a:lnTo>
                    <a:pt x="88274" y="58416"/>
                  </a:lnTo>
                  <a:lnTo>
                    <a:pt x="86630" y="59762"/>
                  </a:lnTo>
                  <a:lnTo>
                    <a:pt x="84543" y="60658"/>
                  </a:lnTo>
                  <a:lnTo>
                    <a:pt x="83151" y="62248"/>
                  </a:lnTo>
                  <a:lnTo>
                    <a:pt x="81604" y="66661"/>
                  </a:lnTo>
                  <a:lnTo>
                    <a:pt x="79207" y="68234"/>
                  </a:lnTo>
                  <a:lnTo>
                    <a:pt x="68338" y="71440"/>
                  </a:lnTo>
                  <a:lnTo>
                    <a:pt x="66394" y="73405"/>
                  </a:lnTo>
                  <a:lnTo>
                    <a:pt x="65098" y="75707"/>
                  </a:lnTo>
                  <a:lnTo>
                    <a:pt x="63243" y="77241"/>
                  </a:lnTo>
                  <a:lnTo>
                    <a:pt x="53578" y="803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9" name="SMARTInkShape-2876"/>
            <p:cNvSpPr/>
            <p:nvPr/>
          </p:nvSpPr>
          <p:spPr>
            <a:xfrm>
              <a:off x="1080505" y="5170289"/>
              <a:ext cx="35707" cy="44637"/>
            </a:xfrm>
            <a:custGeom>
              <a:avLst/>
              <a:gdLst/>
              <a:ahLst/>
              <a:cxnLst/>
              <a:rect l="0" t="0" r="0" b="0"/>
              <a:pathLst>
                <a:path w="35707" h="44637">
                  <a:moveTo>
                    <a:pt x="35706" y="0"/>
                  </a:moveTo>
                  <a:lnTo>
                    <a:pt x="28018" y="7688"/>
                  </a:lnTo>
                  <a:lnTo>
                    <a:pt x="19892" y="9676"/>
                  </a:lnTo>
                  <a:lnTo>
                    <a:pt x="1715" y="25171"/>
                  </a:lnTo>
                  <a:lnTo>
                    <a:pt x="755" y="28715"/>
                  </a:lnTo>
                  <a:lnTo>
                    <a:pt x="0" y="44159"/>
                  </a:lnTo>
                  <a:lnTo>
                    <a:pt x="20978" y="44636"/>
                  </a:lnTo>
                  <a:lnTo>
                    <a:pt x="26845" y="41997"/>
                  </a:lnTo>
                  <a:lnTo>
                    <a:pt x="33956" y="36959"/>
                  </a:lnTo>
                  <a:lnTo>
                    <a:pt x="34928" y="33624"/>
                  </a:lnTo>
                  <a:lnTo>
                    <a:pt x="35702" y="5574"/>
                  </a:lnTo>
                  <a:lnTo>
                    <a:pt x="34711" y="3716"/>
                  </a:lnTo>
                  <a:lnTo>
                    <a:pt x="33058" y="2476"/>
                  </a:lnTo>
                  <a:lnTo>
                    <a:pt x="2677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0" name="SMARTInkShape-2877"/>
            <p:cNvSpPr/>
            <p:nvPr/>
          </p:nvSpPr>
          <p:spPr>
            <a:xfrm>
              <a:off x="1000125" y="5116754"/>
              <a:ext cx="89142" cy="107114"/>
            </a:xfrm>
            <a:custGeom>
              <a:avLst/>
              <a:gdLst/>
              <a:ahLst/>
              <a:cxnLst/>
              <a:rect l="0" t="0" r="0" b="0"/>
              <a:pathLst>
                <a:path w="89142" h="107114">
                  <a:moveTo>
                    <a:pt x="0" y="35676"/>
                  </a:moveTo>
                  <a:lnTo>
                    <a:pt x="4740" y="35676"/>
                  </a:lnTo>
                  <a:lnTo>
                    <a:pt x="9714" y="38321"/>
                  </a:lnTo>
                  <a:lnTo>
                    <a:pt x="15231" y="41813"/>
                  </a:lnTo>
                  <a:lnTo>
                    <a:pt x="25071" y="44238"/>
                  </a:lnTo>
                  <a:lnTo>
                    <a:pt x="45852" y="43540"/>
                  </a:lnTo>
                  <a:lnTo>
                    <a:pt x="71160" y="33577"/>
                  </a:lnTo>
                  <a:lnTo>
                    <a:pt x="87517" y="19457"/>
                  </a:lnTo>
                  <a:lnTo>
                    <a:pt x="88506" y="15900"/>
                  </a:lnTo>
                  <a:lnTo>
                    <a:pt x="89141" y="5531"/>
                  </a:lnTo>
                  <a:lnTo>
                    <a:pt x="88200" y="3673"/>
                  </a:lnTo>
                  <a:lnTo>
                    <a:pt x="86582" y="2433"/>
                  </a:lnTo>
                  <a:lnTo>
                    <a:pt x="81595" y="446"/>
                  </a:lnTo>
                  <a:lnTo>
                    <a:pt x="68046" y="0"/>
                  </a:lnTo>
                  <a:lnTo>
                    <a:pt x="54668" y="4710"/>
                  </a:lnTo>
                  <a:lnTo>
                    <a:pt x="36254" y="18050"/>
                  </a:lnTo>
                  <a:lnTo>
                    <a:pt x="7226" y="38666"/>
                  </a:lnTo>
                  <a:lnTo>
                    <a:pt x="3211" y="47258"/>
                  </a:lnTo>
                  <a:lnTo>
                    <a:pt x="56" y="87933"/>
                  </a:lnTo>
                  <a:lnTo>
                    <a:pt x="1029" y="91349"/>
                  </a:lnTo>
                  <a:lnTo>
                    <a:pt x="2671" y="93627"/>
                  </a:lnTo>
                  <a:lnTo>
                    <a:pt x="4757" y="95146"/>
                  </a:lnTo>
                  <a:lnTo>
                    <a:pt x="6148" y="97151"/>
                  </a:lnTo>
                  <a:lnTo>
                    <a:pt x="7693" y="102024"/>
                  </a:lnTo>
                  <a:lnTo>
                    <a:pt x="9098" y="103720"/>
                  </a:lnTo>
                  <a:lnTo>
                    <a:pt x="17859" y="1071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1" name="SMARTInkShape-2878"/>
            <p:cNvSpPr/>
            <p:nvPr/>
          </p:nvSpPr>
          <p:spPr>
            <a:xfrm>
              <a:off x="884039" y="5134938"/>
              <a:ext cx="97781" cy="80001"/>
            </a:xfrm>
            <a:custGeom>
              <a:avLst/>
              <a:gdLst/>
              <a:ahLst/>
              <a:cxnLst/>
              <a:rect l="0" t="0" r="0" b="0"/>
              <a:pathLst>
                <a:path w="97781" h="80001">
                  <a:moveTo>
                    <a:pt x="0" y="8562"/>
                  </a:moveTo>
                  <a:lnTo>
                    <a:pt x="7688" y="8562"/>
                  </a:lnTo>
                  <a:lnTo>
                    <a:pt x="15814" y="2425"/>
                  </a:lnTo>
                  <a:lnTo>
                    <a:pt x="21250" y="874"/>
                  </a:lnTo>
                  <a:lnTo>
                    <a:pt x="34629" y="0"/>
                  </a:lnTo>
                  <a:lnTo>
                    <a:pt x="42841" y="2441"/>
                  </a:lnTo>
                  <a:lnTo>
                    <a:pt x="49798" y="5842"/>
                  </a:lnTo>
                  <a:lnTo>
                    <a:pt x="59293" y="8748"/>
                  </a:lnTo>
                  <a:lnTo>
                    <a:pt x="93144" y="30677"/>
                  </a:lnTo>
                  <a:lnTo>
                    <a:pt x="95968" y="35918"/>
                  </a:lnTo>
                  <a:lnTo>
                    <a:pt x="97780" y="47369"/>
                  </a:lnTo>
                  <a:lnTo>
                    <a:pt x="96937" y="49316"/>
                  </a:lnTo>
                  <a:lnTo>
                    <a:pt x="95382" y="50614"/>
                  </a:lnTo>
                  <a:lnTo>
                    <a:pt x="91009" y="53049"/>
                  </a:lnTo>
                  <a:lnTo>
                    <a:pt x="82969" y="59005"/>
                  </a:lnTo>
                  <a:lnTo>
                    <a:pt x="74303" y="62203"/>
                  </a:lnTo>
                  <a:lnTo>
                    <a:pt x="65451" y="68001"/>
                  </a:lnTo>
                  <a:lnTo>
                    <a:pt x="56545" y="70160"/>
                  </a:lnTo>
                  <a:lnTo>
                    <a:pt x="46630" y="71792"/>
                  </a:lnTo>
                  <a:lnTo>
                    <a:pt x="27800" y="79148"/>
                  </a:lnTo>
                  <a:lnTo>
                    <a:pt x="17859" y="80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2" name="SMARTInkShape-2879"/>
            <p:cNvSpPr/>
            <p:nvPr/>
          </p:nvSpPr>
          <p:spPr>
            <a:xfrm>
              <a:off x="875109" y="5143500"/>
              <a:ext cx="17861" cy="196454"/>
            </a:xfrm>
            <a:custGeom>
              <a:avLst/>
              <a:gdLst/>
              <a:ahLst/>
              <a:cxnLst/>
              <a:rect l="0" t="0" r="0" b="0"/>
              <a:pathLst>
                <a:path w="17861" h="196454">
                  <a:moveTo>
                    <a:pt x="17860" y="0"/>
                  </a:moveTo>
                  <a:lnTo>
                    <a:pt x="17860" y="20990"/>
                  </a:lnTo>
                  <a:lnTo>
                    <a:pt x="9482" y="65393"/>
                  </a:lnTo>
                  <a:lnTo>
                    <a:pt x="8183" y="80656"/>
                  </a:lnTo>
                  <a:lnTo>
                    <a:pt x="849" y="124963"/>
                  </a:lnTo>
                  <a:lnTo>
                    <a:pt x="75" y="168590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6" name="SMARTInkShape-Group318"/>
          <p:cNvGrpSpPr/>
          <p:nvPr/>
        </p:nvGrpSpPr>
        <p:grpSpPr>
          <a:xfrm>
            <a:off x="3062883" y="4778778"/>
            <a:ext cx="267855" cy="409371"/>
            <a:chOff x="3062883" y="4778778"/>
            <a:chExt cx="267855" cy="409371"/>
          </a:xfrm>
        </p:grpSpPr>
        <p:sp>
          <p:nvSpPr>
            <p:cNvPr id="1284" name="SMARTInkShape-2880"/>
            <p:cNvSpPr/>
            <p:nvPr/>
          </p:nvSpPr>
          <p:spPr>
            <a:xfrm>
              <a:off x="3062883" y="4778778"/>
              <a:ext cx="267855" cy="186129"/>
            </a:xfrm>
            <a:custGeom>
              <a:avLst/>
              <a:gdLst/>
              <a:ahLst/>
              <a:cxnLst/>
              <a:rect l="0" t="0" r="0" b="0"/>
              <a:pathLst>
                <a:path w="267855" h="186129">
                  <a:moveTo>
                    <a:pt x="0" y="105761"/>
                  </a:moveTo>
                  <a:lnTo>
                    <a:pt x="0" y="93332"/>
                  </a:lnTo>
                  <a:lnTo>
                    <a:pt x="4740" y="80030"/>
                  </a:lnTo>
                  <a:lnTo>
                    <a:pt x="18091" y="61643"/>
                  </a:lnTo>
                  <a:lnTo>
                    <a:pt x="60524" y="19442"/>
                  </a:lnTo>
                  <a:lnTo>
                    <a:pt x="74598" y="11504"/>
                  </a:lnTo>
                  <a:lnTo>
                    <a:pt x="108782" y="0"/>
                  </a:lnTo>
                  <a:lnTo>
                    <a:pt x="118132" y="1871"/>
                  </a:lnTo>
                  <a:lnTo>
                    <a:pt x="134551" y="5856"/>
                  </a:lnTo>
                  <a:lnTo>
                    <a:pt x="151984" y="9683"/>
                  </a:lnTo>
                  <a:lnTo>
                    <a:pt x="169717" y="14455"/>
                  </a:lnTo>
                  <a:lnTo>
                    <a:pt x="187539" y="18514"/>
                  </a:lnTo>
                  <a:lnTo>
                    <a:pt x="202741" y="26002"/>
                  </a:lnTo>
                  <a:lnTo>
                    <a:pt x="246196" y="58142"/>
                  </a:lnTo>
                  <a:lnTo>
                    <a:pt x="254738" y="67067"/>
                  </a:lnTo>
                  <a:lnTo>
                    <a:pt x="266953" y="95819"/>
                  </a:lnTo>
                  <a:lnTo>
                    <a:pt x="267854" y="117743"/>
                  </a:lnTo>
                  <a:lnTo>
                    <a:pt x="266874" y="119702"/>
                  </a:lnTo>
                  <a:lnTo>
                    <a:pt x="265228" y="121008"/>
                  </a:lnTo>
                  <a:lnTo>
                    <a:pt x="263139" y="121879"/>
                  </a:lnTo>
                  <a:lnTo>
                    <a:pt x="261746" y="123451"/>
                  </a:lnTo>
                  <a:lnTo>
                    <a:pt x="260199" y="127845"/>
                  </a:lnTo>
                  <a:lnTo>
                    <a:pt x="258794" y="129413"/>
                  </a:lnTo>
                  <a:lnTo>
                    <a:pt x="254587" y="131155"/>
                  </a:lnTo>
                  <a:lnTo>
                    <a:pt x="253068" y="132612"/>
                  </a:lnTo>
                  <a:lnTo>
                    <a:pt x="251381" y="136877"/>
                  </a:lnTo>
                  <a:lnTo>
                    <a:pt x="249939" y="138411"/>
                  </a:lnTo>
                  <a:lnTo>
                    <a:pt x="231992" y="148367"/>
                  </a:lnTo>
                  <a:lnTo>
                    <a:pt x="208352" y="151321"/>
                  </a:lnTo>
                  <a:lnTo>
                    <a:pt x="196451" y="157461"/>
                  </a:lnTo>
                  <a:lnTo>
                    <a:pt x="181570" y="160084"/>
                  </a:lnTo>
                  <a:lnTo>
                    <a:pt x="169664" y="166358"/>
                  </a:lnTo>
                  <a:lnTo>
                    <a:pt x="136922" y="169238"/>
                  </a:lnTo>
                  <a:lnTo>
                    <a:pt x="125015" y="175332"/>
                  </a:lnTo>
                  <a:lnTo>
                    <a:pt x="80551" y="177197"/>
                  </a:lnTo>
                  <a:lnTo>
                    <a:pt x="76149" y="177198"/>
                  </a:lnTo>
                  <a:lnTo>
                    <a:pt x="70885" y="179845"/>
                  </a:lnTo>
                  <a:lnTo>
                    <a:pt x="64163" y="184886"/>
                  </a:lnTo>
                  <a:lnTo>
                    <a:pt x="53578" y="1861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5" name="SMARTInkShape-2881"/>
            <p:cNvSpPr/>
            <p:nvPr/>
          </p:nvSpPr>
          <p:spPr>
            <a:xfrm>
              <a:off x="3098601" y="4857750"/>
              <a:ext cx="116087" cy="330399"/>
            </a:xfrm>
            <a:custGeom>
              <a:avLst/>
              <a:gdLst/>
              <a:ahLst/>
              <a:cxnLst/>
              <a:rect l="0" t="0" r="0" b="0"/>
              <a:pathLst>
                <a:path w="116087" h="330399">
                  <a:moveTo>
                    <a:pt x="0" y="0"/>
                  </a:moveTo>
                  <a:lnTo>
                    <a:pt x="4741" y="4740"/>
                  </a:lnTo>
                  <a:lnTo>
                    <a:pt x="7068" y="9713"/>
                  </a:lnTo>
                  <a:lnTo>
                    <a:pt x="7689" y="12429"/>
                  </a:lnTo>
                  <a:lnTo>
                    <a:pt x="33128" y="55678"/>
                  </a:lnTo>
                  <a:lnTo>
                    <a:pt x="35560" y="65425"/>
                  </a:lnTo>
                  <a:lnTo>
                    <a:pt x="56665" y="104584"/>
                  </a:lnTo>
                  <a:lnTo>
                    <a:pt x="67490" y="128072"/>
                  </a:lnTo>
                  <a:lnTo>
                    <a:pt x="80921" y="169668"/>
                  </a:lnTo>
                  <a:lnTo>
                    <a:pt x="85574" y="181571"/>
                  </a:lnTo>
                  <a:lnTo>
                    <a:pt x="96147" y="223242"/>
                  </a:lnTo>
                  <a:lnTo>
                    <a:pt x="104090" y="265281"/>
                  </a:lnTo>
                  <a:lnTo>
                    <a:pt x="107880" y="298966"/>
                  </a:lnTo>
                  <a:lnTo>
                    <a:pt x="114171" y="312209"/>
                  </a:lnTo>
                  <a:lnTo>
                    <a:pt x="116086" y="3303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6" name="SMARTInkShape-Group319"/>
          <p:cNvGrpSpPr/>
          <p:nvPr/>
        </p:nvGrpSpPr>
        <p:grpSpPr>
          <a:xfrm>
            <a:off x="4750593" y="1197971"/>
            <a:ext cx="1347822" cy="382528"/>
            <a:chOff x="4750593" y="1197971"/>
            <a:chExt cx="1347822" cy="382528"/>
          </a:xfrm>
        </p:grpSpPr>
        <p:sp>
          <p:nvSpPr>
            <p:cNvPr id="1287" name="SMARTInkShape-2882"/>
            <p:cNvSpPr/>
            <p:nvPr/>
          </p:nvSpPr>
          <p:spPr>
            <a:xfrm>
              <a:off x="5875885" y="1197971"/>
              <a:ext cx="222530" cy="275428"/>
            </a:xfrm>
            <a:custGeom>
              <a:avLst/>
              <a:gdLst/>
              <a:ahLst/>
              <a:cxnLst/>
              <a:rect l="0" t="0" r="0" b="0"/>
              <a:pathLst>
                <a:path w="222530" h="275428">
                  <a:moveTo>
                    <a:pt x="26638" y="43256"/>
                  </a:moveTo>
                  <a:lnTo>
                    <a:pt x="21898" y="38515"/>
                  </a:lnTo>
                  <a:lnTo>
                    <a:pt x="16924" y="36188"/>
                  </a:lnTo>
                  <a:lnTo>
                    <a:pt x="14210" y="35567"/>
                  </a:lnTo>
                  <a:lnTo>
                    <a:pt x="5646" y="29953"/>
                  </a:lnTo>
                  <a:lnTo>
                    <a:pt x="2426" y="24775"/>
                  </a:lnTo>
                  <a:lnTo>
                    <a:pt x="0" y="9264"/>
                  </a:lnTo>
                  <a:lnTo>
                    <a:pt x="4635" y="3308"/>
                  </a:lnTo>
                  <a:lnTo>
                    <a:pt x="12229" y="696"/>
                  </a:lnTo>
                  <a:lnTo>
                    <a:pt x="17031" y="0"/>
                  </a:lnTo>
                  <a:lnTo>
                    <a:pt x="55394" y="6418"/>
                  </a:lnTo>
                  <a:lnTo>
                    <a:pt x="89535" y="15437"/>
                  </a:lnTo>
                  <a:lnTo>
                    <a:pt x="133846" y="36187"/>
                  </a:lnTo>
                  <a:lnTo>
                    <a:pt x="162394" y="49980"/>
                  </a:lnTo>
                  <a:lnTo>
                    <a:pt x="188432" y="71751"/>
                  </a:lnTo>
                  <a:lnTo>
                    <a:pt x="192805" y="78410"/>
                  </a:lnTo>
                  <a:lnTo>
                    <a:pt x="194748" y="85669"/>
                  </a:lnTo>
                  <a:lnTo>
                    <a:pt x="195611" y="95509"/>
                  </a:lnTo>
                  <a:lnTo>
                    <a:pt x="193349" y="103852"/>
                  </a:lnTo>
                  <a:lnTo>
                    <a:pt x="183812" y="117292"/>
                  </a:lnTo>
                  <a:lnTo>
                    <a:pt x="171382" y="129501"/>
                  </a:lnTo>
                  <a:lnTo>
                    <a:pt x="154412" y="138483"/>
                  </a:lnTo>
                  <a:lnTo>
                    <a:pt x="112306" y="148645"/>
                  </a:lnTo>
                  <a:lnTo>
                    <a:pt x="80803" y="150398"/>
                  </a:lnTo>
                  <a:lnTo>
                    <a:pt x="122461" y="150412"/>
                  </a:lnTo>
                  <a:lnTo>
                    <a:pt x="162398" y="162841"/>
                  </a:lnTo>
                  <a:lnTo>
                    <a:pt x="202977" y="186151"/>
                  </a:lnTo>
                  <a:lnTo>
                    <a:pt x="216692" y="198041"/>
                  </a:lnTo>
                  <a:lnTo>
                    <a:pt x="220247" y="203991"/>
                  </a:lnTo>
                  <a:lnTo>
                    <a:pt x="222529" y="215896"/>
                  </a:lnTo>
                  <a:lnTo>
                    <a:pt x="218184" y="229567"/>
                  </a:lnTo>
                  <a:lnTo>
                    <a:pt x="210613" y="241444"/>
                  </a:lnTo>
                  <a:lnTo>
                    <a:pt x="204978" y="245441"/>
                  </a:lnTo>
                  <a:lnTo>
                    <a:pt x="160345" y="266647"/>
                  </a:lnTo>
                  <a:lnTo>
                    <a:pt x="148571" y="271525"/>
                  </a:lnTo>
                  <a:lnTo>
                    <a:pt x="104353" y="275199"/>
                  </a:lnTo>
                  <a:lnTo>
                    <a:pt x="61512" y="275414"/>
                  </a:lnTo>
                  <a:lnTo>
                    <a:pt x="53427" y="2754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8" name="SMARTInkShape-2883"/>
            <p:cNvSpPr/>
            <p:nvPr/>
          </p:nvSpPr>
          <p:spPr>
            <a:xfrm>
              <a:off x="5598914" y="1394831"/>
              <a:ext cx="196454" cy="149851"/>
            </a:xfrm>
            <a:custGeom>
              <a:avLst/>
              <a:gdLst/>
              <a:ahLst/>
              <a:cxnLst/>
              <a:rect l="0" t="0" r="0" b="0"/>
              <a:pathLst>
                <a:path w="196454" h="149851">
                  <a:moveTo>
                    <a:pt x="0" y="69638"/>
                  </a:moveTo>
                  <a:lnTo>
                    <a:pt x="4740" y="69638"/>
                  </a:lnTo>
                  <a:lnTo>
                    <a:pt x="9713" y="72284"/>
                  </a:lnTo>
                  <a:lnTo>
                    <a:pt x="46397" y="107138"/>
                  </a:lnTo>
                  <a:lnTo>
                    <a:pt x="50387" y="113755"/>
                  </a:lnTo>
                  <a:lnTo>
                    <a:pt x="53151" y="120003"/>
                  </a:lnTo>
                  <a:lnTo>
                    <a:pt x="59294" y="129099"/>
                  </a:lnTo>
                  <a:lnTo>
                    <a:pt x="61556" y="138078"/>
                  </a:lnTo>
                  <a:lnTo>
                    <a:pt x="62497" y="149850"/>
                  </a:lnTo>
                  <a:lnTo>
                    <a:pt x="62506" y="145218"/>
                  </a:lnTo>
                  <a:lnTo>
                    <a:pt x="59860" y="140271"/>
                  </a:lnTo>
                  <a:lnTo>
                    <a:pt x="56370" y="134764"/>
                  </a:lnTo>
                  <a:lnTo>
                    <a:pt x="54406" y="125094"/>
                  </a:lnTo>
                  <a:lnTo>
                    <a:pt x="53610" y="81385"/>
                  </a:lnTo>
                  <a:lnTo>
                    <a:pt x="54572" y="46000"/>
                  </a:lnTo>
                  <a:lnTo>
                    <a:pt x="60708" y="31104"/>
                  </a:lnTo>
                  <a:lnTo>
                    <a:pt x="74569" y="13497"/>
                  </a:lnTo>
                  <a:lnTo>
                    <a:pt x="88130" y="4276"/>
                  </a:lnTo>
                  <a:lnTo>
                    <a:pt x="99975" y="0"/>
                  </a:lnTo>
                  <a:lnTo>
                    <a:pt x="109257" y="1646"/>
                  </a:lnTo>
                  <a:lnTo>
                    <a:pt x="145769" y="14045"/>
                  </a:lnTo>
                  <a:lnTo>
                    <a:pt x="153422" y="19464"/>
                  </a:lnTo>
                  <a:lnTo>
                    <a:pt x="172521" y="44621"/>
                  </a:lnTo>
                  <a:lnTo>
                    <a:pt x="175895" y="53889"/>
                  </a:lnTo>
                  <a:lnTo>
                    <a:pt x="178386" y="63631"/>
                  </a:lnTo>
                  <a:lnTo>
                    <a:pt x="185423" y="77969"/>
                  </a:lnTo>
                  <a:lnTo>
                    <a:pt x="187584" y="84254"/>
                  </a:lnTo>
                  <a:lnTo>
                    <a:pt x="193384" y="93371"/>
                  </a:lnTo>
                  <a:lnTo>
                    <a:pt x="196453" y="1053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9" name="SMARTInkShape-2884"/>
            <p:cNvSpPr/>
            <p:nvPr/>
          </p:nvSpPr>
          <p:spPr>
            <a:xfrm>
              <a:off x="5500688" y="1401961"/>
              <a:ext cx="84330" cy="133778"/>
            </a:xfrm>
            <a:custGeom>
              <a:avLst/>
              <a:gdLst/>
              <a:ahLst/>
              <a:cxnLst/>
              <a:rect l="0" t="0" r="0" b="0"/>
              <a:pathLst>
                <a:path w="84330" h="133778">
                  <a:moveTo>
                    <a:pt x="35718" y="0"/>
                  </a:moveTo>
                  <a:lnTo>
                    <a:pt x="35718" y="12429"/>
                  </a:lnTo>
                  <a:lnTo>
                    <a:pt x="33072" y="18092"/>
                  </a:lnTo>
                  <a:lnTo>
                    <a:pt x="30978" y="20991"/>
                  </a:lnTo>
                  <a:lnTo>
                    <a:pt x="19885" y="62746"/>
                  </a:lnTo>
                  <a:lnTo>
                    <a:pt x="15812" y="80438"/>
                  </a:lnTo>
                  <a:lnTo>
                    <a:pt x="10968" y="98247"/>
                  </a:lnTo>
                  <a:lnTo>
                    <a:pt x="9331" y="117302"/>
                  </a:lnTo>
                  <a:lnTo>
                    <a:pt x="11754" y="124233"/>
                  </a:lnTo>
                  <a:lnTo>
                    <a:pt x="13789" y="127471"/>
                  </a:lnTo>
                  <a:lnTo>
                    <a:pt x="16138" y="129629"/>
                  </a:lnTo>
                  <a:lnTo>
                    <a:pt x="21393" y="132027"/>
                  </a:lnTo>
                  <a:lnTo>
                    <a:pt x="46432" y="133777"/>
                  </a:lnTo>
                  <a:lnTo>
                    <a:pt x="53047" y="131224"/>
                  </a:lnTo>
                  <a:lnTo>
                    <a:pt x="56201" y="129155"/>
                  </a:lnTo>
                  <a:lnTo>
                    <a:pt x="80353" y="96062"/>
                  </a:lnTo>
                  <a:lnTo>
                    <a:pt x="83334" y="90830"/>
                  </a:lnTo>
                  <a:lnTo>
                    <a:pt x="84329" y="86350"/>
                  </a:lnTo>
                  <a:lnTo>
                    <a:pt x="84002" y="82371"/>
                  </a:lnTo>
                  <a:lnTo>
                    <a:pt x="73716" y="59611"/>
                  </a:lnTo>
                  <a:lnTo>
                    <a:pt x="68150" y="51960"/>
                  </a:lnTo>
                  <a:lnTo>
                    <a:pt x="54698" y="42074"/>
                  </a:lnTo>
                  <a:lnTo>
                    <a:pt x="10192" y="20521"/>
                  </a:lnTo>
                  <a:lnTo>
                    <a:pt x="0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0" name="SMARTInkShape-2885"/>
            <p:cNvSpPr/>
            <p:nvPr/>
          </p:nvSpPr>
          <p:spPr>
            <a:xfrm>
              <a:off x="5420320" y="1357313"/>
              <a:ext cx="17861" cy="26790"/>
            </a:xfrm>
            <a:custGeom>
              <a:avLst/>
              <a:gdLst/>
              <a:ahLst/>
              <a:cxnLst/>
              <a:rect l="0" t="0" r="0" b="0"/>
              <a:pathLst>
                <a:path w="17861" h="26790">
                  <a:moveTo>
                    <a:pt x="17860" y="26789"/>
                  </a:moveTo>
                  <a:lnTo>
                    <a:pt x="17860" y="22048"/>
                  </a:lnTo>
                  <a:lnTo>
                    <a:pt x="15214" y="170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1" name="SMARTInkShape-2886"/>
            <p:cNvSpPr/>
            <p:nvPr/>
          </p:nvSpPr>
          <p:spPr>
            <a:xfrm>
              <a:off x="5250656" y="1393177"/>
              <a:ext cx="214314" cy="124871"/>
            </a:xfrm>
            <a:custGeom>
              <a:avLst/>
              <a:gdLst/>
              <a:ahLst/>
              <a:cxnLst/>
              <a:rect l="0" t="0" r="0" b="0"/>
              <a:pathLst>
                <a:path w="214314" h="124871">
                  <a:moveTo>
                    <a:pt x="0" y="62362"/>
                  </a:moveTo>
                  <a:lnTo>
                    <a:pt x="0" y="54673"/>
                  </a:lnTo>
                  <a:lnTo>
                    <a:pt x="12429" y="41112"/>
                  </a:lnTo>
                  <a:lnTo>
                    <a:pt x="32037" y="29538"/>
                  </a:lnTo>
                  <a:lnTo>
                    <a:pt x="60898" y="20343"/>
                  </a:lnTo>
                  <a:lnTo>
                    <a:pt x="98199" y="10931"/>
                  </a:lnTo>
                  <a:lnTo>
                    <a:pt x="124422" y="2336"/>
                  </a:lnTo>
                  <a:lnTo>
                    <a:pt x="161912" y="0"/>
                  </a:lnTo>
                  <a:lnTo>
                    <a:pt x="168864" y="2565"/>
                  </a:lnTo>
                  <a:lnTo>
                    <a:pt x="190454" y="20849"/>
                  </a:lnTo>
                  <a:lnTo>
                    <a:pt x="193787" y="26714"/>
                  </a:lnTo>
                  <a:lnTo>
                    <a:pt x="205444" y="65690"/>
                  </a:lnTo>
                  <a:lnTo>
                    <a:pt x="212947" y="95150"/>
                  </a:lnTo>
                  <a:lnTo>
                    <a:pt x="214313" y="1248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2" name="SMARTInkShape-2887"/>
            <p:cNvSpPr/>
            <p:nvPr/>
          </p:nvSpPr>
          <p:spPr>
            <a:xfrm>
              <a:off x="5348883" y="1223367"/>
              <a:ext cx="17860" cy="312540"/>
            </a:xfrm>
            <a:custGeom>
              <a:avLst/>
              <a:gdLst/>
              <a:ahLst/>
              <a:cxnLst/>
              <a:rect l="0" t="0" r="0" b="0"/>
              <a:pathLst>
                <a:path w="17860" h="312540">
                  <a:moveTo>
                    <a:pt x="17859" y="0"/>
                  </a:moveTo>
                  <a:lnTo>
                    <a:pt x="16867" y="32037"/>
                  </a:lnTo>
                  <a:lnTo>
                    <a:pt x="10171" y="72129"/>
                  </a:lnTo>
                  <a:lnTo>
                    <a:pt x="9093" y="116177"/>
                  </a:lnTo>
                  <a:lnTo>
                    <a:pt x="6331" y="142902"/>
                  </a:lnTo>
                  <a:lnTo>
                    <a:pt x="833" y="187527"/>
                  </a:lnTo>
                  <a:lnTo>
                    <a:pt x="109" y="227432"/>
                  </a:lnTo>
                  <a:lnTo>
                    <a:pt x="14" y="271088"/>
                  </a:lnTo>
                  <a:lnTo>
                    <a:pt x="0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3" name="SMARTInkShape-2888"/>
            <p:cNvSpPr/>
            <p:nvPr/>
          </p:nvSpPr>
          <p:spPr>
            <a:xfrm>
              <a:off x="5118632" y="1366242"/>
              <a:ext cx="140955" cy="132147"/>
            </a:xfrm>
            <a:custGeom>
              <a:avLst/>
              <a:gdLst/>
              <a:ahLst/>
              <a:cxnLst/>
              <a:rect l="0" t="0" r="0" b="0"/>
              <a:pathLst>
                <a:path w="140955" h="132147">
                  <a:moveTo>
                    <a:pt x="140954" y="0"/>
                  </a:moveTo>
                  <a:lnTo>
                    <a:pt x="120836" y="0"/>
                  </a:lnTo>
                  <a:lnTo>
                    <a:pt x="77955" y="15231"/>
                  </a:lnTo>
                  <a:lnTo>
                    <a:pt x="58347" y="24908"/>
                  </a:lnTo>
                  <a:lnTo>
                    <a:pt x="22948" y="56912"/>
                  </a:lnTo>
                  <a:lnTo>
                    <a:pt x="2401" y="86168"/>
                  </a:lnTo>
                  <a:lnTo>
                    <a:pt x="0" y="96505"/>
                  </a:lnTo>
                  <a:lnTo>
                    <a:pt x="1578" y="105068"/>
                  </a:lnTo>
                  <a:lnTo>
                    <a:pt x="8045" y="115467"/>
                  </a:lnTo>
                  <a:lnTo>
                    <a:pt x="14414" y="121764"/>
                  </a:lnTo>
                  <a:lnTo>
                    <a:pt x="23860" y="127870"/>
                  </a:lnTo>
                  <a:lnTo>
                    <a:pt x="40335" y="132146"/>
                  </a:lnTo>
                  <a:lnTo>
                    <a:pt x="84598" y="131063"/>
                  </a:lnTo>
                  <a:lnTo>
                    <a:pt x="123095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4" name="SMARTInkShape-2889"/>
            <p:cNvSpPr/>
            <p:nvPr/>
          </p:nvSpPr>
          <p:spPr>
            <a:xfrm>
              <a:off x="4893469" y="1393045"/>
              <a:ext cx="187356" cy="115950"/>
            </a:xfrm>
            <a:custGeom>
              <a:avLst/>
              <a:gdLst/>
              <a:ahLst/>
              <a:cxnLst/>
              <a:rect l="0" t="0" r="0" b="0"/>
              <a:pathLst>
                <a:path w="187356" h="115950">
                  <a:moveTo>
                    <a:pt x="0" y="62494"/>
                  </a:moveTo>
                  <a:lnTo>
                    <a:pt x="39901" y="62494"/>
                  </a:lnTo>
                  <a:lnTo>
                    <a:pt x="80437" y="62494"/>
                  </a:lnTo>
                  <a:lnTo>
                    <a:pt x="122042" y="62494"/>
                  </a:lnTo>
                  <a:lnTo>
                    <a:pt x="145852" y="55365"/>
                  </a:lnTo>
                  <a:lnTo>
                    <a:pt x="167018" y="44402"/>
                  </a:lnTo>
                  <a:lnTo>
                    <a:pt x="181048" y="32682"/>
                  </a:lnTo>
                  <a:lnTo>
                    <a:pt x="184645" y="26755"/>
                  </a:lnTo>
                  <a:lnTo>
                    <a:pt x="186955" y="14865"/>
                  </a:lnTo>
                  <a:lnTo>
                    <a:pt x="187355" y="5938"/>
                  </a:lnTo>
                  <a:lnTo>
                    <a:pt x="186418" y="3954"/>
                  </a:lnTo>
                  <a:lnTo>
                    <a:pt x="184802" y="2631"/>
                  </a:lnTo>
                  <a:lnTo>
                    <a:pt x="182733" y="1750"/>
                  </a:lnTo>
                  <a:lnTo>
                    <a:pt x="142571" y="55"/>
                  </a:lnTo>
                  <a:lnTo>
                    <a:pt x="119002" y="0"/>
                  </a:lnTo>
                  <a:lnTo>
                    <a:pt x="114061" y="1980"/>
                  </a:lnTo>
                  <a:lnTo>
                    <a:pt x="75344" y="33579"/>
                  </a:lnTo>
                  <a:lnTo>
                    <a:pt x="56277" y="61934"/>
                  </a:lnTo>
                  <a:lnTo>
                    <a:pt x="54378" y="73904"/>
                  </a:lnTo>
                  <a:lnTo>
                    <a:pt x="54111" y="79030"/>
                  </a:lnTo>
                  <a:lnTo>
                    <a:pt x="56461" y="87372"/>
                  </a:lnTo>
                  <a:lnTo>
                    <a:pt x="66053" y="100812"/>
                  </a:lnTo>
                  <a:lnTo>
                    <a:pt x="71690" y="104329"/>
                  </a:lnTo>
                  <a:lnTo>
                    <a:pt x="104717" y="114666"/>
                  </a:lnTo>
                  <a:lnTo>
                    <a:pt x="139945" y="115949"/>
                  </a:lnTo>
                  <a:lnTo>
                    <a:pt x="169664" y="1071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5" name="SMARTInkShape-2890"/>
            <p:cNvSpPr/>
            <p:nvPr/>
          </p:nvSpPr>
          <p:spPr>
            <a:xfrm>
              <a:off x="4750593" y="1339453"/>
              <a:ext cx="258963" cy="241046"/>
            </a:xfrm>
            <a:custGeom>
              <a:avLst/>
              <a:gdLst/>
              <a:ahLst/>
              <a:cxnLst/>
              <a:rect l="0" t="0" r="0" b="0"/>
              <a:pathLst>
                <a:path w="258963" h="241046">
                  <a:moveTo>
                    <a:pt x="258962" y="0"/>
                  </a:moveTo>
                  <a:lnTo>
                    <a:pt x="220788" y="0"/>
                  </a:lnTo>
                  <a:lnTo>
                    <a:pt x="184394" y="2646"/>
                  </a:lnTo>
                  <a:lnTo>
                    <a:pt x="150877" y="9714"/>
                  </a:lnTo>
                  <a:lnTo>
                    <a:pt x="108737" y="20991"/>
                  </a:lnTo>
                  <a:lnTo>
                    <a:pt x="65363" y="35739"/>
                  </a:lnTo>
                  <a:lnTo>
                    <a:pt x="38173" y="51815"/>
                  </a:lnTo>
                  <a:lnTo>
                    <a:pt x="39339" y="53395"/>
                  </a:lnTo>
                  <a:lnTo>
                    <a:pt x="60793" y="65852"/>
                  </a:lnTo>
                  <a:lnTo>
                    <a:pt x="99176" y="73348"/>
                  </a:lnTo>
                  <a:lnTo>
                    <a:pt x="138874" y="83721"/>
                  </a:lnTo>
                  <a:lnTo>
                    <a:pt x="177283" y="105344"/>
                  </a:lnTo>
                  <a:lnTo>
                    <a:pt x="202148" y="118705"/>
                  </a:lnTo>
                  <a:lnTo>
                    <a:pt x="206203" y="122793"/>
                  </a:lnTo>
                  <a:lnTo>
                    <a:pt x="210709" y="132627"/>
                  </a:lnTo>
                  <a:lnTo>
                    <a:pt x="213245" y="149319"/>
                  </a:lnTo>
                  <a:lnTo>
                    <a:pt x="209255" y="166833"/>
                  </a:lnTo>
                  <a:lnTo>
                    <a:pt x="201813" y="176013"/>
                  </a:lnTo>
                  <a:lnTo>
                    <a:pt x="162283" y="203294"/>
                  </a:lnTo>
                  <a:lnTo>
                    <a:pt x="124044" y="226127"/>
                  </a:lnTo>
                  <a:lnTo>
                    <a:pt x="97939" y="236224"/>
                  </a:lnTo>
                  <a:lnTo>
                    <a:pt x="53541" y="240459"/>
                  </a:lnTo>
                  <a:lnTo>
                    <a:pt x="17167" y="241045"/>
                  </a:lnTo>
                  <a:lnTo>
                    <a:pt x="9945" y="238431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7" name="SMARTInkShape-2891"/>
          <p:cNvSpPr/>
          <p:nvPr/>
        </p:nvSpPr>
        <p:spPr>
          <a:xfrm>
            <a:off x="4170697" y="1679195"/>
            <a:ext cx="204850" cy="321056"/>
          </a:xfrm>
          <a:custGeom>
            <a:avLst/>
            <a:gdLst/>
            <a:ahLst/>
            <a:cxnLst/>
            <a:rect l="0" t="0" r="0" b="0"/>
            <a:pathLst>
              <a:path w="204850" h="321056">
                <a:moveTo>
                  <a:pt x="53045" y="71024"/>
                </a:moveTo>
                <a:lnTo>
                  <a:pt x="53045" y="63335"/>
                </a:lnTo>
                <a:lnTo>
                  <a:pt x="48304" y="57721"/>
                </a:lnTo>
                <a:lnTo>
                  <a:pt x="47901" y="55210"/>
                </a:lnTo>
                <a:lnTo>
                  <a:pt x="48623" y="52544"/>
                </a:lnTo>
                <a:lnTo>
                  <a:pt x="51080" y="46935"/>
                </a:lnTo>
                <a:lnTo>
                  <a:pt x="53455" y="38200"/>
                </a:lnTo>
                <a:lnTo>
                  <a:pt x="65397" y="23388"/>
                </a:lnTo>
                <a:lnTo>
                  <a:pt x="78753" y="14466"/>
                </a:lnTo>
                <a:lnTo>
                  <a:pt x="113533" y="1680"/>
                </a:lnTo>
                <a:lnTo>
                  <a:pt x="131800" y="0"/>
                </a:lnTo>
                <a:lnTo>
                  <a:pt x="140303" y="2416"/>
                </a:lnTo>
                <a:lnTo>
                  <a:pt x="156956" y="14841"/>
                </a:lnTo>
                <a:lnTo>
                  <a:pt x="166074" y="24501"/>
                </a:lnTo>
                <a:lnTo>
                  <a:pt x="189964" y="68206"/>
                </a:lnTo>
                <a:lnTo>
                  <a:pt x="194155" y="85954"/>
                </a:lnTo>
                <a:lnTo>
                  <a:pt x="195765" y="129318"/>
                </a:lnTo>
                <a:lnTo>
                  <a:pt x="186186" y="169871"/>
                </a:lnTo>
                <a:lnTo>
                  <a:pt x="171009" y="207843"/>
                </a:lnTo>
                <a:lnTo>
                  <a:pt x="139007" y="251671"/>
                </a:lnTo>
                <a:lnTo>
                  <a:pt x="97478" y="287239"/>
                </a:lnTo>
                <a:lnTo>
                  <a:pt x="55852" y="311888"/>
                </a:lnTo>
                <a:lnTo>
                  <a:pt x="51940" y="314944"/>
                </a:lnTo>
                <a:lnTo>
                  <a:pt x="42301" y="318339"/>
                </a:lnTo>
                <a:lnTo>
                  <a:pt x="24685" y="320518"/>
                </a:lnTo>
                <a:lnTo>
                  <a:pt x="17951" y="318170"/>
                </a:lnTo>
                <a:lnTo>
                  <a:pt x="5543" y="308579"/>
                </a:lnTo>
                <a:lnTo>
                  <a:pt x="2168" y="302942"/>
                </a:lnTo>
                <a:lnTo>
                  <a:pt x="0" y="291239"/>
                </a:lnTo>
                <a:lnTo>
                  <a:pt x="2350" y="285314"/>
                </a:lnTo>
                <a:lnTo>
                  <a:pt x="11943" y="273425"/>
                </a:lnTo>
                <a:lnTo>
                  <a:pt x="20225" y="270121"/>
                </a:lnTo>
                <a:lnTo>
                  <a:pt x="29529" y="267660"/>
                </a:lnTo>
                <a:lnTo>
                  <a:pt x="41337" y="261688"/>
                </a:lnTo>
                <a:lnTo>
                  <a:pt x="68346" y="258961"/>
                </a:lnTo>
                <a:lnTo>
                  <a:pt x="109624" y="267666"/>
                </a:lnTo>
                <a:lnTo>
                  <a:pt x="151273" y="285521"/>
                </a:lnTo>
                <a:lnTo>
                  <a:pt x="188203" y="306183"/>
                </a:lnTo>
                <a:lnTo>
                  <a:pt x="204849" y="32105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4" name="SMARTInkShape-Group321"/>
          <p:cNvGrpSpPr/>
          <p:nvPr/>
        </p:nvGrpSpPr>
        <p:grpSpPr>
          <a:xfrm>
            <a:off x="4697585" y="1696640"/>
            <a:ext cx="2174142" cy="312540"/>
            <a:chOff x="4697585" y="1696640"/>
            <a:chExt cx="2174142" cy="312540"/>
          </a:xfrm>
        </p:grpSpPr>
        <p:sp>
          <p:nvSpPr>
            <p:cNvPr id="1298" name="SMARTInkShape-2892"/>
            <p:cNvSpPr/>
            <p:nvPr/>
          </p:nvSpPr>
          <p:spPr>
            <a:xfrm>
              <a:off x="6652616" y="1709734"/>
              <a:ext cx="219111" cy="210150"/>
            </a:xfrm>
            <a:custGeom>
              <a:avLst/>
              <a:gdLst/>
              <a:ahLst/>
              <a:cxnLst/>
              <a:rect l="0" t="0" r="0" b="0"/>
              <a:pathLst>
                <a:path w="219111" h="210150">
                  <a:moveTo>
                    <a:pt x="8930" y="4766"/>
                  </a:moveTo>
                  <a:lnTo>
                    <a:pt x="8930" y="47006"/>
                  </a:lnTo>
                  <a:lnTo>
                    <a:pt x="7939" y="70363"/>
                  </a:lnTo>
                  <a:lnTo>
                    <a:pt x="828" y="105979"/>
                  </a:lnTo>
                  <a:lnTo>
                    <a:pt x="33" y="148854"/>
                  </a:lnTo>
                  <a:lnTo>
                    <a:pt x="0" y="173894"/>
                  </a:lnTo>
                  <a:lnTo>
                    <a:pt x="0" y="132511"/>
                  </a:lnTo>
                  <a:lnTo>
                    <a:pt x="0" y="87984"/>
                  </a:lnTo>
                  <a:lnTo>
                    <a:pt x="8102" y="46431"/>
                  </a:lnTo>
                  <a:lnTo>
                    <a:pt x="9677" y="29569"/>
                  </a:lnTo>
                  <a:lnTo>
                    <a:pt x="15987" y="17847"/>
                  </a:lnTo>
                  <a:lnTo>
                    <a:pt x="21327" y="11241"/>
                  </a:lnTo>
                  <a:lnTo>
                    <a:pt x="27008" y="7644"/>
                  </a:lnTo>
                  <a:lnTo>
                    <a:pt x="32840" y="5053"/>
                  </a:lnTo>
                  <a:lnTo>
                    <a:pt x="38739" y="594"/>
                  </a:lnTo>
                  <a:lnTo>
                    <a:pt x="41701" y="0"/>
                  </a:lnTo>
                  <a:lnTo>
                    <a:pt x="44668" y="597"/>
                  </a:lnTo>
                  <a:lnTo>
                    <a:pt x="50611" y="2913"/>
                  </a:lnTo>
                  <a:lnTo>
                    <a:pt x="59534" y="5209"/>
                  </a:lnTo>
                  <a:lnTo>
                    <a:pt x="83344" y="25735"/>
                  </a:lnTo>
                  <a:lnTo>
                    <a:pt x="86652" y="34260"/>
                  </a:lnTo>
                  <a:lnTo>
                    <a:pt x="98289" y="78293"/>
                  </a:lnTo>
                  <a:lnTo>
                    <a:pt x="104089" y="90934"/>
                  </a:lnTo>
                  <a:lnTo>
                    <a:pt x="108069" y="126530"/>
                  </a:lnTo>
                  <a:lnTo>
                    <a:pt x="114835" y="136911"/>
                  </a:lnTo>
                  <a:lnTo>
                    <a:pt x="115840" y="143500"/>
                  </a:lnTo>
                  <a:lnTo>
                    <a:pt x="117077" y="123528"/>
                  </a:lnTo>
                  <a:lnTo>
                    <a:pt x="122223" y="113818"/>
                  </a:lnTo>
                  <a:lnTo>
                    <a:pt x="131900" y="81800"/>
                  </a:lnTo>
                  <a:lnTo>
                    <a:pt x="149681" y="37664"/>
                  </a:lnTo>
                  <a:lnTo>
                    <a:pt x="163825" y="20061"/>
                  </a:lnTo>
                  <a:lnTo>
                    <a:pt x="169716" y="16525"/>
                  </a:lnTo>
                  <a:lnTo>
                    <a:pt x="175641" y="13961"/>
                  </a:lnTo>
                  <a:lnTo>
                    <a:pt x="181582" y="9514"/>
                  </a:lnTo>
                  <a:lnTo>
                    <a:pt x="184554" y="8923"/>
                  </a:lnTo>
                  <a:lnTo>
                    <a:pt x="187529" y="9522"/>
                  </a:lnTo>
                  <a:lnTo>
                    <a:pt x="193479" y="11841"/>
                  </a:lnTo>
                  <a:lnTo>
                    <a:pt x="199432" y="12871"/>
                  </a:lnTo>
                  <a:lnTo>
                    <a:pt x="205383" y="18621"/>
                  </a:lnTo>
                  <a:lnTo>
                    <a:pt x="210345" y="26799"/>
                  </a:lnTo>
                  <a:lnTo>
                    <a:pt x="216176" y="40133"/>
                  </a:lnTo>
                  <a:lnTo>
                    <a:pt x="218531" y="43227"/>
                  </a:lnTo>
                  <a:lnTo>
                    <a:pt x="219110" y="47274"/>
                  </a:lnTo>
                  <a:lnTo>
                    <a:pt x="214559" y="91235"/>
                  </a:lnTo>
                  <a:lnTo>
                    <a:pt x="214328" y="133759"/>
                  </a:lnTo>
                  <a:lnTo>
                    <a:pt x="214314" y="175587"/>
                  </a:lnTo>
                  <a:lnTo>
                    <a:pt x="214313" y="2101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9" name="SMARTInkShape-2893"/>
            <p:cNvSpPr/>
            <p:nvPr/>
          </p:nvSpPr>
          <p:spPr>
            <a:xfrm>
              <a:off x="6572249" y="1884164"/>
              <a:ext cx="17861" cy="26790"/>
            </a:xfrm>
            <a:custGeom>
              <a:avLst/>
              <a:gdLst/>
              <a:ahLst/>
              <a:cxnLst/>
              <a:rect l="0" t="0" r="0" b="0"/>
              <a:pathLst>
                <a:path w="17861" h="26790">
                  <a:moveTo>
                    <a:pt x="0" y="0"/>
                  </a:moveTo>
                  <a:lnTo>
                    <a:pt x="0" y="4740"/>
                  </a:lnTo>
                  <a:lnTo>
                    <a:pt x="2647" y="9714"/>
                  </a:lnTo>
                  <a:lnTo>
                    <a:pt x="17860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0" name="SMARTInkShape-2894"/>
            <p:cNvSpPr/>
            <p:nvPr/>
          </p:nvSpPr>
          <p:spPr>
            <a:xfrm>
              <a:off x="6331148" y="1696640"/>
              <a:ext cx="210252" cy="230396"/>
            </a:xfrm>
            <a:custGeom>
              <a:avLst/>
              <a:gdLst/>
              <a:ahLst/>
              <a:cxnLst/>
              <a:rect l="0" t="0" r="0" b="0"/>
              <a:pathLst>
                <a:path w="210252" h="230396">
                  <a:moveTo>
                    <a:pt x="8930" y="0"/>
                  </a:moveTo>
                  <a:lnTo>
                    <a:pt x="7938" y="39954"/>
                  </a:lnTo>
                  <a:lnTo>
                    <a:pt x="828" y="74525"/>
                  </a:lnTo>
                  <a:lnTo>
                    <a:pt x="73" y="116280"/>
                  </a:lnTo>
                  <a:lnTo>
                    <a:pt x="5" y="160572"/>
                  </a:lnTo>
                  <a:lnTo>
                    <a:pt x="0" y="197657"/>
                  </a:lnTo>
                  <a:lnTo>
                    <a:pt x="2646" y="204595"/>
                  </a:lnTo>
                  <a:lnTo>
                    <a:pt x="6136" y="210986"/>
                  </a:lnTo>
                  <a:lnTo>
                    <a:pt x="9094" y="220162"/>
                  </a:lnTo>
                  <a:lnTo>
                    <a:pt x="13302" y="226173"/>
                  </a:lnTo>
                  <a:lnTo>
                    <a:pt x="18480" y="229506"/>
                  </a:lnTo>
                  <a:lnTo>
                    <a:pt x="21250" y="230395"/>
                  </a:lnTo>
                  <a:lnTo>
                    <a:pt x="23096" y="229995"/>
                  </a:lnTo>
                  <a:lnTo>
                    <a:pt x="24328" y="228736"/>
                  </a:lnTo>
                  <a:lnTo>
                    <a:pt x="26687" y="224692"/>
                  </a:lnTo>
                  <a:lnTo>
                    <a:pt x="59555" y="181394"/>
                  </a:lnTo>
                  <a:lnTo>
                    <a:pt x="85329" y="138016"/>
                  </a:lnTo>
                  <a:lnTo>
                    <a:pt x="88121" y="128317"/>
                  </a:lnTo>
                  <a:lnTo>
                    <a:pt x="89251" y="108933"/>
                  </a:lnTo>
                  <a:lnTo>
                    <a:pt x="89297" y="149832"/>
                  </a:lnTo>
                  <a:lnTo>
                    <a:pt x="89297" y="171402"/>
                  </a:lnTo>
                  <a:lnTo>
                    <a:pt x="91942" y="178043"/>
                  </a:lnTo>
                  <a:lnTo>
                    <a:pt x="101726" y="190392"/>
                  </a:lnTo>
                  <a:lnTo>
                    <a:pt x="107389" y="193760"/>
                  </a:lnTo>
                  <a:lnTo>
                    <a:pt x="119108" y="195921"/>
                  </a:lnTo>
                  <a:lnTo>
                    <a:pt x="128006" y="196296"/>
                  </a:lnTo>
                  <a:lnTo>
                    <a:pt x="133952" y="193738"/>
                  </a:lnTo>
                  <a:lnTo>
                    <a:pt x="155334" y="174530"/>
                  </a:lnTo>
                  <a:lnTo>
                    <a:pt x="180835" y="137088"/>
                  </a:lnTo>
                  <a:lnTo>
                    <a:pt x="193711" y="109824"/>
                  </a:lnTo>
                  <a:lnTo>
                    <a:pt x="205441" y="69209"/>
                  </a:lnTo>
                  <a:lnTo>
                    <a:pt x="209708" y="61187"/>
                  </a:lnTo>
                  <a:lnTo>
                    <a:pt x="210251" y="57659"/>
                  </a:lnTo>
                  <a:lnTo>
                    <a:pt x="209620" y="54314"/>
                  </a:lnTo>
                  <a:lnTo>
                    <a:pt x="206220" y="46558"/>
                  </a:lnTo>
                  <a:lnTo>
                    <a:pt x="205382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1" name="SMARTInkShape-2895"/>
            <p:cNvSpPr/>
            <p:nvPr/>
          </p:nvSpPr>
          <p:spPr>
            <a:xfrm>
              <a:off x="5973961" y="1964531"/>
              <a:ext cx="116086" cy="8931"/>
            </a:xfrm>
            <a:custGeom>
              <a:avLst/>
              <a:gdLst/>
              <a:ahLst/>
              <a:cxnLst/>
              <a:rect l="0" t="0" r="0" b="0"/>
              <a:pathLst>
                <a:path w="116086" h="8931">
                  <a:moveTo>
                    <a:pt x="0" y="8930"/>
                  </a:moveTo>
                  <a:lnTo>
                    <a:pt x="39217" y="8930"/>
                  </a:lnTo>
                  <a:lnTo>
                    <a:pt x="79891" y="8930"/>
                  </a:lnTo>
                  <a:lnTo>
                    <a:pt x="92061" y="7938"/>
                  </a:lnTo>
                  <a:lnTo>
                    <a:pt x="11608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2" name="SMARTInkShape-2896"/>
            <p:cNvSpPr/>
            <p:nvPr/>
          </p:nvSpPr>
          <p:spPr>
            <a:xfrm>
              <a:off x="5991820" y="1893094"/>
              <a:ext cx="62509" cy="26790"/>
            </a:xfrm>
            <a:custGeom>
              <a:avLst/>
              <a:gdLst/>
              <a:ahLst/>
              <a:cxnLst/>
              <a:rect l="0" t="0" r="0" b="0"/>
              <a:pathLst>
                <a:path w="62509" h="26790">
                  <a:moveTo>
                    <a:pt x="0" y="0"/>
                  </a:moveTo>
                  <a:lnTo>
                    <a:pt x="4740" y="4740"/>
                  </a:lnTo>
                  <a:lnTo>
                    <a:pt x="9713" y="7067"/>
                  </a:lnTo>
                  <a:lnTo>
                    <a:pt x="12429" y="7688"/>
                  </a:lnTo>
                  <a:lnTo>
                    <a:pt x="24908" y="14821"/>
                  </a:lnTo>
                  <a:lnTo>
                    <a:pt x="38910" y="17951"/>
                  </a:lnTo>
                  <a:lnTo>
                    <a:pt x="53033" y="24749"/>
                  </a:lnTo>
                  <a:lnTo>
                    <a:pt x="62508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3" name="SMARTInkShape-2897"/>
            <p:cNvSpPr/>
            <p:nvPr/>
          </p:nvSpPr>
          <p:spPr>
            <a:xfrm>
              <a:off x="5741789" y="1885592"/>
              <a:ext cx="133946" cy="96755"/>
            </a:xfrm>
            <a:custGeom>
              <a:avLst/>
              <a:gdLst/>
              <a:ahLst/>
              <a:cxnLst/>
              <a:rect l="0" t="0" r="0" b="0"/>
              <a:pathLst>
                <a:path w="133946" h="96755">
                  <a:moveTo>
                    <a:pt x="0" y="61080"/>
                  </a:moveTo>
                  <a:lnTo>
                    <a:pt x="0" y="68768"/>
                  </a:lnTo>
                  <a:lnTo>
                    <a:pt x="6136" y="76893"/>
                  </a:lnTo>
                  <a:lnTo>
                    <a:pt x="8102" y="85168"/>
                  </a:lnTo>
                  <a:lnTo>
                    <a:pt x="8928" y="96754"/>
                  </a:lnTo>
                  <a:lnTo>
                    <a:pt x="8929" y="52144"/>
                  </a:lnTo>
                  <a:lnTo>
                    <a:pt x="8929" y="49169"/>
                  </a:lnTo>
                  <a:lnTo>
                    <a:pt x="11575" y="43219"/>
                  </a:lnTo>
                  <a:lnTo>
                    <a:pt x="29920" y="14696"/>
                  </a:lnTo>
                  <a:lnTo>
                    <a:pt x="38433" y="10699"/>
                  </a:lnTo>
                  <a:lnTo>
                    <a:pt x="47839" y="7931"/>
                  </a:lnTo>
                  <a:lnTo>
                    <a:pt x="61962" y="715"/>
                  </a:lnTo>
                  <a:lnTo>
                    <a:pt x="65121" y="0"/>
                  </a:lnTo>
                  <a:lnTo>
                    <a:pt x="68219" y="516"/>
                  </a:lnTo>
                  <a:lnTo>
                    <a:pt x="80319" y="5828"/>
                  </a:lnTo>
                  <a:lnTo>
                    <a:pt x="83311" y="6386"/>
                  </a:lnTo>
                  <a:lnTo>
                    <a:pt x="96459" y="15092"/>
                  </a:lnTo>
                  <a:lnTo>
                    <a:pt x="102442" y="20775"/>
                  </a:lnTo>
                  <a:lnTo>
                    <a:pt x="105061" y="25969"/>
                  </a:lnTo>
                  <a:lnTo>
                    <a:pt x="105760" y="28743"/>
                  </a:lnTo>
                  <a:lnTo>
                    <a:pt x="114040" y="43274"/>
                  </a:lnTo>
                  <a:lnTo>
                    <a:pt x="114722" y="46233"/>
                  </a:lnTo>
                  <a:lnTo>
                    <a:pt x="122974" y="61084"/>
                  </a:lnTo>
                  <a:lnTo>
                    <a:pt x="123654" y="64060"/>
                  </a:lnTo>
                  <a:lnTo>
                    <a:pt x="125101" y="66043"/>
                  </a:lnTo>
                  <a:lnTo>
                    <a:pt x="127056" y="67365"/>
                  </a:lnTo>
                  <a:lnTo>
                    <a:pt x="133945" y="700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4" name="SMARTInkShape-2898"/>
            <p:cNvSpPr/>
            <p:nvPr/>
          </p:nvSpPr>
          <p:spPr>
            <a:xfrm>
              <a:off x="5618415" y="1866304"/>
              <a:ext cx="96386" cy="106373"/>
            </a:xfrm>
            <a:custGeom>
              <a:avLst/>
              <a:gdLst/>
              <a:ahLst/>
              <a:cxnLst/>
              <a:rect l="0" t="0" r="0" b="0"/>
              <a:pathLst>
                <a:path w="96386" h="106373">
                  <a:moveTo>
                    <a:pt x="25147" y="0"/>
                  </a:moveTo>
                  <a:lnTo>
                    <a:pt x="25147" y="18043"/>
                  </a:lnTo>
                  <a:lnTo>
                    <a:pt x="22502" y="25548"/>
                  </a:lnTo>
                  <a:lnTo>
                    <a:pt x="19010" y="32191"/>
                  </a:lnTo>
                  <a:lnTo>
                    <a:pt x="11845" y="52293"/>
                  </a:lnTo>
                  <a:lnTo>
                    <a:pt x="820" y="70877"/>
                  </a:lnTo>
                  <a:lnTo>
                    <a:pt x="0" y="74041"/>
                  </a:lnTo>
                  <a:lnTo>
                    <a:pt x="444" y="77142"/>
                  </a:lnTo>
                  <a:lnTo>
                    <a:pt x="3586" y="83234"/>
                  </a:lnTo>
                  <a:lnTo>
                    <a:pt x="19391" y="101194"/>
                  </a:lnTo>
                  <a:lnTo>
                    <a:pt x="25235" y="104507"/>
                  </a:lnTo>
                  <a:lnTo>
                    <a:pt x="36748" y="106372"/>
                  </a:lnTo>
                  <a:lnTo>
                    <a:pt x="64195" y="106061"/>
                  </a:lnTo>
                  <a:lnTo>
                    <a:pt x="80814" y="99997"/>
                  </a:lnTo>
                  <a:lnTo>
                    <a:pt x="88914" y="94714"/>
                  </a:lnTo>
                  <a:lnTo>
                    <a:pt x="93176" y="89059"/>
                  </a:lnTo>
                  <a:lnTo>
                    <a:pt x="95573" y="80297"/>
                  </a:lnTo>
                  <a:lnTo>
                    <a:pt x="96385" y="68448"/>
                  </a:lnTo>
                  <a:lnTo>
                    <a:pt x="91785" y="54787"/>
                  </a:lnTo>
                  <a:lnTo>
                    <a:pt x="84199" y="46509"/>
                  </a:lnTo>
                  <a:lnTo>
                    <a:pt x="74213" y="40515"/>
                  </a:lnTo>
                  <a:lnTo>
                    <a:pt x="32804" y="28218"/>
                  </a:lnTo>
                  <a:lnTo>
                    <a:pt x="25904" y="24779"/>
                  </a:lnTo>
                  <a:lnTo>
                    <a:pt x="16217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5" name="SMARTInkShape-2899"/>
            <p:cNvSpPr/>
            <p:nvPr/>
          </p:nvSpPr>
          <p:spPr>
            <a:xfrm>
              <a:off x="5554266" y="1830586"/>
              <a:ext cx="8930" cy="17860"/>
            </a:xfrm>
            <a:custGeom>
              <a:avLst/>
              <a:gdLst/>
              <a:ahLst/>
              <a:cxnLst/>
              <a:rect l="0" t="0" r="0" b="0"/>
              <a:pathLst>
                <a:path w="8930" h="17860">
                  <a:moveTo>
                    <a:pt x="8929" y="17859"/>
                  </a:moveTo>
                  <a:lnTo>
                    <a:pt x="1241" y="1017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6" name="SMARTInkShape-2900"/>
            <p:cNvSpPr/>
            <p:nvPr/>
          </p:nvSpPr>
          <p:spPr>
            <a:xfrm>
              <a:off x="5563195" y="1866304"/>
              <a:ext cx="17860" cy="80369"/>
            </a:xfrm>
            <a:custGeom>
              <a:avLst/>
              <a:gdLst/>
              <a:ahLst/>
              <a:cxnLst/>
              <a:rect l="0" t="0" r="0" b="0"/>
              <a:pathLst>
                <a:path w="17860" h="80369">
                  <a:moveTo>
                    <a:pt x="0" y="0"/>
                  </a:moveTo>
                  <a:lnTo>
                    <a:pt x="0" y="42967"/>
                  </a:lnTo>
                  <a:lnTo>
                    <a:pt x="0" y="56223"/>
                  </a:lnTo>
                  <a:lnTo>
                    <a:pt x="992" y="58318"/>
                  </a:lnTo>
                  <a:lnTo>
                    <a:pt x="2645" y="59715"/>
                  </a:lnTo>
                  <a:lnTo>
                    <a:pt x="4740" y="60646"/>
                  </a:lnTo>
                  <a:lnTo>
                    <a:pt x="6136" y="62259"/>
                  </a:lnTo>
                  <a:lnTo>
                    <a:pt x="8820" y="71022"/>
                  </a:lnTo>
                  <a:lnTo>
                    <a:pt x="17859" y="803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7" name="SMARTInkShape-2901"/>
            <p:cNvSpPr/>
            <p:nvPr/>
          </p:nvSpPr>
          <p:spPr>
            <a:xfrm>
              <a:off x="5465488" y="1876508"/>
              <a:ext cx="97508" cy="93089"/>
            </a:xfrm>
            <a:custGeom>
              <a:avLst/>
              <a:gdLst/>
              <a:ahLst/>
              <a:cxnLst/>
              <a:rect l="0" t="0" r="0" b="0"/>
              <a:pathLst>
                <a:path w="97508" h="93089">
                  <a:moveTo>
                    <a:pt x="44129" y="16586"/>
                  </a:moveTo>
                  <a:lnTo>
                    <a:pt x="44129" y="8897"/>
                  </a:lnTo>
                  <a:lnTo>
                    <a:pt x="43137" y="8484"/>
                  </a:lnTo>
                  <a:lnTo>
                    <a:pt x="39390" y="8024"/>
                  </a:lnTo>
                  <a:lnTo>
                    <a:pt x="37992" y="6909"/>
                  </a:lnTo>
                  <a:lnTo>
                    <a:pt x="36441" y="3025"/>
                  </a:lnTo>
                  <a:lnTo>
                    <a:pt x="35034" y="1592"/>
                  </a:lnTo>
                  <a:lnTo>
                    <a:pt x="30827" y="0"/>
                  </a:lnTo>
                  <a:lnTo>
                    <a:pt x="28316" y="568"/>
                  </a:lnTo>
                  <a:lnTo>
                    <a:pt x="17156" y="5962"/>
                  </a:lnTo>
                  <a:lnTo>
                    <a:pt x="5397" y="7321"/>
                  </a:lnTo>
                  <a:lnTo>
                    <a:pt x="3425" y="8425"/>
                  </a:lnTo>
                  <a:lnTo>
                    <a:pt x="2110" y="10153"/>
                  </a:lnTo>
                  <a:lnTo>
                    <a:pt x="649" y="14719"/>
                  </a:lnTo>
                  <a:lnTo>
                    <a:pt x="0" y="20055"/>
                  </a:lnTo>
                  <a:lnTo>
                    <a:pt x="819" y="21875"/>
                  </a:lnTo>
                  <a:lnTo>
                    <a:pt x="2357" y="23089"/>
                  </a:lnTo>
                  <a:lnTo>
                    <a:pt x="42599" y="38775"/>
                  </a:lnTo>
                  <a:lnTo>
                    <a:pt x="86187" y="58641"/>
                  </a:lnTo>
                  <a:lnTo>
                    <a:pt x="90028" y="59505"/>
                  </a:lnTo>
                  <a:lnTo>
                    <a:pt x="92588" y="61074"/>
                  </a:lnTo>
                  <a:lnTo>
                    <a:pt x="94294" y="63112"/>
                  </a:lnTo>
                  <a:lnTo>
                    <a:pt x="97033" y="68771"/>
                  </a:lnTo>
                  <a:lnTo>
                    <a:pt x="97507" y="74492"/>
                  </a:lnTo>
                  <a:lnTo>
                    <a:pt x="96582" y="76026"/>
                  </a:lnTo>
                  <a:lnTo>
                    <a:pt x="94971" y="77048"/>
                  </a:lnTo>
                  <a:lnTo>
                    <a:pt x="92908" y="77730"/>
                  </a:lnTo>
                  <a:lnTo>
                    <a:pt x="79608" y="85982"/>
                  </a:lnTo>
                  <a:lnTo>
                    <a:pt x="64933" y="88747"/>
                  </a:lnTo>
                  <a:lnTo>
                    <a:pt x="58998" y="92644"/>
                  </a:lnTo>
                  <a:lnTo>
                    <a:pt x="56026" y="93088"/>
                  </a:lnTo>
                  <a:lnTo>
                    <a:pt x="53052" y="92392"/>
                  </a:lnTo>
                  <a:lnTo>
                    <a:pt x="47104" y="89965"/>
                  </a:lnTo>
                  <a:lnTo>
                    <a:pt x="35200" y="880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8" name="SMARTInkShape-2902"/>
            <p:cNvSpPr/>
            <p:nvPr/>
          </p:nvSpPr>
          <p:spPr>
            <a:xfrm>
              <a:off x="5362020" y="1875611"/>
              <a:ext cx="111720" cy="106780"/>
            </a:xfrm>
            <a:custGeom>
              <a:avLst/>
              <a:gdLst/>
              <a:ahLst/>
              <a:cxnLst/>
              <a:rect l="0" t="0" r="0" b="0"/>
              <a:pathLst>
                <a:path w="111720" h="106780">
                  <a:moveTo>
                    <a:pt x="76160" y="17483"/>
                  </a:moveTo>
                  <a:lnTo>
                    <a:pt x="76160" y="9794"/>
                  </a:lnTo>
                  <a:lnTo>
                    <a:pt x="75168" y="9381"/>
                  </a:lnTo>
                  <a:lnTo>
                    <a:pt x="71419" y="8921"/>
                  </a:lnTo>
                  <a:lnTo>
                    <a:pt x="70022" y="7806"/>
                  </a:lnTo>
                  <a:lnTo>
                    <a:pt x="68471" y="3922"/>
                  </a:lnTo>
                  <a:lnTo>
                    <a:pt x="66073" y="2489"/>
                  </a:lnTo>
                  <a:lnTo>
                    <a:pt x="47222" y="0"/>
                  </a:lnTo>
                  <a:lnTo>
                    <a:pt x="40808" y="2437"/>
                  </a:lnTo>
                  <a:lnTo>
                    <a:pt x="37708" y="4476"/>
                  </a:lnTo>
                  <a:lnTo>
                    <a:pt x="15546" y="10662"/>
                  </a:lnTo>
                  <a:lnTo>
                    <a:pt x="11938" y="12936"/>
                  </a:lnTo>
                  <a:lnTo>
                    <a:pt x="7929" y="18108"/>
                  </a:lnTo>
                  <a:lnTo>
                    <a:pt x="6860" y="20876"/>
                  </a:lnTo>
                  <a:lnTo>
                    <a:pt x="5155" y="22721"/>
                  </a:lnTo>
                  <a:lnTo>
                    <a:pt x="0" y="25319"/>
                  </a:lnTo>
                  <a:lnTo>
                    <a:pt x="582" y="25683"/>
                  </a:lnTo>
                  <a:lnTo>
                    <a:pt x="1962" y="25926"/>
                  </a:lnTo>
                  <a:lnTo>
                    <a:pt x="12298" y="32453"/>
                  </a:lnTo>
                  <a:lnTo>
                    <a:pt x="55502" y="42918"/>
                  </a:lnTo>
                  <a:lnTo>
                    <a:pt x="89878" y="53287"/>
                  </a:lnTo>
                  <a:lnTo>
                    <a:pt x="110069" y="69416"/>
                  </a:lnTo>
                  <a:lnTo>
                    <a:pt x="111074" y="72976"/>
                  </a:lnTo>
                  <a:lnTo>
                    <a:pt x="111719" y="78605"/>
                  </a:lnTo>
                  <a:lnTo>
                    <a:pt x="102350" y="89061"/>
                  </a:lnTo>
                  <a:lnTo>
                    <a:pt x="95076" y="93944"/>
                  </a:lnTo>
                  <a:lnTo>
                    <a:pt x="87543" y="96114"/>
                  </a:lnTo>
                  <a:lnTo>
                    <a:pt x="73138" y="98328"/>
                  </a:lnTo>
                  <a:lnTo>
                    <a:pt x="58879" y="104816"/>
                  </a:lnTo>
                  <a:lnTo>
                    <a:pt x="40441" y="1067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9" name="SMARTInkShape-2903"/>
            <p:cNvSpPr/>
            <p:nvPr/>
          </p:nvSpPr>
          <p:spPr>
            <a:xfrm>
              <a:off x="5098852" y="1857410"/>
              <a:ext cx="205337" cy="107122"/>
            </a:xfrm>
            <a:custGeom>
              <a:avLst/>
              <a:gdLst/>
              <a:ahLst/>
              <a:cxnLst/>
              <a:rect l="0" t="0" r="0" b="0"/>
              <a:pathLst>
                <a:path w="205337" h="107122">
                  <a:moveTo>
                    <a:pt x="0" y="71402"/>
                  </a:moveTo>
                  <a:lnTo>
                    <a:pt x="42339" y="71402"/>
                  </a:lnTo>
                  <a:lnTo>
                    <a:pt x="51229" y="68757"/>
                  </a:lnTo>
                  <a:lnTo>
                    <a:pt x="59479" y="65265"/>
                  </a:lnTo>
                  <a:lnTo>
                    <a:pt x="98397" y="55568"/>
                  </a:lnTo>
                  <a:lnTo>
                    <a:pt x="109216" y="53451"/>
                  </a:lnTo>
                  <a:lnTo>
                    <a:pt x="121877" y="47673"/>
                  </a:lnTo>
                  <a:lnTo>
                    <a:pt x="136763" y="44528"/>
                  </a:lnTo>
                  <a:lnTo>
                    <a:pt x="148891" y="38745"/>
                  </a:lnTo>
                  <a:lnTo>
                    <a:pt x="163619" y="35599"/>
                  </a:lnTo>
                  <a:lnTo>
                    <a:pt x="174707" y="28824"/>
                  </a:lnTo>
                  <a:lnTo>
                    <a:pt x="184277" y="21524"/>
                  </a:lnTo>
                  <a:lnTo>
                    <a:pt x="196399" y="15910"/>
                  </a:lnTo>
                  <a:lnTo>
                    <a:pt x="203607" y="10280"/>
                  </a:lnTo>
                  <a:lnTo>
                    <a:pt x="204593" y="6865"/>
                  </a:lnTo>
                  <a:lnTo>
                    <a:pt x="205336" y="369"/>
                  </a:lnTo>
                  <a:lnTo>
                    <a:pt x="192949" y="0"/>
                  </a:lnTo>
                  <a:lnTo>
                    <a:pt x="187289" y="2626"/>
                  </a:lnTo>
                  <a:lnTo>
                    <a:pt x="143425" y="35704"/>
                  </a:lnTo>
                  <a:lnTo>
                    <a:pt x="129056" y="50569"/>
                  </a:lnTo>
                  <a:lnTo>
                    <a:pt x="126811" y="56521"/>
                  </a:lnTo>
                  <a:lnTo>
                    <a:pt x="125172" y="79120"/>
                  </a:lnTo>
                  <a:lnTo>
                    <a:pt x="127731" y="87400"/>
                  </a:lnTo>
                  <a:lnTo>
                    <a:pt x="129802" y="90997"/>
                  </a:lnTo>
                  <a:lnTo>
                    <a:pt x="132174" y="93395"/>
                  </a:lnTo>
                  <a:lnTo>
                    <a:pt x="149925" y="103907"/>
                  </a:lnTo>
                  <a:lnTo>
                    <a:pt x="196453" y="1071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0" name="SMARTInkShape-2904"/>
            <p:cNvSpPr/>
            <p:nvPr/>
          </p:nvSpPr>
          <p:spPr>
            <a:xfrm>
              <a:off x="5152833" y="1750256"/>
              <a:ext cx="115684" cy="258924"/>
            </a:xfrm>
            <a:custGeom>
              <a:avLst/>
              <a:gdLst/>
              <a:ahLst/>
              <a:cxnLst/>
              <a:rect l="0" t="0" r="0" b="0"/>
              <a:pathLst>
                <a:path w="115684" h="258924">
                  <a:moveTo>
                    <a:pt x="44245" y="258923"/>
                  </a:moveTo>
                  <a:lnTo>
                    <a:pt x="44245" y="246495"/>
                  </a:lnTo>
                  <a:lnTo>
                    <a:pt x="41599" y="240832"/>
                  </a:lnTo>
                  <a:lnTo>
                    <a:pt x="38108" y="235008"/>
                  </a:lnTo>
                  <a:lnTo>
                    <a:pt x="21149" y="193088"/>
                  </a:lnTo>
                  <a:lnTo>
                    <a:pt x="10604" y="151747"/>
                  </a:lnTo>
                  <a:lnTo>
                    <a:pt x="6495" y="133902"/>
                  </a:lnTo>
                  <a:lnTo>
                    <a:pt x="1640" y="116047"/>
                  </a:lnTo>
                  <a:lnTo>
                    <a:pt x="0" y="92236"/>
                  </a:lnTo>
                  <a:lnTo>
                    <a:pt x="7723" y="51556"/>
                  </a:lnTo>
                  <a:lnTo>
                    <a:pt x="9280" y="38842"/>
                  </a:lnTo>
                  <a:lnTo>
                    <a:pt x="15585" y="23940"/>
                  </a:lnTo>
                  <a:lnTo>
                    <a:pt x="20924" y="16242"/>
                  </a:lnTo>
                  <a:lnTo>
                    <a:pt x="26604" y="12159"/>
                  </a:lnTo>
                  <a:lnTo>
                    <a:pt x="54922" y="1395"/>
                  </a:lnTo>
                  <a:lnTo>
                    <a:pt x="91470" y="0"/>
                  </a:lnTo>
                  <a:lnTo>
                    <a:pt x="97646" y="2625"/>
                  </a:lnTo>
                  <a:lnTo>
                    <a:pt x="103697" y="6107"/>
                  </a:lnTo>
                  <a:lnTo>
                    <a:pt x="115683" y="88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1" name="SMARTInkShape-2905"/>
            <p:cNvSpPr/>
            <p:nvPr/>
          </p:nvSpPr>
          <p:spPr>
            <a:xfrm>
              <a:off x="4991695" y="1911370"/>
              <a:ext cx="107158" cy="97688"/>
            </a:xfrm>
            <a:custGeom>
              <a:avLst/>
              <a:gdLst/>
              <a:ahLst/>
              <a:cxnLst/>
              <a:rect l="0" t="0" r="0" b="0"/>
              <a:pathLst>
                <a:path w="107158" h="97688">
                  <a:moveTo>
                    <a:pt x="0" y="53161"/>
                  </a:moveTo>
                  <a:lnTo>
                    <a:pt x="0" y="97687"/>
                  </a:lnTo>
                  <a:lnTo>
                    <a:pt x="0" y="76815"/>
                  </a:lnTo>
                  <a:lnTo>
                    <a:pt x="14822" y="32384"/>
                  </a:lnTo>
                  <a:lnTo>
                    <a:pt x="17952" y="21318"/>
                  </a:lnTo>
                  <a:lnTo>
                    <a:pt x="22200" y="14865"/>
                  </a:lnTo>
                  <a:lnTo>
                    <a:pt x="27396" y="11336"/>
                  </a:lnTo>
                  <a:lnTo>
                    <a:pt x="30170" y="10395"/>
                  </a:lnTo>
                  <a:lnTo>
                    <a:pt x="32020" y="8775"/>
                  </a:lnTo>
                  <a:lnTo>
                    <a:pt x="34075" y="4330"/>
                  </a:lnTo>
                  <a:lnTo>
                    <a:pt x="35615" y="2748"/>
                  </a:lnTo>
                  <a:lnTo>
                    <a:pt x="39972" y="990"/>
                  </a:lnTo>
                  <a:lnTo>
                    <a:pt x="48002" y="0"/>
                  </a:lnTo>
                  <a:lnTo>
                    <a:pt x="49862" y="853"/>
                  </a:lnTo>
                  <a:lnTo>
                    <a:pt x="51101" y="2414"/>
                  </a:lnTo>
                  <a:lnTo>
                    <a:pt x="51926" y="4447"/>
                  </a:lnTo>
                  <a:lnTo>
                    <a:pt x="53469" y="5802"/>
                  </a:lnTo>
                  <a:lnTo>
                    <a:pt x="57829" y="7308"/>
                  </a:lnTo>
                  <a:lnTo>
                    <a:pt x="59389" y="8702"/>
                  </a:lnTo>
                  <a:lnTo>
                    <a:pt x="77899" y="42425"/>
                  </a:lnTo>
                  <a:lnTo>
                    <a:pt x="80263" y="49381"/>
                  </a:lnTo>
                  <a:lnTo>
                    <a:pt x="100138" y="72869"/>
                  </a:lnTo>
                  <a:lnTo>
                    <a:pt x="102478" y="75229"/>
                  </a:lnTo>
                  <a:lnTo>
                    <a:pt x="105077" y="80498"/>
                  </a:lnTo>
                  <a:lnTo>
                    <a:pt x="107157" y="88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2" name="SMARTInkShape-2906"/>
            <p:cNvSpPr/>
            <p:nvPr/>
          </p:nvSpPr>
          <p:spPr>
            <a:xfrm>
              <a:off x="4902921" y="1902023"/>
              <a:ext cx="61986" cy="96461"/>
            </a:xfrm>
            <a:custGeom>
              <a:avLst/>
              <a:gdLst/>
              <a:ahLst/>
              <a:cxnLst/>
              <a:rect l="0" t="0" r="0" b="0"/>
              <a:pathLst>
                <a:path w="61986" h="96461">
                  <a:moveTo>
                    <a:pt x="61985" y="0"/>
                  </a:moveTo>
                  <a:lnTo>
                    <a:pt x="48683" y="0"/>
                  </a:lnTo>
                  <a:lnTo>
                    <a:pt x="43506" y="5292"/>
                  </a:lnTo>
                  <a:lnTo>
                    <a:pt x="11376" y="47767"/>
                  </a:lnTo>
                  <a:lnTo>
                    <a:pt x="3445" y="58692"/>
                  </a:lnTo>
                  <a:lnTo>
                    <a:pt x="653" y="68212"/>
                  </a:lnTo>
                  <a:lnTo>
                    <a:pt x="0" y="74304"/>
                  </a:lnTo>
                  <a:lnTo>
                    <a:pt x="2355" y="80319"/>
                  </a:lnTo>
                  <a:lnTo>
                    <a:pt x="5717" y="86299"/>
                  </a:lnTo>
                  <a:lnTo>
                    <a:pt x="7212" y="92264"/>
                  </a:lnTo>
                  <a:lnTo>
                    <a:pt x="8602" y="94252"/>
                  </a:lnTo>
                  <a:lnTo>
                    <a:pt x="10522" y="95577"/>
                  </a:lnTo>
                  <a:lnTo>
                    <a:pt x="12793" y="96460"/>
                  </a:lnTo>
                  <a:lnTo>
                    <a:pt x="15300" y="96057"/>
                  </a:lnTo>
                  <a:lnTo>
                    <a:pt x="26451" y="90926"/>
                  </a:lnTo>
                  <a:lnTo>
                    <a:pt x="29366" y="90383"/>
                  </a:lnTo>
                  <a:lnTo>
                    <a:pt x="38210" y="84879"/>
                  </a:lnTo>
                  <a:lnTo>
                    <a:pt x="47113" y="76964"/>
                  </a:lnTo>
                  <a:lnTo>
                    <a:pt x="50414" y="71248"/>
                  </a:lnTo>
                  <a:lnTo>
                    <a:pt x="52874" y="65400"/>
                  </a:lnTo>
                  <a:lnTo>
                    <a:pt x="57274" y="59494"/>
                  </a:lnTo>
                  <a:lnTo>
                    <a:pt x="57852" y="56530"/>
                  </a:lnTo>
                  <a:lnTo>
                    <a:pt x="57246" y="53562"/>
                  </a:lnTo>
                  <a:lnTo>
                    <a:pt x="53883" y="46409"/>
                  </a:lnTo>
                  <a:lnTo>
                    <a:pt x="40699" y="32374"/>
                  </a:lnTo>
                  <a:lnTo>
                    <a:pt x="32350" y="29272"/>
                  </a:lnTo>
                  <a:lnTo>
                    <a:pt x="17337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3" name="SMARTInkShape-2907"/>
            <p:cNvSpPr/>
            <p:nvPr/>
          </p:nvSpPr>
          <p:spPr>
            <a:xfrm>
              <a:off x="4697585" y="1732471"/>
              <a:ext cx="240533" cy="267733"/>
            </a:xfrm>
            <a:custGeom>
              <a:avLst/>
              <a:gdLst/>
              <a:ahLst/>
              <a:cxnLst/>
              <a:rect l="0" t="0" r="0" b="0"/>
              <a:pathLst>
                <a:path w="240533" h="267733">
                  <a:moveTo>
                    <a:pt x="240532" y="17748"/>
                  </a:moveTo>
                  <a:lnTo>
                    <a:pt x="240532" y="8850"/>
                  </a:lnTo>
                  <a:lnTo>
                    <a:pt x="240532" y="16509"/>
                  </a:lnTo>
                  <a:lnTo>
                    <a:pt x="239540" y="16922"/>
                  </a:lnTo>
                  <a:lnTo>
                    <a:pt x="231635" y="17745"/>
                  </a:lnTo>
                  <a:lnTo>
                    <a:pt x="223917" y="10059"/>
                  </a:lnTo>
                  <a:lnTo>
                    <a:pt x="218301" y="9185"/>
                  </a:lnTo>
                  <a:lnTo>
                    <a:pt x="216781" y="8071"/>
                  </a:lnTo>
                  <a:lnTo>
                    <a:pt x="215768" y="6335"/>
                  </a:lnTo>
                  <a:lnTo>
                    <a:pt x="215093" y="4187"/>
                  </a:lnTo>
                  <a:lnTo>
                    <a:pt x="213650" y="2754"/>
                  </a:lnTo>
                  <a:lnTo>
                    <a:pt x="209401" y="1162"/>
                  </a:lnTo>
                  <a:lnTo>
                    <a:pt x="192787" y="0"/>
                  </a:lnTo>
                  <a:lnTo>
                    <a:pt x="186900" y="2584"/>
                  </a:lnTo>
                  <a:lnTo>
                    <a:pt x="183941" y="4662"/>
                  </a:lnTo>
                  <a:lnTo>
                    <a:pt x="162022" y="10917"/>
                  </a:lnTo>
                  <a:lnTo>
                    <a:pt x="121193" y="41807"/>
                  </a:lnTo>
                  <a:lnTo>
                    <a:pt x="79590" y="74585"/>
                  </a:lnTo>
                  <a:lnTo>
                    <a:pt x="35311" y="115991"/>
                  </a:lnTo>
                  <a:lnTo>
                    <a:pt x="24307" y="128880"/>
                  </a:lnTo>
                  <a:lnTo>
                    <a:pt x="3754" y="171702"/>
                  </a:lnTo>
                  <a:lnTo>
                    <a:pt x="0" y="202186"/>
                  </a:lnTo>
                  <a:lnTo>
                    <a:pt x="2329" y="211507"/>
                  </a:lnTo>
                  <a:lnTo>
                    <a:pt x="20436" y="242568"/>
                  </a:lnTo>
                  <a:lnTo>
                    <a:pt x="33199" y="255596"/>
                  </a:lnTo>
                  <a:lnTo>
                    <a:pt x="42881" y="261703"/>
                  </a:lnTo>
                  <a:lnTo>
                    <a:pt x="59489" y="265979"/>
                  </a:lnTo>
                  <a:lnTo>
                    <a:pt x="103961" y="267709"/>
                  </a:lnTo>
                  <a:lnTo>
                    <a:pt x="107813" y="267732"/>
                  </a:lnTo>
                  <a:lnTo>
                    <a:pt x="114738" y="265112"/>
                  </a:lnTo>
                  <a:lnTo>
                    <a:pt x="124446" y="2588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0" name="SMARTInkShape-Group322"/>
          <p:cNvGrpSpPr/>
          <p:nvPr/>
        </p:nvGrpSpPr>
        <p:grpSpPr>
          <a:xfrm>
            <a:off x="4504696" y="2116336"/>
            <a:ext cx="2692632" cy="337917"/>
            <a:chOff x="4504696" y="2116336"/>
            <a:chExt cx="2692632" cy="337917"/>
          </a:xfrm>
        </p:grpSpPr>
        <p:sp>
          <p:nvSpPr>
            <p:cNvPr id="1315" name="SMARTInkShape-2908"/>
            <p:cNvSpPr/>
            <p:nvPr/>
          </p:nvSpPr>
          <p:spPr>
            <a:xfrm>
              <a:off x="7090171" y="2250328"/>
              <a:ext cx="107157" cy="98181"/>
            </a:xfrm>
            <a:custGeom>
              <a:avLst/>
              <a:gdLst/>
              <a:ahLst/>
              <a:cxnLst/>
              <a:rect l="0" t="0" r="0" b="0"/>
              <a:pathLst>
                <a:path w="107157" h="98181">
                  <a:moveTo>
                    <a:pt x="0" y="44601"/>
                  </a:moveTo>
                  <a:lnTo>
                    <a:pt x="0" y="71271"/>
                  </a:lnTo>
                  <a:lnTo>
                    <a:pt x="0" y="50397"/>
                  </a:lnTo>
                  <a:lnTo>
                    <a:pt x="9094" y="21607"/>
                  </a:lnTo>
                  <a:lnTo>
                    <a:pt x="21250" y="6014"/>
                  </a:lnTo>
                  <a:lnTo>
                    <a:pt x="26973" y="2647"/>
                  </a:lnTo>
                  <a:lnTo>
                    <a:pt x="42895" y="111"/>
                  </a:lnTo>
                  <a:lnTo>
                    <a:pt x="53611" y="0"/>
                  </a:lnTo>
                  <a:lnTo>
                    <a:pt x="56576" y="976"/>
                  </a:lnTo>
                  <a:lnTo>
                    <a:pt x="58553" y="2620"/>
                  </a:lnTo>
                  <a:lnTo>
                    <a:pt x="59872" y="4707"/>
                  </a:lnTo>
                  <a:lnTo>
                    <a:pt x="61742" y="6099"/>
                  </a:lnTo>
                  <a:lnTo>
                    <a:pt x="71875" y="10979"/>
                  </a:lnTo>
                  <a:lnTo>
                    <a:pt x="74706" y="13257"/>
                  </a:lnTo>
                  <a:lnTo>
                    <a:pt x="77851" y="21079"/>
                  </a:lnTo>
                  <a:lnTo>
                    <a:pt x="80242" y="30179"/>
                  </a:lnTo>
                  <a:lnTo>
                    <a:pt x="86173" y="41871"/>
                  </a:lnTo>
                  <a:lnTo>
                    <a:pt x="89364" y="56471"/>
                  </a:lnTo>
                  <a:lnTo>
                    <a:pt x="95160" y="68513"/>
                  </a:lnTo>
                  <a:lnTo>
                    <a:pt x="98310" y="83216"/>
                  </a:lnTo>
                  <a:lnTo>
                    <a:pt x="107156" y="981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6" name="SMARTInkShape-2909"/>
            <p:cNvSpPr/>
            <p:nvPr/>
          </p:nvSpPr>
          <p:spPr>
            <a:xfrm>
              <a:off x="7027663" y="2232422"/>
              <a:ext cx="26790" cy="80213"/>
            </a:xfrm>
            <a:custGeom>
              <a:avLst/>
              <a:gdLst/>
              <a:ahLst/>
              <a:cxnLst/>
              <a:rect l="0" t="0" r="0" b="0"/>
              <a:pathLst>
                <a:path w="26790" h="80213">
                  <a:moveTo>
                    <a:pt x="26789" y="0"/>
                  </a:moveTo>
                  <a:lnTo>
                    <a:pt x="22050" y="4740"/>
                  </a:lnTo>
                  <a:lnTo>
                    <a:pt x="19722" y="9714"/>
                  </a:lnTo>
                  <a:lnTo>
                    <a:pt x="17113" y="23915"/>
                  </a:lnTo>
                  <a:lnTo>
                    <a:pt x="2428" y="44654"/>
                  </a:lnTo>
                  <a:lnTo>
                    <a:pt x="320" y="59532"/>
                  </a:lnTo>
                  <a:lnTo>
                    <a:pt x="5" y="79844"/>
                  </a:lnTo>
                  <a:lnTo>
                    <a:pt x="4742" y="80212"/>
                  </a:lnTo>
                  <a:lnTo>
                    <a:pt x="6139" y="79272"/>
                  </a:lnTo>
                  <a:lnTo>
                    <a:pt x="7070" y="77652"/>
                  </a:lnTo>
                  <a:lnTo>
                    <a:pt x="8563" y="72665"/>
                  </a:lnTo>
                  <a:lnTo>
                    <a:pt x="13562" y="67061"/>
                  </a:lnTo>
                  <a:lnTo>
                    <a:pt x="14003" y="64550"/>
                  </a:lnTo>
                  <a:lnTo>
                    <a:pt x="13304" y="61885"/>
                  </a:lnTo>
                  <a:lnTo>
                    <a:pt x="10874" y="56278"/>
                  </a:lnTo>
                  <a:lnTo>
                    <a:pt x="8108" y="38671"/>
                  </a:lnTo>
                  <a:lnTo>
                    <a:pt x="0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7" name="SMARTInkShape-2910"/>
            <p:cNvSpPr/>
            <p:nvPr/>
          </p:nvSpPr>
          <p:spPr>
            <a:xfrm>
              <a:off x="6956226" y="2205633"/>
              <a:ext cx="8930" cy="17860"/>
            </a:xfrm>
            <a:custGeom>
              <a:avLst/>
              <a:gdLst/>
              <a:ahLst/>
              <a:cxnLst/>
              <a:rect l="0" t="0" r="0" b="0"/>
              <a:pathLst>
                <a:path w="8930" h="17860">
                  <a:moveTo>
                    <a:pt x="8929" y="17859"/>
                  </a:moveTo>
                  <a:lnTo>
                    <a:pt x="1242" y="1017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8" name="SMARTInkShape-2911"/>
            <p:cNvSpPr/>
            <p:nvPr/>
          </p:nvSpPr>
          <p:spPr>
            <a:xfrm>
              <a:off x="6777632" y="2261037"/>
              <a:ext cx="196454" cy="78542"/>
            </a:xfrm>
            <a:custGeom>
              <a:avLst/>
              <a:gdLst/>
              <a:ahLst/>
              <a:cxnLst/>
              <a:rect l="0" t="0" r="0" b="0"/>
              <a:pathLst>
                <a:path w="196454" h="78542">
                  <a:moveTo>
                    <a:pt x="0" y="16033"/>
                  </a:moveTo>
                  <a:lnTo>
                    <a:pt x="4741" y="16033"/>
                  </a:lnTo>
                  <a:lnTo>
                    <a:pt x="40139" y="7931"/>
                  </a:lnTo>
                  <a:lnTo>
                    <a:pt x="80949" y="7212"/>
                  </a:lnTo>
                  <a:lnTo>
                    <a:pt x="118025" y="50"/>
                  </a:lnTo>
                  <a:lnTo>
                    <a:pt x="133815" y="0"/>
                  </a:lnTo>
                  <a:lnTo>
                    <a:pt x="175189" y="7872"/>
                  </a:lnTo>
                  <a:lnTo>
                    <a:pt x="181380" y="11745"/>
                  </a:lnTo>
                  <a:lnTo>
                    <a:pt x="184793" y="16773"/>
                  </a:lnTo>
                  <a:lnTo>
                    <a:pt x="187303" y="22315"/>
                  </a:lnTo>
                  <a:lnTo>
                    <a:pt x="193301" y="31013"/>
                  </a:lnTo>
                  <a:lnTo>
                    <a:pt x="195519" y="39874"/>
                  </a:lnTo>
                  <a:lnTo>
                    <a:pt x="196453" y="785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9" name="SMARTInkShape-2912"/>
            <p:cNvSpPr/>
            <p:nvPr/>
          </p:nvSpPr>
          <p:spPr>
            <a:xfrm>
              <a:off x="6840141" y="2116336"/>
              <a:ext cx="35719" cy="187524"/>
            </a:xfrm>
            <a:custGeom>
              <a:avLst/>
              <a:gdLst/>
              <a:ahLst/>
              <a:cxnLst/>
              <a:rect l="0" t="0" r="0" b="0"/>
              <a:pathLst>
                <a:path w="35719" h="187524">
                  <a:moveTo>
                    <a:pt x="17858" y="0"/>
                  </a:moveTo>
                  <a:lnTo>
                    <a:pt x="13119" y="0"/>
                  </a:lnTo>
                  <a:lnTo>
                    <a:pt x="8145" y="2646"/>
                  </a:lnTo>
                  <a:lnTo>
                    <a:pt x="5430" y="4740"/>
                  </a:lnTo>
                  <a:lnTo>
                    <a:pt x="2413" y="9714"/>
                  </a:lnTo>
                  <a:lnTo>
                    <a:pt x="715" y="20737"/>
                  </a:lnTo>
                  <a:lnTo>
                    <a:pt x="17" y="63134"/>
                  </a:lnTo>
                  <a:lnTo>
                    <a:pt x="0" y="104216"/>
                  </a:lnTo>
                  <a:lnTo>
                    <a:pt x="991" y="127999"/>
                  </a:lnTo>
                  <a:lnTo>
                    <a:pt x="7129" y="144861"/>
                  </a:lnTo>
                  <a:lnTo>
                    <a:pt x="14238" y="157575"/>
                  </a:lnTo>
                  <a:lnTo>
                    <a:pt x="16249" y="167929"/>
                  </a:lnTo>
                  <a:lnTo>
                    <a:pt x="18770" y="172476"/>
                  </a:lnTo>
                  <a:lnTo>
                    <a:pt x="35718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0" name="SMARTInkShape-2913"/>
            <p:cNvSpPr/>
            <p:nvPr/>
          </p:nvSpPr>
          <p:spPr>
            <a:xfrm>
              <a:off x="6706317" y="2268140"/>
              <a:ext cx="80246" cy="79869"/>
            </a:xfrm>
            <a:custGeom>
              <a:avLst/>
              <a:gdLst/>
              <a:ahLst/>
              <a:cxnLst/>
              <a:rect l="0" t="0" r="0" b="0"/>
              <a:pathLst>
                <a:path w="80246" h="79869">
                  <a:moveTo>
                    <a:pt x="44526" y="0"/>
                  </a:moveTo>
                  <a:lnTo>
                    <a:pt x="31224" y="0"/>
                  </a:lnTo>
                  <a:lnTo>
                    <a:pt x="26047" y="2646"/>
                  </a:lnTo>
                  <a:lnTo>
                    <a:pt x="14638" y="12430"/>
                  </a:lnTo>
                  <a:lnTo>
                    <a:pt x="11399" y="18092"/>
                  </a:lnTo>
                  <a:lnTo>
                    <a:pt x="8967" y="23916"/>
                  </a:lnTo>
                  <a:lnTo>
                    <a:pt x="3012" y="32773"/>
                  </a:lnTo>
                  <a:lnTo>
                    <a:pt x="807" y="42673"/>
                  </a:lnTo>
                  <a:lnTo>
                    <a:pt x="0" y="59505"/>
                  </a:lnTo>
                  <a:lnTo>
                    <a:pt x="2579" y="63819"/>
                  </a:lnTo>
                  <a:lnTo>
                    <a:pt x="12318" y="74674"/>
                  </a:lnTo>
                  <a:lnTo>
                    <a:pt x="20620" y="77837"/>
                  </a:lnTo>
                  <a:lnTo>
                    <a:pt x="42119" y="79868"/>
                  </a:lnTo>
                  <a:lnTo>
                    <a:pt x="80245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1" name="SMARTInkShape-2914"/>
            <p:cNvSpPr/>
            <p:nvPr/>
          </p:nvSpPr>
          <p:spPr>
            <a:xfrm>
              <a:off x="6537937" y="2250281"/>
              <a:ext cx="105751" cy="98063"/>
            </a:xfrm>
            <a:custGeom>
              <a:avLst/>
              <a:gdLst/>
              <a:ahLst/>
              <a:cxnLst/>
              <a:rect l="0" t="0" r="0" b="0"/>
              <a:pathLst>
                <a:path w="105751" h="98063">
                  <a:moveTo>
                    <a:pt x="87890" y="0"/>
                  </a:moveTo>
                  <a:lnTo>
                    <a:pt x="66565" y="0"/>
                  </a:lnTo>
                  <a:lnTo>
                    <a:pt x="60883" y="2646"/>
                  </a:lnTo>
                  <a:lnTo>
                    <a:pt x="31144" y="24908"/>
                  </a:lnTo>
                  <a:lnTo>
                    <a:pt x="11737" y="49783"/>
                  </a:lnTo>
                  <a:lnTo>
                    <a:pt x="0" y="82071"/>
                  </a:lnTo>
                  <a:lnTo>
                    <a:pt x="524" y="85472"/>
                  </a:lnTo>
                  <a:lnTo>
                    <a:pt x="6407" y="96351"/>
                  </a:lnTo>
                  <a:lnTo>
                    <a:pt x="9673" y="97393"/>
                  </a:lnTo>
                  <a:lnTo>
                    <a:pt x="24595" y="98062"/>
                  </a:lnTo>
                  <a:lnTo>
                    <a:pt x="32639" y="95508"/>
                  </a:lnTo>
                  <a:lnTo>
                    <a:pt x="62738" y="77232"/>
                  </a:lnTo>
                  <a:lnTo>
                    <a:pt x="72612" y="63674"/>
                  </a:lnTo>
                  <a:lnTo>
                    <a:pt x="77080" y="51829"/>
                  </a:lnTo>
                  <a:lnTo>
                    <a:pt x="79582" y="38938"/>
                  </a:lnTo>
                  <a:lnTo>
                    <a:pt x="85956" y="26837"/>
                  </a:lnTo>
                  <a:lnTo>
                    <a:pt x="87776" y="18385"/>
                  </a:lnTo>
                  <a:lnTo>
                    <a:pt x="80192" y="17906"/>
                  </a:lnTo>
                  <a:lnTo>
                    <a:pt x="79782" y="18883"/>
                  </a:lnTo>
                  <a:lnTo>
                    <a:pt x="78971" y="55360"/>
                  </a:lnTo>
                  <a:lnTo>
                    <a:pt x="81612" y="61977"/>
                  </a:lnTo>
                  <a:lnTo>
                    <a:pt x="94407" y="80321"/>
                  </a:lnTo>
                  <a:lnTo>
                    <a:pt x="95212" y="83313"/>
                  </a:lnTo>
                  <a:lnTo>
                    <a:pt x="96741" y="85308"/>
                  </a:lnTo>
                  <a:lnTo>
                    <a:pt x="105750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2" name="SMARTInkShape-2915"/>
            <p:cNvSpPr/>
            <p:nvPr/>
          </p:nvSpPr>
          <p:spPr>
            <a:xfrm>
              <a:off x="6368252" y="2303859"/>
              <a:ext cx="65914" cy="62473"/>
            </a:xfrm>
            <a:custGeom>
              <a:avLst/>
              <a:gdLst/>
              <a:ahLst/>
              <a:cxnLst/>
              <a:rect l="0" t="0" r="0" b="0"/>
              <a:pathLst>
                <a:path w="65914" h="62473">
                  <a:moveTo>
                    <a:pt x="43262" y="8930"/>
                  </a:moveTo>
                  <a:lnTo>
                    <a:pt x="34702" y="8930"/>
                  </a:lnTo>
                  <a:lnTo>
                    <a:pt x="13087" y="30179"/>
                  </a:lnTo>
                  <a:lnTo>
                    <a:pt x="10008" y="35903"/>
                  </a:lnTo>
                  <a:lnTo>
                    <a:pt x="7647" y="41754"/>
                  </a:lnTo>
                  <a:lnTo>
                    <a:pt x="0" y="51825"/>
                  </a:lnTo>
                  <a:lnTo>
                    <a:pt x="530" y="53402"/>
                  </a:lnTo>
                  <a:lnTo>
                    <a:pt x="6424" y="61113"/>
                  </a:lnTo>
                  <a:lnTo>
                    <a:pt x="9692" y="61888"/>
                  </a:lnTo>
                  <a:lnTo>
                    <a:pt x="36195" y="62472"/>
                  </a:lnTo>
                  <a:lnTo>
                    <a:pt x="42767" y="59846"/>
                  </a:lnTo>
                  <a:lnTo>
                    <a:pt x="55071" y="50076"/>
                  </a:lnTo>
                  <a:lnTo>
                    <a:pt x="58434" y="44415"/>
                  </a:lnTo>
                  <a:lnTo>
                    <a:pt x="59329" y="41516"/>
                  </a:lnTo>
                  <a:lnTo>
                    <a:pt x="60920" y="39584"/>
                  </a:lnTo>
                  <a:lnTo>
                    <a:pt x="65332" y="37437"/>
                  </a:lnTo>
                  <a:lnTo>
                    <a:pt x="65913" y="35872"/>
                  </a:lnTo>
                  <a:lnTo>
                    <a:pt x="65308" y="33836"/>
                  </a:lnTo>
                  <a:lnTo>
                    <a:pt x="62983" y="28929"/>
                  </a:lnTo>
                  <a:lnTo>
                    <a:pt x="61368" y="14773"/>
                  </a:lnTo>
                  <a:lnTo>
                    <a:pt x="60294" y="12825"/>
                  </a:lnTo>
                  <a:lnTo>
                    <a:pt x="58586" y="11527"/>
                  </a:lnTo>
                  <a:lnTo>
                    <a:pt x="54042" y="9092"/>
                  </a:lnTo>
                  <a:lnTo>
                    <a:pt x="432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3" name="SMARTInkShape-2916"/>
            <p:cNvSpPr/>
            <p:nvPr/>
          </p:nvSpPr>
          <p:spPr>
            <a:xfrm>
              <a:off x="6206165" y="2277071"/>
              <a:ext cx="89265" cy="116086"/>
            </a:xfrm>
            <a:custGeom>
              <a:avLst/>
              <a:gdLst/>
              <a:ahLst/>
              <a:cxnLst/>
              <a:rect l="0" t="0" r="0" b="0"/>
              <a:pathLst>
                <a:path w="89265" h="116086">
                  <a:moveTo>
                    <a:pt x="35686" y="80366"/>
                  </a:moveTo>
                  <a:lnTo>
                    <a:pt x="27125" y="80366"/>
                  </a:lnTo>
                  <a:lnTo>
                    <a:pt x="26865" y="85107"/>
                  </a:lnTo>
                  <a:lnTo>
                    <a:pt x="24160" y="90080"/>
                  </a:lnTo>
                  <a:lnTo>
                    <a:pt x="19078" y="96616"/>
                  </a:lnTo>
                  <a:lnTo>
                    <a:pt x="17937" y="105773"/>
                  </a:lnTo>
                  <a:lnTo>
                    <a:pt x="17827" y="115965"/>
                  </a:lnTo>
                  <a:lnTo>
                    <a:pt x="13088" y="116050"/>
                  </a:lnTo>
                  <a:lnTo>
                    <a:pt x="11690" y="115069"/>
                  </a:lnTo>
                  <a:lnTo>
                    <a:pt x="10759" y="113423"/>
                  </a:lnTo>
                  <a:lnTo>
                    <a:pt x="9265" y="103653"/>
                  </a:lnTo>
                  <a:lnTo>
                    <a:pt x="9006" y="95093"/>
                  </a:lnTo>
                  <a:lnTo>
                    <a:pt x="6299" y="89227"/>
                  </a:lnTo>
                  <a:lnTo>
                    <a:pt x="2782" y="83312"/>
                  </a:lnTo>
                  <a:lnTo>
                    <a:pt x="524" y="71431"/>
                  </a:lnTo>
                  <a:lnTo>
                    <a:pt x="0" y="42912"/>
                  </a:lnTo>
                  <a:lnTo>
                    <a:pt x="2628" y="36269"/>
                  </a:lnTo>
                  <a:lnTo>
                    <a:pt x="6111" y="30010"/>
                  </a:lnTo>
                  <a:lnTo>
                    <a:pt x="9064" y="20908"/>
                  </a:lnTo>
                  <a:lnTo>
                    <a:pt x="25115" y="1766"/>
                  </a:lnTo>
                  <a:lnTo>
                    <a:pt x="28673" y="784"/>
                  </a:lnTo>
                  <a:lnTo>
                    <a:pt x="53142" y="0"/>
                  </a:lnTo>
                  <a:lnTo>
                    <a:pt x="53546" y="8897"/>
                  </a:lnTo>
                  <a:lnTo>
                    <a:pt x="62474" y="17858"/>
                  </a:lnTo>
                  <a:lnTo>
                    <a:pt x="62474" y="13118"/>
                  </a:lnTo>
                  <a:lnTo>
                    <a:pt x="63467" y="11722"/>
                  </a:lnTo>
                  <a:lnTo>
                    <a:pt x="65121" y="10791"/>
                  </a:lnTo>
                  <a:lnTo>
                    <a:pt x="71404" y="8929"/>
                  </a:lnTo>
                  <a:lnTo>
                    <a:pt x="79093" y="16617"/>
                  </a:lnTo>
                  <a:lnTo>
                    <a:pt x="79966" y="22231"/>
                  </a:lnTo>
                  <a:lnTo>
                    <a:pt x="80335" y="65517"/>
                  </a:lnTo>
                  <a:lnTo>
                    <a:pt x="82980" y="71451"/>
                  </a:lnTo>
                  <a:lnTo>
                    <a:pt x="86471" y="77396"/>
                  </a:lnTo>
                  <a:lnTo>
                    <a:pt x="88714" y="89297"/>
                  </a:lnTo>
                  <a:lnTo>
                    <a:pt x="89264" y="1160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4" name="SMARTInkShape-2917"/>
            <p:cNvSpPr/>
            <p:nvPr/>
          </p:nvSpPr>
          <p:spPr>
            <a:xfrm>
              <a:off x="5982889" y="2312789"/>
              <a:ext cx="35721" cy="8931"/>
            </a:xfrm>
            <a:custGeom>
              <a:avLst/>
              <a:gdLst/>
              <a:ahLst/>
              <a:cxnLst/>
              <a:rect l="0" t="0" r="0" b="0"/>
              <a:pathLst>
                <a:path w="35721" h="8931">
                  <a:moveTo>
                    <a:pt x="0" y="0"/>
                  </a:moveTo>
                  <a:lnTo>
                    <a:pt x="12430" y="0"/>
                  </a:lnTo>
                  <a:lnTo>
                    <a:pt x="18093" y="2646"/>
                  </a:lnTo>
                  <a:lnTo>
                    <a:pt x="23917" y="6137"/>
                  </a:lnTo>
                  <a:lnTo>
                    <a:pt x="35720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5" name="SMARTInkShape-2918"/>
            <p:cNvSpPr/>
            <p:nvPr/>
          </p:nvSpPr>
          <p:spPr>
            <a:xfrm>
              <a:off x="5795521" y="2223492"/>
              <a:ext cx="70870" cy="142712"/>
            </a:xfrm>
            <a:custGeom>
              <a:avLst/>
              <a:gdLst/>
              <a:ahLst/>
              <a:cxnLst/>
              <a:rect l="0" t="0" r="0" b="0"/>
              <a:pathLst>
                <a:path w="70870" h="142712">
                  <a:moveTo>
                    <a:pt x="35565" y="71437"/>
                  </a:moveTo>
                  <a:lnTo>
                    <a:pt x="35565" y="76178"/>
                  </a:lnTo>
                  <a:lnTo>
                    <a:pt x="34573" y="77575"/>
                  </a:lnTo>
                  <a:lnTo>
                    <a:pt x="32919" y="78505"/>
                  </a:lnTo>
                  <a:lnTo>
                    <a:pt x="30825" y="79126"/>
                  </a:lnTo>
                  <a:lnTo>
                    <a:pt x="17473" y="89917"/>
                  </a:lnTo>
                  <a:lnTo>
                    <a:pt x="5753" y="101326"/>
                  </a:lnTo>
                  <a:lnTo>
                    <a:pt x="2471" y="109857"/>
                  </a:lnTo>
                  <a:lnTo>
                    <a:pt x="0" y="136558"/>
                  </a:lnTo>
                  <a:lnTo>
                    <a:pt x="940" y="138663"/>
                  </a:lnTo>
                  <a:lnTo>
                    <a:pt x="2560" y="140067"/>
                  </a:lnTo>
                  <a:lnTo>
                    <a:pt x="7005" y="141627"/>
                  </a:lnTo>
                  <a:lnTo>
                    <a:pt x="25581" y="142711"/>
                  </a:lnTo>
                  <a:lnTo>
                    <a:pt x="33773" y="140156"/>
                  </a:lnTo>
                  <a:lnTo>
                    <a:pt x="47117" y="130432"/>
                  </a:lnTo>
                  <a:lnTo>
                    <a:pt x="56295" y="117140"/>
                  </a:lnTo>
                  <a:lnTo>
                    <a:pt x="68135" y="85380"/>
                  </a:lnTo>
                  <a:lnTo>
                    <a:pt x="70869" y="56431"/>
                  </a:lnTo>
                  <a:lnTo>
                    <a:pt x="68453" y="47239"/>
                  </a:lnTo>
                  <a:lnTo>
                    <a:pt x="65065" y="38855"/>
                  </a:lnTo>
                  <a:lnTo>
                    <a:pt x="62165" y="23970"/>
                  </a:lnTo>
                  <a:lnTo>
                    <a:pt x="55463" y="12835"/>
                  </a:lnTo>
                  <a:lnTo>
                    <a:pt x="46135" y="1886"/>
                  </a:lnTo>
                  <a:lnTo>
                    <a:pt x="42578" y="838"/>
                  </a:lnTo>
                  <a:lnTo>
                    <a:pt x="3556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6" name="SMARTInkShape-2919"/>
            <p:cNvSpPr/>
            <p:nvPr/>
          </p:nvSpPr>
          <p:spPr>
            <a:xfrm>
              <a:off x="5661421" y="2277115"/>
              <a:ext cx="62505" cy="89253"/>
            </a:xfrm>
            <a:custGeom>
              <a:avLst/>
              <a:gdLst/>
              <a:ahLst/>
              <a:cxnLst/>
              <a:rect l="0" t="0" r="0" b="0"/>
              <a:pathLst>
                <a:path w="62505" h="89253">
                  <a:moveTo>
                    <a:pt x="0" y="62463"/>
                  </a:moveTo>
                  <a:lnTo>
                    <a:pt x="0" y="54775"/>
                  </a:lnTo>
                  <a:lnTo>
                    <a:pt x="993" y="54361"/>
                  </a:lnTo>
                  <a:lnTo>
                    <a:pt x="15232" y="52614"/>
                  </a:lnTo>
                  <a:lnTo>
                    <a:pt x="26859" y="46480"/>
                  </a:lnTo>
                  <a:lnTo>
                    <a:pt x="43451" y="40234"/>
                  </a:lnTo>
                  <a:lnTo>
                    <a:pt x="60377" y="28386"/>
                  </a:lnTo>
                  <a:lnTo>
                    <a:pt x="61561" y="24828"/>
                  </a:lnTo>
                  <a:lnTo>
                    <a:pt x="62504" y="468"/>
                  </a:lnTo>
                  <a:lnTo>
                    <a:pt x="50080" y="0"/>
                  </a:lnTo>
                  <a:lnTo>
                    <a:pt x="48269" y="978"/>
                  </a:lnTo>
                  <a:lnTo>
                    <a:pt x="47063" y="2621"/>
                  </a:lnTo>
                  <a:lnTo>
                    <a:pt x="46257" y="4709"/>
                  </a:lnTo>
                  <a:lnTo>
                    <a:pt x="44729" y="6101"/>
                  </a:lnTo>
                  <a:lnTo>
                    <a:pt x="35148" y="10981"/>
                  </a:lnTo>
                  <a:lnTo>
                    <a:pt x="23700" y="21205"/>
                  </a:lnTo>
                  <a:lnTo>
                    <a:pt x="20455" y="29574"/>
                  </a:lnTo>
                  <a:lnTo>
                    <a:pt x="18013" y="56153"/>
                  </a:lnTo>
                  <a:lnTo>
                    <a:pt x="20573" y="62304"/>
                  </a:lnTo>
                  <a:lnTo>
                    <a:pt x="44649" y="892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7" name="SMARTInkShape-2920"/>
            <p:cNvSpPr/>
            <p:nvPr/>
          </p:nvSpPr>
          <p:spPr>
            <a:xfrm>
              <a:off x="5522332" y="2259211"/>
              <a:ext cx="94442" cy="8930"/>
            </a:xfrm>
            <a:custGeom>
              <a:avLst/>
              <a:gdLst/>
              <a:ahLst/>
              <a:cxnLst/>
              <a:rect l="0" t="0" r="0" b="0"/>
              <a:pathLst>
                <a:path w="94442" h="8930">
                  <a:moveTo>
                    <a:pt x="5145" y="8929"/>
                  </a:moveTo>
                  <a:lnTo>
                    <a:pt x="404" y="4189"/>
                  </a:lnTo>
                  <a:lnTo>
                    <a:pt x="0" y="2793"/>
                  </a:lnTo>
                  <a:lnTo>
                    <a:pt x="723" y="1862"/>
                  </a:lnTo>
                  <a:lnTo>
                    <a:pt x="4271" y="368"/>
                  </a:lnTo>
                  <a:lnTo>
                    <a:pt x="44277" y="6"/>
                  </a:lnTo>
                  <a:lnTo>
                    <a:pt x="86741" y="0"/>
                  </a:lnTo>
                  <a:lnTo>
                    <a:pt x="9444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8" name="SMARTInkShape-2921"/>
            <p:cNvSpPr/>
            <p:nvPr/>
          </p:nvSpPr>
          <p:spPr>
            <a:xfrm>
              <a:off x="5589984" y="2196703"/>
              <a:ext cx="53579" cy="160735"/>
            </a:xfrm>
            <a:custGeom>
              <a:avLst/>
              <a:gdLst/>
              <a:ahLst/>
              <a:cxnLst/>
              <a:rect l="0" t="0" r="0" b="0"/>
              <a:pathLst>
                <a:path w="53579" h="160735">
                  <a:moveTo>
                    <a:pt x="8930" y="0"/>
                  </a:moveTo>
                  <a:lnTo>
                    <a:pt x="4190" y="0"/>
                  </a:lnTo>
                  <a:lnTo>
                    <a:pt x="2793" y="992"/>
                  </a:lnTo>
                  <a:lnTo>
                    <a:pt x="1862" y="2646"/>
                  </a:lnTo>
                  <a:lnTo>
                    <a:pt x="368" y="12429"/>
                  </a:lnTo>
                  <a:lnTo>
                    <a:pt x="10" y="54959"/>
                  </a:lnTo>
                  <a:lnTo>
                    <a:pt x="0" y="99553"/>
                  </a:lnTo>
                  <a:lnTo>
                    <a:pt x="992" y="118920"/>
                  </a:lnTo>
                  <a:lnTo>
                    <a:pt x="11023" y="142692"/>
                  </a:lnTo>
                  <a:lnTo>
                    <a:pt x="21250" y="154745"/>
                  </a:lnTo>
                  <a:lnTo>
                    <a:pt x="26972" y="158072"/>
                  </a:lnTo>
                  <a:lnTo>
                    <a:pt x="53578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9" name="SMARTInkShape-2922"/>
            <p:cNvSpPr/>
            <p:nvPr/>
          </p:nvSpPr>
          <p:spPr>
            <a:xfrm>
              <a:off x="5465077" y="2294975"/>
              <a:ext cx="80260" cy="71275"/>
            </a:xfrm>
            <a:custGeom>
              <a:avLst/>
              <a:gdLst/>
              <a:ahLst/>
              <a:cxnLst/>
              <a:rect l="0" t="0" r="0" b="0"/>
              <a:pathLst>
                <a:path w="80260" h="71275">
                  <a:moveTo>
                    <a:pt x="8821" y="53533"/>
                  </a:moveTo>
                  <a:lnTo>
                    <a:pt x="8821" y="71274"/>
                  </a:lnTo>
                  <a:lnTo>
                    <a:pt x="8821" y="66617"/>
                  </a:lnTo>
                  <a:lnTo>
                    <a:pt x="6175" y="61663"/>
                  </a:lnTo>
                  <a:lnTo>
                    <a:pt x="2684" y="56154"/>
                  </a:lnTo>
                  <a:lnTo>
                    <a:pt x="442" y="44533"/>
                  </a:lnTo>
                  <a:lnTo>
                    <a:pt x="0" y="32683"/>
                  </a:lnTo>
                  <a:lnTo>
                    <a:pt x="2586" y="26738"/>
                  </a:lnTo>
                  <a:lnTo>
                    <a:pt x="6050" y="20788"/>
                  </a:lnTo>
                  <a:lnTo>
                    <a:pt x="8992" y="11860"/>
                  </a:lnTo>
                  <a:lnTo>
                    <a:pt x="13198" y="5907"/>
                  </a:lnTo>
                  <a:lnTo>
                    <a:pt x="18373" y="2600"/>
                  </a:lnTo>
                  <a:lnTo>
                    <a:pt x="33882" y="109"/>
                  </a:lnTo>
                  <a:lnTo>
                    <a:pt x="39839" y="0"/>
                  </a:lnTo>
                  <a:lnTo>
                    <a:pt x="45096" y="2621"/>
                  </a:lnTo>
                  <a:lnTo>
                    <a:pt x="57720" y="13258"/>
                  </a:lnTo>
                  <a:lnTo>
                    <a:pt x="60319" y="18435"/>
                  </a:lnTo>
                  <a:lnTo>
                    <a:pt x="63117" y="32779"/>
                  </a:lnTo>
                  <a:lnTo>
                    <a:pt x="69413" y="44619"/>
                  </a:lnTo>
                  <a:lnTo>
                    <a:pt x="70051" y="47590"/>
                  </a:lnTo>
                  <a:lnTo>
                    <a:pt x="71469" y="49571"/>
                  </a:lnTo>
                  <a:lnTo>
                    <a:pt x="73407" y="50892"/>
                  </a:lnTo>
                  <a:lnTo>
                    <a:pt x="80259" y="535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0" name="SMARTInkShape-2923"/>
            <p:cNvSpPr/>
            <p:nvPr/>
          </p:nvSpPr>
          <p:spPr>
            <a:xfrm>
              <a:off x="5393531" y="2259211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8930" y="892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1" name="SMARTInkShape-2924"/>
            <p:cNvSpPr/>
            <p:nvPr/>
          </p:nvSpPr>
          <p:spPr>
            <a:xfrm>
              <a:off x="5402461" y="2321719"/>
              <a:ext cx="17860" cy="53579"/>
            </a:xfrm>
            <a:custGeom>
              <a:avLst/>
              <a:gdLst/>
              <a:ahLst/>
              <a:cxnLst/>
              <a:rect l="0" t="0" r="0" b="0"/>
              <a:pathLst>
                <a:path w="17860" h="53579">
                  <a:moveTo>
                    <a:pt x="0" y="0"/>
                  </a:moveTo>
                  <a:lnTo>
                    <a:pt x="0" y="4740"/>
                  </a:lnTo>
                  <a:lnTo>
                    <a:pt x="2645" y="9713"/>
                  </a:lnTo>
                  <a:lnTo>
                    <a:pt x="6136" y="15231"/>
                  </a:lnTo>
                  <a:lnTo>
                    <a:pt x="9094" y="23916"/>
                  </a:lnTo>
                  <a:lnTo>
                    <a:pt x="14821" y="32772"/>
                  </a:lnTo>
                  <a:lnTo>
                    <a:pt x="16959" y="41681"/>
                  </a:lnTo>
                  <a:lnTo>
                    <a:pt x="17859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2" name="SMARTInkShape-2925"/>
            <p:cNvSpPr/>
            <p:nvPr/>
          </p:nvSpPr>
          <p:spPr>
            <a:xfrm>
              <a:off x="5278837" y="2294929"/>
              <a:ext cx="92679" cy="89146"/>
            </a:xfrm>
            <a:custGeom>
              <a:avLst/>
              <a:gdLst/>
              <a:ahLst/>
              <a:cxnLst/>
              <a:rect l="0" t="0" r="0" b="0"/>
              <a:pathLst>
                <a:path w="92679" h="89146">
                  <a:moveTo>
                    <a:pt x="34327" y="0"/>
                  </a:moveTo>
                  <a:lnTo>
                    <a:pt x="34327" y="7689"/>
                  </a:lnTo>
                  <a:lnTo>
                    <a:pt x="10115" y="35774"/>
                  </a:lnTo>
                  <a:lnTo>
                    <a:pt x="0" y="59506"/>
                  </a:lnTo>
                  <a:lnTo>
                    <a:pt x="529" y="61499"/>
                  </a:lnTo>
                  <a:lnTo>
                    <a:pt x="8505" y="71827"/>
                  </a:lnTo>
                  <a:lnTo>
                    <a:pt x="19635" y="83421"/>
                  </a:lnTo>
                  <a:lnTo>
                    <a:pt x="28128" y="86686"/>
                  </a:lnTo>
                  <a:lnTo>
                    <a:pt x="59540" y="89145"/>
                  </a:lnTo>
                  <a:lnTo>
                    <a:pt x="68022" y="86584"/>
                  </a:lnTo>
                  <a:lnTo>
                    <a:pt x="86022" y="73043"/>
                  </a:lnTo>
                  <a:lnTo>
                    <a:pt x="92088" y="67173"/>
                  </a:lnTo>
                  <a:lnTo>
                    <a:pt x="92678" y="64626"/>
                  </a:lnTo>
                  <a:lnTo>
                    <a:pt x="92080" y="61936"/>
                  </a:lnTo>
                  <a:lnTo>
                    <a:pt x="89761" y="56301"/>
                  </a:lnTo>
                  <a:lnTo>
                    <a:pt x="88730" y="50489"/>
                  </a:lnTo>
                  <a:lnTo>
                    <a:pt x="87462" y="48542"/>
                  </a:lnTo>
                  <a:lnTo>
                    <a:pt x="85626" y="47245"/>
                  </a:lnTo>
                  <a:lnTo>
                    <a:pt x="83409" y="46379"/>
                  </a:lnTo>
                  <a:lnTo>
                    <a:pt x="81932" y="44811"/>
                  </a:lnTo>
                  <a:lnTo>
                    <a:pt x="78976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3" name="SMARTInkShape-2926"/>
            <p:cNvSpPr/>
            <p:nvPr/>
          </p:nvSpPr>
          <p:spPr>
            <a:xfrm>
              <a:off x="5179219" y="2304015"/>
              <a:ext cx="89175" cy="124708"/>
            </a:xfrm>
            <a:custGeom>
              <a:avLst/>
              <a:gdLst/>
              <a:ahLst/>
              <a:cxnLst/>
              <a:rect l="0" t="0" r="0" b="0"/>
              <a:pathLst>
                <a:path w="89175" h="124708">
                  <a:moveTo>
                    <a:pt x="8929" y="71282"/>
                  </a:moveTo>
                  <a:lnTo>
                    <a:pt x="8929" y="110272"/>
                  </a:lnTo>
                  <a:lnTo>
                    <a:pt x="6283" y="116062"/>
                  </a:lnTo>
                  <a:lnTo>
                    <a:pt x="108" y="124707"/>
                  </a:lnTo>
                  <a:lnTo>
                    <a:pt x="0" y="82941"/>
                  </a:lnTo>
                  <a:lnTo>
                    <a:pt x="992" y="41597"/>
                  </a:lnTo>
                  <a:lnTo>
                    <a:pt x="7128" y="30516"/>
                  </a:lnTo>
                  <a:lnTo>
                    <a:pt x="29811" y="5833"/>
                  </a:lnTo>
                  <a:lnTo>
                    <a:pt x="35739" y="2506"/>
                  </a:lnTo>
                  <a:lnTo>
                    <a:pt x="47629" y="370"/>
                  </a:lnTo>
                  <a:lnTo>
                    <a:pt x="56556" y="0"/>
                  </a:lnTo>
                  <a:lnTo>
                    <a:pt x="62508" y="2560"/>
                  </a:lnTo>
                  <a:lnTo>
                    <a:pt x="68461" y="6012"/>
                  </a:lnTo>
                  <a:lnTo>
                    <a:pt x="74413" y="7546"/>
                  </a:lnTo>
                  <a:lnTo>
                    <a:pt x="76398" y="8948"/>
                  </a:lnTo>
                  <a:lnTo>
                    <a:pt x="77721" y="10874"/>
                  </a:lnTo>
                  <a:lnTo>
                    <a:pt x="80183" y="15660"/>
                  </a:lnTo>
                  <a:lnTo>
                    <a:pt x="86156" y="23933"/>
                  </a:lnTo>
                  <a:lnTo>
                    <a:pt x="88366" y="32669"/>
                  </a:lnTo>
                  <a:lnTo>
                    <a:pt x="89174" y="47480"/>
                  </a:lnTo>
                  <a:lnTo>
                    <a:pt x="88222" y="49461"/>
                  </a:lnTo>
                  <a:lnTo>
                    <a:pt x="86596" y="50781"/>
                  </a:lnTo>
                  <a:lnTo>
                    <a:pt x="82143" y="53241"/>
                  </a:lnTo>
                  <a:lnTo>
                    <a:pt x="76857" y="57641"/>
                  </a:lnTo>
                  <a:lnTo>
                    <a:pt x="73846" y="62904"/>
                  </a:lnTo>
                  <a:lnTo>
                    <a:pt x="73042" y="65697"/>
                  </a:lnTo>
                  <a:lnTo>
                    <a:pt x="71516" y="67558"/>
                  </a:lnTo>
                  <a:lnTo>
                    <a:pt x="53578" y="802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4" name="SMARTInkShape-2927"/>
            <p:cNvSpPr/>
            <p:nvPr/>
          </p:nvSpPr>
          <p:spPr>
            <a:xfrm>
              <a:off x="5054212" y="2278586"/>
              <a:ext cx="89233" cy="175667"/>
            </a:xfrm>
            <a:custGeom>
              <a:avLst/>
              <a:gdLst/>
              <a:ahLst/>
              <a:cxnLst/>
              <a:rect l="0" t="0" r="0" b="0"/>
              <a:pathLst>
                <a:path w="89233" h="175667">
                  <a:moveTo>
                    <a:pt x="8921" y="60992"/>
                  </a:moveTo>
                  <a:lnTo>
                    <a:pt x="8921" y="81983"/>
                  </a:lnTo>
                  <a:lnTo>
                    <a:pt x="1233" y="116870"/>
                  </a:lnTo>
                  <a:lnTo>
                    <a:pt x="8417" y="158292"/>
                  </a:lnTo>
                  <a:lnTo>
                    <a:pt x="8912" y="175666"/>
                  </a:lnTo>
                  <a:lnTo>
                    <a:pt x="8921" y="131620"/>
                  </a:lnTo>
                  <a:lnTo>
                    <a:pt x="7929" y="121156"/>
                  </a:lnTo>
                  <a:lnTo>
                    <a:pt x="2784" y="107702"/>
                  </a:lnTo>
                  <a:lnTo>
                    <a:pt x="154" y="64020"/>
                  </a:lnTo>
                  <a:lnTo>
                    <a:pt x="0" y="32645"/>
                  </a:lnTo>
                  <a:lnTo>
                    <a:pt x="4735" y="17976"/>
                  </a:lnTo>
                  <a:lnTo>
                    <a:pt x="7122" y="14456"/>
                  </a:lnTo>
                  <a:lnTo>
                    <a:pt x="23906" y="1895"/>
                  </a:lnTo>
                  <a:lnTo>
                    <a:pt x="29802" y="0"/>
                  </a:lnTo>
                  <a:lnTo>
                    <a:pt x="38376" y="1804"/>
                  </a:lnTo>
                  <a:lnTo>
                    <a:pt x="51713" y="8397"/>
                  </a:lnTo>
                  <a:lnTo>
                    <a:pt x="81985" y="28307"/>
                  </a:lnTo>
                  <a:lnTo>
                    <a:pt x="86042" y="34228"/>
                  </a:lnTo>
                  <a:lnTo>
                    <a:pt x="88326" y="43140"/>
                  </a:lnTo>
                  <a:lnTo>
                    <a:pt x="89232" y="63969"/>
                  </a:lnTo>
                  <a:lnTo>
                    <a:pt x="86617" y="69922"/>
                  </a:lnTo>
                  <a:lnTo>
                    <a:pt x="83140" y="75875"/>
                  </a:lnTo>
                  <a:lnTo>
                    <a:pt x="80190" y="84804"/>
                  </a:lnTo>
                  <a:lnTo>
                    <a:pt x="75985" y="90758"/>
                  </a:lnTo>
                  <a:lnTo>
                    <a:pt x="70807" y="94065"/>
                  </a:lnTo>
                  <a:lnTo>
                    <a:pt x="65200" y="96527"/>
                  </a:lnTo>
                  <a:lnTo>
                    <a:pt x="53569" y="105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5" name="SMARTInkShape-2928"/>
            <p:cNvSpPr/>
            <p:nvPr/>
          </p:nvSpPr>
          <p:spPr>
            <a:xfrm>
              <a:off x="4911742" y="2312789"/>
              <a:ext cx="71025" cy="71025"/>
            </a:xfrm>
            <a:custGeom>
              <a:avLst/>
              <a:gdLst/>
              <a:ahLst/>
              <a:cxnLst/>
              <a:rect l="0" t="0" r="0" b="0"/>
              <a:pathLst>
                <a:path w="71025" h="71025">
                  <a:moveTo>
                    <a:pt x="62094" y="0"/>
                  </a:moveTo>
                  <a:lnTo>
                    <a:pt x="48791" y="0"/>
                  </a:lnTo>
                  <a:lnTo>
                    <a:pt x="43613" y="2646"/>
                  </a:lnTo>
                  <a:lnTo>
                    <a:pt x="38006" y="6137"/>
                  </a:lnTo>
                  <a:lnTo>
                    <a:pt x="29270" y="9094"/>
                  </a:lnTo>
                  <a:lnTo>
                    <a:pt x="14458" y="21249"/>
                  </a:lnTo>
                  <a:lnTo>
                    <a:pt x="11157" y="26973"/>
                  </a:lnTo>
                  <a:lnTo>
                    <a:pt x="8697" y="32824"/>
                  </a:lnTo>
                  <a:lnTo>
                    <a:pt x="2726" y="41696"/>
                  </a:lnTo>
                  <a:lnTo>
                    <a:pt x="516" y="50608"/>
                  </a:lnTo>
                  <a:lnTo>
                    <a:pt x="0" y="56558"/>
                  </a:lnTo>
                  <a:lnTo>
                    <a:pt x="853" y="58541"/>
                  </a:lnTo>
                  <a:lnTo>
                    <a:pt x="2415" y="59863"/>
                  </a:lnTo>
                  <a:lnTo>
                    <a:pt x="4449" y="60745"/>
                  </a:lnTo>
                  <a:lnTo>
                    <a:pt x="5804" y="62325"/>
                  </a:lnTo>
                  <a:lnTo>
                    <a:pt x="7311" y="66726"/>
                  </a:lnTo>
                  <a:lnTo>
                    <a:pt x="8704" y="68296"/>
                  </a:lnTo>
                  <a:lnTo>
                    <a:pt x="12899" y="70042"/>
                  </a:lnTo>
                  <a:lnTo>
                    <a:pt x="20839" y="71024"/>
                  </a:lnTo>
                  <a:lnTo>
                    <a:pt x="26560" y="68608"/>
                  </a:lnTo>
                  <a:lnTo>
                    <a:pt x="47222" y="50436"/>
                  </a:lnTo>
                  <a:lnTo>
                    <a:pt x="50523" y="44575"/>
                  </a:lnTo>
                  <a:lnTo>
                    <a:pt x="53808" y="29756"/>
                  </a:lnTo>
                  <a:lnTo>
                    <a:pt x="60163" y="17857"/>
                  </a:lnTo>
                  <a:lnTo>
                    <a:pt x="62091" y="8943"/>
                  </a:lnTo>
                  <a:lnTo>
                    <a:pt x="62094" y="29921"/>
                  </a:lnTo>
                  <a:lnTo>
                    <a:pt x="64739" y="35788"/>
                  </a:lnTo>
                  <a:lnTo>
                    <a:pt x="69782" y="42898"/>
                  </a:lnTo>
                  <a:lnTo>
                    <a:pt x="71024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6" name="SMARTInkShape-2929"/>
            <p:cNvSpPr/>
            <p:nvPr/>
          </p:nvSpPr>
          <p:spPr>
            <a:xfrm>
              <a:off x="4786835" y="2268140"/>
              <a:ext cx="97536" cy="125017"/>
            </a:xfrm>
            <a:custGeom>
              <a:avLst/>
              <a:gdLst/>
              <a:ahLst/>
              <a:cxnLst/>
              <a:rect l="0" t="0" r="0" b="0"/>
              <a:pathLst>
                <a:path w="97536" h="125017">
                  <a:moveTo>
                    <a:pt x="61985" y="0"/>
                  </a:moveTo>
                  <a:lnTo>
                    <a:pt x="48683" y="0"/>
                  </a:lnTo>
                  <a:lnTo>
                    <a:pt x="43505" y="2646"/>
                  </a:lnTo>
                  <a:lnTo>
                    <a:pt x="37897" y="6137"/>
                  </a:lnTo>
                  <a:lnTo>
                    <a:pt x="29161" y="9095"/>
                  </a:lnTo>
                  <a:lnTo>
                    <a:pt x="8403" y="24328"/>
                  </a:lnTo>
                  <a:lnTo>
                    <a:pt x="5428" y="25148"/>
                  </a:lnTo>
                  <a:lnTo>
                    <a:pt x="3444" y="26687"/>
                  </a:lnTo>
                  <a:lnTo>
                    <a:pt x="1241" y="31044"/>
                  </a:lnTo>
                  <a:lnTo>
                    <a:pt x="0" y="39074"/>
                  </a:lnTo>
                  <a:lnTo>
                    <a:pt x="1810" y="41925"/>
                  </a:lnTo>
                  <a:lnTo>
                    <a:pt x="9113" y="47738"/>
                  </a:lnTo>
                  <a:lnTo>
                    <a:pt x="16327" y="50983"/>
                  </a:lnTo>
                  <a:lnTo>
                    <a:pt x="56341" y="68709"/>
                  </a:lnTo>
                  <a:lnTo>
                    <a:pt x="77259" y="77770"/>
                  </a:lnTo>
                  <a:lnTo>
                    <a:pt x="84649" y="80206"/>
                  </a:lnTo>
                  <a:lnTo>
                    <a:pt x="91241" y="84595"/>
                  </a:lnTo>
                  <a:lnTo>
                    <a:pt x="94831" y="89853"/>
                  </a:lnTo>
                  <a:lnTo>
                    <a:pt x="97326" y="98117"/>
                  </a:lnTo>
                  <a:lnTo>
                    <a:pt x="97535" y="102478"/>
                  </a:lnTo>
                  <a:lnTo>
                    <a:pt x="94983" y="107723"/>
                  </a:lnTo>
                  <a:lnTo>
                    <a:pt x="84398" y="120337"/>
                  </a:lnTo>
                  <a:lnTo>
                    <a:pt x="76577" y="122937"/>
                  </a:lnTo>
                  <a:lnTo>
                    <a:pt x="44126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7" name="SMARTInkShape-2930"/>
            <p:cNvSpPr/>
            <p:nvPr/>
          </p:nvSpPr>
          <p:spPr>
            <a:xfrm>
              <a:off x="4688086" y="2241351"/>
              <a:ext cx="17860" cy="8931"/>
            </a:xfrm>
            <a:custGeom>
              <a:avLst/>
              <a:gdLst/>
              <a:ahLst/>
              <a:cxnLst/>
              <a:rect l="0" t="0" r="0" b="0"/>
              <a:pathLst>
                <a:path w="17860" h="8931">
                  <a:moveTo>
                    <a:pt x="17859" y="8930"/>
                  </a:moveTo>
                  <a:lnTo>
                    <a:pt x="10171" y="8930"/>
                  </a:lnTo>
                  <a:lnTo>
                    <a:pt x="9757" y="7938"/>
                  </a:lnTo>
                  <a:lnTo>
                    <a:pt x="9297" y="4190"/>
                  </a:lnTo>
                  <a:lnTo>
                    <a:pt x="8182" y="279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8" name="SMARTInkShape-2931"/>
            <p:cNvSpPr/>
            <p:nvPr/>
          </p:nvSpPr>
          <p:spPr>
            <a:xfrm>
              <a:off x="4697014" y="2303859"/>
              <a:ext cx="8932" cy="71439"/>
            </a:xfrm>
            <a:custGeom>
              <a:avLst/>
              <a:gdLst/>
              <a:ahLst/>
              <a:cxnLst/>
              <a:rect l="0" t="0" r="0" b="0"/>
              <a:pathLst>
                <a:path w="8932" h="71439">
                  <a:moveTo>
                    <a:pt x="0" y="0"/>
                  </a:moveTo>
                  <a:lnTo>
                    <a:pt x="0" y="42841"/>
                  </a:lnTo>
                  <a:lnTo>
                    <a:pt x="0" y="56198"/>
                  </a:lnTo>
                  <a:lnTo>
                    <a:pt x="2647" y="62349"/>
                  </a:lnTo>
                  <a:lnTo>
                    <a:pt x="8931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9" name="SMARTInkShape-2932"/>
            <p:cNvSpPr/>
            <p:nvPr/>
          </p:nvSpPr>
          <p:spPr>
            <a:xfrm>
              <a:off x="4504696" y="2180621"/>
              <a:ext cx="111720" cy="212536"/>
            </a:xfrm>
            <a:custGeom>
              <a:avLst/>
              <a:gdLst/>
              <a:ahLst/>
              <a:cxnLst/>
              <a:rect l="0" t="0" r="0" b="0"/>
              <a:pathLst>
                <a:path w="111720" h="212536">
                  <a:moveTo>
                    <a:pt x="76233" y="87519"/>
                  </a:moveTo>
                  <a:lnTo>
                    <a:pt x="68545" y="87519"/>
                  </a:lnTo>
                  <a:lnTo>
                    <a:pt x="60420" y="81383"/>
                  </a:lnTo>
                  <a:lnTo>
                    <a:pt x="54984" y="79831"/>
                  </a:lnTo>
                  <a:lnTo>
                    <a:pt x="52145" y="80409"/>
                  </a:lnTo>
                  <a:lnTo>
                    <a:pt x="43409" y="85964"/>
                  </a:lnTo>
                  <a:lnTo>
                    <a:pt x="34537" y="94886"/>
                  </a:lnTo>
                  <a:lnTo>
                    <a:pt x="8765" y="135094"/>
                  </a:lnTo>
                  <a:lnTo>
                    <a:pt x="0" y="161852"/>
                  </a:lnTo>
                  <a:lnTo>
                    <a:pt x="3969" y="179390"/>
                  </a:lnTo>
                  <a:lnTo>
                    <a:pt x="7074" y="185567"/>
                  </a:lnTo>
                  <a:lnTo>
                    <a:pt x="17152" y="197617"/>
                  </a:lnTo>
                  <a:lnTo>
                    <a:pt x="22854" y="200944"/>
                  </a:lnTo>
                  <a:lnTo>
                    <a:pt x="34601" y="203080"/>
                  </a:lnTo>
                  <a:lnTo>
                    <a:pt x="40532" y="200726"/>
                  </a:lnTo>
                  <a:lnTo>
                    <a:pt x="56393" y="189336"/>
                  </a:lnTo>
                  <a:lnTo>
                    <a:pt x="74372" y="183809"/>
                  </a:lnTo>
                  <a:lnTo>
                    <a:pt x="77970" y="181478"/>
                  </a:lnTo>
                  <a:lnTo>
                    <a:pt x="87772" y="168717"/>
                  </a:lnTo>
                  <a:lnTo>
                    <a:pt x="107962" y="129066"/>
                  </a:lnTo>
                  <a:lnTo>
                    <a:pt x="111719" y="87512"/>
                  </a:lnTo>
                  <a:lnTo>
                    <a:pt x="110856" y="75610"/>
                  </a:lnTo>
                  <a:lnTo>
                    <a:pt x="100922" y="36587"/>
                  </a:lnTo>
                  <a:lnTo>
                    <a:pt x="84979" y="16314"/>
                  </a:lnTo>
                  <a:lnTo>
                    <a:pt x="80121" y="10232"/>
                  </a:lnTo>
                  <a:lnTo>
                    <a:pt x="77961" y="4222"/>
                  </a:lnTo>
                  <a:lnTo>
                    <a:pt x="76393" y="2222"/>
                  </a:lnTo>
                  <a:lnTo>
                    <a:pt x="72004" y="0"/>
                  </a:lnTo>
                  <a:lnTo>
                    <a:pt x="70438" y="400"/>
                  </a:lnTo>
                  <a:lnTo>
                    <a:pt x="69393" y="1658"/>
                  </a:lnTo>
                  <a:lnTo>
                    <a:pt x="60420" y="26097"/>
                  </a:lnTo>
                  <a:lnTo>
                    <a:pt x="58455" y="65569"/>
                  </a:lnTo>
                  <a:lnTo>
                    <a:pt x="61036" y="97405"/>
                  </a:lnTo>
                  <a:lnTo>
                    <a:pt x="69400" y="140398"/>
                  </a:lnTo>
                  <a:lnTo>
                    <a:pt x="74208" y="158750"/>
                  </a:lnTo>
                  <a:lnTo>
                    <a:pt x="76326" y="169779"/>
                  </a:lnTo>
                  <a:lnTo>
                    <a:pt x="94273" y="201506"/>
                  </a:lnTo>
                  <a:lnTo>
                    <a:pt x="103022" y="2125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3" name="SMARTInkShape-Group323"/>
          <p:cNvGrpSpPr/>
          <p:nvPr/>
        </p:nvGrpSpPr>
        <p:grpSpPr>
          <a:xfrm>
            <a:off x="4402336" y="2500313"/>
            <a:ext cx="116086" cy="53579"/>
            <a:chOff x="4402336" y="2500313"/>
            <a:chExt cx="116086" cy="53579"/>
          </a:xfrm>
        </p:grpSpPr>
        <p:sp>
          <p:nvSpPr>
            <p:cNvPr id="1341" name="SMARTInkShape-2933"/>
            <p:cNvSpPr/>
            <p:nvPr/>
          </p:nvSpPr>
          <p:spPr>
            <a:xfrm>
              <a:off x="4482812" y="2500313"/>
              <a:ext cx="35610" cy="53579"/>
            </a:xfrm>
            <a:custGeom>
              <a:avLst/>
              <a:gdLst/>
              <a:ahLst/>
              <a:cxnLst/>
              <a:rect l="0" t="0" r="0" b="0"/>
              <a:pathLst>
                <a:path w="35610" h="53579">
                  <a:moveTo>
                    <a:pt x="8820" y="0"/>
                  </a:moveTo>
                  <a:lnTo>
                    <a:pt x="0" y="0"/>
                  </a:lnTo>
                  <a:lnTo>
                    <a:pt x="4663" y="4740"/>
                  </a:lnTo>
                  <a:lnTo>
                    <a:pt x="6973" y="9713"/>
                  </a:lnTo>
                  <a:lnTo>
                    <a:pt x="8456" y="16250"/>
                  </a:lnTo>
                  <a:lnTo>
                    <a:pt x="14886" y="24670"/>
                  </a:lnTo>
                  <a:lnTo>
                    <a:pt x="16901" y="32996"/>
                  </a:lnTo>
                  <a:lnTo>
                    <a:pt x="17373" y="38807"/>
                  </a:lnTo>
                  <a:lnTo>
                    <a:pt x="18491" y="40754"/>
                  </a:lnTo>
                  <a:lnTo>
                    <a:pt x="20228" y="42053"/>
                  </a:lnTo>
                  <a:lnTo>
                    <a:pt x="22379" y="42917"/>
                  </a:lnTo>
                  <a:lnTo>
                    <a:pt x="23813" y="44486"/>
                  </a:lnTo>
                  <a:lnTo>
                    <a:pt x="25405" y="48876"/>
                  </a:lnTo>
                  <a:lnTo>
                    <a:pt x="26823" y="50443"/>
                  </a:lnTo>
                  <a:lnTo>
                    <a:pt x="35609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2" name="SMARTInkShape-2934"/>
            <p:cNvSpPr/>
            <p:nvPr/>
          </p:nvSpPr>
          <p:spPr>
            <a:xfrm>
              <a:off x="4402336" y="2500313"/>
              <a:ext cx="53579" cy="53579"/>
            </a:xfrm>
            <a:custGeom>
              <a:avLst/>
              <a:gdLst/>
              <a:ahLst/>
              <a:cxnLst/>
              <a:rect l="0" t="0" r="0" b="0"/>
              <a:pathLst>
                <a:path w="53579" h="53579">
                  <a:moveTo>
                    <a:pt x="0" y="0"/>
                  </a:moveTo>
                  <a:lnTo>
                    <a:pt x="4740" y="0"/>
                  </a:lnTo>
                  <a:lnTo>
                    <a:pt x="9713" y="2645"/>
                  </a:lnTo>
                  <a:lnTo>
                    <a:pt x="31119" y="22199"/>
                  </a:lnTo>
                  <a:lnTo>
                    <a:pt x="33674" y="27395"/>
                  </a:lnTo>
                  <a:lnTo>
                    <a:pt x="34356" y="30169"/>
                  </a:lnTo>
                  <a:lnTo>
                    <a:pt x="40055" y="38814"/>
                  </a:lnTo>
                  <a:lnTo>
                    <a:pt x="45253" y="42055"/>
                  </a:lnTo>
                  <a:lnTo>
                    <a:pt x="48028" y="42920"/>
                  </a:lnTo>
                  <a:lnTo>
                    <a:pt x="49878" y="44488"/>
                  </a:lnTo>
                  <a:lnTo>
                    <a:pt x="53578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2" name="SMARTInkShape-Group324"/>
          <p:cNvGrpSpPr/>
          <p:nvPr/>
        </p:nvGrpSpPr>
        <p:grpSpPr>
          <a:xfrm>
            <a:off x="7308839" y="2071687"/>
            <a:ext cx="1201153" cy="330386"/>
            <a:chOff x="7308839" y="2071687"/>
            <a:chExt cx="1201153" cy="330386"/>
          </a:xfrm>
        </p:grpSpPr>
        <p:sp>
          <p:nvSpPr>
            <p:cNvPr id="1344" name="SMARTInkShape-2935"/>
            <p:cNvSpPr/>
            <p:nvPr/>
          </p:nvSpPr>
          <p:spPr>
            <a:xfrm>
              <a:off x="8331444" y="2196704"/>
              <a:ext cx="178548" cy="70042"/>
            </a:xfrm>
            <a:custGeom>
              <a:avLst/>
              <a:gdLst/>
              <a:ahLst/>
              <a:cxnLst/>
              <a:rect l="0" t="0" r="0" b="0"/>
              <a:pathLst>
                <a:path w="178548" h="70042">
                  <a:moveTo>
                    <a:pt x="44602" y="8929"/>
                  </a:moveTo>
                  <a:lnTo>
                    <a:pt x="36914" y="1240"/>
                  </a:lnTo>
                  <a:lnTo>
                    <a:pt x="36499" y="1819"/>
                  </a:lnTo>
                  <a:lnTo>
                    <a:pt x="36040" y="5107"/>
                  </a:lnTo>
                  <a:lnTo>
                    <a:pt x="34925" y="6381"/>
                  </a:lnTo>
                  <a:lnTo>
                    <a:pt x="26008" y="11071"/>
                  </a:lnTo>
                  <a:lnTo>
                    <a:pt x="11764" y="23101"/>
                  </a:lnTo>
                  <a:lnTo>
                    <a:pt x="5865" y="25150"/>
                  </a:lnTo>
                  <a:lnTo>
                    <a:pt x="3895" y="26688"/>
                  </a:lnTo>
                  <a:lnTo>
                    <a:pt x="1705" y="31043"/>
                  </a:lnTo>
                  <a:lnTo>
                    <a:pt x="0" y="56587"/>
                  </a:lnTo>
                  <a:lnTo>
                    <a:pt x="977" y="58560"/>
                  </a:lnTo>
                  <a:lnTo>
                    <a:pt x="2620" y="59876"/>
                  </a:lnTo>
                  <a:lnTo>
                    <a:pt x="7093" y="62330"/>
                  </a:lnTo>
                  <a:lnTo>
                    <a:pt x="15188" y="68297"/>
                  </a:lnTo>
                  <a:lnTo>
                    <a:pt x="20946" y="70041"/>
                  </a:lnTo>
                  <a:lnTo>
                    <a:pt x="23871" y="69514"/>
                  </a:lnTo>
                  <a:lnTo>
                    <a:pt x="32728" y="64032"/>
                  </a:lnTo>
                  <a:lnTo>
                    <a:pt x="41635" y="57116"/>
                  </a:lnTo>
                  <a:lnTo>
                    <a:pt x="47583" y="55150"/>
                  </a:lnTo>
                  <a:lnTo>
                    <a:pt x="49566" y="53634"/>
                  </a:lnTo>
                  <a:lnTo>
                    <a:pt x="59321" y="38438"/>
                  </a:lnTo>
                  <a:lnTo>
                    <a:pt x="62458" y="26801"/>
                  </a:lnTo>
                  <a:lnTo>
                    <a:pt x="62461" y="35350"/>
                  </a:lnTo>
                  <a:lnTo>
                    <a:pt x="71283" y="35715"/>
                  </a:lnTo>
                  <a:lnTo>
                    <a:pt x="76099" y="30976"/>
                  </a:lnTo>
                  <a:lnTo>
                    <a:pt x="81091" y="28650"/>
                  </a:lnTo>
                  <a:lnTo>
                    <a:pt x="95306" y="26041"/>
                  </a:lnTo>
                  <a:lnTo>
                    <a:pt x="107130" y="19769"/>
                  </a:lnTo>
                  <a:lnTo>
                    <a:pt x="110100" y="19132"/>
                  </a:lnTo>
                  <a:lnTo>
                    <a:pt x="112079" y="17715"/>
                  </a:lnTo>
                  <a:lnTo>
                    <a:pt x="113399" y="15779"/>
                  </a:lnTo>
                  <a:lnTo>
                    <a:pt x="114279" y="13495"/>
                  </a:lnTo>
                  <a:lnTo>
                    <a:pt x="125000" y="5541"/>
                  </a:lnTo>
                  <a:lnTo>
                    <a:pt x="140806" y="486"/>
                  </a:lnTo>
                  <a:lnTo>
                    <a:pt x="169105" y="0"/>
                  </a:lnTo>
                  <a:lnTo>
                    <a:pt x="169618" y="26385"/>
                  </a:lnTo>
                  <a:lnTo>
                    <a:pt x="178547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5" name="SMARTInkShape-2936"/>
            <p:cNvSpPr/>
            <p:nvPr/>
          </p:nvSpPr>
          <p:spPr>
            <a:xfrm>
              <a:off x="8018968" y="2081143"/>
              <a:ext cx="240993" cy="212010"/>
            </a:xfrm>
            <a:custGeom>
              <a:avLst/>
              <a:gdLst/>
              <a:ahLst/>
              <a:cxnLst/>
              <a:rect l="0" t="0" r="0" b="0"/>
              <a:pathLst>
                <a:path w="240993" h="212010">
                  <a:moveTo>
                    <a:pt x="8820" y="142349"/>
                  </a:moveTo>
                  <a:lnTo>
                    <a:pt x="4081" y="142349"/>
                  </a:lnTo>
                  <a:lnTo>
                    <a:pt x="2684" y="141357"/>
                  </a:lnTo>
                  <a:lnTo>
                    <a:pt x="1753" y="139703"/>
                  </a:lnTo>
                  <a:lnTo>
                    <a:pt x="136" y="133255"/>
                  </a:lnTo>
                  <a:lnTo>
                    <a:pt x="0" y="129047"/>
                  </a:lnTo>
                  <a:lnTo>
                    <a:pt x="956" y="127528"/>
                  </a:lnTo>
                  <a:lnTo>
                    <a:pt x="2585" y="126515"/>
                  </a:lnTo>
                  <a:lnTo>
                    <a:pt x="4663" y="125840"/>
                  </a:lnTo>
                  <a:lnTo>
                    <a:pt x="17987" y="117600"/>
                  </a:lnTo>
                  <a:lnTo>
                    <a:pt x="56804" y="106545"/>
                  </a:lnTo>
                  <a:lnTo>
                    <a:pt x="98138" y="88591"/>
                  </a:lnTo>
                  <a:lnTo>
                    <a:pt x="140672" y="61977"/>
                  </a:lnTo>
                  <a:lnTo>
                    <a:pt x="147789" y="55035"/>
                  </a:lnTo>
                  <a:lnTo>
                    <a:pt x="156381" y="40962"/>
                  </a:lnTo>
                  <a:lnTo>
                    <a:pt x="162433" y="26815"/>
                  </a:lnTo>
                  <a:lnTo>
                    <a:pt x="166389" y="20555"/>
                  </a:lnTo>
                  <a:lnTo>
                    <a:pt x="168617" y="11453"/>
                  </a:lnTo>
                  <a:lnTo>
                    <a:pt x="169518" y="0"/>
                  </a:lnTo>
                  <a:lnTo>
                    <a:pt x="169552" y="11949"/>
                  </a:lnTo>
                  <a:lnTo>
                    <a:pt x="166908" y="17586"/>
                  </a:lnTo>
                  <a:lnTo>
                    <a:pt x="163417" y="23399"/>
                  </a:lnTo>
                  <a:lnTo>
                    <a:pt x="153046" y="59532"/>
                  </a:lnTo>
                  <a:lnTo>
                    <a:pt x="151774" y="100708"/>
                  </a:lnTo>
                  <a:lnTo>
                    <a:pt x="151701" y="142351"/>
                  </a:lnTo>
                  <a:lnTo>
                    <a:pt x="151695" y="179281"/>
                  </a:lnTo>
                  <a:lnTo>
                    <a:pt x="154342" y="186214"/>
                  </a:lnTo>
                  <a:lnTo>
                    <a:pt x="157833" y="192602"/>
                  </a:lnTo>
                  <a:lnTo>
                    <a:pt x="160074" y="204788"/>
                  </a:lnTo>
                  <a:lnTo>
                    <a:pt x="160517" y="212009"/>
                  </a:lnTo>
                  <a:lnTo>
                    <a:pt x="161546" y="211609"/>
                  </a:lnTo>
                  <a:lnTo>
                    <a:pt x="168304" y="205942"/>
                  </a:lnTo>
                  <a:lnTo>
                    <a:pt x="170300" y="197942"/>
                  </a:lnTo>
                  <a:lnTo>
                    <a:pt x="175619" y="189689"/>
                  </a:lnTo>
                  <a:lnTo>
                    <a:pt x="188031" y="154986"/>
                  </a:lnTo>
                  <a:lnTo>
                    <a:pt x="199442" y="140105"/>
                  </a:lnTo>
                  <a:lnTo>
                    <a:pt x="205328" y="136391"/>
                  </a:lnTo>
                  <a:lnTo>
                    <a:pt x="211251" y="133748"/>
                  </a:lnTo>
                  <a:lnTo>
                    <a:pt x="221372" y="125905"/>
                  </a:lnTo>
                  <a:lnTo>
                    <a:pt x="230667" y="124614"/>
                  </a:lnTo>
                  <a:lnTo>
                    <a:pt x="231132" y="125565"/>
                  </a:lnTo>
                  <a:lnTo>
                    <a:pt x="231940" y="132189"/>
                  </a:lnTo>
                  <a:lnTo>
                    <a:pt x="238175" y="140305"/>
                  </a:lnTo>
                  <a:lnTo>
                    <a:pt x="240622" y="149638"/>
                  </a:lnTo>
                  <a:lnTo>
                    <a:pt x="240992" y="1780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6" name="SMARTInkShape-2937"/>
            <p:cNvSpPr/>
            <p:nvPr/>
          </p:nvSpPr>
          <p:spPr>
            <a:xfrm>
              <a:off x="8072437" y="2089547"/>
              <a:ext cx="17860" cy="196454"/>
            </a:xfrm>
            <a:custGeom>
              <a:avLst/>
              <a:gdLst/>
              <a:ahLst/>
              <a:cxnLst/>
              <a:rect l="0" t="0" r="0" b="0"/>
              <a:pathLst>
                <a:path w="17860" h="196454">
                  <a:moveTo>
                    <a:pt x="8929" y="0"/>
                  </a:moveTo>
                  <a:lnTo>
                    <a:pt x="17827" y="0"/>
                  </a:lnTo>
                  <a:lnTo>
                    <a:pt x="17859" y="37500"/>
                  </a:lnTo>
                  <a:lnTo>
                    <a:pt x="9481" y="80553"/>
                  </a:lnTo>
                  <a:lnTo>
                    <a:pt x="8010" y="104020"/>
                  </a:lnTo>
                  <a:lnTo>
                    <a:pt x="1251" y="131339"/>
                  </a:lnTo>
                  <a:lnTo>
                    <a:pt x="49" y="171540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7" name="SMARTInkShape-2938"/>
            <p:cNvSpPr/>
            <p:nvPr/>
          </p:nvSpPr>
          <p:spPr>
            <a:xfrm>
              <a:off x="7483077" y="2312789"/>
              <a:ext cx="330400" cy="62509"/>
            </a:xfrm>
            <a:custGeom>
              <a:avLst/>
              <a:gdLst/>
              <a:ahLst/>
              <a:cxnLst/>
              <a:rect l="0" t="0" r="0" b="0"/>
              <a:pathLst>
                <a:path w="330400" h="62509">
                  <a:moveTo>
                    <a:pt x="0" y="62508"/>
                  </a:moveTo>
                  <a:lnTo>
                    <a:pt x="4741" y="57767"/>
                  </a:lnTo>
                  <a:lnTo>
                    <a:pt x="12359" y="55440"/>
                  </a:lnTo>
                  <a:lnTo>
                    <a:pt x="27806" y="51484"/>
                  </a:lnTo>
                  <a:lnTo>
                    <a:pt x="57681" y="39412"/>
                  </a:lnTo>
                  <a:lnTo>
                    <a:pt x="98767" y="31465"/>
                  </a:lnTo>
                  <a:lnTo>
                    <a:pt x="142947" y="24759"/>
                  </a:lnTo>
                  <a:lnTo>
                    <a:pt x="187533" y="18768"/>
                  </a:lnTo>
                  <a:lnTo>
                    <a:pt x="220599" y="15393"/>
                  </a:lnTo>
                  <a:lnTo>
                    <a:pt x="242965" y="10845"/>
                  </a:lnTo>
                  <a:lnTo>
                    <a:pt x="285130" y="9098"/>
                  </a:lnTo>
                  <a:lnTo>
                    <a:pt x="314958" y="8940"/>
                  </a:lnTo>
                  <a:lnTo>
                    <a:pt x="321222" y="6288"/>
                  </a:lnTo>
                  <a:lnTo>
                    <a:pt x="330397" y="1"/>
                  </a:lnTo>
                  <a:lnTo>
                    <a:pt x="33039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8" name="SMARTInkShape-2939"/>
            <p:cNvSpPr/>
            <p:nvPr/>
          </p:nvSpPr>
          <p:spPr>
            <a:xfrm>
              <a:off x="7688460" y="2152432"/>
              <a:ext cx="205384" cy="88775"/>
            </a:xfrm>
            <a:custGeom>
              <a:avLst/>
              <a:gdLst/>
              <a:ahLst/>
              <a:cxnLst/>
              <a:rect l="0" t="0" r="0" b="0"/>
              <a:pathLst>
                <a:path w="205384" h="88775">
                  <a:moveTo>
                    <a:pt x="0" y="62130"/>
                  </a:moveTo>
                  <a:lnTo>
                    <a:pt x="13303" y="62130"/>
                  </a:lnTo>
                  <a:lnTo>
                    <a:pt x="18480" y="59484"/>
                  </a:lnTo>
                  <a:lnTo>
                    <a:pt x="24089" y="55993"/>
                  </a:lnTo>
                  <a:lnTo>
                    <a:pt x="35774" y="53752"/>
                  </a:lnTo>
                  <a:lnTo>
                    <a:pt x="38733" y="53568"/>
                  </a:lnTo>
                  <a:lnTo>
                    <a:pt x="44664" y="50718"/>
                  </a:lnTo>
                  <a:lnTo>
                    <a:pt x="50609" y="47137"/>
                  </a:lnTo>
                  <a:lnTo>
                    <a:pt x="56558" y="45544"/>
                  </a:lnTo>
                  <a:lnTo>
                    <a:pt x="58541" y="44128"/>
                  </a:lnTo>
                  <a:lnTo>
                    <a:pt x="59864" y="42191"/>
                  </a:lnTo>
                  <a:lnTo>
                    <a:pt x="62324" y="37393"/>
                  </a:lnTo>
                  <a:lnTo>
                    <a:pt x="68297" y="29114"/>
                  </a:lnTo>
                  <a:lnTo>
                    <a:pt x="71315" y="17994"/>
                  </a:lnTo>
                  <a:lnTo>
                    <a:pt x="71402" y="12893"/>
                  </a:lnTo>
                  <a:lnTo>
                    <a:pt x="70421" y="11446"/>
                  </a:lnTo>
                  <a:lnTo>
                    <a:pt x="68777" y="10481"/>
                  </a:lnTo>
                  <a:lnTo>
                    <a:pt x="63746" y="8933"/>
                  </a:lnTo>
                  <a:lnTo>
                    <a:pt x="53487" y="17669"/>
                  </a:lnTo>
                  <a:lnTo>
                    <a:pt x="49238" y="21865"/>
                  </a:lnTo>
                  <a:lnTo>
                    <a:pt x="46688" y="27037"/>
                  </a:lnTo>
                  <a:lnTo>
                    <a:pt x="46008" y="29805"/>
                  </a:lnTo>
                  <a:lnTo>
                    <a:pt x="37760" y="44326"/>
                  </a:lnTo>
                  <a:lnTo>
                    <a:pt x="36123" y="56188"/>
                  </a:lnTo>
                  <a:lnTo>
                    <a:pt x="38544" y="62135"/>
                  </a:lnTo>
                  <a:lnTo>
                    <a:pt x="56973" y="83334"/>
                  </a:lnTo>
                  <a:lnTo>
                    <a:pt x="62694" y="86437"/>
                  </a:lnTo>
                  <a:lnTo>
                    <a:pt x="78614" y="88774"/>
                  </a:lnTo>
                  <a:lnTo>
                    <a:pt x="89850" y="79187"/>
                  </a:lnTo>
                  <a:lnTo>
                    <a:pt x="96573" y="72665"/>
                  </a:lnTo>
                  <a:lnTo>
                    <a:pt x="97492" y="69128"/>
                  </a:lnTo>
                  <a:lnTo>
                    <a:pt x="98892" y="63256"/>
                  </a:lnTo>
                  <a:lnTo>
                    <a:pt x="106301" y="45207"/>
                  </a:lnTo>
                  <a:lnTo>
                    <a:pt x="108074" y="29209"/>
                  </a:lnTo>
                  <a:lnTo>
                    <a:pt x="115716" y="17998"/>
                  </a:lnTo>
                  <a:lnTo>
                    <a:pt x="120716" y="12894"/>
                  </a:lnTo>
                  <a:lnTo>
                    <a:pt x="125751" y="10482"/>
                  </a:lnTo>
                  <a:lnTo>
                    <a:pt x="139996" y="7814"/>
                  </a:lnTo>
                  <a:lnTo>
                    <a:pt x="151824" y="1534"/>
                  </a:lnTo>
                  <a:lnTo>
                    <a:pt x="163716" y="0"/>
                  </a:lnTo>
                  <a:lnTo>
                    <a:pt x="169667" y="2436"/>
                  </a:lnTo>
                  <a:lnTo>
                    <a:pt x="175619" y="5834"/>
                  </a:lnTo>
                  <a:lnTo>
                    <a:pt x="187524" y="8015"/>
                  </a:lnTo>
                  <a:lnTo>
                    <a:pt x="205383" y="85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9" name="SMARTInkShape-2940"/>
            <p:cNvSpPr/>
            <p:nvPr/>
          </p:nvSpPr>
          <p:spPr>
            <a:xfrm>
              <a:off x="7545618" y="2089590"/>
              <a:ext cx="133878" cy="187481"/>
            </a:xfrm>
            <a:custGeom>
              <a:avLst/>
              <a:gdLst/>
              <a:ahLst/>
              <a:cxnLst/>
              <a:rect l="0" t="0" r="0" b="0"/>
              <a:pathLst>
                <a:path w="133878" h="187481">
                  <a:moveTo>
                    <a:pt x="8897" y="187480"/>
                  </a:moveTo>
                  <a:lnTo>
                    <a:pt x="8897" y="182740"/>
                  </a:lnTo>
                  <a:lnTo>
                    <a:pt x="7905" y="181343"/>
                  </a:lnTo>
                  <a:lnTo>
                    <a:pt x="6252" y="180412"/>
                  </a:lnTo>
                  <a:lnTo>
                    <a:pt x="4158" y="179792"/>
                  </a:lnTo>
                  <a:lnTo>
                    <a:pt x="2761" y="178386"/>
                  </a:lnTo>
                  <a:lnTo>
                    <a:pt x="1209" y="174178"/>
                  </a:lnTo>
                  <a:lnTo>
                    <a:pt x="0" y="148749"/>
                  </a:lnTo>
                  <a:lnTo>
                    <a:pt x="2627" y="142816"/>
                  </a:lnTo>
                  <a:lnTo>
                    <a:pt x="16477" y="126368"/>
                  </a:lnTo>
                  <a:lnTo>
                    <a:pt x="24689" y="124256"/>
                  </a:lnTo>
                  <a:lnTo>
                    <a:pt x="34043" y="117320"/>
                  </a:lnTo>
                  <a:lnTo>
                    <a:pt x="42490" y="116295"/>
                  </a:lnTo>
                  <a:lnTo>
                    <a:pt x="87117" y="116043"/>
                  </a:lnTo>
                  <a:lnTo>
                    <a:pt x="97704" y="116043"/>
                  </a:lnTo>
                  <a:lnTo>
                    <a:pt x="102789" y="120783"/>
                  </a:lnTo>
                  <a:lnTo>
                    <a:pt x="103241" y="122180"/>
                  </a:lnTo>
                  <a:lnTo>
                    <a:pt x="102552" y="123111"/>
                  </a:lnTo>
                  <a:lnTo>
                    <a:pt x="101099" y="123731"/>
                  </a:lnTo>
                  <a:lnTo>
                    <a:pt x="100130" y="125137"/>
                  </a:lnTo>
                  <a:lnTo>
                    <a:pt x="98449" y="132552"/>
                  </a:lnTo>
                  <a:lnTo>
                    <a:pt x="98269" y="138242"/>
                  </a:lnTo>
                  <a:lnTo>
                    <a:pt x="95581" y="143438"/>
                  </a:lnTo>
                  <a:lnTo>
                    <a:pt x="92072" y="149055"/>
                  </a:lnTo>
                  <a:lnTo>
                    <a:pt x="89634" y="158963"/>
                  </a:lnTo>
                  <a:lnTo>
                    <a:pt x="89297" y="172969"/>
                  </a:lnTo>
                  <a:lnTo>
                    <a:pt x="90278" y="174829"/>
                  </a:lnTo>
                  <a:lnTo>
                    <a:pt x="91924" y="176070"/>
                  </a:lnTo>
                  <a:lnTo>
                    <a:pt x="96956" y="178061"/>
                  </a:lnTo>
                  <a:lnTo>
                    <a:pt x="102568" y="178405"/>
                  </a:lnTo>
                  <a:lnTo>
                    <a:pt x="107745" y="175840"/>
                  </a:lnTo>
                  <a:lnTo>
                    <a:pt x="119153" y="166109"/>
                  </a:lnTo>
                  <a:lnTo>
                    <a:pt x="122391" y="160453"/>
                  </a:lnTo>
                  <a:lnTo>
                    <a:pt x="124825" y="154632"/>
                  </a:lnTo>
                  <a:lnTo>
                    <a:pt x="130779" y="145777"/>
                  </a:lnTo>
                  <a:lnTo>
                    <a:pt x="132984" y="135877"/>
                  </a:lnTo>
                  <a:lnTo>
                    <a:pt x="133877" y="92075"/>
                  </a:lnTo>
                  <a:lnTo>
                    <a:pt x="122888" y="51667"/>
                  </a:lnTo>
                  <a:lnTo>
                    <a:pt x="107923" y="24613"/>
                  </a:lnTo>
                  <a:lnTo>
                    <a:pt x="99872" y="15876"/>
                  </a:lnTo>
                  <a:lnTo>
                    <a:pt x="82196" y="1607"/>
                  </a:lnTo>
                  <a:lnTo>
                    <a:pt x="78517" y="690"/>
                  </a:lnTo>
                  <a:lnTo>
                    <a:pt x="71821" y="0"/>
                  </a:lnTo>
                  <a:lnTo>
                    <a:pt x="66788" y="4710"/>
                  </a:lnTo>
                  <a:lnTo>
                    <a:pt x="64392" y="9676"/>
                  </a:lnTo>
                  <a:lnTo>
                    <a:pt x="62475" y="267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0" name="SMARTInkShape-2941"/>
            <p:cNvSpPr/>
            <p:nvPr/>
          </p:nvSpPr>
          <p:spPr>
            <a:xfrm>
              <a:off x="7439937" y="2205665"/>
              <a:ext cx="69930" cy="87868"/>
            </a:xfrm>
            <a:custGeom>
              <a:avLst/>
              <a:gdLst/>
              <a:ahLst/>
              <a:cxnLst/>
              <a:rect l="0" t="0" r="0" b="0"/>
              <a:pathLst>
                <a:path w="69930" h="87868">
                  <a:moveTo>
                    <a:pt x="69929" y="8897"/>
                  </a:moveTo>
                  <a:lnTo>
                    <a:pt x="69929" y="1209"/>
                  </a:lnTo>
                  <a:lnTo>
                    <a:pt x="68938" y="795"/>
                  </a:lnTo>
                  <a:lnTo>
                    <a:pt x="51886" y="0"/>
                  </a:lnTo>
                  <a:lnTo>
                    <a:pt x="44382" y="2628"/>
                  </a:lnTo>
                  <a:lnTo>
                    <a:pt x="37739" y="6111"/>
                  </a:lnTo>
                  <a:lnTo>
                    <a:pt x="31481" y="7659"/>
                  </a:lnTo>
                  <a:lnTo>
                    <a:pt x="17637" y="18011"/>
                  </a:lnTo>
                  <a:lnTo>
                    <a:pt x="11962" y="28161"/>
                  </a:lnTo>
                  <a:lnTo>
                    <a:pt x="8448" y="38295"/>
                  </a:lnTo>
                  <a:lnTo>
                    <a:pt x="753" y="52885"/>
                  </a:lnTo>
                  <a:lnTo>
                    <a:pt x="0" y="56082"/>
                  </a:lnTo>
                  <a:lnTo>
                    <a:pt x="489" y="59205"/>
                  </a:lnTo>
                  <a:lnTo>
                    <a:pt x="7675" y="76340"/>
                  </a:lnTo>
                  <a:lnTo>
                    <a:pt x="9575" y="77672"/>
                  </a:lnTo>
                  <a:lnTo>
                    <a:pt x="14332" y="80144"/>
                  </a:lnTo>
                  <a:lnTo>
                    <a:pt x="22588" y="86121"/>
                  </a:lnTo>
                  <a:lnTo>
                    <a:pt x="28384" y="87867"/>
                  </a:lnTo>
                  <a:lnTo>
                    <a:pt x="31319" y="87341"/>
                  </a:lnTo>
                  <a:lnTo>
                    <a:pt x="41387" y="81454"/>
                  </a:lnTo>
                  <a:lnTo>
                    <a:pt x="47361" y="75926"/>
                  </a:lnTo>
                  <a:lnTo>
                    <a:pt x="49977" y="70769"/>
                  </a:lnTo>
                  <a:lnTo>
                    <a:pt x="51989" y="53705"/>
                  </a:lnTo>
                  <a:lnTo>
                    <a:pt x="52068" y="37341"/>
                  </a:lnTo>
                  <a:lnTo>
                    <a:pt x="53061" y="36789"/>
                  </a:lnTo>
                  <a:lnTo>
                    <a:pt x="61000" y="356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1" name="SMARTInkShape-2942"/>
            <p:cNvSpPr/>
            <p:nvPr/>
          </p:nvSpPr>
          <p:spPr>
            <a:xfrm>
              <a:off x="7308839" y="2071687"/>
              <a:ext cx="147450" cy="330386"/>
            </a:xfrm>
            <a:custGeom>
              <a:avLst/>
              <a:gdLst/>
              <a:ahLst/>
              <a:cxnLst/>
              <a:rect l="0" t="0" r="0" b="0"/>
              <a:pathLst>
                <a:path w="147450" h="330386">
                  <a:moveTo>
                    <a:pt x="147449" y="0"/>
                  </a:moveTo>
                  <a:lnTo>
                    <a:pt x="142710" y="4741"/>
                  </a:lnTo>
                  <a:lnTo>
                    <a:pt x="137736" y="7068"/>
                  </a:lnTo>
                  <a:lnTo>
                    <a:pt x="135021" y="7689"/>
                  </a:lnTo>
                  <a:lnTo>
                    <a:pt x="112898" y="21250"/>
                  </a:lnTo>
                  <a:lnTo>
                    <a:pt x="104643" y="29619"/>
                  </a:lnTo>
                  <a:lnTo>
                    <a:pt x="96674" y="38961"/>
                  </a:lnTo>
                  <a:lnTo>
                    <a:pt x="78036" y="55689"/>
                  </a:lnTo>
                  <a:lnTo>
                    <a:pt x="47606" y="95374"/>
                  </a:lnTo>
                  <a:lnTo>
                    <a:pt x="17387" y="137922"/>
                  </a:lnTo>
                  <a:lnTo>
                    <a:pt x="7399" y="167804"/>
                  </a:lnTo>
                  <a:lnTo>
                    <a:pt x="2177" y="212288"/>
                  </a:lnTo>
                  <a:lnTo>
                    <a:pt x="0" y="218916"/>
                  </a:lnTo>
                  <a:lnTo>
                    <a:pt x="226" y="231572"/>
                  </a:lnTo>
                  <a:lnTo>
                    <a:pt x="16749" y="273809"/>
                  </a:lnTo>
                  <a:lnTo>
                    <a:pt x="25491" y="286953"/>
                  </a:lnTo>
                  <a:lnTo>
                    <a:pt x="65503" y="315470"/>
                  </a:lnTo>
                  <a:lnTo>
                    <a:pt x="91410" y="327747"/>
                  </a:lnTo>
                  <a:lnTo>
                    <a:pt x="122504" y="330379"/>
                  </a:lnTo>
                  <a:lnTo>
                    <a:pt x="124866" y="330385"/>
                  </a:lnTo>
                  <a:lnTo>
                    <a:pt x="126441" y="329397"/>
                  </a:lnTo>
                  <a:lnTo>
                    <a:pt x="127491" y="327747"/>
                  </a:lnTo>
                  <a:lnTo>
                    <a:pt x="129590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2" name="SMARTInkShape-Group325"/>
          <p:cNvGrpSpPr/>
          <p:nvPr/>
        </p:nvGrpSpPr>
        <p:grpSpPr>
          <a:xfrm>
            <a:off x="7697390" y="2312789"/>
            <a:ext cx="678211" cy="241103"/>
            <a:chOff x="7697390" y="2312789"/>
            <a:chExt cx="678211" cy="241103"/>
          </a:xfrm>
        </p:grpSpPr>
        <p:sp>
          <p:nvSpPr>
            <p:cNvPr id="1353" name="SMARTInkShape-2943"/>
            <p:cNvSpPr/>
            <p:nvPr/>
          </p:nvSpPr>
          <p:spPr>
            <a:xfrm>
              <a:off x="8295679" y="2312789"/>
              <a:ext cx="79922" cy="178595"/>
            </a:xfrm>
            <a:custGeom>
              <a:avLst/>
              <a:gdLst/>
              <a:ahLst/>
              <a:cxnLst/>
              <a:rect l="0" t="0" r="0" b="0"/>
              <a:pathLst>
                <a:path w="79922" h="178595">
                  <a:moveTo>
                    <a:pt x="0" y="0"/>
                  </a:moveTo>
                  <a:lnTo>
                    <a:pt x="0" y="12429"/>
                  </a:lnTo>
                  <a:lnTo>
                    <a:pt x="992" y="14239"/>
                  </a:lnTo>
                  <a:lnTo>
                    <a:pt x="2646" y="15446"/>
                  </a:lnTo>
                  <a:lnTo>
                    <a:pt x="4741" y="16250"/>
                  </a:lnTo>
                  <a:lnTo>
                    <a:pt x="40874" y="57560"/>
                  </a:lnTo>
                  <a:lnTo>
                    <a:pt x="51358" y="73720"/>
                  </a:lnTo>
                  <a:lnTo>
                    <a:pt x="64606" y="85233"/>
                  </a:lnTo>
                  <a:lnTo>
                    <a:pt x="75279" y="105800"/>
                  </a:lnTo>
                  <a:lnTo>
                    <a:pt x="79363" y="121183"/>
                  </a:lnTo>
                  <a:lnTo>
                    <a:pt x="79921" y="127612"/>
                  </a:lnTo>
                  <a:lnTo>
                    <a:pt x="75495" y="141550"/>
                  </a:lnTo>
                  <a:lnTo>
                    <a:pt x="73150" y="144968"/>
                  </a:lnTo>
                  <a:lnTo>
                    <a:pt x="66102" y="150771"/>
                  </a:lnTo>
                  <a:lnTo>
                    <a:pt x="58241" y="163967"/>
                  </a:lnTo>
                  <a:lnTo>
                    <a:pt x="50219" y="172716"/>
                  </a:lnTo>
                  <a:lnTo>
                    <a:pt x="44479" y="175982"/>
                  </a:lnTo>
                  <a:lnTo>
                    <a:pt x="35719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4" name="SMARTInkShape-2944"/>
            <p:cNvSpPr/>
            <p:nvPr/>
          </p:nvSpPr>
          <p:spPr>
            <a:xfrm>
              <a:off x="8109920" y="2375297"/>
              <a:ext cx="96463" cy="98227"/>
            </a:xfrm>
            <a:custGeom>
              <a:avLst/>
              <a:gdLst/>
              <a:ahLst/>
              <a:cxnLst/>
              <a:rect l="0" t="0" r="0" b="0"/>
              <a:pathLst>
                <a:path w="96463" h="98227">
                  <a:moveTo>
                    <a:pt x="60743" y="0"/>
                  </a:moveTo>
                  <a:lnTo>
                    <a:pt x="56003" y="4740"/>
                  </a:lnTo>
                  <a:lnTo>
                    <a:pt x="51030" y="7068"/>
                  </a:lnTo>
                  <a:lnTo>
                    <a:pt x="48315" y="7688"/>
                  </a:lnTo>
                  <a:lnTo>
                    <a:pt x="39753" y="13302"/>
                  </a:lnTo>
                  <a:lnTo>
                    <a:pt x="4188" y="47636"/>
                  </a:lnTo>
                  <a:lnTo>
                    <a:pt x="881" y="53582"/>
                  </a:lnTo>
                  <a:lnTo>
                    <a:pt x="0" y="56557"/>
                  </a:lnTo>
                  <a:lnTo>
                    <a:pt x="404" y="59533"/>
                  </a:lnTo>
                  <a:lnTo>
                    <a:pt x="9329" y="80367"/>
                  </a:lnTo>
                  <a:lnTo>
                    <a:pt x="11584" y="83344"/>
                  </a:lnTo>
                  <a:lnTo>
                    <a:pt x="19381" y="86651"/>
                  </a:lnTo>
                  <a:lnTo>
                    <a:pt x="35816" y="88774"/>
                  </a:lnTo>
                  <a:lnTo>
                    <a:pt x="65805" y="80172"/>
                  </a:lnTo>
                  <a:lnTo>
                    <a:pt x="78427" y="73457"/>
                  </a:lnTo>
                  <a:lnTo>
                    <a:pt x="81462" y="72784"/>
                  </a:lnTo>
                  <a:lnTo>
                    <a:pt x="83485" y="71342"/>
                  </a:lnTo>
                  <a:lnTo>
                    <a:pt x="84835" y="69389"/>
                  </a:lnTo>
                  <a:lnTo>
                    <a:pt x="85734" y="67096"/>
                  </a:lnTo>
                  <a:lnTo>
                    <a:pt x="87326" y="65566"/>
                  </a:lnTo>
                  <a:lnTo>
                    <a:pt x="91741" y="63867"/>
                  </a:lnTo>
                  <a:lnTo>
                    <a:pt x="93314" y="62422"/>
                  </a:lnTo>
                  <a:lnTo>
                    <a:pt x="95064" y="58170"/>
                  </a:lnTo>
                  <a:lnTo>
                    <a:pt x="96452" y="37104"/>
                  </a:lnTo>
                  <a:lnTo>
                    <a:pt x="88773" y="28152"/>
                  </a:lnTo>
                  <a:lnTo>
                    <a:pt x="85438" y="27395"/>
                  </a:lnTo>
                  <a:lnTo>
                    <a:pt x="79953" y="26908"/>
                  </a:lnTo>
                  <a:lnTo>
                    <a:pt x="62104" y="43299"/>
                  </a:lnTo>
                  <a:lnTo>
                    <a:pt x="61147" y="48989"/>
                  </a:lnTo>
                  <a:lnTo>
                    <a:pt x="60779" y="65604"/>
                  </a:lnTo>
                  <a:lnTo>
                    <a:pt x="63405" y="71491"/>
                  </a:lnTo>
                  <a:lnTo>
                    <a:pt x="73176" y="83354"/>
                  </a:lnTo>
                  <a:lnTo>
                    <a:pt x="78837" y="86655"/>
                  </a:lnTo>
                  <a:lnTo>
                    <a:pt x="84660" y="89115"/>
                  </a:lnTo>
                  <a:lnTo>
                    <a:pt x="96462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5" name="SMARTInkShape-2945"/>
            <p:cNvSpPr/>
            <p:nvPr/>
          </p:nvSpPr>
          <p:spPr>
            <a:xfrm>
              <a:off x="8045648" y="2339578"/>
              <a:ext cx="17860" cy="8931"/>
            </a:xfrm>
            <a:custGeom>
              <a:avLst/>
              <a:gdLst/>
              <a:ahLst/>
              <a:cxnLst/>
              <a:rect l="0" t="0" r="0" b="0"/>
              <a:pathLst>
                <a:path w="17860" h="8931">
                  <a:moveTo>
                    <a:pt x="17859" y="8930"/>
                  </a:moveTo>
                  <a:lnTo>
                    <a:pt x="10171" y="893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6" name="SMARTInkShape-2946"/>
            <p:cNvSpPr/>
            <p:nvPr/>
          </p:nvSpPr>
          <p:spPr>
            <a:xfrm>
              <a:off x="7965280" y="2402457"/>
              <a:ext cx="98228" cy="53208"/>
            </a:xfrm>
            <a:custGeom>
              <a:avLst/>
              <a:gdLst/>
              <a:ahLst/>
              <a:cxnLst/>
              <a:rect l="0" t="0" r="0" b="0"/>
              <a:pathLst>
                <a:path w="98228" h="53208">
                  <a:moveTo>
                    <a:pt x="0" y="35347"/>
                  </a:moveTo>
                  <a:lnTo>
                    <a:pt x="0" y="21786"/>
                  </a:lnTo>
                  <a:lnTo>
                    <a:pt x="1986" y="20354"/>
                  </a:lnTo>
                  <a:lnTo>
                    <a:pt x="16782" y="18054"/>
                  </a:lnTo>
                  <a:lnTo>
                    <a:pt x="24326" y="16747"/>
                  </a:lnTo>
                  <a:lnTo>
                    <a:pt x="46321" y="9833"/>
                  </a:lnTo>
                  <a:lnTo>
                    <a:pt x="68386" y="7641"/>
                  </a:lnTo>
                  <a:lnTo>
                    <a:pt x="80353" y="1505"/>
                  </a:lnTo>
                  <a:lnTo>
                    <a:pt x="87530" y="0"/>
                  </a:lnTo>
                  <a:lnTo>
                    <a:pt x="97814" y="8200"/>
                  </a:lnTo>
                  <a:lnTo>
                    <a:pt x="98227" y="532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7" name="SMARTInkShape-2947"/>
            <p:cNvSpPr/>
            <p:nvPr/>
          </p:nvSpPr>
          <p:spPr>
            <a:xfrm>
              <a:off x="7992070" y="2348508"/>
              <a:ext cx="35719" cy="133946"/>
            </a:xfrm>
            <a:custGeom>
              <a:avLst/>
              <a:gdLst/>
              <a:ahLst/>
              <a:cxnLst/>
              <a:rect l="0" t="0" r="0" b="0"/>
              <a:pathLst>
                <a:path w="35719" h="133946">
                  <a:moveTo>
                    <a:pt x="0" y="0"/>
                  </a:moveTo>
                  <a:lnTo>
                    <a:pt x="0" y="29811"/>
                  </a:lnTo>
                  <a:lnTo>
                    <a:pt x="8684" y="74353"/>
                  </a:lnTo>
                  <a:lnTo>
                    <a:pt x="8821" y="81993"/>
                  </a:lnTo>
                  <a:lnTo>
                    <a:pt x="11527" y="88697"/>
                  </a:lnTo>
                  <a:lnTo>
                    <a:pt x="13637" y="91873"/>
                  </a:lnTo>
                  <a:lnTo>
                    <a:pt x="18018" y="109245"/>
                  </a:lnTo>
                  <a:lnTo>
                    <a:pt x="19949" y="111525"/>
                  </a:lnTo>
                  <a:lnTo>
                    <a:pt x="22229" y="113045"/>
                  </a:lnTo>
                  <a:lnTo>
                    <a:pt x="23748" y="115051"/>
                  </a:lnTo>
                  <a:lnTo>
                    <a:pt x="28835" y="125399"/>
                  </a:lnTo>
                  <a:lnTo>
                    <a:pt x="35718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8" name="SMARTInkShape-2948"/>
            <p:cNvSpPr/>
            <p:nvPr/>
          </p:nvSpPr>
          <p:spPr>
            <a:xfrm>
              <a:off x="7893952" y="2402086"/>
              <a:ext cx="80200" cy="98228"/>
            </a:xfrm>
            <a:custGeom>
              <a:avLst/>
              <a:gdLst/>
              <a:ahLst/>
              <a:cxnLst/>
              <a:rect l="0" t="0" r="0" b="0"/>
              <a:pathLst>
                <a:path w="80200" h="98228">
                  <a:moveTo>
                    <a:pt x="8821" y="0"/>
                  </a:moveTo>
                  <a:lnTo>
                    <a:pt x="4081" y="0"/>
                  </a:lnTo>
                  <a:lnTo>
                    <a:pt x="2685" y="992"/>
                  </a:lnTo>
                  <a:lnTo>
                    <a:pt x="1754" y="2646"/>
                  </a:lnTo>
                  <a:lnTo>
                    <a:pt x="137" y="9094"/>
                  </a:lnTo>
                  <a:lnTo>
                    <a:pt x="0" y="13302"/>
                  </a:lnTo>
                  <a:lnTo>
                    <a:pt x="2585" y="18479"/>
                  </a:lnTo>
                  <a:lnTo>
                    <a:pt x="12330" y="29888"/>
                  </a:lnTo>
                  <a:lnTo>
                    <a:pt x="47896" y="55753"/>
                  </a:lnTo>
                  <a:lnTo>
                    <a:pt x="72591" y="66358"/>
                  </a:lnTo>
                  <a:lnTo>
                    <a:pt x="76851" y="71826"/>
                  </a:lnTo>
                  <a:lnTo>
                    <a:pt x="79249" y="80482"/>
                  </a:lnTo>
                  <a:lnTo>
                    <a:pt x="80199" y="93521"/>
                  </a:lnTo>
                  <a:lnTo>
                    <a:pt x="79227" y="95089"/>
                  </a:lnTo>
                  <a:lnTo>
                    <a:pt x="77586" y="96135"/>
                  </a:lnTo>
                  <a:lnTo>
                    <a:pt x="70538" y="97607"/>
                  </a:lnTo>
                  <a:lnTo>
                    <a:pt x="44539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9" name="SMARTInkShape-2949"/>
            <p:cNvSpPr/>
            <p:nvPr/>
          </p:nvSpPr>
          <p:spPr>
            <a:xfrm>
              <a:off x="7768827" y="2437804"/>
              <a:ext cx="89298" cy="53569"/>
            </a:xfrm>
            <a:custGeom>
              <a:avLst/>
              <a:gdLst/>
              <a:ahLst/>
              <a:cxnLst/>
              <a:rect l="0" t="0" r="0" b="0"/>
              <a:pathLst>
                <a:path w="89298" h="53569">
                  <a:moveTo>
                    <a:pt x="0" y="0"/>
                  </a:moveTo>
                  <a:lnTo>
                    <a:pt x="0" y="4741"/>
                  </a:lnTo>
                  <a:lnTo>
                    <a:pt x="993" y="6138"/>
                  </a:lnTo>
                  <a:lnTo>
                    <a:pt x="2647" y="7068"/>
                  </a:lnTo>
                  <a:lnTo>
                    <a:pt x="4741" y="7689"/>
                  </a:lnTo>
                  <a:lnTo>
                    <a:pt x="6137" y="9095"/>
                  </a:lnTo>
                  <a:lnTo>
                    <a:pt x="11024" y="18480"/>
                  </a:lnTo>
                  <a:lnTo>
                    <a:pt x="14822" y="24089"/>
                  </a:lnTo>
                  <a:lnTo>
                    <a:pt x="17953" y="32824"/>
                  </a:lnTo>
                  <a:lnTo>
                    <a:pt x="22201" y="38732"/>
                  </a:lnTo>
                  <a:lnTo>
                    <a:pt x="27396" y="42019"/>
                  </a:lnTo>
                  <a:lnTo>
                    <a:pt x="30171" y="42896"/>
                  </a:lnTo>
                  <a:lnTo>
                    <a:pt x="32020" y="44472"/>
                  </a:lnTo>
                  <a:lnTo>
                    <a:pt x="34076" y="48870"/>
                  </a:lnTo>
                  <a:lnTo>
                    <a:pt x="35616" y="50439"/>
                  </a:lnTo>
                  <a:lnTo>
                    <a:pt x="43264" y="53165"/>
                  </a:lnTo>
                  <a:lnTo>
                    <a:pt x="57915" y="53568"/>
                  </a:lnTo>
                  <a:lnTo>
                    <a:pt x="59446" y="52579"/>
                  </a:lnTo>
                  <a:lnTo>
                    <a:pt x="60467" y="50928"/>
                  </a:lnTo>
                  <a:lnTo>
                    <a:pt x="61148" y="48835"/>
                  </a:lnTo>
                  <a:lnTo>
                    <a:pt x="69397" y="35487"/>
                  </a:lnTo>
                  <a:lnTo>
                    <a:pt x="70077" y="32588"/>
                  </a:lnTo>
                  <a:lnTo>
                    <a:pt x="78327" y="17839"/>
                  </a:lnTo>
                  <a:lnTo>
                    <a:pt x="79007" y="14870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0" name="SMARTInkShape-2950"/>
            <p:cNvSpPr/>
            <p:nvPr/>
          </p:nvSpPr>
          <p:spPr>
            <a:xfrm>
              <a:off x="7697390" y="2393156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1785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1" name="SMARTInkShape-2951"/>
            <p:cNvSpPr/>
            <p:nvPr/>
          </p:nvSpPr>
          <p:spPr>
            <a:xfrm>
              <a:off x="7706320" y="2411015"/>
              <a:ext cx="44649" cy="142877"/>
            </a:xfrm>
            <a:custGeom>
              <a:avLst/>
              <a:gdLst/>
              <a:ahLst/>
              <a:cxnLst/>
              <a:rect l="0" t="0" r="0" b="0"/>
              <a:pathLst>
                <a:path w="44649" h="142877">
                  <a:moveTo>
                    <a:pt x="35718" y="0"/>
                  </a:moveTo>
                  <a:lnTo>
                    <a:pt x="35718" y="29889"/>
                  </a:lnTo>
                  <a:lnTo>
                    <a:pt x="38365" y="35774"/>
                  </a:lnTo>
                  <a:lnTo>
                    <a:pt x="41855" y="41697"/>
                  </a:lnTo>
                  <a:lnTo>
                    <a:pt x="44097" y="53583"/>
                  </a:lnTo>
                  <a:lnTo>
                    <a:pt x="44644" y="98064"/>
                  </a:lnTo>
                  <a:lnTo>
                    <a:pt x="44648" y="110101"/>
                  </a:lnTo>
                  <a:lnTo>
                    <a:pt x="42003" y="116072"/>
                  </a:lnTo>
                  <a:lnTo>
                    <a:pt x="22449" y="138272"/>
                  </a:lnTo>
                  <a:lnTo>
                    <a:pt x="17253" y="140829"/>
                  </a:lnTo>
                  <a:lnTo>
                    <a:pt x="0" y="1428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7" name="SMARTInkShape-Group326"/>
          <p:cNvGrpSpPr/>
          <p:nvPr/>
        </p:nvGrpSpPr>
        <p:grpSpPr>
          <a:xfrm>
            <a:off x="4607718" y="2500313"/>
            <a:ext cx="1607345" cy="312539"/>
            <a:chOff x="4607718" y="2500313"/>
            <a:chExt cx="1607345" cy="312539"/>
          </a:xfrm>
        </p:grpSpPr>
        <p:sp>
          <p:nvSpPr>
            <p:cNvPr id="1363" name="SMARTInkShape-2952"/>
            <p:cNvSpPr/>
            <p:nvPr/>
          </p:nvSpPr>
          <p:spPr>
            <a:xfrm>
              <a:off x="6188273" y="2500313"/>
              <a:ext cx="26790" cy="62508"/>
            </a:xfrm>
            <a:custGeom>
              <a:avLst/>
              <a:gdLst/>
              <a:ahLst/>
              <a:cxnLst/>
              <a:rect l="0" t="0" r="0" b="0"/>
              <a:pathLst>
                <a:path w="26790" h="62508">
                  <a:moveTo>
                    <a:pt x="26789" y="0"/>
                  </a:moveTo>
                  <a:lnTo>
                    <a:pt x="26789" y="7688"/>
                  </a:lnTo>
                  <a:lnTo>
                    <a:pt x="20652" y="15813"/>
                  </a:lnTo>
                  <a:lnTo>
                    <a:pt x="17694" y="24087"/>
                  </a:lnTo>
                  <a:lnTo>
                    <a:pt x="11968" y="32823"/>
                  </a:lnTo>
                  <a:lnTo>
                    <a:pt x="9829" y="41695"/>
                  </a:lnTo>
                  <a:lnTo>
                    <a:pt x="9330" y="47635"/>
                  </a:lnTo>
                  <a:lnTo>
                    <a:pt x="6462" y="53582"/>
                  </a:lnTo>
                  <a:lnTo>
                    <a:pt x="0" y="625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4" name="SMARTInkShape-2953"/>
            <p:cNvSpPr/>
            <p:nvPr/>
          </p:nvSpPr>
          <p:spPr>
            <a:xfrm>
              <a:off x="6125764" y="2509242"/>
              <a:ext cx="26791" cy="53579"/>
            </a:xfrm>
            <a:custGeom>
              <a:avLst/>
              <a:gdLst/>
              <a:ahLst/>
              <a:cxnLst/>
              <a:rect l="0" t="0" r="0" b="0"/>
              <a:pathLst>
                <a:path w="26791" h="53579">
                  <a:moveTo>
                    <a:pt x="26790" y="0"/>
                  </a:moveTo>
                  <a:lnTo>
                    <a:pt x="26790" y="13302"/>
                  </a:lnTo>
                  <a:lnTo>
                    <a:pt x="24145" y="18480"/>
                  </a:lnTo>
                  <a:lnTo>
                    <a:pt x="20653" y="24088"/>
                  </a:lnTo>
                  <a:lnTo>
                    <a:pt x="17696" y="32824"/>
                  </a:lnTo>
                  <a:lnTo>
                    <a:pt x="11969" y="41696"/>
                  </a:lnTo>
                  <a:lnTo>
                    <a:pt x="10281" y="47635"/>
                  </a:lnTo>
                  <a:lnTo>
                    <a:pt x="8839" y="49617"/>
                  </a:lnTo>
                  <a:lnTo>
                    <a:pt x="6885" y="50937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5" name="SMARTInkShape-2954"/>
            <p:cNvSpPr/>
            <p:nvPr/>
          </p:nvSpPr>
          <p:spPr>
            <a:xfrm>
              <a:off x="5973961" y="2589649"/>
              <a:ext cx="62508" cy="89258"/>
            </a:xfrm>
            <a:custGeom>
              <a:avLst/>
              <a:gdLst/>
              <a:ahLst/>
              <a:cxnLst/>
              <a:rect l="0" t="0" r="0" b="0"/>
              <a:pathLst>
                <a:path w="62508" h="89258">
                  <a:moveTo>
                    <a:pt x="0" y="71398"/>
                  </a:moveTo>
                  <a:lnTo>
                    <a:pt x="0" y="66657"/>
                  </a:lnTo>
                  <a:lnTo>
                    <a:pt x="992" y="65261"/>
                  </a:lnTo>
                  <a:lnTo>
                    <a:pt x="2645" y="64330"/>
                  </a:lnTo>
                  <a:lnTo>
                    <a:pt x="4740" y="63709"/>
                  </a:lnTo>
                  <a:lnTo>
                    <a:pt x="12428" y="58095"/>
                  </a:lnTo>
                  <a:lnTo>
                    <a:pt x="15445" y="52918"/>
                  </a:lnTo>
                  <a:lnTo>
                    <a:pt x="16250" y="50148"/>
                  </a:lnTo>
                  <a:lnTo>
                    <a:pt x="42629" y="12252"/>
                  </a:lnTo>
                  <a:lnTo>
                    <a:pt x="42310" y="10139"/>
                  </a:lnTo>
                  <a:lnTo>
                    <a:pt x="36033" y="416"/>
                  </a:lnTo>
                  <a:lnTo>
                    <a:pt x="23318" y="0"/>
                  </a:lnTo>
                  <a:lnTo>
                    <a:pt x="21498" y="979"/>
                  </a:lnTo>
                  <a:lnTo>
                    <a:pt x="20285" y="2624"/>
                  </a:lnTo>
                  <a:lnTo>
                    <a:pt x="17945" y="7097"/>
                  </a:lnTo>
                  <a:lnTo>
                    <a:pt x="12041" y="15194"/>
                  </a:lnTo>
                  <a:lnTo>
                    <a:pt x="8859" y="23876"/>
                  </a:lnTo>
                  <a:lnTo>
                    <a:pt x="4599" y="29772"/>
                  </a:lnTo>
                  <a:lnTo>
                    <a:pt x="4057" y="33726"/>
                  </a:lnTo>
                  <a:lnTo>
                    <a:pt x="9363" y="58667"/>
                  </a:lnTo>
                  <a:lnTo>
                    <a:pt x="13421" y="65078"/>
                  </a:lnTo>
                  <a:lnTo>
                    <a:pt x="18533" y="68589"/>
                  </a:lnTo>
                  <a:lnTo>
                    <a:pt x="53044" y="82349"/>
                  </a:lnTo>
                  <a:lnTo>
                    <a:pt x="62507" y="892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6" name="SMARTInkShape-2955"/>
            <p:cNvSpPr/>
            <p:nvPr/>
          </p:nvSpPr>
          <p:spPr>
            <a:xfrm>
              <a:off x="5768578" y="2598694"/>
              <a:ext cx="169665" cy="71284"/>
            </a:xfrm>
            <a:custGeom>
              <a:avLst/>
              <a:gdLst/>
              <a:ahLst/>
              <a:cxnLst/>
              <a:rect l="0" t="0" r="0" b="0"/>
              <a:pathLst>
                <a:path w="169665" h="71284">
                  <a:moveTo>
                    <a:pt x="0" y="35564"/>
                  </a:moveTo>
                  <a:lnTo>
                    <a:pt x="7688" y="35564"/>
                  </a:lnTo>
                  <a:lnTo>
                    <a:pt x="8102" y="36556"/>
                  </a:lnTo>
                  <a:lnTo>
                    <a:pt x="8561" y="40304"/>
                  </a:lnTo>
                  <a:lnTo>
                    <a:pt x="11412" y="45277"/>
                  </a:lnTo>
                  <a:lnTo>
                    <a:pt x="14994" y="50795"/>
                  </a:lnTo>
                  <a:lnTo>
                    <a:pt x="18002" y="59479"/>
                  </a:lnTo>
                  <a:lnTo>
                    <a:pt x="25436" y="69532"/>
                  </a:lnTo>
                  <a:lnTo>
                    <a:pt x="28832" y="70504"/>
                  </a:lnTo>
                  <a:lnTo>
                    <a:pt x="35315" y="71237"/>
                  </a:lnTo>
                  <a:lnTo>
                    <a:pt x="43372" y="63590"/>
                  </a:lnTo>
                  <a:lnTo>
                    <a:pt x="44269" y="57979"/>
                  </a:lnTo>
                  <a:lnTo>
                    <a:pt x="44638" y="32551"/>
                  </a:lnTo>
                  <a:lnTo>
                    <a:pt x="47290" y="26618"/>
                  </a:lnTo>
                  <a:lnTo>
                    <a:pt x="50783" y="20674"/>
                  </a:lnTo>
                  <a:lnTo>
                    <a:pt x="52336" y="14725"/>
                  </a:lnTo>
                  <a:lnTo>
                    <a:pt x="53742" y="12741"/>
                  </a:lnTo>
                  <a:lnTo>
                    <a:pt x="55671" y="11419"/>
                  </a:lnTo>
                  <a:lnTo>
                    <a:pt x="61158" y="9297"/>
                  </a:lnTo>
                  <a:lnTo>
                    <a:pt x="74818" y="8820"/>
                  </a:lnTo>
                  <a:lnTo>
                    <a:pt x="80547" y="11441"/>
                  </a:lnTo>
                  <a:lnTo>
                    <a:pt x="83464" y="13529"/>
                  </a:lnTo>
                  <a:lnTo>
                    <a:pt x="86705" y="18495"/>
                  </a:lnTo>
                  <a:lnTo>
                    <a:pt x="89137" y="24009"/>
                  </a:lnTo>
                  <a:lnTo>
                    <a:pt x="95092" y="32691"/>
                  </a:lnTo>
                  <a:lnTo>
                    <a:pt x="97298" y="41548"/>
                  </a:lnTo>
                  <a:lnTo>
                    <a:pt x="97814" y="47484"/>
                  </a:lnTo>
                  <a:lnTo>
                    <a:pt x="100688" y="53429"/>
                  </a:lnTo>
                  <a:lnTo>
                    <a:pt x="105879" y="60590"/>
                  </a:lnTo>
                  <a:lnTo>
                    <a:pt x="107153" y="71246"/>
                  </a:lnTo>
                  <a:lnTo>
                    <a:pt x="107156" y="50291"/>
                  </a:lnTo>
                  <a:lnTo>
                    <a:pt x="109802" y="44424"/>
                  </a:lnTo>
                  <a:lnTo>
                    <a:pt x="113292" y="38510"/>
                  </a:lnTo>
                  <a:lnTo>
                    <a:pt x="115534" y="26628"/>
                  </a:lnTo>
                  <a:lnTo>
                    <a:pt x="115717" y="23653"/>
                  </a:lnTo>
                  <a:lnTo>
                    <a:pt x="118568" y="17703"/>
                  </a:lnTo>
                  <a:lnTo>
                    <a:pt x="122150" y="11751"/>
                  </a:lnTo>
                  <a:lnTo>
                    <a:pt x="124639" y="1609"/>
                  </a:lnTo>
                  <a:lnTo>
                    <a:pt x="125756" y="1021"/>
                  </a:lnTo>
                  <a:lnTo>
                    <a:pt x="132671" y="0"/>
                  </a:lnTo>
                  <a:lnTo>
                    <a:pt x="133096" y="940"/>
                  </a:lnTo>
                  <a:lnTo>
                    <a:pt x="133568" y="4631"/>
                  </a:lnTo>
                  <a:lnTo>
                    <a:pt x="136423" y="9579"/>
                  </a:lnTo>
                  <a:lnTo>
                    <a:pt x="148162" y="23764"/>
                  </a:lnTo>
                  <a:lnTo>
                    <a:pt x="162764" y="61803"/>
                  </a:lnTo>
                  <a:lnTo>
                    <a:pt x="169664" y="712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7" name="SMARTInkShape-2956"/>
            <p:cNvSpPr/>
            <p:nvPr/>
          </p:nvSpPr>
          <p:spPr>
            <a:xfrm>
              <a:off x="5732859" y="2553891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17859"/>
                  </a:moveTo>
                  <a:lnTo>
                    <a:pt x="8930" y="13118"/>
                  </a:lnTo>
                  <a:lnTo>
                    <a:pt x="6284" y="814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8" name="SMARTInkShape-2957"/>
            <p:cNvSpPr/>
            <p:nvPr/>
          </p:nvSpPr>
          <p:spPr>
            <a:xfrm>
              <a:off x="5598914" y="2607588"/>
              <a:ext cx="151801" cy="71319"/>
            </a:xfrm>
            <a:custGeom>
              <a:avLst/>
              <a:gdLst/>
              <a:ahLst/>
              <a:cxnLst/>
              <a:rect l="0" t="0" r="0" b="0"/>
              <a:pathLst>
                <a:path w="151801" h="71319">
                  <a:moveTo>
                    <a:pt x="0" y="44529"/>
                  </a:moveTo>
                  <a:lnTo>
                    <a:pt x="0" y="39788"/>
                  </a:lnTo>
                  <a:lnTo>
                    <a:pt x="1983" y="38392"/>
                  </a:lnTo>
                  <a:lnTo>
                    <a:pt x="13266" y="35435"/>
                  </a:lnTo>
                  <a:lnTo>
                    <a:pt x="27302" y="28716"/>
                  </a:lnTo>
                  <a:lnTo>
                    <a:pt x="69187" y="20202"/>
                  </a:lnTo>
                  <a:lnTo>
                    <a:pt x="94913" y="15824"/>
                  </a:lnTo>
                  <a:lnTo>
                    <a:pt x="138049" y="1925"/>
                  </a:lnTo>
                  <a:lnTo>
                    <a:pt x="141723" y="789"/>
                  </a:lnTo>
                  <a:lnTo>
                    <a:pt x="150281" y="0"/>
                  </a:lnTo>
                  <a:lnTo>
                    <a:pt x="150789" y="953"/>
                  </a:lnTo>
                  <a:lnTo>
                    <a:pt x="151800" y="38590"/>
                  </a:lnTo>
                  <a:lnTo>
                    <a:pt x="149157" y="44535"/>
                  </a:lnTo>
                  <a:lnTo>
                    <a:pt x="145667" y="50485"/>
                  </a:lnTo>
                  <a:lnTo>
                    <a:pt x="143426" y="62389"/>
                  </a:lnTo>
                  <a:lnTo>
                    <a:pt x="142875" y="713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9" name="SMARTInkShape-2958"/>
            <p:cNvSpPr/>
            <p:nvPr/>
          </p:nvSpPr>
          <p:spPr>
            <a:xfrm>
              <a:off x="5644390" y="2518172"/>
              <a:ext cx="25962" cy="187524"/>
            </a:xfrm>
            <a:custGeom>
              <a:avLst/>
              <a:gdLst/>
              <a:ahLst/>
              <a:cxnLst/>
              <a:rect l="0" t="0" r="0" b="0"/>
              <a:pathLst>
                <a:path w="25962" h="187524">
                  <a:moveTo>
                    <a:pt x="8102" y="0"/>
                  </a:moveTo>
                  <a:lnTo>
                    <a:pt x="8102" y="39902"/>
                  </a:lnTo>
                  <a:lnTo>
                    <a:pt x="7110" y="56912"/>
                  </a:lnTo>
                  <a:lnTo>
                    <a:pt x="0" y="92305"/>
                  </a:lnTo>
                  <a:lnTo>
                    <a:pt x="237" y="127995"/>
                  </a:lnTo>
                  <a:lnTo>
                    <a:pt x="6322" y="144860"/>
                  </a:lnTo>
                  <a:lnTo>
                    <a:pt x="13418" y="157574"/>
                  </a:lnTo>
                  <a:lnTo>
                    <a:pt x="16953" y="172476"/>
                  </a:lnTo>
                  <a:lnTo>
                    <a:pt x="25961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0" name="SMARTInkShape-2959"/>
            <p:cNvSpPr/>
            <p:nvPr/>
          </p:nvSpPr>
          <p:spPr>
            <a:xfrm>
              <a:off x="5366742" y="2607469"/>
              <a:ext cx="133947" cy="26790"/>
            </a:xfrm>
            <a:custGeom>
              <a:avLst/>
              <a:gdLst/>
              <a:ahLst/>
              <a:cxnLst/>
              <a:rect l="0" t="0" r="0" b="0"/>
              <a:pathLst>
                <a:path w="133947" h="26790">
                  <a:moveTo>
                    <a:pt x="0" y="26789"/>
                  </a:moveTo>
                  <a:lnTo>
                    <a:pt x="9481" y="26789"/>
                  </a:lnTo>
                  <a:lnTo>
                    <a:pt x="16781" y="24143"/>
                  </a:lnTo>
                  <a:lnTo>
                    <a:pt x="20118" y="22048"/>
                  </a:lnTo>
                  <a:lnTo>
                    <a:pt x="34294" y="19100"/>
                  </a:lnTo>
                  <a:lnTo>
                    <a:pt x="72425" y="15377"/>
                  </a:lnTo>
                  <a:lnTo>
                    <a:pt x="114232" y="8786"/>
                  </a:lnTo>
                  <a:lnTo>
                    <a:pt x="13394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1" name="SMARTInkShape-2960"/>
            <p:cNvSpPr/>
            <p:nvPr/>
          </p:nvSpPr>
          <p:spPr>
            <a:xfrm>
              <a:off x="5438395" y="2501831"/>
              <a:ext cx="124801" cy="203865"/>
            </a:xfrm>
            <a:custGeom>
              <a:avLst/>
              <a:gdLst/>
              <a:ahLst/>
              <a:cxnLst/>
              <a:rect l="0" t="0" r="0" b="0"/>
              <a:pathLst>
                <a:path w="124801" h="203865">
                  <a:moveTo>
                    <a:pt x="35503" y="203864"/>
                  </a:moveTo>
                  <a:lnTo>
                    <a:pt x="30763" y="199124"/>
                  </a:lnTo>
                  <a:lnTo>
                    <a:pt x="28436" y="194150"/>
                  </a:lnTo>
                  <a:lnTo>
                    <a:pt x="18917" y="152726"/>
                  </a:lnTo>
                  <a:lnTo>
                    <a:pt x="3479" y="111559"/>
                  </a:lnTo>
                  <a:lnTo>
                    <a:pt x="0" y="69917"/>
                  </a:lnTo>
                  <a:lnTo>
                    <a:pt x="873" y="58012"/>
                  </a:lnTo>
                  <a:lnTo>
                    <a:pt x="6942" y="41145"/>
                  </a:lnTo>
                  <a:lnTo>
                    <a:pt x="20779" y="18076"/>
                  </a:lnTo>
                  <a:lnTo>
                    <a:pt x="24695" y="14521"/>
                  </a:lnTo>
                  <a:lnTo>
                    <a:pt x="50560" y="1898"/>
                  </a:lnTo>
                  <a:lnTo>
                    <a:pt x="60716" y="0"/>
                  </a:lnTo>
                  <a:lnTo>
                    <a:pt x="71844" y="1802"/>
                  </a:lnTo>
                  <a:lnTo>
                    <a:pt x="109777" y="14321"/>
                  </a:lnTo>
                  <a:lnTo>
                    <a:pt x="117462" y="19742"/>
                  </a:lnTo>
                  <a:lnTo>
                    <a:pt x="124800" y="34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2" name="SMARTInkShape-2961"/>
            <p:cNvSpPr/>
            <p:nvPr/>
          </p:nvSpPr>
          <p:spPr>
            <a:xfrm>
              <a:off x="5350156" y="2643188"/>
              <a:ext cx="48174" cy="71316"/>
            </a:xfrm>
            <a:custGeom>
              <a:avLst/>
              <a:gdLst/>
              <a:ahLst/>
              <a:cxnLst/>
              <a:rect l="0" t="0" r="0" b="0"/>
              <a:pathLst>
                <a:path w="48174" h="71316">
                  <a:moveTo>
                    <a:pt x="16586" y="26789"/>
                  </a:moveTo>
                  <a:lnTo>
                    <a:pt x="16586" y="31529"/>
                  </a:lnTo>
                  <a:lnTo>
                    <a:pt x="15594" y="32925"/>
                  </a:lnTo>
                  <a:lnTo>
                    <a:pt x="13940" y="33856"/>
                  </a:lnTo>
                  <a:lnTo>
                    <a:pt x="11847" y="34477"/>
                  </a:lnTo>
                  <a:lnTo>
                    <a:pt x="10449" y="35883"/>
                  </a:lnTo>
                  <a:lnTo>
                    <a:pt x="8898" y="40091"/>
                  </a:lnTo>
                  <a:lnTo>
                    <a:pt x="6909" y="50876"/>
                  </a:lnTo>
                  <a:lnTo>
                    <a:pt x="0" y="60780"/>
                  </a:lnTo>
                  <a:lnTo>
                    <a:pt x="568" y="62348"/>
                  </a:lnTo>
                  <a:lnTo>
                    <a:pt x="6527" y="70044"/>
                  </a:lnTo>
                  <a:lnTo>
                    <a:pt x="9800" y="70818"/>
                  </a:lnTo>
                  <a:lnTo>
                    <a:pt x="19986" y="71315"/>
                  </a:lnTo>
                  <a:lnTo>
                    <a:pt x="25704" y="68737"/>
                  </a:lnTo>
                  <a:lnTo>
                    <a:pt x="37459" y="58997"/>
                  </a:lnTo>
                  <a:lnTo>
                    <a:pt x="40746" y="53340"/>
                  </a:lnTo>
                  <a:lnTo>
                    <a:pt x="43199" y="47519"/>
                  </a:lnTo>
                  <a:lnTo>
                    <a:pt x="47596" y="41624"/>
                  </a:lnTo>
                  <a:lnTo>
                    <a:pt x="48173" y="38663"/>
                  </a:lnTo>
                  <a:lnTo>
                    <a:pt x="47566" y="35697"/>
                  </a:lnTo>
                  <a:lnTo>
                    <a:pt x="45238" y="29756"/>
                  </a:lnTo>
                  <a:lnTo>
                    <a:pt x="42935" y="20833"/>
                  </a:lnTo>
                  <a:lnTo>
                    <a:pt x="38879" y="14881"/>
                  </a:lnTo>
                  <a:lnTo>
                    <a:pt x="33770" y="11575"/>
                  </a:lnTo>
                  <a:lnTo>
                    <a:pt x="31018" y="10692"/>
                  </a:lnTo>
                  <a:lnTo>
                    <a:pt x="29184" y="9112"/>
                  </a:lnTo>
                  <a:lnTo>
                    <a:pt x="2551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3" name="SMARTInkShape-2962"/>
            <p:cNvSpPr/>
            <p:nvPr/>
          </p:nvSpPr>
          <p:spPr>
            <a:xfrm>
              <a:off x="4973836" y="2553936"/>
              <a:ext cx="250032" cy="187479"/>
            </a:xfrm>
            <a:custGeom>
              <a:avLst/>
              <a:gdLst/>
              <a:ahLst/>
              <a:cxnLst/>
              <a:rect l="0" t="0" r="0" b="0"/>
              <a:pathLst>
                <a:path w="250032" h="187479">
                  <a:moveTo>
                    <a:pt x="0" y="116041"/>
                  </a:moveTo>
                  <a:lnTo>
                    <a:pt x="0" y="108352"/>
                  </a:lnTo>
                  <a:lnTo>
                    <a:pt x="4740" y="102738"/>
                  </a:lnTo>
                  <a:lnTo>
                    <a:pt x="44949" y="80267"/>
                  </a:lnTo>
                  <a:lnTo>
                    <a:pt x="80393" y="59812"/>
                  </a:lnTo>
                  <a:lnTo>
                    <a:pt x="124946" y="17862"/>
                  </a:lnTo>
                  <a:lnTo>
                    <a:pt x="142829" y="0"/>
                  </a:lnTo>
                  <a:lnTo>
                    <a:pt x="142874" y="39103"/>
                  </a:lnTo>
                  <a:lnTo>
                    <a:pt x="142875" y="80348"/>
                  </a:lnTo>
                  <a:lnTo>
                    <a:pt x="143867" y="110091"/>
                  </a:lnTo>
                  <a:lnTo>
                    <a:pt x="151437" y="145284"/>
                  </a:lnTo>
                  <a:lnTo>
                    <a:pt x="151695" y="154581"/>
                  </a:lnTo>
                  <a:lnTo>
                    <a:pt x="152724" y="155624"/>
                  </a:lnTo>
                  <a:lnTo>
                    <a:pt x="154402" y="155328"/>
                  </a:lnTo>
                  <a:lnTo>
                    <a:pt x="159483" y="152464"/>
                  </a:lnTo>
                  <a:lnTo>
                    <a:pt x="166624" y="138632"/>
                  </a:lnTo>
                  <a:lnTo>
                    <a:pt x="169755" y="128467"/>
                  </a:lnTo>
                  <a:lnTo>
                    <a:pt x="175533" y="119171"/>
                  </a:lnTo>
                  <a:lnTo>
                    <a:pt x="178679" y="110133"/>
                  </a:lnTo>
                  <a:lnTo>
                    <a:pt x="182930" y="104155"/>
                  </a:lnTo>
                  <a:lnTo>
                    <a:pt x="188128" y="100836"/>
                  </a:lnTo>
                  <a:lnTo>
                    <a:pt x="199549" y="98705"/>
                  </a:lnTo>
                  <a:lnTo>
                    <a:pt x="208395" y="98336"/>
                  </a:lnTo>
                  <a:lnTo>
                    <a:pt x="210367" y="99277"/>
                  </a:lnTo>
                  <a:lnTo>
                    <a:pt x="211682" y="100896"/>
                  </a:lnTo>
                  <a:lnTo>
                    <a:pt x="214136" y="105341"/>
                  </a:lnTo>
                  <a:lnTo>
                    <a:pt x="220103" y="113421"/>
                  </a:lnTo>
                  <a:lnTo>
                    <a:pt x="234211" y="151214"/>
                  </a:lnTo>
                  <a:lnTo>
                    <a:pt x="238039" y="157470"/>
                  </a:lnTo>
                  <a:lnTo>
                    <a:pt x="240496" y="169571"/>
                  </a:lnTo>
                  <a:lnTo>
                    <a:pt x="240698" y="172563"/>
                  </a:lnTo>
                  <a:lnTo>
                    <a:pt x="243568" y="178534"/>
                  </a:lnTo>
                  <a:lnTo>
                    <a:pt x="250031" y="1874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4" name="SMARTInkShape-2963"/>
            <p:cNvSpPr/>
            <p:nvPr/>
          </p:nvSpPr>
          <p:spPr>
            <a:xfrm>
              <a:off x="5018484" y="2545070"/>
              <a:ext cx="26790" cy="169556"/>
            </a:xfrm>
            <a:custGeom>
              <a:avLst/>
              <a:gdLst/>
              <a:ahLst/>
              <a:cxnLst/>
              <a:rect l="0" t="0" r="0" b="0"/>
              <a:pathLst>
                <a:path w="26790" h="169556">
                  <a:moveTo>
                    <a:pt x="0" y="8821"/>
                  </a:moveTo>
                  <a:lnTo>
                    <a:pt x="0" y="0"/>
                  </a:lnTo>
                  <a:lnTo>
                    <a:pt x="0" y="4664"/>
                  </a:lnTo>
                  <a:lnTo>
                    <a:pt x="8102" y="32903"/>
                  </a:lnTo>
                  <a:lnTo>
                    <a:pt x="8898" y="77408"/>
                  </a:lnTo>
                  <a:lnTo>
                    <a:pt x="9916" y="101119"/>
                  </a:lnTo>
                  <a:lnTo>
                    <a:pt x="17491" y="143979"/>
                  </a:lnTo>
                  <a:lnTo>
                    <a:pt x="20342" y="150912"/>
                  </a:lnTo>
                  <a:lnTo>
                    <a:pt x="23924" y="157301"/>
                  </a:lnTo>
                  <a:lnTo>
                    <a:pt x="26789" y="1695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5" name="SMARTInkShape-2964"/>
            <p:cNvSpPr/>
            <p:nvPr/>
          </p:nvSpPr>
          <p:spPr>
            <a:xfrm>
              <a:off x="4884539" y="2634790"/>
              <a:ext cx="80368" cy="178062"/>
            </a:xfrm>
            <a:custGeom>
              <a:avLst/>
              <a:gdLst/>
              <a:ahLst/>
              <a:cxnLst/>
              <a:rect l="0" t="0" r="0" b="0"/>
              <a:pathLst>
                <a:path w="80368" h="178062">
                  <a:moveTo>
                    <a:pt x="0" y="26257"/>
                  </a:moveTo>
                  <a:lnTo>
                    <a:pt x="992" y="65167"/>
                  </a:lnTo>
                  <a:lnTo>
                    <a:pt x="7688" y="77707"/>
                  </a:lnTo>
                  <a:lnTo>
                    <a:pt x="9094" y="78416"/>
                  </a:lnTo>
                  <a:lnTo>
                    <a:pt x="21250" y="79648"/>
                  </a:lnTo>
                  <a:lnTo>
                    <a:pt x="26972" y="77106"/>
                  </a:lnTo>
                  <a:lnTo>
                    <a:pt x="47636" y="58839"/>
                  </a:lnTo>
                  <a:lnTo>
                    <a:pt x="50936" y="52975"/>
                  </a:lnTo>
                  <a:lnTo>
                    <a:pt x="57797" y="36386"/>
                  </a:lnTo>
                  <a:lnTo>
                    <a:pt x="68954" y="17877"/>
                  </a:lnTo>
                  <a:lnTo>
                    <a:pt x="70947" y="5529"/>
                  </a:lnTo>
                  <a:lnTo>
                    <a:pt x="72103" y="3509"/>
                  </a:lnTo>
                  <a:lnTo>
                    <a:pt x="73865" y="2162"/>
                  </a:lnTo>
                  <a:lnTo>
                    <a:pt x="79082" y="0"/>
                  </a:lnTo>
                  <a:lnTo>
                    <a:pt x="79511" y="815"/>
                  </a:lnTo>
                  <a:lnTo>
                    <a:pt x="79986" y="4366"/>
                  </a:lnTo>
                  <a:lnTo>
                    <a:pt x="77552" y="9252"/>
                  </a:lnTo>
                  <a:lnTo>
                    <a:pt x="74155" y="14730"/>
                  </a:lnTo>
                  <a:lnTo>
                    <a:pt x="72243" y="24385"/>
                  </a:lnTo>
                  <a:lnTo>
                    <a:pt x="70516" y="62518"/>
                  </a:lnTo>
                  <a:lnTo>
                    <a:pt x="63064" y="106481"/>
                  </a:lnTo>
                  <a:lnTo>
                    <a:pt x="63747" y="118467"/>
                  </a:lnTo>
                  <a:lnTo>
                    <a:pt x="71079" y="161412"/>
                  </a:lnTo>
                  <a:lnTo>
                    <a:pt x="73923" y="168347"/>
                  </a:lnTo>
                  <a:lnTo>
                    <a:pt x="80367" y="1780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6" name="SMARTInkShape-2965"/>
            <p:cNvSpPr/>
            <p:nvPr/>
          </p:nvSpPr>
          <p:spPr>
            <a:xfrm>
              <a:off x="4607718" y="2600339"/>
              <a:ext cx="214314" cy="150006"/>
            </a:xfrm>
            <a:custGeom>
              <a:avLst/>
              <a:gdLst/>
              <a:ahLst/>
              <a:cxnLst/>
              <a:rect l="0" t="0" r="0" b="0"/>
              <a:pathLst>
                <a:path w="214314" h="150006">
                  <a:moveTo>
                    <a:pt x="0" y="7130"/>
                  </a:moveTo>
                  <a:lnTo>
                    <a:pt x="0" y="48996"/>
                  </a:lnTo>
                  <a:lnTo>
                    <a:pt x="0" y="93349"/>
                  </a:lnTo>
                  <a:lnTo>
                    <a:pt x="0" y="137025"/>
                  </a:lnTo>
                  <a:lnTo>
                    <a:pt x="0" y="140542"/>
                  </a:lnTo>
                  <a:lnTo>
                    <a:pt x="0" y="98266"/>
                  </a:lnTo>
                  <a:lnTo>
                    <a:pt x="993" y="74657"/>
                  </a:lnTo>
                  <a:lnTo>
                    <a:pt x="15814" y="31082"/>
                  </a:lnTo>
                  <a:lnTo>
                    <a:pt x="23097" y="19959"/>
                  </a:lnTo>
                  <a:lnTo>
                    <a:pt x="28706" y="7312"/>
                  </a:lnTo>
                  <a:lnTo>
                    <a:pt x="31044" y="4275"/>
                  </a:lnTo>
                  <a:lnTo>
                    <a:pt x="36287" y="900"/>
                  </a:lnTo>
                  <a:lnTo>
                    <a:pt x="39074" y="0"/>
                  </a:lnTo>
                  <a:lnTo>
                    <a:pt x="40933" y="392"/>
                  </a:lnTo>
                  <a:lnTo>
                    <a:pt x="42171" y="1646"/>
                  </a:lnTo>
                  <a:lnTo>
                    <a:pt x="42997" y="3474"/>
                  </a:lnTo>
                  <a:lnTo>
                    <a:pt x="44540" y="4692"/>
                  </a:lnTo>
                  <a:lnTo>
                    <a:pt x="48900" y="6046"/>
                  </a:lnTo>
                  <a:lnTo>
                    <a:pt x="54145" y="11940"/>
                  </a:lnTo>
                  <a:lnTo>
                    <a:pt x="58791" y="20182"/>
                  </a:lnTo>
                  <a:lnTo>
                    <a:pt x="62398" y="30400"/>
                  </a:lnTo>
                  <a:lnTo>
                    <a:pt x="74792" y="50494"/>
                  </a:lnTo>
                  <a:lnTo>
                    <a:pt x="78716" y="67162"/>
                  </a:lnTo>
                  <a:lnTo>
                    <a:pt x="81033" y="89580"/>
                  </a:lnTo>
                  <a:lnTo>
                    <a:pt x="88014" y="107823"/>
                  </a:lnTo>
                  <a:lnTo>
                    <a:pt x="89287" y="131619"/>
                  </a:lnTo>
                  <a:lnTo>
                    <a:pt x="89296" y="88695"/>
                  </a:lnTo>
                  <a:lnTo>
                    <a:pt x="97860" y="44537"/>
                  </a:lnTo>
                  <a:lnTo>
                    <a:pt x="100710" y="35993"/>
                  </a:lnTo>
                  <a:lnTo>
                    <a:pt x="102858" y="32325"/>
                  </a:lnTo>
                  <a:lnTo>
                    <a:pt x="105284" y="29879"/>
                  </a:lnTo>
                  <a:lnTo>
                    <a:pt x="112445" y="25446"/>
                  </a:lnTo>
                  <a:lnTo>
                    <a:pt x="114468" y="20892"/>
                  </a:lnTo>
                  <a:lnTo>
                    <a:pt x="115999" y="19282"/>
                  </a:lnTo>
                  <a:lnTo>
                    <a:pt x="120347" y="17491"/>
                  </a:lnTo>
                  <a:lnTo>
                    <a:pt x="128373" y="16483"/>
                  </a:lnTo>
                  <a:lnTo>
                    <a:pt x="134115" y="18894"/>
                  </a:lnTo>
                  <a:lnTo>
                    <a:pt x="145885" y="28525"/>
                  </a:lnTo>
                  <a:lnTo>
                    <a:pt x="172643" y="68072"/>
                  </a:lnTo>
                  <a:lnTo>
                    <a:pt x="190868" y="112587"/>
                  </a:lnTo>
                  <a:lnTo>
                    <a:pt x="198364" y="131530"/>
                  </a:lnTo>
                  <a:lnTo>
                    <a:pt x="202264" y="137825"/>
                  </a:lnTo>
                  <a:lnTo>
                    <a:pt x="203996" y="143930"/>
                  </a:lnTo>
                  <a:lnTo>
                    <a:pt x="205452" y="145955"/>
                  </a:lnTo>
                  <a:lnTo>
                    <a:pt x="207413" y="147305"/>
                  </a:lnTo>
                  <a:lnTo>
                    <a:pt x="214313" y="1500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1" name="SMARTInkShape-Group327"/>
          <p:cNvGrpSpPr/>
          <p:nvPr/>
        </p:nvGrpSpPr>
        <p:grpSpPr>
          <a:xfrm>
            <a:off x="7581472" y="1446609"/>
            <a:ext cx="839224" cy="392907"/>
            <a:chOff x="7581472" y="1446609"/>
            <a:chExt cx="839224" cy="392907"/>
          </a:xfrm>
        </p:grpSpPr>
        <p:sp>
          <p:nvSpPr>
            <p:cNvPr id="1378" name="SMARTInkShape-2966"/>
            <p:cNvSpPr/>
            <p:nvPr/>
          </p:nvSpPr>
          <p:spPr>
            <a:xfrm>
              <a:off x="8161856" y="1535906"/>
              <a:ext cx="258840" cy="241048"/>
            </a:xfrm>
            <a:custGeom>
              <a:avLst/>
              <a:gdLst/>
              <a:ahLst/>
              <a:cxnLst/>
              <a:rect l="0" t="0" r="0" b="0"/>
              <a:pathLst>
                <a:path w="258840" h="241048">
                  <a:moveTo>
                    <a:pt x="80245" y="0"/>
                  </a:moveTo>
                  <a:lnTo>
                    <a:pt x="80245" y="21250"/>
                  </a:lnTo>
                  <a:lnTo>
                    <a:pt x="77599" y="26973"/>
                  </a:lnTo>
                  <a:lnTo>
                    <a:pt x="66006" y="42688"/>
                  </a:lnTo>
                  <a:lnTo>
                    <a:pt x="52884" y="83247"/>
                  </a:lnTo>
                  <a:lnTo>
                    <a:pt x="33354" y="124403"/>
                  </a:lnTo>
                  <a:lnTo>
                    <a:pt x="20124" y="162404"/>
                  </a:lnTo>
                  <a:lnTo>
                    <a:pt x="11337" y="177748"/>
                  </a:lnTo>
                  <a:lnTo>
                    <a:pt x="153" y="220011"/>
                  </a:lnTo>
                  <a:lnTo>
                    <a:pt x="0" y="226105"/>
                  </a:lnTo>
                  <a:lnTo>
                    <a:pt x="951" y="228128"/>
                  </a:lnTo>
                  <a:lnTo>
                    <a:pt x="2577" y="229476"/>
                  </a:lnTo>
                  <a:lnTo>
                    <a:pt x="4654" y="230375"/>
                  </a:lnTo>
                  <a:lnTo>
                    <a:pt x="6039" y="231966"/>
                  </a:lnTo>
                  <a:lnTo>
                    <a:pt x="7576" y="236380"/>
                  </a:lnTo>
                  <a:lnTo>
                    <a:pt x="8980" y="237954"/>
                  </a:lnTo>
                  <a:lnTo>
                    <a:pt x="13184" y="239703"/>
                  </a:lnTo>
                  <a:lnTo>
                    <a:pt x="53743" y="241047"/>
                  </a:lnTo>
                  <a:lnTo>
                    <a:pt x="65489" y="240085"/>
                  </a:lnTo>
                  <a:lnTo>
                    <a:pt x="101092" y="232997"/>
                  </a:lnTo>
                  <a:lnTo>
                    <a:pt x="118945" y="231424"/>
                  </a:lnTo>
                  <a:lnTo>
                    <a:pt x="160612" y="221163"/>
                  </a:lnTo>
                  <a:lnTo>
                    <a:pt x="178471" y="216342"/>
                  </a:lnTo>
                  <a:lnTo>
                    <a:pt x="189386" y="214222"/>
                  </a:lnTo>
                  <a:lnTo>
                    <a:pt x="202099" y="208443"/>
                  </a:lnTo>
                  <a:lnTo>
                    <a:pt x="243833" y="205419"/>
                  </a:lnTo>
                  <a:lnTo>
                    <a:pt x="258839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9" name="SMARTInkShape-2967"/>
            <p:cNvSpPr/>
            <p:nvPr/>
          </p:nvSpPr>
          <p:spPr>
            <a:xfrm>
              <a:off x="7849195" y="1446609"/>
              <a:ext cx="232172" cy="392907"/>
            </a:xfrm>
            <a:custGeom>
              <a:avLst/>
              <a:gdLst/>
              <a:ahLst/>
              <a:cxnLst/>
              <a:rect l="0" t="0" r="0" b="0"/>
              <a:pathLst>
                <a:path w="232172" h="392907">
                  <a:moveTo>
                    <a:pt x="232171" y="0"/>
                  </a:moveTo>
                  <a:lnTo>
                    <a:pt x="232171" y="4741"/>
                  </a:lnTo>
                  <a:lnTo>
                    <a:pt x="231180" y="6137"/>
                  </a:lnTo>
                  <a:lnTo>
                    <a:pt x="229527" y="7068"/>
                  </a:lnTo>
                  <a:lnTo>
                    <a:pt x="224484" y="8562"/>
                  </a:lnTo>
                  <a:lnTo>
                    <a:pt x="218870" y="13561"/>
                  </a:lnTo>
                  <a:lnTo>
                    <a:pt x="216337" y="21241"/>
                  </a:lnTo>
                  <a:lnTo>
                    <a:pt x="214221" y="30277"/>
                  </a:lnTo>
                  <a:lnTo>
                    <a:pt x="187469" y="73489"/>
                  </a:lnTo>
                  <a:lnTo>
                    <a:pt x="166685" y="117970"/>
                  </a:lnTo>
                  <a:lnTo>
                    <a:pt x="148828" y="162141"/>
                  </a:lnTo>
                  <a:lnTo>
                    <a:pt x="135930" y="189602"/>
                  </a:lnTo>
                  <a:lnTo>
                    <a:pt x="109969" y="232277"/>
                  </a:lnTo>
                  <a:lnTo>
                    <a:pt x="73899" y="276652"/>
                  </a:lnTo>
                  <a:lnTo>
                    <a:pt x="51148" y="316947"/>
                  </a:lnTo>
                  <a:lnTo>
                    <a:pt x="37644" y="331705"/>
                  </a:lnTo>
                  <a:lnTo>
                    <a:pt x="12973" y="368980"/>
                  </a:lnTo>
                  <a:lnTo>
                    <a:pt x="10726" y="376650"/>
                  </a:lnTo>
                  <a:lnTo>
                    <a:pt x="9135" y="379093"/>
                  </a:lnTo>
                  <a:lnTo>
                    <a:pt x="7083" y="380721"/>
                  </a:lnTo>
                  <a:lnTo>
                    <a:pt x="4722" y="381806"/>
                  </a:lnTo>
                  <a:lnTo>
                    <a:pt x="3148" y="383522"/>
                  </a:lnTo>
                  <a:lnTo>
                    <a:pt x="0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0" name="SMARTInkShape-2968"/>
            <p:cNvSpPr/>
            <p:nvPr/>
          </p:nvSpPr>
          <p:spPr>
            <a:xfrm>
              <a:off x="7581472" y="1491258"/>
              <a:ext cx="142708" cy="258962"/>
            </a:xfrm>
            <a:custGeom>
              <a:avLst/>
              <a:gdLst/>
              <a:ahLst/>
              <a:cxnLst/>
              <a:rect l="0" t="0" r="0" b="0"/>
              <a:pathLst>
                <a:path w="142708" h="258962">
                  <a:moveTo>
                    <a:pt x="142707" y="0"/>
                  </a:moveTo>
                  <a:lnTo>
                    <a:pt x="137968" y="0"/>
                  </a:lnTo>
                  <a:lnTo>
                    <a:pt x="109697" y="8102"/>
                  </a:lnTo>
                  <a:lnTo>
                    <a:pt x="94121" y="9676"/>
                  </a:lnTo>
                  <a:lnTo>
                    <a:pt x="77930" y="15986"/>
                  </a:lnTo>
                  <a:lnTo>
                    <a:pt x="36167" y="44667"/>
                  </a:lnTo>
                  <a:lnTo>
                    <a:pt x="29872" y="51602"/>
                  </a:lnTo>
                  <a:lnTo>
                    <a:pt x="11423" y="79816"/>
                  </a:lnTo>
                  <a:lnTo>
                    <a:pt x="9288" y="96905"/>
                  </a:lnTo>
                  <a:lnTo>
                    <a:pt x="8917" y="108859"/>
                  </a:lnTo>
                  <a:lnTo>
                    <a:pt x="10850" y="112260"/>
                  </a:lnTo>
                  <a:lnTo>
                    <a:pt x="18288" y="118685"/>
                  </a:lnTo>
                  <a:lnTo>
                    <a:pt x="25564" y="122202"/>
                  </a:lnTo>
                  <a:lnTo>
                    <a:pt x="64564" y="132539"/>
                  </a:lnTo>
                  <a:lnTo>
                    <a:pt x="108755" y="141965"/>
                  </a:lnTo>
                  <a:lnTo>
                    <a:pt x="133608" y="142872"/>
                  </a:lnTo>
                  <a:lnTo>
                    <a:pt x="128988" y="142874"/>
                  </a:lnTo>
                  <a:lnTo>
                    <a:pt x="88826" y="153898"/>
                  </a:lnTo>
                  <a:lnTo>
                    <a:pt x="47439" y="172763"/>
                  </a:lnTo>
                  <a:lnTo>
                    <a:pt x="16477" y="190510"/>
                  </a:lnTo>
                  <a:lnTo>
                    <a:pt x="6307" y="199433"/>
                  </a:lnTo>
                  <a:lnTo>
                    <a:pt x="2710" y="208030"/>
                  </a:lnTo>
                  <a:lnTo>
                    <a:pt x="0" y="234781"/>
                  </a:lnTo>
                  <a:lnTo>
                    <a:pt x="2553" y="240938"/>
                  </a:lnTo>
                  <a:lnTo>
                    <a:pt x="4622" y="243969"/>
                  </a:lnTo>
                  <a:lnTo>
                    <a:pt x="7986" y="245990"/>
                  </a:lnTo>
                  <a:lnTo>
                    <a:pt x="50636" y="257562"/>
                  </a:lnTo>
                  <a:lnTo>
                    <a:pt x="115918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82" name="SMARTInkShape-2969"/>
          <p:cNvSpPr/>
          <p:nvPr/>
        </p:nvSpPr>
        <p:spPr>
          <a:xfrm>
            <a:off x="4089796" y="2839644"/>
            <a:ext cx="4330900" cy="205380"/>
          </a:xfrm>
          <a:custGeom>
            <a:avLst/>
            <a:gdLst/>
            <a:ahLst/>
            <a:cxnLst/>
            <a:rect l="0" t="0" r="0" b="0"/>
            <a:pathLst>
              <a:path w="4330900" h="205380">
                <a:moveTo>
                  <a:pt x="0" y="205379"/>
                </a:moveTo>
                <a:lnTo>
                  <a:pt x="12430" y="205379"/>
                </a:lnTo>
                <a:lnTo>
                  <a:pt x="55134" y="191140"/>
                </a:lnTo>
                <a:lnTo>
                  <a:pt x="92251" y="185589"/>
                </a:lnTo>
                <a:lnTo>
                  <a:pt x="128538" y="178018"/>
                </a:lnTo>
                <a:lnTo>
                  <a:pt x="168062" y="169491"/>
                </a:lnTo>
                <a:lnTo>
                  <a:pt x="207554" y="163326"/>
                </a:lnTo>
                <a:lnTo>
                  <a:pt x="250675" y="158854"/>
                </a:lnTo>
                <a:lnTo>
                  <a:pt x="281076" y="153944"/>
                </a:lnTo>
                <a:lnTo>
                  <a:pt x="314431" y="148454"/>
                </a:lnTo>
                <a:lnTo>
                  <a:pt x="349099" y="142707"/>
                </a:lnTo>
                <a:lnTo>
                  <a:pt x="384351" y="136845"/>
                </a:lnTo>
                <a:lnTo>
                  <a:pt x="419862" y="130933"/>
                </a:lnTo>
                <a:lnTo>
                  <a:pt x="455488" y="127644"/>
                </a:lnTo>
                <a:lnTo>
                  <a:pt x="492158" y="125190"/>
                </a:lnTo>
                <a:lnTo>
                  <a:pt x="531607" y="120791"/>
                </a:lnTo>
                <a:lnTo>
                  <a:pt x="572291" y="115529"/>
                </a:lnTo>
                <a:lnTo>
                  <a:pt x="613524" y="109883"/>
                </a:lnTo>
                <a:lnTo>
                  <a:pt x="655001" y="104067"/>
                </a:lnTo>
                <a:lnTo>
                  <a:pt x="696585" y="98175"/>
                </a:lnTo>
                <a:lnTo>
                  <a:pt x="739211" y="92249"/>
                </a:lnTo>
                <a:lnTo>
                  <a:pt x="761690" y="89279"/>
                </a:lnTo>
                <a:lnTo>
                  <a:pt x="784614" y="86307"/>
                </a:lnTo>
                <a:lnTo>
                  <a:pt x="828606" y="80359"/>
                </a:lnTo>
                <a:lnTo>
                  <a:pt x="872301" y="74409"/>
                </a:lnTo>
                <a:lnTo>
                  <a:pt x="895064" y="71433"/>
                </a:lnTo>
                <a:lnTo>
                  <a:pt x="918179" y="68457"/>
                </a:lnTo>
                <a:lnTo>
                  <a:pt x="962381" y="65150"/>
                </a:lnTo>
                <a:lnTo>
                  <a:pt x="983893" y="64268"/>
                </a:lnTo>
                <a:lnTo>
                  <a:pt x="1007163" y="62688"/>
                </a:lnTo>
                <a:lnTo>
                  <a:pt x="1031607" y="60642"/>
                </a:lnTo>
                <a:lnTo>
                  <a:pt x="1056831" y="58286"/>
                </a:lnTo>
                <a:lnTo>
                  <a:pt x="1081586" y="55723"/>
                </a:lnTo>
                <a:lnTo>
                  <a:pt x="1106026" y="53023"/>
                </a:lnTo>
                <a:lnTo>
                  <a:pt x="1130257" y="50230"/>
                </a:lnTo>
                <a:lnTo>
                  <a:pt x="1155341" y="47376"/>
                </a:lnTo>
                <a:lnTo>
                  <a:pt x="1180994" y="44481"/>
                </a:lnTo>
                <a:lnTo>
                  <a:pt x="1207024" y="41559"/>
                </a:lnTo>
                <a:lnTo>
                  <a:pt x="1233308" y="38619"/>
                </a:lnTo>
                <a:lnTo>
                  <a:pt x="1259760" y="35667"/>
                </a:lnTo>
                <a:lnTo>
                  <a:pt x="1286324" y="32706"/>
                </a:lnTo>
                <a:lnTo>
                  <a:pt x="1312964" y="30733"/>
                </a:lnTo>
                <a:lnTo>
                  <a:pt x="1339654" y="29417"/>
                </a:lnTo>
                <a:lnTo>
                  <a:pt x="1366375" y="28540"/>
                </a:lnTo>
                <a:lnTo>
                  <a:pt x="1393120" y="26963"/>
                </a:lnTo>
                <a:lnTo>
                  <a:pt x="1419880" y="24919"/>
                </a:lnTo>
                <a:lnTo>
                  <a:pt x="1446649" y="22565"/>
                </a:lnTo>
                <a:lnTo>
                  <a:pt x="1472433" y="20995"/>
                </a:lnTo>
                <a:lnTo>
                  <a:pt x="1497559" y="19949"/>
                </a:lnTo>
                <a:lnTo>
                  <a:pt x="1522248" y="19251"/>
                </a:lnTo>
                <a:lnTo>
                  <a:pt x="1547637" y="18786"/>
                </a:lnTo>
                <a:lnTo>
                  <a:pt x="1573492" y="18476"/>
                </a:lnTo>
                <a:lnTo>
                  <a:pt x="1599660" y="18269"/>
                </a:lnTo>
                <a:lnTo>
                  <a:pt x="1626033" y="17139"/>
                </a:lnTo>
                <a:lnTo>
                  <a:pt x="1652547" y="15394"/>
                </a:lnTo>
                <a:lnTo>
                  <a:pt x="1679151" y="13238"/>
                </a:lnTo>
                <a:lnTo>
                  <a:pt x="1704825" y="11801"/>
                </a:lnTo>
                <a:lnTo>
                  <a:pt x="1729878" y="10842"/>
                </a:lnTo>
                <a:lnTo>
                  <a:pt x="1754518" y="10204"/>
                </a:lnTo>
                <a:lnTo>
                  <a:pt x="1779874" y="9778"/>
                </a:lnTo>
                <a:lnTo>
                  <a:pt x="1805708" y="9494"/>
                </a:lnTo>
                <a:lnTo>
                  <a:pt x="1831860" y="9305"/>
                </a:lnTo>
                <a:lnTo>
                  <a:pt x="1858224" y="8186"/>
                </a:lnTo>
                <a:lnTo>
                  <a:pt x="1884731" y="6448"/>
                </a:lnTo>
                <a:lnTo>
                  <a:pt x="1911331" y="4298"/>
                </a:lnTo>
                <a:lnTo>
                  <a:pt x="1937994" y="2864"/>
                </a:lnTo>
                <a:lnTo>
                  <a:pt x="1964700" y="1908"/>
                </a:lnTo>
                <a:lnTo>
                  <a:pt x="1991433" y="1271"/>
                </a:lnTo>
                <a:lnTo>
                  <a:pt x="2017191" y="846"/>
                </a:lnTo>
                <a:lnTo>
                  <a:pt x="2042303" y="563"/>
                </a:lnTo>
                <a:lnTo>
                  <a:pt x="2066980" y="374"/>
                </a:lnTo>
                <a:lnTo>
                  <a:pt x="2092362" y="248"/>
                </a:lnTo>
                <a:lnTo>
                  <a:pt x="2118214" y="164"/>
                </a:lnTo>
                <a:lnTo>
                  <a:pt x="2144377" y="108"/>
                </a:lnTo>
                <a:lnTo>
                  <a:pt x="2170749" y="71"/>
                </a:lnTo>
                <a:lnTo>
                  <a:pt x="2197260" y="46"/>
                </a:lnTo>
                <a:lnTo>
                  <a:pt x="2223864" y="29"/>
                </a:lnTo>
                <a:lnTo>
                  <a:pt x="2250529" y="18"/>
                </a:lnTo>
                <a:lnTo>
                  <a:pt x="2277237" y="11"/>
                </a:lnTo>
                <a:lnTo>
                  <a:pt x="2303970" y="6"/>
                </a:lnTo>
                <a:lnTo>
                  <a:pt x="2330722" y="3"/>
                </a:lnTo>
                <a:lnTo>
                  <a:pt x="2357487" y="1"/>
                </a:lnTo>
                <a:lnTo>
                  <a:pt x="2384260" y="0"/>
                </a:lnTo>
                <a:lnTo>
                  <a:pt x="2411037" y="990"/>
                </a:lnTo>
                <a:lnTo>
                  <a:pt x="2437820" y="2643"/>
                </a:lnTo>
                <a:lnTo>
                  <a:pt x="2464604" y="4738"/>
                </a:lnTo>
                <a:lnTo>
                  <a:pt x="2491390" y="6134"/>
                </a:lnTo>
                <a:lnTo>
                  <a:pt x="2518177" y="7064"/>
                </a:lnTo>
                <a:lnTo>
                  <a:pt x="2544964" y="7685"/>
                </a:lnTo>
                <a:lnTo>
                  <a:pt x="2571752" y="8099"/>
                </a:lnTo>
                <a:lnTo>
                  <a:pt x="2598541" y="8375"/>
                </a:lnTo>
                <a:lnTo>
                  <a:pt x="2625329" y="8559"/>
                </a:lnTo>
                <a:lnTo>
                  <a:pt x="2652118" y="9673"/>
                </a:lnTo>
                <a:lnTo>
                  <a:pt x="2678906" y="11408"/>
                </a:lnTo>
                <a:lnTo>
                  <a:pt x="2705695" y="13558"/>
                </a:lnTo>
                <a:lnTo>
                  <a:pt x="2731493" y="14990"/>
                </a:lnTo>
                <a:lnTo>
                  <a:pt x="2756629" y="15945"/>
                </a:lnTo>
                <a:lnTo>
                  <a:pt x="2781323" y="16582"/>
                </a:lnTo>
                <a:lnTo>
                  <a:pt x="2806716" y="17007"/>
                </a:lnTo>
                <a:lnTo>
                  <a:pt x="2832574" y="17290"/>
                </a:lnTo>
                <a:lnTo>
                  <a:pt x="2858742" y="17479"/>
                </a:lnTo>
                <a:lnTo>
                  <a:pt x="2885117" y="17604"/>
                </a:lnTo>
                <a:lnTo>
                  <a:pt x="2911630" y="17688"/>
                </a:lnTo>
                <a:lnTo>
                  <a:pt x="2938236" y="17744"/>
                </a:lnTo>
                <a:lnTo>
                  <a:pt x="2964902" y="18774"/>
                </a:lnTo>
                <a:lnTo>
                  <a:pt x="2991610" y="20452"/>
                </a:lnTo>
                <a:lnTo>
                  <a:pt x="3018344" y="22563"/>
                </a:lnTo>
                <a:lnTo>
                  <a:pt x="3045097" y="23971"/>
                </a:lnTo>
                <a:lnTo>
                  <a:pt x="3071861" y="24909"/>
                </a:lnTo>
                <a:lnTo>
                  <a:pt x="3098634" y="25535"/>
                </a:lnTo>
                <a:lnTo>
                  <a:pt x="3125413" y="26944"/>
                </a:lnTo>
                <a:lnTo>
                  <a:pt x="3152195" y="28875"/>
                </a:lnTo>
                <a:lnTo>
                  <a:pt x="3178979" y="31155"/>
                </a:lnTo>
                <a:lnTo>
                  <a:pt x="3205766" y="32675"/>
                </a:lnTo>
                <a:lnTo>
                  <a:pt x="3232552" y="33689"/>
                </a:lnTo>
                <a:lnTo>
                  <a:pt x="3259339" y="34364"/>
                </a:lnTo>
                <a:lnTo>
                  <a:pt x="3287120" y="34815"/>
                </a:lnTo>
                <a:lnTo>
                  <a:pt x="3315562" y="35115"/>
                </a:lnTo>
                <a:lnTo>
                  <a:pt x="3344445" y="35315"/>
                </a:lnTo>
                <a:lnTo>
                  <a:pt x="3372631" y="35448"/>
                </a:lnTo>
                <a:lnTo>
                  <a:pt x="3400351" y="35537"/>
                </a:lnTo>
                <a:lnTo>
                  <a:pt x="3427760" y="35597"/>
                </a:lnTo>
                <a:lnTo>
                  <a:pt x="3453971" y="36628"/>
                </a:lnTo>
                <a:lnTo>
                  <a:pt x="3479382" y="38308"/>
                </a:lnTo>
                <a:lnTo>
                  <a:pt x="3504260" y="40420"/>
                </a:lnTo>
                <a:lnTo>
                  <a:pt x="3529775" y="41828"/>
                </a:lnTo>
                <a:lnTo>
                  <a:pt x="3555715" y="42767"/>
                </a:lnTo>
                <a:lnTo>
                  <a:pt x="3581937" y="43393"/>
                </a:lnTo>
                <a:lnTo>
                  <a:pt x="3607357" y="43810"/>
                </a:lnTo>
                <a:lnTo>
                  <a:pt x="3632240" y="44089"/>
                </a:lnTo>
                <a:lnTo>
                  <a:pt x="3656767" y="44274"/>
                </a:lnTo>
                <a:lnTo>
                  <a:pt x="3681056" y="44398"/>
                </a:lnTo>
                <a:lnTo>
                  <a:pt x="3705186" y="44480"/>
                </a:lnTo>
                <a:lnTo>
                  <a:pt x="3729210" y="44535"/>
                </a:lnTo>
                <a:lnTo>
                  <a:pt x="3753163" y="45564"/>
                </a:lnTo>
                <a:lnTo>
                  <a:pt x="3777070" y="47242"/>
                </a:lnTo>
                <a:lnTo>
                  <a:pt x="3800946" y="49353"/>
                </a:lnTo>
                <a:lnTo>
                  <a:pt x="3824800" y="50760"/>
                </a:lnTo>
                <a:lnTo>
                  <a:pt x="3848640" y="51698"/>
                </a:lnTo>
                <a:lnTo>
                  <a:pt x="3872471" y="52324"/>
                </a:lnTo>
                <a:lnTo>
                  <a:pt x="3895303" y="52741"/>
                </a:lnTo>
                <a:lnTo>
                  <a:pt x="3939194" y="53204"/>
                </a:lnTo>
                <a:lnTo>
                  <a:pt x="3981852" y="53410"/>
                </a:lnTo>
                <a:lnTo>
                  <a:pt x="4022970" y="54493"/>
                </a:lnTo>
                <a:lnTo>
                  <a:pt x="4061089" y="58282"/>
                </a:lnTo>
                <a:lnTo>
                  <a:pt x="4100520" y="60628"/>
                </a:lnTo>
                <a:lnTo>
                  <a:pt x="4139212" y="61670"/>
                </a:lnTo>
                <a:lnTo>
                  <a:pt x="4172945" y="62133"/>
                </a:lnTo>
                <a:lnTo>
                  <a:pt x="4204474" y="64985"/>
                </a:lnTo>
                <a:lnTo>
                  <a:pt x="4247468" y="69523"/>
                </a:lnTo>
                <a:lnTo>
                  <a:pt x="4282697" y="70868"/>
                </a:lnTo>
                <a:lnTo>
                  <a:pt x="4330899" y="8036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93" name="SMARTInkShape-Group329"/>
          <p:cNvGrpSpPr/>
          <p:nvPr/>
        </p:nvGrpSpPr>
        <p:grpSpPr>
          <a:xfrm>
            <a:off x="4661296" y="2928937"/>
            <a:ext cx="1223369" cy="258952"/>
            <a:chOff x="4661296" y="2928937"/>
            <a:chExt cx="1223369" cy="258952"/>
          </a:xfrm>
        </p:grpSpPr>
        <p:sp>
          <p:nvSpPr>
            <p:cNvPr id="1383" name="SMARTInkShape-2970"/>
            <p:cNvSpPr/>
            <p:nvPr/>
          </p:nvSpPr>
          <p:spPr>
            <a:xfrm>
              <a:off x="5858243" y="2937867"/>
              <a:ext cx="26422" cy="223243"/>
            </a:xfrm>
            <a:custGeom>
              <a:avLst/>
              <a:gdLst/>
              <a:ahLst/>
              <a:cxnLst/>
              <a:rect l="0" t="0" r="0" b="0"/>
              <a:pathLst>
                <a:path w="26422" h="223243">
                  <a:moveTo>
                    <a:pt x="26421" y="0"/>
                  </a:moveTo>
                  <a:lnTo>
                    <a:pt x="18733" y="0"/>
                  </a:lnTo>
                  <a:lnTo>
                    <a:pt x="18319" y="992"/>
                  </a:lnTo>
                  <a:lnTo>
                    <a:pt x="17493" y="42841"/>
                  </a:lnTo>
                  <a:lnTo>
                    <a:pt x="16499" y="50790"/>
                  </a:lnTo>
                  <a:lnTo>
                    <a:pt x="9803" y="73067"/>
                  </a:lnTo>
                  <a:lnTo>
                    <a:pt x="8594" y="117419"/>
                  </a:lnTo>
                  <a:lnTo>
                    <a:pt x="0" y="162059"/>
                  </a:lnTo>
                  <a:lnTo>
                    <a:pt x="697" y="182420"/>
                  </a:lnTo>
                  <a:lnTo>
                    <a:pt x="8561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4" name="SMARTInkShape-2971"/>
            <p:cNvSpPr/>
            <p:nvPr/>
          </p:nvSpPr>
          <p:spPr>
            <a:xfrm>
              <a:off x="5742265" y="2928937"/>
              <a:ext cx="142400" cy="107154"/>
            </a:xfrm>
            <a:custGeom>
              <a:avLst/>
              <a:gdLst/>
              <a:ahLst/>
              <a:cxnLst/>
              <a:rect l="0" t="0" r="0" b="0"/>
              <a:pathLst>
                <a:path w="142400" h="107154">
                  <a:moveTo>
                    <a:pt x="17383" y="0"/>
                  </a:moveTo>
                  <a:lnTo>
                    <a:pt x="17383" y="29889"/>
                  </a:lnTo>
                  <a:lnTo>
                    <a:pt x="12643" y="43472"/>
                  </a:lnTo>
                  <a:lnTo>
                    <a:pt x="1938" y="61961"/>
                  </a:lnTo>
                  <a:lnTo>
                    <a:pt x="0" y="74307"/>
                  </a:lnTo>
                  <a:lnTo>
                    <a:pt x="2382" y="80319"/>
                  </a:lnTo>
                  <a:lnTo>
                    <a:pt x="11993" y="92264"/>
                  </a:lnTo>
                  <a:lnTo>
                    <a:pt x="17633" y="95577"/>
                  </a:lnTo>
                  <a:lnTo>
                    <a:pt x="23448" y="98041"/>
                  </a:lnTo>
                  <a:lnTo>
                    <a:pt x="29338" y="102444"/>
                  </a:lnTo>
                  <a:lnTo>
                    <a:pt x="70219" y="106743"/>
                  </a:lnTo>
                  <a:lnTo>
                    <a:pt x="113052" y="107140"/>
                  </a:lnTo>
                  <a:lnTo>
                    <a:pt x="127011" y="107153"/>
                  </a:lnTo>
                  <a:lnTo>
                    <a:pt x="133245" y="104509"/>
                  </a:lnTo>
                  <a:lnTo>
                    <a:pt x="142399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5" name="SMARTInkShape-2972"/>
            <p:cNvSpPr/>
            <p:nvPr/>
          </p:nvSpPr>
          <p:spPr>
            <a:xfrm>
              <a:off x="5500688" y="3036251"/>
              <a:ext cx="165530" cy="106588"/>
            </a:xfrm>
            <a:custGeom>
              <a:avLst/>
              <a:gdLst/>
              <a:ahLst/>
              <a:cxnLst/>
              <a:rect l="0" t="0" r="0" b="0"/>
              <a:pathLst>
                <a:path w="165530" h="106588">
                  <a:moveTo>
                    <a:pt x="0" y="71280"/>
                  </a:moveTo>
                  <a:lnTo>
                    <a:pt x="4739" y="71280"/>
                  </a:lnTo>
                  <a:lnTo>
                    <a:pt x="9712" y="73926"/>
                  </a:lnTo>
                  <a:lnTo>
                    <a:pt x="33968" y="96351"/>
                  </a:lnTo>
                  <a:lnTo>
                    <a:pt x="34940" y="99951"/>
                  </a:lnTo>
                  <a:lnTo>
                    <a:pt x="35673" y="106587"/>
                  </a:lnTo>
                  <a:lnTo>
                    <a:pt x="28026" y="99274"/>
                  </a:lnTo>
                  <a:lnTo>
                    <a:pt x="27155" y="93686"/>
                  </a:lnTo>
                  <a:lnTo>
                    <a:pt x="26791" y="50801"/>
                  </a:lnTo>
                  <a:lnTo>
                    <a:pt x="31529" y="36880"/>
                  </a:lnTo>
                  <a:lnTo>
                    <a:pt x="44880" y="18268"/>
                  </a:lnTo>
                  <a:lnTo>
                    <a:pt x="51697" y="12000"/>
                  </a:lnTo>
                  <a:lnTo>
                    <a:pt x="61340" y="5907"/>
                  </a:lnTo>
                  <a:lnTo>
                    <a:pt x="77925" y="1640"/>
                  </a:lnTo>
                  <a:lnTo>
                    <a:pt x="113155" y="0"/>
                  </a:lnTo>
                  <a:lnTo>
                    <a:pt x="122390" y="2559"/>
                  </a:lnTo>
                  <a:lnTo>
                    <a:pt x="136402" y="12285"/>
                  </a:lnTo>
                  <a:lnTo>
                    <a:pt x="154735" y="29655"/>
                  </a:lnTo>
                  <a:lnTo>
                    <a:pt x="158066" y="35582"/>
                  </a:lnTo>
                  <a:lnTo>
                    <a:pt x="160540" y="41524"/>
                  </a:lnTo>
                  <a:lnTo>
                    <a:pt x="164948" y="47472"/>
                  </a:lnTo>
                  <a:lnTo>
                    <a:pt x="165529" y="50447"/>
                  </a:lnTo>
                  <a:lnTo>
                    <a:pt x="164921" y="53422"/>
                  </a:lnTo>
                  <a:lnTo>
                    <a:pt x="162595" y="59375"/>
                  </a:lnTo>
                  <a:lnTo>
                    <a:pt x="160733" y="891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6" name="SMARTInkShape-2973"/>
            <p:cNvSpPr/>
            <p:nvPr/>
          </p:nvSpPr>
          <p:spPr>
            <a:xfrm>
              <a:off x="5403734" y="3045023"/>
              <a:ext cx="87835" cy="80220"/>
            </a:xfrm>
            <a:custGeom>
              <a:avLst/>
              <a:gdLst/>
              <a:ahLst/>
              <a:cxnLst/>
              <a:rect l="0" t="0" r="0" b="0"/>
              <a:pathLst>
                <a:path w="87835" h="80220">
                  <a:moveTo>
                    <a:pt x="16586" y="0"/>
                  </a:moveTo>
                  <a:lnTo>
                    <a:pt x="16586" y="4741"/>
                  </a:lnTo>
                  <a:lnTo>
                    <a:pt x="13940" y="9714"/>
                  </a:lnTo>
                  <a:lnTo>
                    <a:pt x="10449" y="15231"/>
                  </a:lnTo>
                  <a:lnTo>
                    <a:pt x="8207" y="26858"/>
                  </a:lnTo>
                  <a:lnTo>
                    <a:pt x="8024" y="29812"/>
                  </a:lnTo>
                  <a:lnTo>
                    <a:pt x="5173" y="35740"/>
                  </a:lnTo>
                  <a:lnTo>
                    <a:pt x="3026" y="38709"/>
                  </a:lnTo>
                  <a:lnTo>
                    <a:pt x="0" y="52370"/>
                  </a:lnTo>
                  <a:lnTo>
                    <a:pt x="568" y="55750"/>
                  </a:lnTo>
                  <a:lnTo>
                    <a:pt x="1938" y="58002"/>
                  </a:lnTo>
                  <a:lnTo>
                    <a:pt x="3844" y="59504"/>
                  </a:lnTo>
                  <a:lnTo>
                    <a:pt x="5963" y="63819"/>
                  </a:lnTo>
                  <a:lnTo>
                    <a:pt x="6527" y="66359"/>
                  </a:lnTo>
                  <a:lnTo>
                    <a:pt x="12446" y="71826"/>
                  </a:lnTo>
                  <a:lnTo>
                    <a:pt x="20699" y="76572"/>
                  </a:lnTo>
                  <a:lnTo>
                    <a:pt x="31916" y="79242"/>
                  </a:lnTo>
                  <a:lnTo>
                    <a:pt x="53969" y="80219"/>
                  </a:lnTo>
                  <a:lnTo>
                    <a:pt x="80714" y="72666"/>
                  </a:lnTo>
                  <a:lnTo>
                    <a:pt x="83150" y="71265"/>
                  </a:lnTo>
                  <a:lnTo>
                    <a:pt x="84774" y="69338"/>
                  </a:lnTo>
                  <a:lnTo>
                    <a:pt x="86580" y="64552"/>
                  </a:lnTo>
                  <a:lnTo>
                    <a:pt x="87834" y="50479"/>
                  </a:lnTo>
                  <a:lnTo>
                    <a:pt x="85913" y="47543"/>
                  </a:lnTo>
                  <a:lnTo>
                    <a:pt x="53726" y="23809"/>
                  </a:lnTo>
                  <a:lnTo>
                    <a:pt x="34446" y="17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7" name="SMARTInkShape-2974"/>
            <p:cNvSpPr/>
            <p:nvPr/>
          </p:nvSpPr>
          <p:spPr>
            <a:xfrm>
              <a:off x="5339953" y="3027164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17859"/>
                  </a:moveTo>
                  <a:lnTo>
                    <a:pt x="8930" y="13119"/>
                  </a:lnTo>
                  <a:lnTo>
                    <a:pt x="7938" y="11722"/>
                  </a:lnTo>
                  <a:lnTo>
                    <a:pt x="6284" y="10791"/>
                  </a:lnTo>
                  <a:lnTo>
                    <a:pt x="4189" y="10171"/>
                  </a:lnTo>
                  <a:lnTo>
                    <a:pt x="2793" y="876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8" name="SMARTInkShape-2975"/>
            <p:cNvSpPr/>
            <p:nvPr/>
          </p:nvSpPr>
          <p:spPr>
            <a:xfrm>
              <a:off x="5143500" y="3053957"/>
              <a:ext cx="178595" cy="98223"/>
            </a:xfrm>
            <a:custGeom>
              <a:avLst/>
              <a:gdLst/>
              <a:ahLst/>
              <a:cxnLst/>
              <a:rect l="0" t="0" r="0" b="0"/>
              <a:pathLst>
                <a:path w="178595" h="98223">
                  <a:moveTo>
                    <a:pt x="0" y="35715"/>
                  </a:moveTo>
                  <a:lnTo>
                    <a:pt x="0" y="30974"/>
                  </a:lnTo>
                  <a:lnTo>
                    <a:pt x="992" y="29578"/>
                  </a:lnTo>
                  <a:lnTo>
                    <a:pt x="2645" y="28647"/>
                  </a:lnTo>
                  <a:lnTo>
                    <a:pt x="4740" y="28026"/>
                  </a:lnTo>
                  <a:lnTo>
                    <a:pt x="18092" y="17235"/>
                  </a:lnTo>
                  <a:lnTo>
                    <a:pt x="20990" y="14465"/>
                  </a:lnTo>
                  <a:lnTo>
                    <a:pt x="39292" y="5826"/>
                  </a:lnTo>
                  <a:lnTo>
                    <a:pt x="66006" y="1147"/>
                  </a:lnTo>
                  <a:lnTo>
                    <a:pt x="107617" y="148"/>
                  </a:lnTo>
                  <a:lnTo>
                    <a:pt x="148322" y="5"/>
                  </a:lnTo>
                  <a:lnTo>
                    <a:pt x="158855" y="0"/>
                  </a:lnTo>
                  <a:lnTo>
                    <a:pt x="162459" y="991"/>
                  </a:lnTo>
                  <a:lnTo>
                    <a:pt x="164860" y="2643"/>
                  </a:lnTo>
                  <a:lnTo>
                    <a:pt x="175169" y="15228"/>
                  </a:lnTo>
                  <a:lnTo>
                    <a:pt x="177579" y="23912"/>
                  </a:lnTo>
                  <a:lnTo>
                    <a:pt x="178586" y="68213"/>
                  </a:lnTo>
                  <a:lnTo>
                    <a:pt x="178594" y="982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9" name="SMARTInkShape-2976"/>
            <p:cNvSpPr/>
            <p:nvPr/>
          </p:nvSpPr>
          <p:spPr>
            <a:xfrm>
              <a:off x="5214945" y="2973586"/>
              <a:ext cx="35712" cy="205384"/>
            </a:xfrm>
            <a:custGeom>
              <a:avLst/>
              <a:gdLst/>
              <a:ahLst/>
              <a:cxnLst/>
              <a:rect l="0" t="0" r="0" b="0"/>
              <a:pathLst>
                <a:path w="35712" h="205384">
                  <a:moveTo>
                    <a:pt x="35711" y="0"/>
                  </a:moveTo>
                  <a:lnTo>
                    <a:pt x="28023" y="0"/>
                  </a:lnTo>
                  <a:lnTo>
                    <a:pt x="19202" y="7688"/>
                  </a:lnTo>
                  <a:lnTo>
                    <a:pt x="11981" y="29079"/>
                  </a:lnTo>
                  <a:lnTo>
                    <a:pt x="2033" y="71397"/>
                  </a:lnTo>
                  <a:lnTo>
                    <a:pt x="112" y="113107"/>
                  </a:lnTo>
                  <a:lnTo>
                    <a:pt x="0" y="154781"/>
                  </a:lnTo>
                  <a:lnTo>
                    <a:pt x="987" y="171648"/>
                  </a:lnTo>
                  <a:lnTo>
                    <a:pt x="9088" y="192136"/>
                  </a:lnTo>
                  <a:lnTo>
                    <a:pt x="11017" y="193575"/>
                  </a:lnTo>
                  <a:lnTo>
                    <a:pt x="13295" y="194534"/>
                  </a:lnTo>
                  <a:lnTo>
                    <a:pt x="14814" y="196166"/>
                  </a:lnTo>
                  <a:lnTo>
                    <a:pt x="17852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0" name="SMARTInkShape-2977"/>
            <p:cNvSpPr/>
            <p:nvPr/>
          </p:nvSpPr>
          <p:spPr>
            <a:xfrm>
              <a:off x="4992373" y="3062883"/>
              <a:ext cx="142198" cy="89297"/>
            </a:xfrm>
            <a:custGeom>
              <a:avLst/>
              <a:gdLst/>
              <a:ahLst/>
              <a:cxnLst/>
              <a:rect l="0" t="0" r="0" b="0"/>
              <a:pathLst>
                <a:path w="142198" h="89297">
                  <a:moveTo>
                    <a:pt x="142197" y="0"/>
                  </a:moveTo>
                  <a:lnTo>
                    <a:pt x="102468" y="992"/>
                  </a:lnTo>
                  <a:lnTo>
                    <a:pt x="61769" y="18091"/>
                  </a:lnTo>
                  <a:lnTo>
                    <a:pt x="20154" y="38708"/>
                  </a:lnTo>
                  <a:lnTo>
                    <a:pt x="10896" y="47300"/>
                  </a:lnTo>
                  <a:lnTo>
                    <a:pt x="4466" y="56741"/>
                  </a:lnTo>
                  <a:lnTo>
                    <a:pt x="846" y="67634"/>
                  </a:lnTo>
                  <a:lnTo>
                    <a:pt x="0" y="74046"/>
                  </a:lnTo>
                  <a:lnTo>
                    <a:pt x="766" y="76153"/>
                  </a:lnTo>
                  <a:lnTo>
                    <a:pt x="2269" y="77558"/>
                  </a:lnTo>
                  <a:lnTo>
                    <a:pt x="21722" y="86134"/>
                  </a:lnTo>
                  <a:lnTo>
                    <a:pt x="62151" y="89019"/>
                  </a:lnTo>
                  <a:lnTo>
                    <a:pt x="97549" y="892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1" name="SMARTInkShape-2978"/>
            <p:cNvSpPr/>
            <p:nvPr/>
          </p:nvSpPr>
          <p:spPr>
            <a:xfrm>
              <a:off x="4884539" y="3031030"/>
              <a:ext cx="114681" cy="121150"/>
            </a:xfrm>
            <a:custGeom>
              <a:avLst/>
              <a:gdLst/>
              <a:ahLst/>
              <a:cxnLst/>
              <a:rect l="0" t="0" r="0" b="0"/>
              <a:pathLst>
                <a:path w="114681" h="121150">
                  <a:moveTo>
                    <a:pt x="0" y="49712"/>
                  </a:moveTo>
                  <a:lnTo>
                    <a:pt x="29811" y="49712"/>
                  </a:lnTo>
                  <a:lnTo>
                    <a:pt x="73921" y="38300"/>
                  </a:lnTo>
                  <a:lnTo>
                    <a:pt x="97660" y="29773"/>
                  </a:lnTo>
                  <a:lnTo>
                    <a:pt x="100825" y="27490"/>
                  </a:lnTo>
                  <a:lnTo>
                    <a:pt x="104343" y="22307"/>
                  </a:lnTo>
                  <a:lnTo>
                    <a:pt x="105281" y="19536"/>
                  </a:lnTo>
                  <a:lnTo>
                    <a:pt x="106897" y="17688"/>
                  </a:lnTo>
                  <a:lnTo>
                    <a:pt x="111341" y="15635"/>
                  </a:lnTo>
                  <a:lnTo>
                    <a:pt x="112922" y="14096"/>
                  </a:lnTo>
                  <a:lnTo>
                    <a:pt x="114680" y="9739"/>
                  </a:lnTo>
                  <a:lnTo>
                    <a:pt x="114156" y="8181"/>
                  </a:lnTo>
                  <a:lnTo>
                    <a:pt x="112815" y="7142"/>
                  </a:lnTo>
                  <a:lnTo>
                    <a:pt x="108274" y="5474"/>
                  </a:lnTo>
                  <a:lnTo>
                    <a:pt x="102747" y="445"/>
                  </a:lnTo>
                  <a:lnTo>
                    <a:pt x="100247" y="0"/>
                  </a:lnTo>
                  <a:lnTo>
                    <a:pt x="97590" y="696"/>
                  </a:lnTo>
                  <a:lnTo>
                    <a:pt x="94826" y="2152"/>
                  </a:lnTo>
                  <a:lnTo>
                    <a:pt x="64924" y="9548"/>
                  </a:lnTo>
                  <a:lnTo>
                    <a:pt x="37404" y="26032"/>
                  </a:lnTo>
                  <a:lnTo>
                    <a:pt x="28861" y="34557"/>
                  </a:lnTo>
                  <a:lnTo>
                    <a:pt x="4048" y="70488"/>
                  </a:lnTo>
                  <a:lnTo>
                    <a:pt x="1200" y="82547"/>
                  </a:lnTo>
                  <a:lnTo>
                    <a:pt x="158" y="104907"/>
                  </a:lnTo>
                  <a:lnTo>
                    <a:pt x="1097" y="107345"/>
                  </a:lnTo>
                  <a:lnTo>
                    <a:pt x="2716" y="108970"/>
                  </a:lnTo>
                  <a:lnTo>
                    <a:pt x="22370" y="117929"/>
                  </a:lnTo>
                  <a:lnTo>
                    <a:pt x="62508" y="1211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2" name="SMARTInkShape-2979"/>
            <p:cNvSpPr/>
            <p:nvPr/>
          </p:nvSpPr>
          <p:spPr>
            <a:xfrm>
              <a:off x="4661296" y="3037367"/>
              <a:ext cx="203419" cy="150522"/>
            </a:xfrm>
            <a:custGeom>
              <a:avLst/>
              <a:gdLst/>
              <a:ahLst/>
              <a:cxnLst/>
              <a:rect l="0" t="0" r="0" b="0"/>
              <a:pathLst>
                <a:path w="203419" h="150522">
                  <a:moveTo>
                    <a:pt x="178593" y="16586"/>
                  </a:moveTo>
                  <a:lnTo>
                    <a:pt x="170906" y="8898"/>
                  </a:lnTo>
                  <a:lnTo>
                    <a:pt x="156644" y="6909"/>
                  </a:lnTo>
                  <a:lnTo>
                    <a:pt x="144420" y="1592"/>
                  </a:lnTo>
                  <a:lnTo>
                    <a:pt x="130663" y="0"/>
                  </a:lnTo>
                  <a:lnTo>
                    <a:pt x="87768" y="6527"/>
                  </a:lnTo>
                  <a:lnTo>
                    <a:pt x="54161" y="10154"/>
                  </a:lnTo>
                  <a:lnTo>
                    <a:pt x="35892" y="14680"/>
                  </a:lnTo>
                  <a:lnTo>
                    <a:pt x="24882" y="16731"/>
                  </a:lnTo>
                  <a:lnTo>
                    <a:pt x="11227" y="24163"/>
                  </a:lnTo>
                  <a:lnTo>
                    <a:pt x="23832" y="34596"/>
                  </a:lnTo>
                  <a:lnTo>
                    <a:pt x="35728" y="39473"/>
                  </a:lnTo>
                  <a:lnTo>
                    <a:pt x="78751" y="49990"/>
                  </a:lnTo>
                  <a:lnTo>
                    <a:pt x="115767" y="58719"/>
                  </a:lnTo>
                  <a:lnTo>
                    <a:pt x="159701" y="68032"/>
                  </a:lnTo>
                  <a:lnTo>
                    <a:pt x="173835" y="73516"/>
                  </a:lnTo>
                  <a:lnTo>
                    <a:pt x="184086" y="81906"/>
                  </a:lnTo>
                  <a:lnTo>
                    <a:pt x="200962" y="102101"/>
                  </a:lnTo>
                  <a:lnTo>
                    <a:pt x="203418" y="108501"/>
                  </a:lnTo>
                  <a:lnTo>
                    <a:pt x="203081" y="111597"/>
                  </a:lnTo>
                  <a:lnTo>
                    <a:pt x="200061" y="117683"/>
                  </a:lnTo>
                  <a:lnTo>
                    <a:pt x="188042" y="126687"/>
                  </a:lnTo>
                  <a:lnTo>
                    <a:pt x="171912" y="135639"/>
                  </a:lnTo>
                  <a:lnTo>
                    <a:pt x="133066" y="143462"/>
                  </a:lnTo>
                  <a:lnTo>
                    <a:pt x="90174" y="149600"/>
                  </a:lnTo>
                  <a:lnTo>
                    <a:pt x="50942" y="150449"/>
                  </a:lnTo>
                  <a:lnTo>
                    <a:pt x="25621" y="150521"/>
                  </a:lnTo>
                  <a:lnTo>
                    <a:pt x="18664" y="147881"/>
                  </a:lnTo>
                  <a:lnTo>
                    <a:pt x="12264" y="144392"/>
                  </a:lnTo>
                  <a:lnTo>
                    <a:pt x="0" y="1416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4" name="SMARTInkShape-2980"/>
          <p:cNvSpPr/>
          <p:nvPr/>
        </p:nvSpPr>
        <p:spPr>
          <a:xfrm>
            <a:off x="7755207" y="1866423"/>
            <a:ext cx="326160" cy="169543"/>
          </a:xfrm>
          <a:custGeom>
            <a:avLst/>
            <a:gdLst/>
            <a:ahLst/>
            <a:cxnLst/>
            <a:rect l="0" t="0" r="0" b="0"/>
            <a:pathLst>
              <a:path w="326160" h="169543">
                <a:moveTo>
                  <a:pt x="290441" y="17741"/>
                </a:moveTo>
                <a:lnTo>
                  <a:pt x="285701" y="17741"/>
                </a:lnTo>
                <a:lnTo>
                  <a:pt x="284305" y="16749"/>
                </a:lnTo>
                <a:lnTo>
                  <a:pt x="283374" y="15095"/>
                </a:lnTo>
                <a:lnTo>
                  <a:pt x="282753" y="13001"/>
                </a:lnTo>
                <a:lnTo>
                  <a:pt x="281347" y="11604"/>
                </a:lnTo>
                <a:lnTo>
                  <a:pt x="271961" y="6717"/>
                </a:lnTo>
                <a:lnTo>
                  <a:pt x="266354" y="2920"/>
                </a:lnTo>
                <a:lnTo>
                  <a:pt x="257616" y="782"/>
                </a:lnTo>
                <a:lnTo>
                  <a:pt x="238064" y="0"/>
                </a:lnTo>
                <a:lnTo>
                  <a:pt x="197072" y="7991"/>
                </a:lnTo>
                <a:lnTo>
                  <a:pt x="167267" y="11295"/>
                </a:lnTo>
                <a:lnTo>
                  <a:pt x="128773" y="24021"/>
                </a:lnTo>
                <a:lnTo>
                  <a:pt x="84935" y="43361"/>
                </a:lnTo>
                <a:lnTo>
                  <a:pt x="43898" y="65002"/>
                </a:lnTo>
                <a:lnTo>
                  <a:pt x="12453" y="90882"/>
                </a:lnTo>
                <a:lnTo>
                  <a:pt x="8142" y="97542"/>
                </a:lnTo>
                <a:lnTo>
                  <a:pt x="0" y="119053"/>
                </a:lnTo>
                <a:lnTo>
                  <a:pt x="3878" y="136426"/>
                </a:lnTo>
                <a:lnTo>
                  <a:pt x="6975" y="142589"/>
                </a:lnTo>
                <a:lnTo>
                  <a:pt x="9190" y="145621"/>
                </a:lnTo>
                <a:lnTo>
                  <a:pt x="14298" y="148991"/>
                </a:lnTo>
                <a:lnTo>
                  <a:pt x="19874" y="151480"/>
                </a:lnTo>
                <a:lnTo>
                  <a:pt x="31570" y="158460"/>
                </a:lnTo>
                <a:lnTo>
                  <a:pt x="71204" y="167890"/>
                </a:lnTo>
                <a:lnTo>
                  <a:pt x="109728" y="169328"/>
                </a:lnTo>
                <a:lnTo>
                  <a:pt x="148463" y="169517"/>
                </a:lnTo>
                <a:lnTo>
                  <a:pt x="192333" y="169542"/>
                </a:lnTo>
                <a:lnTo>
                  <a:pt x="233374" y="161857"/>
                </a:lnTo>
                <a:lnTo>
                  <a:pt x="274536" y="160689"/>
                </a:lnTo>
                <a:lnTo>
                  <a:pt x="287272" y="159645"/>
                </a:lnTo>
                <a:lnTo>
                  <a:pt x="315052" y="152055"/>
                </a:lnTo>
                <a:lnTo>
                  <a:pt x="326159" y="15168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23" name="SMARTInkShape-Group331"/>
          <p:cNvGrpSpPr/>
          <p:nvPr/>
        </p:nvGrpSpPr>
        <p:grpSpPr>
          <a:xfrm>
            <a:off x="6706195" y="2571796"/>
            <a:ext cx="1866294" cy="660752"/>
            <a:chOff x="6706195" y="2571796"/>
            <a:chExt cx="1866294" cy="660752"/>
          </a:xfrm>
        </p:grpSpPr>
        <p:sp>
          <p:nvSpPr>
            <p:cNvPr id="1395" name="SMARTInkShape-2981"/>
            <p:cNvSpPr/>
            <p:nvPr/>
          </p:nvSpPr>
          <p:spPr>
            <a:xfrm>
              <a:off x="7108030" y="3152362"/>
              <a:ext cx="187525" cy="67368"/>
            </a:xfrm>
            <a:custGeom>
              <a:avLst/>
              <a:gdLst/>
              <a:ahLst/>
              <a:cxnLst/>
              <a:rect l="0" t="0" r="0" b="0"/>
              <a:pathLst>
                <a:path w="187525" h="67368">
                  <a:moveTo>
                    <a:pt x="0" y="26607"/>
                  </a:moveTo>
                  <a:lnTo>
                    <a:pt x="12429" y="14178"/>
                  </a:lnTo>
                  <a:lnTo>
                    <a:pt x="20738" y="11161"/>
                  </a:lnTo>
                  <a:lnTo>
                    <a:pt x="36572" y="6817"/>
                  </a:lnTo>
                  <a:lnTo>
                    <a:pt x="53831" y="1892"/>
                  </a:lnTo>
                  <a:lnTo>
                    <a:pt x="96388" y="0"/>
                  </a:lnTo>
                  <a:lnTo>
                    <a:pt x="121614" y="834"/>
                  </a:lnTo>
                  <a:lnTo>
                    <a:pt x="139684" y="7509"/>
                  </a:lnTo>
                  <a:lnTo>
                    <a:pt x="140748" y="8914"/>
                  </a:lnTo>
                  <a:lnTo>
                    <a:pt x="143238" y="15631"/>
                  </a:lnTo>
                  <a:lnTo>
                    <a:pt x="147336" y="21068"/>
                  </a:lnTo>
                  <a:lnTo>
                    <a:pt x="147833" y="23906"/>
                  </a:lnTo>
                  <a:lnTo>
                    <a:pt x="147173" y="26791"/>
                  </a:lnTo>
                  <a:lnTo>
                    <a:pt x="144786" y="32641"/>
                  </a:lnTo>
                  <a:lnTo>
                    <a:pt x="142898" y="60563"/>
                  </a:lnTo>
                  <a:lnTo>
                    <a:pt x="143882" y="61150"/>
                  </a:lnTo>
                  <a:lnTo>
                    <a:pt x="150009" y="62969"/>
                  </a:lnTo>
                  <a:lnTo>
                    <a:pt x="155307" y="66911"/>
                  </a:lnTo>
                  <a:lnTo>
                    <a:pt x="158109" y="67367"/>
                  </a:lnTo>
                  <a:lnTo>
                    <a:pt x="160969" y="66679"/>
                  </a:lnTo>
                  <a:lnTo>
                    <a:pt x="166792" y="64260"/>
                  </a:lnTo>
                  <a:lnTo>
                    <a:pt x="176844" y="62580"/>
                  </a:lnTo>
                  <a:lnTo>
                    <a:pt x="186129" y="54659"/>
                  </a:lnTo>
                  <a:lnTo>
                    <a:pt x="186904" y="51311"/>
                  </a:lnTo>
                  <a:lnTo>
                    <a:pt x="187524" y="87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6" name="SMARTInkShape-2982"/>
            <p:cNvSpPr/>
            <p:nvPr/>
          </p:nvSpPr>
          <p:spPr>
            <a:xfrm>
              <a:off x="7161609" y="3107531"/>
              <a:ext cx="8930" cy="125017"/>
            </a:xfrm>
            <a:custGeom>
              <a:avLst/>
              <a:gdLst/>
              <a:ahLst/>
              <a:cxnLst/>
              <a:rect l="0" t="0" r="0" b="0"/>
              <a:pathLst>
                <a:path w="8930" h="125017">
                  <a:moveTo>
                    <a:pt x="0" y="0"/>
                  </a:moveTo>
                  <a:lnTo>
                    <a:pt x="0" y="41918"/>
                  </a:lnTo>
                  <a:lnTo>
                    <a:pt x="992" y="85247"/>
                  </a:lnTo>
                  <a:lnTo>
                    <a:pt x="8929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7" name="SMARTInkShape-2983"/>
            <p:cNvSpPr/>
            <p:nvPr/>
          </p:nvSpPr>
          <p:spPr>
            <a:xfrm>
              <a:off x="8420695" y="2937867"/>
              <a:ext cx="151794" cy="80368"/>
            </a:xfrm>
            <a:custGeom>
              <a:avLst/>
              <a:gdLst/>
              <a:ahLst/>
              <a:cxnLst/>
              <a:rect l="0" t="0" r="0" b="0"/>
              <a:pathLst>
                <a:path w="151794" h="80368">
                  <a:moveTo>
                    <a:pt x="0" y="0"/>
                  </a:moveTo>
                  <a:lnTo>
                    <a:pt x="0" y="4740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4740" y="7688"/>
                  </a:lnTo>
                  <a:lnTo>
                    <a:pt x="6137" y="9094"/>
                  </a:lnTo>
                  <a:lnTo>
                    <a:pt x="8562" y="16509"/>
                  </a:lnTo>
                  <a:lnTo>
                    <a:pt x="8929" y="60722"/>
                  </a:lnTo>
                  <a:lnTo>
                    <a:pt x="8929" y="70150"/>
                  </a:lnTo>
                  <a:lnTo>
                    <a:pt x="8929" y="63636"/>
                  </a:lnTo>
                  <a:lnTo>
                    <a:pt x="11576" y="63009"/>
                  </a:lnTo>
                  <a:lnTo>
                    <a:pt x="13670" y="62842"/>
                  </a:lnTo>
                  <a:lnTo>
                    <a:pt x="15067" y="61738"/>
                  </a:lnTo>
                  <a:lnTo>
                    <a:pt x="24763" y="44429"/>
                  </a:lnTo>
                  <a:lnTo>
                    <a:pt x="25439" y="41526"/>
                  </a:lnTo>
                  <a:lnTo>
                    <a:pt x="33679" y="26770"/>
                  </a:lnTo>
                  <a:lnTo>
                    <a:pt x="34359" y="23800"/>
                  </a:lnTo>
                  <a:lnTo>
                    <a:pt x="40057" y="14879"/>
                  </a:lnTo>
                  <a:lnTo>
                    <a:pt x="45254" y="11574"/>
                  </a:lnTo>
                  <a:lnTo>
                    <a:pt x="48029" y="10693"/>
                  </a:lnTo>
                  <a:lnTo>
                    <a:pt x="49878" y="9113"/>
                  </a:lnTo>
                  <a:lnTo>
                    <a:pt x="51934" y="4712"/>
                  </a:lnTo>
                  <a:lnTo>
                    <a:pt x="53474" y="3141"/>
                  </a:lnTo>
                  <a:lnTo>
                    <a:pt x="57831" y="1396"/>
                  </a:lnTo>
                  <a:lnTo>
                    <a:pt x="65862" y="414"/>
                  </a:lnTo>
                  <a:lnTo>
                    <a:pt x="67720" y="1268"/>
                  </a:lnTo>
                  <a:lnTo>
                    <a:pt x="68958" y="2830"/>
                  </a:lnTo>
                  <a:lnTo>
                    <a:pt x="69785" y="4863"/>
                  </a:lnTo>
                  <a:lnTo>
                    <a:pt x="71328" y="6218"/>
                  </a:lnTo>
                  <a:lnTo>
                    <a:pt x="75689" y="7725"/>
                  </a:lnTo>
                  <a:lnTo>
                    <a:pt x="77248" y="9118"/>
                  </a:lnTo>
                  <a:lnTo>
                    <a:pt x="87252" y="26974"/>
                  </a:lnTo>
                  <a:lnTo>
                    <a:pt x="88893" y="33992"/>
                  </a:lnTo>
                  <a:lnTo>
                    <a:pt x="95354" y="42507"/>
                  </a:lnTo>
                  <a:lnTo>
                    <a:pt x="97376" y="50848"/>
                  </a:lnTo>
                  <a:lnTo>
                    <a:pt x="98226" y="62494"/>
                  </a:lnTo>
                  <a:lnTo>
                    <a:pt x="141482" y="19253"/>
                  </a:lnTo>
                  <a:lnTo>
                    <a:pt x="147203" y="13532"/>
                  </a:lnTo>
                  <a:lnTo>
                    <a:pt x="148736" y="12990"/>
                  </a:lnTo>
                  <a:lnTo>
                    <a:pt x="149759" y="13621"/>
                  </a:lnTo>
                  <a:lnTo>
                    <a:pt x="151400" y="17022"/>
                  </a:lnTo>
                  <a:lnTo>
                    <a:pt x="151793" y="38828"/>
                  </a:lnTo>
                  <a:lnTo>
                    <a:pt x="142875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8" name="SMARTInkShape-2984"/>
            <p:cNvSpPr/>
            <p:nvPr/>
          </p:nvSpPr>
          <p:spPr>
            <a:xfrm>
              <a:off x="8313538" y="2920008"/>
              <a:ext cx="62509" cy="71395"/>
            </a:xfrm>
            <a:custGeom>
              <a:avLst/>
              <a:gdLst/>
              <a:ahLst/>
              <a:cxnLst/>
              <a:rect l="0" t="0" r="0" b="0"/>
              <a:pathLst>
                <a:path w="62509" h="71395">
                  <a:moveTo>
                    <a:pt x="62508" y="0"/>
                  </a:moveTo>
                  <a:lnTo>
                    <a:pt x="32598" y="0"/>
                  </a:lnTo>
                  <a:lnTo>
                    <a:pt x="26726" y="2646"/>
                  </a:lnTo>
                  <a:lnTo>
                    <a:pt x="14871" y="12429"/>
                  </a:lnTo>
                  <a:lnTo>
                    <a:pt x="11571" y="18091"/>
                  </a:lnTo>
                  <a:lnTo>
                    <a:pt x="10690" y="20991"/>
                  </a:lnTo>
                  <a:lnTo>
                    <a:pt x="11096" y="23915"/>
                  </a:lnTo>
                  <a:lnTo>
                    <a:pt x="16230" y="35739"/>
                  </a:lnTo>
                  <a:lnTo>
                    <a:pt x="16774" y="38708"/>
                  </a:lnTo>
                  <a:lnTo>
                    <a:pt x="22279" y="47629"/>
                  </a:lnTo>
                  <a:lnTo>
                    <a:pt x="27430" y="50934"/>
                  </a:lnTo>
                  <a:lnTo>
                    <a:pt x="30194" y="51815"/>
                  </a:lnTo>
                  <a:lnTo>
                    <a:pt x="32036" y="53394"/>
                  </a:lnTo>
                  <a:lnTo>
                    <a:pt x="39975" y="65852"/>
                  </a:lnTo>
                  <a:lnTo>
                    <a:pt x="40540" y="67714"/>
                  </a:lnTo>
                  <a:lnTo>
                    <a:pt x="39925" y="68955"/>
                  </a:lnTo>
                  <a:lnTo>
                    <a:pt x="36550" y="70947"/>
                  </a:lnTo>
                  <a:lnTo>
                    <a:pt x="23363" y="71394"/>
                  </a:lnTo>
                  <a:lnTo>
                    <a:pt x="17660" y="68772"/>
                  </a:lnTo>
                  <a:lnTo>
                    <a:pt x="11818" y="65292"/>
                  </a:lnTo>
                  <a:lnTo>
                    <a:pt x="0" y="625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9" name="SMARTInkShape-2985"/>
            <p:cNvSpPr/>
            <p:nvPr/>
          </p:nvSpPr>
          <p:spPr>
            <a:xfrm>
              <a:off x="8268890" y="2893219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892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0" name="SMARTInkShape-2986"/>
            <p:cNvSpPr/>
            <p:nvPr/>
          </p:nvSpPr>
          <p:spPr>
            <a:xfrm>
              <a:off x="8233171" y="2948038"/>
              <a:ext cx="8931" cy="52338"/>
            </a:xfrm>
            <a:custGeom>
              <a:avLst/>
              <a:gdLst/>
              <a:ahLst/>
              <a:cxnLst/>
              <a:rect l="0" t="0" r="0" b="0"/>
              <a:pathLst>
                <a:path w="8931" h="52338">
                  <a:moveTo>
                    <a:pt x="8930" y="7688"/>
                  </a:moveTo>
                  <a:lnTo>
                    <a:pt x="8930" y="0"/>
                  </a:lnTo>
                  <a:lnTo>
                    <a:pt x="8930" y="3867"/>
                  </a:lnTo>
                  <a:lnTo>
                    <a:pt x="7938" y="5141"/>
                  </a:lnTo>
                  <a:lnTo>
                    <a:pt x="4190" y="6556"/>
                  </a:lnTo>
                  <a:lnTo>
                    <a:pt x="2792" y="7926"/>
                  </a:lnTo>
                  <a:lnTo>
                    <a:pt x="1242" y="12093"/>
                  </a:lnTo>
                  <a:lnTo>
                    <a:pt x="0" y="523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1" name="SMARTInkShape-2987"/>
            <p:cNvSpPr/>
            <p:nvPr/>
          </p:nvSpPr>
          <p:spPr>
            <a:xfrm>
              <a:off x="8126050" y="2928937"/>
              <a:ext cx="44614" cy="80368"/>
            </a:xfrm>
            <a:custGeom>
              <a:avLst/>
              <a:gdLst/>
              <a:ahLst/>
              <a:cxnLst/>
              <a:rect l="0" t="0" r="0" b="0"/>
              <a:pathLst>
                <a:path w="44614" h="80368">
                  <a:moveTo>
                    <a:pt x="17824" y="0"/>
                  </a:moveTo>
                  <a:lnTo>
                    <a:pt x="13084" y="4741"/>
                  </a:lnTo>
                  <a:lnTo>
                    <a:pt x="10756" y="9714"/>
                  </a:lnTo>
                  <a:lnTo>
                    <a:pt x="10136" y="12429"/>
                  </a:lnTo>
                  <a:lnTo>
                    <a:pt x="8729" y="14239"/>
                  </a:lnTo>
                  <a:lnTo>
                    <a:pt x="4522" y="16251"/>
                  </a:lnTo>
                  <a:lnTo>
                    <a:pt x="3003" y="17779"/>
                  </a:lnTo>
                  <a:lnTo>
                    <a:pt x="1315" y="22124"/>
                  </a:lnTo>
                  <a:lnTo>
                    <a:pt x="0" y="47659"/>
                  </a:lnTo>
                  <a:lnTo>
                    <a:pt x="2627" y="53593"/>
                  </a:lnTo>
                  <a:lnTo>
                    <a:pt x="12397" y="65488"/>
                  </a:lnTo>
                  <a:lnTo>
                    <a:pt x="18058" y="68793"/>
                  </a:lnTo>
                  <a:lnTo>
                    <a:pt x="44613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2" name="SMARTInkShape-2988"/>
            <p:cNvSpPr/>
            <p:nvPr/>
          </p:nvSpPr>
          <p:spPr>
            <a:xfrm>
              <a:off x="8063507" y="2911078"/>
              <a:ext cx="5146" cy="17860"/>
            </a:xfrm>
            <a:custGeom>
              <a:avLst/>
              <a:gdLst/>
              <a:ahLst/>
              <a:cxnLst/>
              <a:rect l="0" t="0" r="0" b="0"/>
              <a:pathLst>
                <a:path w="5146" h="17860">
                  <a:moveTo>
                    <a:pt x="0" y="17859"/>
                  </a:moveTo>
                  <a:lnTo>
                    <a:pt x="4741" y="13119"/>
                  </a:lnTo>
                  <a:lnTo>
                    <a:pt x="5145" y="10730"/>
                  </a:lnTo>
                  <a:lnTo>
                    <a:pt x="4422" y="814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3" name="SMARTInkShape-2989"/>
            <p:cNvSpPr/>
            <p:nvPr/>
          </p:nvSpPr>
          <p:spPr>
            <a:xfrm>
              <a:off x="7902892" y="2964656"/>
              <a:ext cx="142718" cy="44649"/>
            </a:xfrm>
            <a:custGeom>
              <a:avLst/>
              <a:gdLst/>
              <a:ahLst/>
              <a:cxnLst/>
              <a:rect l="0" t="0" r="0" b="0"/>
              <a:pathLst>
                <a:path w="142718" h="44649">
                  <a:moveTo>
                    <a:pt x="17740" y="0"/>
                  </a:moveTo>
                  <a:lnTo>
                    <a:pt x="0" y="0"/>
                  </a:lnTo>
                  <a:lnTo>
                    <a:pt x="38917" y="0"/>
                  </a:lnTo>
                  <a:lnTo>
                    <a:pt x="83071" y="0"/>
                  </a:lnTo>
                  <a:lnTo>
                    <a:pt x="126712" y="0"/>
                  </a:lnTo>
                  <a:lnTo>
                    <a:pt x="130665" y="0"/>
                  </a:lnTo>
                  <a:lnTo>
                    <a:pt x="135067" y="2646"/>
                  </a:lnTo>
                  <a:lnTo>
                    <a:pt x="142306" y="8562"/>
                  </a:lnTo>
                  <a:lnTo>
                    <a:pt x="142717" y="21326"/>
                  </a:lnTo>
                  <a:lnTo>
                    <a:pt x="140093" y="27007"/>
                  </a:lnTo>
                  <a:lnTo>
                    <a:pt x="135064" y="33998"/>
                  </a:lnTo>
                  <a:lnTo>
                    <a:pt x="133826" y="44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4" name="SMARTInkShape-2990"/>
            <p:cNvSpPr/>
            <p:nvPr/>
          </p:nvSpPr>
          <p:spPr>
            <a:xfrm>
              <a:off x="7920753" y="2893586"/>
              <a:ext cx="44528" cy="133579"/>
            </a:xfrm>
            <a:custGeom>
              <a:avLst/>
              <a:gdLst/>
              <a:ahLst/>
              <a:cxnLst/>
              <a:rect l="0" t="0" r="0" b="0"/>
              <a:pathLst>
                <a:path w="44528" h="133579">
                  <a:moveTo>
                    <a:pt x="44527" y="8562"/>
                  </a:moveTo>
                  <a:lnTo>
                    <a:pt x="44527" y="0"/>
                  </a:lnTo>
                  <a:lnTo>
                    <a:pt x="39788" y="4482"/>
                  </a:lnTo>
                  <a:lnTo>
                    <a:pt x="37460" y="9395"/>
                  </a:lnTo>
                  <a:lnTo>
                    <a:pt x="36840" y="12094"/>
                  </a:lnTo>
                  <a:lnTo>
                    <a:pt x="12113" y="50991"/>
                  </a:lnTo>
                  <a:lnTo>
                    <a:pt x="8796" y="65231"/>
                  </a:lnTo>
                  <a:lnTo>
                    <a:pt x="1936" y="79434"/>
                  </a:lnTo>
                  <a:lnTo>
                    <a:pt x="0" y="108491"/>
                  </a:lnTo>
                  <a:lnTo>
                    <a:pt x="2579" y="115152"/>
                  </a:lnTo>
                  <a:lnTo>
                    <a:pt x="7578" y="122772"/>
                  </a:lnTo>
                  <a:lnTo>
                    <a:pt x="24078" y="132172"/>
                  </a:lnTo>
                  <a:lnTo>
                    <a:pt x="35598" y="13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5" name="SMARTInkShape-2991"/>
            <p:cNvSpPr/>
            <p:nvPr/>
          </p:nvSpPr>
          <p:spPr>
            <a:xfrm>
              <a:off x="7840275" y="2937867"/>
              <a:ext cx="8921" cy="98228"/>
            </a:xfrm>
            <a:custGeom>
              <a:avLst/>
              <a:gdLst/>
              <a:ahLst/>
              <a:cxnLst/>
              <a:rect l="0" t="0" r="0" b="0"/>
              <a:pathLst>
                <a:path w="8921" h="98228">
                  <a:moveTo>
                    <a:pt x="8920" y="0"/>
                  </a:moveTo>
                  <a:lnTo>
                    <a:pt x="8920" y="29888"/>
                  </a:lnTo>
                  <a:lnTo>
                    <a:pt x="6275" y="35773"/>
                  </a:lnTo>
                  <a:lnTo>
                    <a:pt x="4180" y="38732"/>
                  </a:lnTo>
                  <a:lnTo>
                    <a:pt x="1232" y="52376"/>
                  </a:lnTo>
                  <a:lnTo>
                    <a:pt x="0" y="87501"/>
                  </a:lnTo>
                  <a:lnTo>
                    <a:pt x="8920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6" name="SMARTInkShape-2992"/>
            <p:cNvSpPr/>
            <p:nvPr/>
          </p:nvSpPr>
          <p:spPr>
            <a:xfrm>
              <a:off x="7724179" y="2955726"/>
              <a:ext cx="53579" cy="88409"/>
            </a:xfrm>
            <a:custGeom>
              <a:avLst/>
              <a:gdLst/>
              <a:ahLst/>
              <a:cxnLst/>
              <a:rect l="0" t="0" r="0" b="0"/>
              <a:pathLst>
                <a:path w="53579" h="88409">
                  <a:moveTo>
                    <a:pt x="0" y="35719"/>
                  </a:moveTo>
                  <a:lnTo>
                    <a:pt x="0" y="65531"/>
                  </a:lnTo>
                  <a:lnTo>
                    <a:pt x="8562" y="88408"/>
                  </a:lnTo>
                  <a:lnTo>
                    <a:pt x="8927" y="67168"/>
                  </a:lnTo>
                  <a:lnTo>
                    <a:pt x="367" y="40765"/>
                  </a:lnTo>
                  <a:lnTo>
                    <a:pt x="32" y="23733"/>
                  </a:lnTo>
                  <a:lnTo>
                    <a:pt x="1014" y="21775"/>
                  </a:lnTo>
                  <a:lnTo>
                    <a:pt x="2660" y="20471"/>
                  </a:lnTo>
                  <a:lnTo>
                    <a:pt x="4751" y="19600"/>
                  </a:lnTo>
                  <a:lnTo>
                    <a:pt x="6144" y="18028"/>
                  </a:lnTo>
                  <a:lnTo>
                    <a:pt x="7692" y="13635"/>
                  </a:lnTo>
                  <a:lnTo>
                    <a:pt x="9097" y="12067"/>
                  </a:lnTo>
                  <a:lnTo>
                    <a:pt x="26973" y="2046"/>
                  </a:lnTo>
                  <a:lnTo>
                    <a:pt x="5357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7" name="SMARTInkShape-2993"/>
            <p:cNvSpPr/>
            <p:nvPr/>
          </p:nvSpPr>
          <p:spPr>
            <a:xfrm>
              <a:off x="7612218" y="2937867"/>
              <a:ext cx="49454" cy="89298"/>
            </a:xfrm>
            <a:custGeom>
              <a:avLst/>
              <a:gdLst/>
              <a:ahLst/>
              <a:cxnLst/>
              <a:rect l="0" t="0" r="0" b="0"/>
              <a:pathLst>
                <a:path w="49454" h="89298">
                  <a:moveTo>
                    <a:pt x="22664" y="0"/>
                  </a:moveTo>
                  <a:lnTo>
                    <a:pt x="39174" y="0"/>
                  </a:lnTo>
                  <a:lnTo>
                    <a:pt x="26882" y="0"/>
                  </a:lnTo>
                  <a:lnTo>
                    <a:pt x="21894" y="2646"/>
                  </a:lnTo>
                  <a:lnTo>
                    <a:pt x="10606" y="12429"/>
                  </a:lnTo>
                  <a:lnTo>
                    <a:pt x="7383" y="18092"/>
                  </a:lnTo>
                  <a:lnTo>
                    <a:pt x="4958" y="23916"/>
                  </a:lnTo>
                  <a:lnTo>
                    <a:pt x="574" y="29812"/>
                  </a:lnTo>
                  <a:lnTo>
                    <a:pt x="0" y="32773"/>
                  </a:lnTo>
                  <a:lnTo>
                    <a:pt x="610" y="35739"/>
                  </a:lnTo>
                  <a:lnTo>
                    <a:pt x="2940" y="41681"/>
                  </a:lnTo>
                  <a:lnTo>
                    <a:pt x="5633" y="59532"/>
                  </a:lnTo>
                  <a:lnTo>
                    <a:pt x="13885" y="71254"/>
                  </a:lnTo>
                  <a:lnTo>
                    <a:pt x="26053" y="83712"/>
                  </a:lnTo>
                  <a:lnTo>
                    <a:pt x="31777" y="86815"/>
                  </a:lnTo>
                  <a:lnTo>
                    <a:pt x="49453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8" name="SMARTInkShape-2994"/>
            <p:cNvSpPr/>
            <p:nvPr/>
          </p:nvSpPr>
          <p:spPr>
            <a:xfrm>
              <a:off x="7358062" y="2920008"/>
              <a:ext cx="17860" cy="1"/>
            </a:xfrm>
            <a:custGeom>
              <a:avLst/>
              <a:gdLst/>
              <a:ahLst/>
              <a:cxnLst/>
              <a:rect l="0" t="0" r="0" b="0"/>
              <a:pathLst>
                <a:path w="17860" h="1">
                  <a:moveTo>
                    <a:pt x="1785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9" name="SMARTInkShape-2995"/>
            <p:cNvSpPr/>
            <p:nvPr/>
          </p:nvSpPr>
          <p:spPr>
            <a:xfrm>
              <a:off x="7411640" y="2946797"/>
              <a:ext cx="71438" cy="80368"/>
            </a:xfrm>
            <a:custGeom>
              <a:avLst/>
              <a:gdLst/>
              <a:ahLst/>
              <a:cxnLst/>
              <a:rect l="0" t="0" r="0" b="0"/>
              <a:pathLst>
                <a:path w="71438" h="80368">
                  <a:moveTo>
                    <a:pt x="0" y="80367"/>
                  </a:moveTo>
                  <a:lnTo>
                    <a:pt x="0" y="41550"/>
                  </a:lnTo>
                  <a:lnTo>
                    <a:pt x="2646" y="35665"/>
                  </a:lnTo>
                  <a:lnTo>
                    <a:pt x="6137" y="29741"/>
                  </a:lnTo>
                  <a:lnTo>
                    <a:pt x="8562" y="19620"/>
                  </a:lnTo>
                  <a:lnTo>
                    <a:pt x="13562" y="13640"/>
                  </a:lnTo>
                  <a:lnTo>
                    <a:pt x="18595" y="11023"/>
                  </a:lnTo>
                  <a:lnTo>
                    <a:pt x="21326" y="10325"/>
                  </a:lnTo>
                  <a:lnTo>
                    <a:pt x="35784" y="2046"/>
                  </a:lnTo>
                  <a:lnTo>
                    <a:pt x="714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0" name="SMARTInkShape-2996"/>
            <p:cNvSpPr/>
            <p:nvPr/>
          </p:nvSpPr>
          <p:spPr>
            <a:xfrm>
              <a:off x="7367024" y="3000375"/>
              <a:ext cx="8898" cy="44649"/>
            </a:xfrm>
            <a:custGeom>
              <a:avLst/>
              <a:gdLst/>
              <a:ahLst/>
              <a:cxnLst/>
              <a:rect l="0" t="0" r="0" b="0"/>
              <a:pathLst>
                <a:path w="8898" h="44649">
                  <a:moveTo>
                    <a:pt x="8897" y="0"/>
                  </a:moveTo>
                  <a:lnTo>
                    <a:pt x="1209" y="7688"/>
                  </a:lnTo>
                  <a:lnTo>
                    <a:pt x="77" y="16509"/>
                  </a:lnTo>
                  <a:lnTo>
                    <a:pt x="0" y="22200"/>
                  </a:lnTo>
                  <a:lnTo>
                    <a:pt x="2628" y="27395"/>
                  </a:lnTo>
                  <a:lnTo>
                    <a:pt x="6111" y="33012"/>
                  </a:lnTo>
                  <a:lnTo>
                    <a:pt x="8897" y="44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1" name="SMARTInkShape-2997"/>
            <p:cNvSpPr/>
            <p:nvPr/>
          </p:nvSpPr>
          <p:spPr>
            <a:xfrm>
              <a:off x="7000874" y="2897332"/>
              <a:ext cx="303611" cy="147537"/>
            </a:xfrm>
            <a:custGeom>
              <a:avLst/>
              <a:gdLst/>
              <a:ahLst/>
              <a:cxnLst/>
              <a:rect l="0" t="0" r="0" b="0"/>
              <a:pathLst>
                <a:path w="303611" h="147537">
                  <a:moveTo>
                    <a:pt x="0" y="103043"/>
                  </a:moveTo>
                  <a:lnTo>
                    <a:pt x="4741" y="98302"/>
                  </a:lnTo>
                  <a:lnTo>
                    <a:pt x="12359" y="95975"/>
                  </a:lnTo>
                  <a:lnTo>
                    <a:pt x="27806" y="92019"/>
                  </a:lnTo>
                  <a:lnTo>
                    <a:pt x="44950" y="87209"/>
                  </a:lnTo>
                  <a:lnTo>
                    <a:pt x="87462" y="78293"/>
                  </a:lnTo>
                  <a:lnTo>
                    <a:pt x="106614" y="74212"/>
                  </a:lnTo>
                  <a:lnTo>
                    <a:pt x="148797" y="55299"/>
                  </a:lnTo>
                  <a:lnTo>
                    <a:pt x="186738" y="25868"/>
                  </a:lnTo>
                  <a:lnTo>
                    <a:pt x="189977" y="24804"/>
                  </a:lnTo>
                  <a:lnTo>
                    <a:pt x="192136" y="23103"/>
                  </a:lnTo>
                  <a:lnTo>
                    <a:pt x="194535" y="18566"/>
                  </a:lnTo>
                  <a:lnTo>
                    <a:pt x="196379" y="2910"/>
                  </a:lnTo>
                  <a:lnTo>
                    <a:pt x="196421" y="0"/>
                  </a:lnTo>
                  <a:lnTo>
                    <a:pt x="196450" y="3986"/>
                  </a:lnTo>
                  <a:lnTo>
                    <a:pt x="190316" y="11781"/>
                  </a:lnTo>
                  <a:lnTo>
                    <a:pt x="187359" y="19999"/>
                  </a:lnTo>
                  <a:lnTo>
                    <a:pt x="181633" y="28717"/>
                  </a:lnTo>
                  <a:lnTo>
                    <a:pt x="167623" y="69420"/>
                  </a:lnTo>
                  <a:lnTo>
                    <a:pt x="163796" y="80162"/>
                  </a:lnTo>
                  <a:lnTo>
                    <a:pt x="160769" y="123735"/>
                  </a:lnTo>
                  <a:lnTo>
                    <a:pt x="160745" y="132766"/>
                  </a:lnTo>
                  <a:lnTo>
                    <a:pt x="163386" y="138743"/>
                  </a:lnTo>
                  <a:lnTo>
                    <a:pt x="169557" y="147536"/>
                  </a:lnTo>
                  <a:lnTo>
                    <a:pt x="176772" y="139539"/>
                  </a:lnTo>
                  <a:lnTo>
                    <a:pt x="203633" y="104902"/>
                  </a:lnTo>
                  <a:lnTo>
                    <a:pt x="214190" y="94237"/>
                  </a:lnTo>
                  <a:lnTo>
                    <a:pt x="214277" y="98890"/>
                  </a:lnTo>
                  <a:lnTo>
                    <a:pt x="215281" y="100274"/>
                  </a:lnTo>
                  <a:lnTo>
                    <a:pt x="219043" y="101812"/>
                  </a:lnTo>
                  <a:lnTo>
                    <a:pt x="220443" y="103215"/>
                  </a:lnTo>
                  <a:lnTo>
                    <a:pt x="221998" y="107419"/>
                  </a:lnTo>
                  <a:lnTo>
                    <a:pt x="223990" y="118202"/>
                  </a:lnTo>
                  <a:lnTo>
                    <a:pt x="234253" y="131710"/>
                  </a:lnTo>
                  <a:lnTo>
                    <a:pt x="236535" y="134060"/>
                  </a:lnTo>
                  <a:lnTo>
                    <a:pt x="241719" y="136672"/>
                  </a:lnTo>
                  <a:lnTo>
                    <a:pt x="259015" y="138578"/>
                  </a:lnTo>
                  <a:lnTo>
                    <a:pt x="261975" y="138639"/>
                  </a:lnTo>
                  <a:lnTo>
                    <a:pt x="267907" y="136062"/>
                  </a:lnTo>
                  <a:lnTo>
                    <a:pt x="270878" y="133985"/>
                  </a:lnTo>
                  <a:lnTo>
                    <a:pt x="274180" y="129032"/>
                  </a:lnTo>
                  <a:lnTo>
                    <a:pt x="275059" y="126322"/>
                  </a:lnTo>
                  <a:lnTo>
                    <a:pt x="276639" y="124515"/>
                  </a:lnTo>
                  <a:lnTo>
                    <a:pt x="289096" y="116638"/>
                  </a:lnTo>
                  <a:lnTo>
                    <a:pt x="292198" y="111400"/>
                  </a:lnTo>
                  <a:lnTo>
                    <a:pt x="294354" y="103151"/>
                  </a:lnTo>
                  <a:lnTo>
                    <a:pt x="294677" y="86546"/>
                  </a:lnTo>
                  <a:lnTo>
                    <a:pt x="293685" y="86092"/>
                  </a:lnTo>
                  <a:lnTo>
                    <a:pt x="289939" y="85587"/>
                  </a:lnTo>
                  <a:lnTo>
                    <a:pt x="288542" y="86445"/>
                  </a:lnTo>
                  <a:lnTo>
                    <a:pt x="287612" y="88009"/>
                  </a:lnTo>
                  <a:lnTo>
                    <a:pt x="286992" y="90044"/>
                  </a:lnTo>
                  <a:lnTo>
                    <a:pt x="285585" y="91400"/>
                  </a:lnTo>
                  <a:lnTo>
                    <a:pt x="281378" y="92907"/>
                  </a:lnTo>
                  <a:lnTo>
                    <a:pt x="279859" y="94301"/>
                  </a:lnTo>
                  <a:lnTo>
                    <a:pt x="269930" y="112158"/>
                  </a:lnTo>
                  <a:lnTo>
                    <a:pt x="268295" y="123915"/>
                  </a:lnTo>
                  <a:lnTo>
                    <a:pt x="269152" y="125888"/>
                  </a:lnTo>
                  <a:lnTo>
                    <a:pt x="270715" y="127202"/>
                  </a:lnTo>
                  <a:lnTo>
                    <a:pt x="272751" y="128079"/>
                  </a:lnTo>
                  <a:lnTo>
                    <a:pt x="274108" y="129655"/>
                  </a:lnTo>
                  <a:lnTo>
                    <a:pt x="275616" y="134053"/>
                  </a:lnTo>
                  <a:lnTo>
                    <a:pt x="277010" y="135622"/>
                  </a:lnTo>
                  <a:lnTo>
                    <a:pt x="281205" y="137366"/>
                  </a:lnTo>
                  <a:lnTo>
                    <a:pt x="303610" y="1387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2" name="SMARTInkShape-2998"/>
            <p:cNvSpPr/>
            <p:nvPr/>
          </p:nvSpPr>
          <p:spPr>
            <a:xfrm>
              <a:off x="7063382" y="2902148"/>
              <a:ext cx="17860" cy="125017"/>
            </a:xfrm>
            <a:custGeom>
              <a:avLst/>
              <a:gdLst/>
              <a:ahLst/>
              <a:cxnLst/>
              <a:rect l="0" t="0" r="0" b="0"/>
              <a:pathLst>
                <a:path w="17860" h="125017">
                  <a:moveTo>
                    <a:pt x="17859" y="0"/>
                  </a:moveTo>
                  <a:lnTo>
                    <a:pt x="17859" y="4741"/>
                  </a:lnTo>
                  <a:lnTo>
                    <a:pt x="16868" y="6137"/>
                  </a:lnTo>
                  <a:lnTo>
                    <a:pt x="15215" y="7068"/>
                  </a:lnTo>
                  <a:lnTo>
                    <a:pt x="13120" y="7689"/>
                  </a:lnTo>
                  <a:lnTo>
                    <a:pt x="11723" y="9095"/>
                  </a:lnTo>
                  <a:lnTo>
                    <a:pt x="8183" y="17952"/>
                  </a:lnTo>
                  <a:lnTo>
                    <a:pt x="2866" y="24722"/>
                  </a:lnTo>
                  <a:lnTo>
                    <a:pt x="850" y="33012"/>
                  </a:lnTo>
                  <a:lnTo>
                    <a:pt x="11" y="74050"/>
                  </a:lnTo>
                  <a:lnTo>
                    <a:pt x="0" y="115919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3" name="SMARTInkShape-2999"/>
            <p:cNvSpPr/>
            <p:nvPr/>
          </p:nvSpPr>
          <p:spPr>
            <a:xfrm>
              <a:off x="8188528" y="2616398"/>
              <a:ext cx="8925" cy="223243"/>
            </a:xfrm>
            <a:custGeom>
              <a:avLst/>
              <a:gdLst/>
              <a:ahLst/>
              <a:cxnLst/>
              <a:rect l="0" t="0" r="0" b="0"/>
              <a:pathLst>
                <a:path w="8925" h="223243">
                  <a:moveTo>
                    <a:pt x="8924" y="0"/>
                  </a:moveTo>
                  <a:lnTo>
                    <a:pt x="8924" y="42419"/>
                  </a:lnTo>
                  <a:lnTo>
                    <a:pt x="7933" y="50603"/>
                  </a:lnTo>
                  <a:lnTo>
                    <a:pt x="1236" y="77783"/>
                  </a:lnTo>
                  <a:lnTo>
                    <a:pt x="68" y="119086"/>
                  </a:lnTo>
                  <a:lnTo>
                    <a:pt x="0" y="160736"/>
                  </a:lnTo>
                  <a:lnTo>
                    <a:pt x="989" y="172642"/>
                  </a:lnTo>
                  <a:lnTo>
                    <a:pt x="8924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4" name="SMARTInkShape-3000"/>
            <p:cNvSpPr/>
            <p:nvPr/>
          </p:nvSpPr>
          <p:spPr>
            <a:xfrm>
              <a:off x="7974213" y="2714625"/>
              <a:ext cx="151803" cy="71025"/>
            </a:xfrm>
            <a:custGeom>
              <a:avLst/>
              <a:gdLst/>
              <a:ahLst/>
              <a:cxnLst/>
              <a:rect l="0" t="0" r="0" b="0"/>
              <a:pathLst>
                <a:path w="151803" h="71025">
                  <a:moveTo>
                    <a:pt x="17857" y="0"/>
                  </a:moveTo>
                  <a:lnTo>
                    <a:pt x="17857" y="7688"/>
                  </a:lnTo>
                  <a:lnTo>
                    <a:pt x="10169" y="16509"/>
                  </a:lnTo>
                  <a:lnTo>
                    <a:pt x="8180" y="24722"/>
                  </a:lnTo>
                  <a:lnTo>
                    <a:pt x="2863" y="33012"/>
                  </a:lnTo>
                  <a:lnTo>
                    <a:pt x="564" y="44702"/>
                  </a:lnTo>
                  <a:lnTo>
                    <a:pt x="0" y="70042"/>
                  </a:lnTo>
                  <a:lnTo>
                    <a:pt x="992" y="70507"/>
                  </a:lnTo>
                  <a:lnTo>
                    <a:pt x="4739" y="71024"/>
                  </a:lnTo>
                  <a:lnTo>
                    <a:pt x="6135" y="70170"/>
                  </a:lnTo>
                  <a:lnTo>
                    <a:pt x="7066" y="68608"/>
                  </a:lnTo>
                  <a:lnTo>
                    <a:pt x="7687" y="66575"/>
                  </a:lnTo>
                  <a:lnTo>
                    <a:pt x="9092" y="65219"/>
                  </a:lnTo>
                  <a:lnTo>
                    <a:pt x="18477" y="60397"/>
                  </a:lnTo>
                  <a:lnTo>
                    <a:pt x="32822" y="48339"/>
                  </a:lnTo>
                  <a:lnTo>
                    <a:pt x="42892" y="45134"/>
                  </a:lnTo>
                  <a:lnTo>
                    <a:pt x="43477" y="43980"/>
                  </a:lnTo>
                  <a:lnTo>
                    <a:pt x="44126" y="40052"/>
                  </a:lnTo>
                  <a:lnTo>
                    <a:pt x="45292" y="38607"/>
                  </a:lnTo>
                  <a:lnTo>
                    <a:pt x="53463" y="35752"/>
                  </a:lnTo>
                  <a:lnTo>
                    <a:pt x="53575" y="49280"/>
                  </a:lnTo>
                  <a:lnTo>
                    <a:pt x="54567" y="50713"/>
                  </a:lnTo>
                  <a:lnTo>
                    <a:pt x="56222" y="51668"/>
                  </a:lnTo>
                  <a:lnTo>
                    <a:pt x="63289" y="53012"/>
                  </a:lnTo>
                  <a:lnTo>
                    <a:pt x="66004" y="53201"/>
                  </a:lnTo>
                  <a:lnTo>
                    <a:pt x="71667" y="56056"/>
                  </a:lnTo>
                  <a:lnTo>
                    <a:pt x="77492" y="59641"/>
                  </a:lnTo>
                  <a:lnTo>
                    <a:pt x="89315" y="61941"/>
                  </a:lnTo>
                  <a:lnTo>
                    <a:pt x="92285" y="62130"/>
                  </a:lnTo>
                  <a:lnTo>
                    <a:pt x="98231" y="59694"/>
                  </a:lnTo>
                  <a:lnTo>
                    <a:pt x="104179" y="56296"/>
                  </a:lnTo>
                  <a:lnTo>
                    <a:pt x="113108" y="53391"/>
                  </a:lnTo>
                  <a:lnTo>
                    <a:pt x="122037" y="47680"/>
                  </a:lnTo>
                  <a:lnTo>
                    <a:pt x="130967" y="44555"/>
                  </a:lnTo>
                  <a:lnTo>
                    <a:pt x="136919" y="40307"/>
                  </a:lnTo>
                  <a:lnTo>
                    <a:pt x="140227" y="35112"/>
                  </a:lnTo>
                  <a:lnTo>
                    <a:pt x="141109" y="32338"/>
                  </a:lnTo>
                  <a:lnTo>
                    <a:pt x="142688" y="30488"/>
                  </a:lnTo>
                  <a:lnTo>
                    <a:pt x="151802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5" name="SMARTInkShape-3001"/>
            <p:cNvSpPr/>
            <p:nvPr/>
          </p:nvSpPr>
          <p:spPr>
            <a:xfrm>
              <a:off x="7742038" y="2696766"/>
              <a:ext cx="89298" cy="160735"/>
            </a:xfrm>
            <a:custGeom>
              <a:avLst/>
              <a:gdLst/>
              <a:ahLst/>
              <a:cxnLst/>
              <a:rect l="0" t="0" r="0" b="0"/>
              <a:pathLst>
                <a:path w="89298" h="160735">
                  <a:moveTo>
                    <a:pt x="8930" y="0"/>
                  </a:moveTo>
                  <a:lnTo>
                    <a:pt x="1242" y="0"/>
                  </a:lnTo>
                  <a:lnTo>
                    <a:pt x="828" y="992"/>
                  </a:lnTo>
                  <a:lnTo>
                    <a:pt x="0" y="44664"/>
                  </a:lnTo>
                  <a:lnTo>
                    <a:pt x="0" y="47635"/>
                  </a:lnTo>
                  <a:lnTo>
                    <a:pt x="2647" y="53582"/>
                  </a:lnTo>
                  <a:lnTo>
                    <a:pt x="6137" y="59533"/>
                  </a:lnTo>
                  <a:lnTo>
                    <a:pt x="7689" y="65485"/>
                  </a:lnTo>
                  <a:lnTo>
                    <a:pt x="9094" y="67469"/>
                  </a:lnTo>
                  <a:lnTo>
                    <a:pt x="11024" y="68792"/>
                  </a:lnTo>
                  <a:lnTo>
                    <a:pt x="15813" y="71254"/>
                  </a:lnTo>
                  <a:lnTo>
                    <a:pt x="21250" y="75655"/>
                  </a:lnTo>
                  <a:lnTo>
                    <a:pt x="24089" y="76233"/>
                  </a:lnTo>
                  <a:lnTo>
                    <a:pt x="26973" y="75627"/>
                  </a:lnTo>
                  <a:lnTo>
                    <a:pt x="32825" y="73299"/>
                  </a:lnTo>
                  <a:lnTo>
                    <a:pt x="50609" y="70608"/>
                  </a:lnTo>
                  <a:lnTo>
                    <a:pt x="65486" y="59029"/>
                  </a:lnTo>
                  <a:lnTo>
                    <a:pt x="68793" y="53355"/>
                  </a:lnTo>
                  <a:lnTo>
                    <a:pt x="71254" y="47525"/>
                  </a:lnTo>
                  <a:lnTo>
                    <a:pt x="86229" y="28935"/>
                  </a:lnTo>
                  <a:lnTo>
                    <a:pt x="89295" y="17872"/>
                  </a:lnTo>
                  <a:lnTo>
                    <a:pt x="89297" y="30289"/>
                  </a:lnTo>
                  <a:lnTo>
                    <a:pt x="88306" y="32099"/>
                  </a:lnTo>
                  <a:lnTo>
                    <a:pt x="86652" y="33305"/>
                  </a:lnTo>
                  <a:lnTo>
                    <a:pt x="84558" y="34110"/>
                  </a:lnTo>
                  <a:lnTo>
                    <a:pt x="83161" y="36630"/>
                  </a:lnTo>
                  <a:lnTo>
                    <a:pt x="79621" y="58958"/>
                  </a:lnTo>
                  <a:lnTo>
                    <a:pt x="74304" y="69283"/>
                  </a:lnTo>
                  <a:lnTo>
                    <a:pt x="70520" y="103930"/>
                  </a:lnTo>
                  <a:lnTo>
                    <a:pt x="64385" y="116036"/>
                  </a:lnTo>
                  <a:lnTo>
                    <a:pt x="62511" y="156022"/>
                  </a:lnTo>
                  <a:lnTo>
                    <a:pt x="61518" y="157593"/>
                  </a:lnTo>
                  <a:lnTo>
                    <a:pt x="59864" y="158640"/>
                  </a:lnTo>
                  <a:lnTo>
                    <a:pt x="57769" y="159338"/>
                  </a:lnTo>
                  <a:lnTo>
                    <a:pt x="57364" y="159803"/>
                  </a:lnTo>
                  <a:lnTo>
                    <a:pt x="58087" y="160114"/>
                  </a:lnTo>
                  <a:lnTo>
                    <a:pt x="62508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6" name="SMARTInkShape-3002"/>
            <p:cNvSpPr/>
            <p:nvPr/>
          </p:nvSpPr>
          <p:spPr>
            <a:xfrm>
              <a:off x="7634926" y="2723555"/>
              <a:ext cx="98149" cy="168380"/>
            </a:xfrm>
            <a:custGeom>
              <a:avLst/>
              <a:gdLst/>
              <a:ahLst/>
              <a:cxnLst/>
              <a:rect l="0" t="0" r="0" b="0"/>
              <a:pathLst>
                <a:path w="98149" h="168380">
                  <a:moveTo>
                    <a:pt x="53534" y="0"/>
                  </a:moveTo>
                  <a:lnTo>
                    <a:pt x="45846" y="0"/>
                  </a:lnTo>
                  <a:lnTo>
                    <a:pt x="23668" y="15813"/>
                  </a:lnTo>
                  <a:lnTo>
                    <a:pt x="13846" y="29888"/>
                  </a:lnTo>
                  <a:lnTo>
                    <a:pt x="8445" y="33127"/>
                  </a:lnTo>
                  <a:lnTo>
                    <a:pt x="5615" y="33991"/>
                  </a:lnTo>
                  <a:lnTo>
                    <a:pt x="3729" y="35559"/>
                  </a:lnTo>
                  <a:lnTo>
                    <a:pt x="1633" y="39947"/>
                  </a:lnTo>
                  <a:lnTo>
                    <a:pt x="0" y="53088"/>
                  </a:lnTo>
                  <a:lnTo>
                    <a:pt x="22080" y="53574"/>
                  </a:lnTo>
                  <a:lnTo>
                    <a:pt x="27319" y="50930"/>
                  </a:lnTo>
                  <a:lnTo>
                    <a:pt x="32953" y="47440"/>
                  </a:lnTo>
                  <a:lnTo>
                    <a:pt x="41704" y="44483"/>
                  </a:lnTo>
                  <a:lnTo>
                    <a:pt x="51780" y="37068"/>
                  </a:lnTo>
                  <a:lnTo>
                    <a:pt x="62341" y="35729"/>
                  </a:lnTo>
                  <a:lnTo>
                    <a:pt x="67168" y="40462"/>
                  </a:lnTo>
                  <a:lnTo>
                    <a:pt x="69516" y="45434"/>
                  </a:lnTo>
                  <a:lnTo>
                    <a:pt x="70142" y="48148"/>
                  </a:lnTo>
                  <a:lnTo>
                    <a:pt x="78297" y="62576"/>
                  </a:lnTo>
                  <a:lnTo>
                    <a:pt x="82791" y="87441"/>
                  </a:lnTo>
                  <a:lnTo>
                    <a:pt x="86382" y="94425"/>
                  </a:lnTo>
                  <a:lnTo>
                    <a:pt x="89394" y="103935"/>
                  </a:lnTo>
                  <a:lnTo>
                    <a:pt x="95138" y="114029"/>
                  </a:lnTo>
                  <a:lnTo>
                    <a:pt x="98148" y="146983"/>
                  </a:lnTo>
                  <a:lnTo>
                    <a:pt x="95522" y="152307"/>
                  </a:lnTo>
                  <a:lnTo>
                    <a:pt x="93433" y="155116"/>
                  </a:lnTo>
                  <a:lnTo>
                    <a:pt x="88465" y="158237"/>
                  </a:lnTo>
                  <a:lnTo>
                    <a:pt x="74268" y="161397"/>
                  </a:lnTo>
                  <a:lnTo>
                    <a:pt x="65409" y="166773"/>
                  </a:lnTo>
                  <a:lnTo>
                    <a:pt x="59473" y="168379"/>
                  </a:lnTo>
                  <a:lnTo>
                    <a:pt x="56501" y="167815"/>
                  </a:lnTo>
                  <a:lnTo>
                    <a:pt x="44603" y="162427"/>
                  </a:lnTo>
                  <a:lnTo>
                    <a:pt x="26745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7" name="SMARTInkShape-3003"/>
            <p:cNvSpPr/>
            <p:nvPr/>
          </p:nvSpPr>
          <p:spPr>
            <a:xfrm>
              <a:off x="7500983" y="2723555"/>
              <a:ext cx="89206" cy="71316"/>
            </a:xfrm>
            <a:custGeom>
              <a:avLst/>
              <a:gdLst/>
              <a:ahLst/>
              <a:cxnLst/>
              <a:rect l="0" t="0" r="0" b="0"/>
              <a:pathLst>
                <a:path w="89206" h="71316">
                  <a:moveTo>
                    <a:pt x="62462" y="17859"/>
                  </a:moveTo>
                  <a:lnTo>
                    <a:pt x="53901" y="9297"/>
                  </a:lnTo>
                  <a:lnTo>
                    <a:pt x="32286" y="8932"/>
                  </a:lnTo>
                  <a:lnTo>
                    <a:pt x="26561" y="11576"/>
                  </a:lnTo>
                  <a:lnTo>
                    <a:pt x="20709" y="15067"/>
                  </a:lnTo>
                  <a:lnTo>
                    <a:pt x="11837" y="18024"/>
                  </a:lnTo>
                  <a:lnTo>
                    <a:pt x="5898" y="22232"/>
                  </a:lnTo>
                  <a:lnTo>
                    <a:pt x="2595" y="27409"/>
                  </a:lnTo>
                  <a:lnTo>
                    <a:pt x="476" y="38818"/>
                  </a:lnTo>
                  <a:lnTo>
                    <a:pt x="0" y="56565"/>
                  </a:lnTo>
                  <a:lnTo>
                    <a:pt x="977" y="58546"/>
                  </a:lnTo>
                  <a:lnTo>
                    <a:pt x="2620" y="59866"/>
                  </a:lnTo>
                  <a:lnTo>
                    <a:pt x="7093" y="62326"/>
                  </a:lnTo>
                  <a:lnTo>
                    <a:pt x="15188" y="68296"/>
                  </a:lnTo>
                  <a:lnTo>
                    <a:pt x="23871" y="70506"/>
                  </a:lnTo>
                  <a:lnTo>
                    <a:pt x="38663" y="71315"/>
                  </a:lnTo>
                  <a:lnTo>
                    <a:pt x="67588" y="62335"/>
                  </a:lnTo>
                  <a:lnTo>
                    <a:pt x="83189" y="50187"/>
                  </a:lnTo>
                  <a:lnTo>
                    <a:pt x="86557" y="44464"/>
                  </a:lnTo>
                  <a:lnTo>
                    <a:pt x="89093" y="28542"/>
                  </a:lnTo>
                  <a:lnTo>
                    <a:pt x="89205" y="22568"/>
                  </a:lnTo>
                  <a:lnTo>
                    <a:pt x="86585" y="17306"/>
                  </a:lnTo>
                  <a:lnTo>
                    <a:pt x="81559" y="10584"/>
                  </a:lnTo>
                  <a:lnTo>
                    <a:pt x="78226" y="9665"/>
                  </a:lnTo>
                  <a:lnTo>
                    <a:pt x="75948" y="9419"/>
                  </a:lnTo>
                  <a:lnTo>
                    <a:pt x="70770" y="6501"/>
                  </a:lnTo>
                  <a:lnTo>
                    <a:pt x="624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8" name="SMARTInkShape-3004"/>
            <p:cNvSpPr/>
            <p:nvPr/>
          </p:nvSpPr>
          <p:spPr>
            <a:xfrm>
              <a:off x="7420570" y="2589609"/>
              <a:ext cx="53579" cy="223243"/>
            </a:xfrm>
            <a:custGeom>
              <a:avLst/>
              <a:gdLst/>
              <a:ahLst/>
              <a:cxnLst/>
              <a:rect l="0" t="0" r="0" b="0"/>
              <a:pathLst>
                <a:path w="53579" h="223243">
                  <a:moveTo>
                    <a:pt x="0" y="0"/>
                  </a:moveTo>
                  <a:lnTo>
                    <a:pt x="0" y="42240"/>
                  </a:lnTo>
                  <a:lnTo>
                    <a:pt x="0" y="86703"/>
                  </a:lnTo>
                  <a:lnTo>
                    <a:pt x="7688" y="126814"/>
                  </a:lnTo>
                  <a:lnTo>
                    <a:pt x="9676" y="147824"/>
                  </a:lnTo>
                  <a:lnTo>
                    <a:pt x="22222" y="188813"/>
                  </a:lnTo>
                  <a:lnTo>
                    <a:pt x="53578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9" name="SMARTInkShape-3005"/>
            <p:cNvSpPr/>
            <p:nvPr/>
          </p:nvSpPr>
          <p:spPr>
            <a:xfrm>
              <a:off x="7304900" y="2732484"/>
              <a:ext cx="88881" cy="62509"/>
            </a:xfrm>
            <a:custGeom>
              <a:avLst/>
              <a:gdLst/>
              <a:ahLst/>
              <a:cxnLst/>
              <a:rect l="0" t="0" r="0" b="0"/>
              <a:pathLst>
                <a:path w="88881" h="62509">
                  <a:moveTo>
                    <a:pt x="71021" y="0"/>
                  </a:moveTo>
                  <a:lnTo>
                    <a:pt x="54413" y="0"/>
                  </a:lnTo>
                  <a:lnTo>
                    <a:pt x="48791" y="4741"/>
                  </a:lnTo>
                  <a:lnTo>
                    <a:pt x="40968" y="7068"/>
                  </a:lnTo>
                  <a:lnTo>
                    <a:pt x="31867" y="9095"/>
                  </a:lnTo>
                  <a:lnTo>
                    <a:pt x="17941" y="18480"/>
                  </a:lnTo>
                  <a:lnTo>
                    <a:pt x="12703" y="24088"/>
                  </a:lnTo>
                  <a:lnTo>
                    <a:pt x="6696" y="35773"/>
                  </a:lnTo>
                  <a:lnTo>
                    <a:pt x="2745" y="41696"/>
                  </a:lnTo>
                  <a:lnTo>
                    <a:pt x="0" y="51817"/>
                  </a:lnTo>
                  <a:lnTo>
                    <a:pt x="7309" y="61112"/>
                  </a:lnTo>
                  <a:lnTo>
                    <a:pt x="10625" y="61888"/>
                  </a:lnTo>
                  <a:lnTo>
                    <a:pt x="20837" y="62386"/>
                  </a:lnTo>
                  <a:lnTo>
                    <a:pt x="26559" y="59808"/>
                  </a:lnTo>
                  <a:lnTo>
                    <a:pt x="41280" y="48262"/>
                  </a:lnTo>
                  <a:lnTo>
                    <a:pt x="47219" y="46254"/>
                  </a:lnTo>
                  <a:lnTo>
                    <a:pt x="49201" y="43735"/>
                  </a:lnTo>
                  <a:lnTo>
                    <a:pt x="52980" y="32692"/>
                  </a:lnTo>
                  <a:lnTo>
                    <a:pt x="55026" y="30724"/>
                  </a:lnTo>
                  <a:lnTo>
                    <a:pt x="57381" y="29413"/>
                  </a:lnTo>
                  <a:lnTo>
                    <a:pt x="58951" y="27546"/>
                  </a:lnTo>
                  <a:lnTo>
                    <a:pt x="60696" y="22826"/>
                  </a:lnTo>
                  <a:lnTo>
                    <a:pt x="61969" y="2919"/>
                  </a:lnTo>
                  <a:lnTo>
                    <a:pt x="62010" y="2938"/>
                  </a:lnTo>
                  <a:lnTo>
                    <a:pt x="62091" y="38816"/>
                  </a:lnTo>
                  <a:lnTo>
                    <a:pt x="64738" y="44702"/>
                  </a:lnTo>
                  <a:lnTo>
                    <a:pt x="78601" y="61113"/>
                  </a:lnTo>
                  <a:lnTo>
                    <a:pt x="88880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0" name="SMARTInkShape-3006"/>
            <p:cNvSpPr/>
            <p:nvPr/>
          </p:nvSpPr>
          <p:spPr>
            <a:xfrm>
              <a:off x="7045687" y="2680147"/>
              <a:ext cx="223079" cy="132180"/>
            </a:xfrm>
            <a:custGeom>
              <a:avLst/>
              <a:gdLst/>
              <a:ahLst/>
              <a:cxnLst/>
              <a:rect l="0" t="0" r="0" b="0"/>
              <a:pathLst>
                <a:path w="223079" h="132180">
                  <a:moveTo>
                    <a:pt x="124851" y="7689"/>
                  </a:moveTo>
                  <a:lnTo>
                    <a:pt x="104734" y="7689"/>
                  </a:lnTo>
                  <a:lnTo>
                    <a:pt x="98382" y="5043"/>
                  </a:lnTo>
                  <a:lnTo>
                    <a:pt x="92252" y="1552"/>
                  </a:lnTo>
                  <a:lnTo>
                    <a:pt x="86220" y="0"/>
                  </a:lnTo>
                  <a:lnTo>
                    <a:pt x="83222" y="579"/>
                  </a:lnTo>
                  <a:lnTo>
                    <a:pt x="71282" y="5990"/>
                  </a:lnTo>
                  <a:lnTo>
                    <a:pt x="68302" y="6556"/>
                  </a:lnTo>
                  <a:lnTo>
                    <a:pt x="59368" y="12094"/>
                  </a:lnTo>
                  <a:lnTo>
                    <a:pt x="37540" y="39687"/>
                  </a:lnTo>
                  <a:lnTo>
                    <a:pt x="23465" y="50132"/>
                  </a:lnTo>
                  <a:lnTo>
                    <a:pt x="6157" y="71903"/>
                  </a:lnTo>
                  <a:lnTo>
                    <a:pt x="2646" y="81208"/>
                  </a:lnTo>
                  <a:lnTo>
                    <a:pt x="0" y="108491"/>
                  </a:lnTo>
                  <a:lnTo>
                    <a:pt x="2556" y="114667"/>
                  </a:lnTo>
                  <a:lnTo>
                    <a:pt x="6005" y="120719"/>
                  </a:lnTo>
                  <a:lnTo>
                    <a:pt x="7538" y="126716"/>
                  </a:lnTo>
                  <a:lnTo>
                    <a:pt x="8939" y="128712"/>
                  </a:lnTo>
                  <a:lnTo>
                    <a:pt x="10866" y="130043"/>
                  </a:lnTo>
                  <a:lnTo>
                    <a:pt x="15653" y="131521"/>
                  </a:lnTo>
                  <a:lnTo>
                    <a:pt x="21086" y="132179"/>
                  </a:lnTo>
                  <a:lnTo>
                    <a:pt x="34465" y="127808"/>
                  </a:lnTo>
                  <a:lnTo>
                    <a:pt x="49634" y="117443"/>
                  </a:lnTo>
                  <a:lnTo>
                    <a:pt x="86151" y="81108"/>
                  </a:lnTo>
                  <a:lnTo>
                    <a:pt x="94092" y="67035"/>
                  </a:lnTo>
                  <a:lnTo>
                    <a:pt x="97278" y="52889"/>
                  </a:lnTo>
                  <a:lnTo>
                    <a:pt x="97539" y="49728"/>
                  </a:lnTo>
                  <a:lnTo>
                    <a:pt x="100476" y="43571"/>
                  </a:lnTo>
                  <a:lnTo>
                    <a:pt x="104096" y="37527"/>
                  </a:lnTo>
                  <a:lnTo>
                    <a:pt x="106959" y="25704"/>
                  </a:lnTo>
                  <a:lnTo>
                    <a:pt x="106992" y="55361"/>
                  </a:lnTo>
                  <a:lnTo>
                    <a:pt x="109638" y="61288"/>
                  </a:lnTo>
                  <a:lnTo>
                    <a:pt x="113129" y="67229"/>
                  </a:lnTo>
                  <a:lnTo>
                    <a:pt x="115370" y="79128"/>
                  </a:lnTo>
                  <a:lnTo>
                    <a:pt x="115554" y="82104"/>
                  </a:lnTo>
                  <a:lnTo>
                    <a:pt x="118405" y="88056"/>
                  </a:lnTo>
                  <a:lnTo>
                    <a:pt x="121986" y="94009"/>
                  </a:lnTo>
                  <a:lnTo>
                    <a:pt x="123578" y="99962"/>
                  </a:lnTo>
                  <a:lnTo>
                    <a:pt x="124995" y="101947"/>
                  </a:lnTo>
                  <a:lnTo>
                    <a:pt x="126932" y="103269"/>
                  </a:lnTo>
                  <a:lnTo>
                    <a:pt x="129215" y="104151"/>
                  </a:lnTo>
                  <a:lnTo>
                    <a:pt x="130736" y="105732"/>
                  </a:lnTo>
                  <a:lnTo>
                    <a:pt x="132428" y="110133"/>
                  </a:lnTo>
                  <a:lnTo>
                    <a:pt x="133871" y="111704"/>
                  </a:lnTo>
                  <a:lnTo>
                    <a:pt x="138121" y="113449"/>
                  </a:lnTo>
                  <a:lnTo>
                    <a:pt x="149996" y="114723"/>
                  </a:lnTo>
                  <a:lnTo>
                    <a:pt x="150544" y="113771"/>
                  </a:lnTo>
                  <a:lnTo>
                    <a:pt x="151496" y="107146"/>
                  </a:lnTo>
                  <a:lnTo>
                    <a:pt x="157749" y="99030"/>
                  </a:lnTo>
                  <a:lnTo>
                    <a:pt x="159316" y="93595"/>
                  </a:lnTo>
                  <a:lnTo>
                    <a:pt x="161489" y="65047"/>
                  </a:lnTo>
                  <a:lnTo>
                    <a:pt x="167624" y="52496"/>
                  </a:lnTo>
                  <a:lnTo>
                    <a:pt x="170245" y="37475"/>
                  </a:lnTo>
                  <a:lnTo>
                    <a:pt x="174130" y="31511"/>
                  </a:lnTo>
                  <a:lnTo>
                    <a:pt x="179164" y="28198"/>
                  </a:lnTo>
                  <a:lnTo>
                    <a:pt x="181896" y="27315"/>
                  </a:lnTo>
                  <a:lnTo>
                    <a:pt x="183717" y="25734"/>
                  </a:lnTo>
                  <a:lnTo>
                    <a:pt x="185741" y="21332"/>
                  </a:lnTo>
                  <a:lnTo>
                    <a:pt x="187272" y="19760"/>
                  </a:lnTo>
                  <a:lnTo>
                    <a:pt x="191620" y="18015"/>
                  </a:lnTo>
                  <a:lnTo>
                    <a:pt x="193177" y="18542"/>
                  </a:lnTo>
                  <a:lnTo>
                    <a:pt x="194214" y="19885"/>
                  </a:lnTo>
                  <a:lnTo>
                    <a:pt x="195880" y="24430"/>
                  </a:lnTo>
                  <a:lnTo>
                    <a:pt x="202346" y="32456"/>
                  </a:lnTo>
                  <a:lnTo>
                    <a:pt x="204368" y="40714"/>
                  </a:lnTo>
                  <a:lnTo>
                    <a:pt x="205107" y="55351"/>
                  </a:lnTo>
                  <a:lnTo>
                    <a:pt x="207815" y="61284"/>
                  </a:lnTo>
                  <a:lnTo>
                    <a:pt x="209926" y="64254"/>
                  </a:lnTo>
                  <a:lnTo>
                    <a:pt x="212898" y="77917"/>
                  </a:lnTo>
                  <a:lnTo>
                    <a:pt x="214894" y="93182"/>
                  </a:lnTo>
                  <a:lnTo>
                    <a:pt x="221167" y="105752"/>
                  </a:lnTo>
                  <a:lnTo>
                    <a:pt x="223078" y="1237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1" name="SMARTInkShape-3007"/>
            <p:cNvSpPr/>
            <p:nvPr/>
          </p:nvSpPr>
          <p:spPr>
            <a:xfrm>
              <a:off x="6965170" y="2589609"/>
              <a:ext cx="98213" cy="258962"/>
            </a:xfrm>
            <a:custGeom>
              <a:avLst/>
              <a:gdLst/>
              <a:ahLst/>
              <a:cxnLst/>
              <a:rect l="0" t="0" r="0" b="0"/>
              <a:pathLst>
                <a:path w="98213" h="258962">
                  <a:moveTo>
                    <a:pt x="98212" y="0"/>
                  </a:moveTo>
                  <a:lnTo>
                    <a:pt x="56531" y="42673"/>
                  </a:lnTo>
                  <a:lnTo>
                    <a:pt x="29751" y="84275"/>
                  </a:lnTo>
                  <a:lnTo>
                    <a:pt x="8915" y="125070"/>
                  </a:lnTo>
                  <a:lnTo>
                    <a:pt x="3954" y="136946"/>
                  </a:lnTo>
                  <a:lnTo>
                    <a:pt x="89" y="181406"/>
                  </a:lnTo>
                  <a:lnTo>
                    <a:pt x="0" y="203756"/>
                  </a:lnTo>
                  <a:lnTo>
                    <a:pt x="2638" y="212267"/>
                  </a:lnTo>
                  <a:lnTo>
                    <a:pt x="15218" y="228926"/>
                  </a:lnTo>
                  <a:lnTo>
                    <a:pt x="34312" y="248632"/>
                  </a:lnTo>
                  <a:lnTo>
                    <a:pt x="40033" y="249617"/>
                  </a:lnTo>
                  <a:lnTo>
                    <a:pt x="41566" y="250747"/>
                  </a:lnTo>
                  <a:lnTo>
                    <a:pt x="44515" y="258582"/>
                  </a:lnTo>
                  <a:lnTo>
                    <a:pt x="44634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2" name="SMARTInkShape-3008"/>
            <p:cNvSpPr/>
            <p:nvPr/>
          </p:nvSpPr>
          <p:spPr>
            <a:xfrm>
              <a:off x="6706195" y="2571796"/>
              <a:ext cx="89279" cy="196369"/>
            </a:xfrm>
            <a:custGeom>
              <a:avLst/>
              <a:gdLst/>
              <a:ahLst/>
              <a:cxnLst/>
              <a:rect l="0" t="0" r="0" b="0"/>
              <a:pathLst>
                <a:path w="89279" h="196369">
                  <a:moveTo>
                    <a:pt x="44648" y="53532"/>
                  </a:moveTo>
                  <a:lnTo>
                    <a:pt x="36087" y="53532"/>
                  </a:lnTo>
                  <a:lnTo>
                    <a:pt x="35720" y="96339"/>
                  </a:lnTo>
                  <a:lnTo>
                    <a:pt x="34727" y="137152"/>
                  </a:lnTo>
                  <a:lnTo>
                    <a:pt x="27341" y="171496"/>
                  </a:lnTo>
                  <a:lnTo>
                    <a:pt x="27158" y="176823"/>
                  </a:lnTo>
                  <a:lnTo>
                    <a:pt x="26042" y="180375"/>
                  </a:lnTo>
                  <a:lnTo>
                    <a:pt x="24307" y="182742"/>
                  </a:lnTo>
                  <a:lnTo>
                    <a:pt x="22158" y="184320"/>
                  </a:lnTo>
                  <a:lnTo>
                    <a:pt x="20725" y="186365"/>
                  </a:lnTo>
                  <a:lnTo>
                    <a:pt x="17892" y="196274"/>
                  </a:lnTo>
                  <a:lnTo>
                    <a:pt x="13129" y="196368"/>
                  </a:lnTo>
                  <a:lnTo>
                    <a:pt x="11729" y="195389"/>
                  </a:lnTo>
                  <a:lnTo>
                    <a:pt x="10796" y="193744"/>
                  </a:lnTo>
                  <a:lnTo>
                    <a:pt x="9483" y="184042"/>
                  </a:lnTo>
                  <a:lnTo>
                    <a:pt x="7959" y="147820"/>
                  </a:lnTo>
                  <a:lnTo>
                    <a:pt x="829" y="112979"/>
                  </a:lnTo>
                  <a:lnTo>
                    <a:pt x="48" y="71387"/>
                  </a:lnTo>
                  <a:lnTo>
                    <a:pt x="1013" y="59483"/>
                  </a:lnTo>
                  <a:lnTo>
                    <a:pt x="7136" y="42617"/>
                  </a:lnTo>
                  <a:lnTo>
                    <a:pt x="15447" y="27527"/>
                  </a:lnTo>
                  <a:lnTo>
                    <a:pt x="17780" y="21138"/>
                  </a:lnTo>
                  <a:lnTo>
                    <a:pt x="30147" y="5953"/>
                  </a:lnTo>
                  <a:lnTo>
                    <a:pt x="38534" y="2620"/>
                  </a:lnTo>
                  <a:lnTo>
                    <a:pt x="69567" y="0"/>
                  </a:lnTo>
                  <a:lnTo>
                    <a:pt x="80905" y="9674"/>
                  </a:lnTo>
                  <a:lnTo>
                    <a:pt x="85566" y="15188"/>
                  </a:lnTo>
                  <a:lnTo>
                    <a:pt x="88192" y="23871"/>
                  </a:lnTo>
                  <a:lnTo>
                    <a:pt x="89278" y="64558"/>
                  </a:lnTo>
                  <a:lnTo>
                    <a:pt x="88296" y="74307"/>
                  </a:lnTo>
                  <a:lnTo>
                    <a:pt x="74065" y="101074"/>
                  </a:lnTo>
                  <a:lnTo>
                    <a:pt x="41668" y="136840"/>
                  </a:lnTo>
                  <a:lnTo>
                    <a:pt x="33071" y="140167"/>
                  </a:lnTo>
                  <a:lnTo>
                    <a:pt x="23628" y="142638"/>
                  </a:lnTo>
                  <a:lnTo>
                    <a:pt x="9481" y="149663"/>
                  </a:lnTo>
                  <a:lnTo>
                    <a:pt x="0" y="1517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6" name="SMARTInkShape-Group332"/>
          <p:cNvGrpSpPr/>
          <p:nvPr/>
        </p:nvGrpSpPr>
        <p:grpSpPr>
          <a:xfrm>
            <a:off x="7393934" y="3045023"/>
            <a:ext cx="1070014" cy="187525"/>
            <a:chOff x="7393934" y="3045023"/>
            <a:chExt cx="1070014" cy="187525"/>
          </a:xfrm>
        </p:grpSpPr>
        <p:sp>
          <p:nvSpPr>
            <p:cNvPr id="1424" name="SMARTInkShape-3009"/>
            <p:cNvSpPr/>
            <p:nvPr/>
          </p:nvSpPr>
          <p:spPr>
            <a:xfrm>
              <a:off x="8367116" y="3045023"/>
              <a:ext cx="96832" cy="187525"/>
            </a:xfrm>
            <a:custGeom>
              <a:avLst/>
              <a:gdLst/>
              <a:ahLst/>
              <a:cxnLst/>
              <a:rect l="0" t="0" r="0" b="0"/>
              <a:pathLst>
                <a:path w="96832" h="187525">
                  <a:moveTo>
                    <a:pt x="0" y="0"/>
                  </a:moveTo>
                  <a:lnTo>
                    <a:pt x="4741" y="0"/>
                  </a:lnTo>
                  <a:lnTo>
                    <a:pt x="9714" y="2646"/>
                  </a:lnTo>
                  <a:lnTo>
                    <a:pt x="15232" y="6137"/>
                  </a:lnTo>
                  <a:lnTo>
                    <a:pt x="20991" y="7689"/>
                  </a:lnTo>
                  <a:lnTo>
                    <a:pt x="26858" y="13670"/>
                  </a:lnTo>
                  <a:lnTo>
                    <a:pt x="33766" y="21950"/>
                  </a:lnTo>
                  <a:lnTo>
                    <a:pt x="58707" y="42501"/>
                  </a:lnTo>
                  <a:lnTo>
                    <a:pt x="83312" y="86469"/>
                  </a:lnTo>
                  <a:lnTo>
                    <a:pt x="95085" y="128001"/>
                  </a:lnTo>
                  <a:lnTo>
                    <a:pt x="96831" y="139903"/>
                  </a:lnTo>
                  <a:lnTo>
                    <a:pt x="89518" y="183207"/>
                  </a:lnTo>
                  <a:lnTo>
                    <a:pt x="89297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5" name="SMARTInkShape-3010"/>
            <p:cNvSpPr/>
            <p:nvPr/>
          </p:nvSpPr>
          <p:spPr>
            <a:xfrm>
              <a:off x="8304609" y="3089681"/>
              <a:ext cx="62508" cy="71429"/>
            </a:xfrm>
            <a:custGeom>
              <a:avLst/>
              <a:gdLst/>
              <a:ahLst/>
              <a:cxnLst/>
              <a:rect l="0" t="0" r="0" b="0"/>
              <a:pathLst>
                <a:path w="62508" h="71429">
                  <a:moveTo>
                    <a:pt x="62507" y="8920"/>
                  </a:moveTo>
                  <a:lnTo>
                    <a:pt x="57767" y="8920"/>
                  </a:lnTo>
                  <a:lnTo>
                    <a:pt x="52794" y="6274"/>
                  </a:lnTo>
                  <a:lnTo>
                    <a:pt x="46257" y="1232"/>
                  </a:lnTo>
                  <a:lnTo>
                    <a:pt x="37837" y="236"/>
                  </a:lnTo>
                  <a:lnTo>
                    <a:pt x="27278" y="0"/>
                  </a:lnTo>
                  <a:lnTo>
                    <a:pt x="26934" y="4734"/>
                  </a:lnTo>
                  <a:lnTo>
                    <a:pt x="31572" y="17161"/>
                  </a:lnTo>
                  <a:lnTo>
                    <a:pt x="44886" y="35227"/>
                  </a:lnTo>
                  <a:lnTo>
                    <a:pt x="58570" y="50529"/>
                  </a:lnTo>
                  <a:lnTo>
                    <a:pt x="61990" y="60726"/>
                  </a:lnTo>
                  <a:lnTo>
                    <a:pt x="62354" y="66714"/>
                  </a:lnTo>
                  <a:lnTo>
                    <a:pt x="61414" y="68285"/>
                  </a:lnTo>
                  <a:lnTo>
                    <a:pt x="59793" y="69333"/>
                  </a:lnTo>
                  <a:lnTo>
                    <a:pt x="52774" y="70808"/>
                  </a:lnTo>
                  <a:lnTo>
                    <a:pt x="10785" y="71424"/>
                  </a:lnTo>
                  <a:lnTo>
                    <a:pt x="0" y="714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6" name="SMARTInkShape-3011"/>
            <p:cNvSpPr/>
            <p:nvPr/>
          </p:nvSpPr>
          <p:spPr>
            <a:xfrm>
              <a:off x="8206382" y="3116504"/>
              <a:ext cx="80368" cy="53536"/>
            </a:xfrm>
            <a:custGeom>
              <a:avLst/>
              <a:gdLst/>
              <a:ahLst/>
              <a:cxnLst/>
              <a:rect l="0" t="0" r="0" b="0"/>
              <a:pathLst>
                <a:path w="80368" h="53536">
                  <a:moveTo>
                    <a:pt x="0" y="26746"/>
                  </a:moveTo>
                  <a:lnTo>
                    <a:pt x="0" y="53524"/>
                  </a:lnTo>
                  <a:lnTo>
                    <a:pt x="0" y="32544"/>
                  </a:lnTo>
                  <a:lnTo>
                    <a:pt x="2646" y="26677"/>
                  </a:lnTo>
                  <a:lnTo>
                    <a:pt x="14822" y="11033"/>
                  </a:lnTo>
                  <a:lnTo>
                    <a:pt x="16510" y="5541"/>
                  </a:lnTo>
                  <a:lnTo>
                    <a:pt x="17952" y="3680"/>
                  </a:lnTo>
                  <a:lnTo>
                    <a:pt x="22200" y="1612"/>
                  </a:lnTo>
                  <a:lnTo>
                    <a:pt x="47661" y="0"/>
                  </a:lnTo>
                  <a:lnTo>
                    <a:pt x="53594" y="2622"/>
                  </a:lnTo>
                  <a:lnTo>
                    <a:pt x="75765" y="22157"/>
                  </a:lnTo>
                  <a:lnTo>
                    <a:pt x="78322" y="27352"/>
                  </a:lnTo>
                  <a:lnTo>
                    <a:pt x="80288" y="44445"/>
                  </a:lnTo>
                  <a:lnTo>
                    <a:pt x="80367" y="535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7" name="SMARTInkShape-3012"/>
            <p:cNvSpPr/>
            <p:nvPr/>
          </p:nvSpPr>
          <p:spPr>
            <a:xfrm>
              <a:off x="8130052" y="3107531"/>
              <a:ext cx="40460" cy="53566"/>
            </a:xfrm>
            <a:custGeom>
              <a:avLst/>
              <a:gdLst/>
              <a:ahLst/>
              <a:cxnLst/>
              <a:rect l="0" t="0" r="0" b="0"/>
              <a:pathLst>
                <a:path w="40460" h="53566">
                  <a:moveTo>
                    <a:pt x="22752" y="0"/>
                  </a:moveTo>
                  <a:lnTo>
                    <a:pt x="18012" y="4740"/>
                  </a:lnTo>
                  <a:lnTo>
                    <a:pt x="15684" y="9714"/>
                  </a:lnTo>
                  <a:lnTo>
                    <a:pt x="14190" y="20991"/>
                  </a:lnTo>
                  <a:lnTo>
                    <a:pt x="13075" y="22924"/>
                  </a:lnTo>
                  <a:lnTo>
                    <a:pt x="11340" y="24212"/>
                  </a:lnTo>
                  <a:lnTo>
                    <a:pt x="9191" y="25071"/>
                  </a:lnTo>
                  <a:lnTo>
                    <a:pt x="7758" y="26636"/>
                  </a:lnTo>
                  <a:lnTo>
                    <a:pt x="2814" y="36277"/>
                  </a:lnTo>
                  <a:lnTo>
                    <a:pt x="530" y="39067"/>
                  </a:lnTo>
                  <a:lnTo>
                    <a:pt x="0" y="41920"/>
                  </a:lnTo>
                  <a:lnTo>
                    <a:pt x="639" y="44814"/>
                  </a:lnTo>
                  <a:lnTo>
                    <a:pt x="4052" y="51847"/>
                  </a:lnTo>
                  <a:lnTo>
                    <a:pt x="7165" y="52809"/>
                  </a:lnTo>
                  <a:lnTo>
                    <a:pt x="26136" y="53565"/>
                  </a:lnTo>
                  <a:lnTo>
                    <a:pt x="31863" y="50926"/>
                  </a:lnTo>
                  <a:lnTo>
                    <a:pt x="34779" y="48834"/>
                  </a:lnTo>
                  <a:lnTo>
                    <a:pt x="38020" y="43863"/>
                  </a:lnTo>
                  <a:lnTo>
                    <a:pt x="40459" y="28507"/>
                  </a:lnTo>
                  <a:lnTo>
                    <a:pt x="30878" y="17302"/>
                  </a:lnTo>
                  <a:lnTo>
                    <a:pt x="1382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8" name="SMARTInkShape-3013"/>
            <p:cNvSpPr/>
            <p:nvPr/>
          </p:nvSpPr>
          <p:spPr>
            <a:xfrm>
              <a:off x="8108155" y="3107531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8930" y="1241"/>
                  </a:lnTo>
                  <a:lnTo>
                    <a:pt x="7939" y="82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9" name="SMARTInkShape-3014"/>
            <p:cNvSpPr/>
            <p:nvPr/>
          </p:nvSpPr>
          <p:spPr>
            <a:xfrm>
              <a:off x="7929562" y="3134323"/>
              <a:ext cx="142876" cy="53576"/>
            </a:xfrm>
            <a:custGeom>
              <a:avLst/>
              <a:gdLst/>
              <a:ahLst/>
              <a:cxnLst/>
              <a:rect l="0" t="0" r="0" b="0"/>
              <a:pathLst>
                <a:path w="142876" h="53576">
                  <a:moveTo>
                    <a:pt x="0" y="26786"/>
                  </a:moveTo>
                  <a:lnTo>
                    <a:pt x="0" y="19098"/>
                  </a:lnTo>
                  <a:lnTo>
                    <a:pt x="992" y="18684"/>
                  </a:lnTo>
                  <a:lnTo>
                    <a:pt x="4741" y="18224"/>
                  </a:lnTo>
                  <a:lnTo>
                    <a:pt x="6137" y="17110"/>
                  </a:lnTo>
                  <a:lnTo>
                    <a:pt x="7688" y="13225"/>
                  </a:lnTo>
                  <a:lnTo>
                    <a:pt x="10087" y="11792"/>
                  </a:lnTo>
                  <a:lnTo>
                    <a:pt x="47711" y="2027"/>
                  </a:lnTo>
                  <a:lnTo>
                    <a:pt x="88782" y="176"/>
                  </a:lnTo>
                  <a:lnTo>
                    <a:pt x="133148" y="2"/>
                  </a:lnTo>
                  <a:lnTo>
                    <a:pt x="136391" y="0"/>
                  </a:lnTo>
                  <a:lnTo>
                    <a:pt x="138551" y="992"/>
                  </a:lnTo>
                  <a:lnTo>
                    <a:pt x="139993" y="2644"/>
                  </a:lnTo>
                  <a:lnTo>
                    <a:pt x="142306" y="7686"/>
                  </a:lnTo>
                  <a:lnTo>
                    <a:pt x="142875" y="51814"/>
                  </a:lnTo>
                  <a:lnTo>
                    <a:pt x="142875" y="53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0" name="SMARTInkShape-3015"/>
            <p:cNvSpPr/>
            <p:nvPr/>
          </p:nvSpPr>
          <p:spPr>
            <a:xfrm>
              <a:off x="7992180" y="3080742"/>
              <a:ext cx="17750" cy="125017"/>
            </a:xfrm>
            <a:custGeom>
              <a:avLst/>
              <a:gdLst/>
              <a:ahLst/>
              <a:cxnLst/>
              <a:rect l="0" t="0" r="0" b="0"/>
              <a:pathLst>
                <a:path w="17750" h="125017">
                  <a:moveTo>
                    <a:pt x="17749" y="0"/>
                  </a:moveTo>
                  <a:lnTo>
                    <a:pt x="10061" y="7688"/>
                  </a:lnTo>
                  <a:lnTo>
                    <a:pt x="7900" y="32191"/>
                  </a:lnTo>
                  <a:lnTo>
                    <a:pt x="2705" y="42501"/>
                  </a:lnTo>
                  <a:lnTo>
                    <a:pt x="0" y="81728"/>
                  </a:lnTo>
                  <a:lnTo>
                    <a:pt x="8991" y="112188"/>
                  </a:lnTo>
                  <a:lnTo>
                    <a:pt x="17749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1" name="SMARTInkShape-3016"/>
            <p:cNvSpPr/>
            <p:nvPr/>
          </p:nvSpPr>
          <p:spPr>
            <a:xfrm>
              <a:off x="7867284" y="3116829"/>
              <a:ext cx="44419" cy="71070"/>
            </a:xfrm>
            <a:custGeom>
              <a:avLst/>
              <a:gdLst/>
              <a:ahLst/>
              <a:cxnLst/>
              <a:rect l="0" t="0" r="0" b="0"/>
              <a:pathLst>
                <a:path w="44419" h="71070">
                  <a:moveTo>
                    <a:pt x="44418" y="8561"/>
                  </a:moveTo>
                  <a:lnTo>
                    <a:pt x="35858" y="0"/>
                  </a:lnTo>
                  <a:lnTo>
                    <a:pt x="28433" y="5841"/>
                  </a:lnTo>
                  <a:lnTo>
                    <a:pt x="23093" y="7353"/>
                  </a:lnTo>
                  <a:lnTo>
                    <a:pt x="21271" y="8748"/>
                  </a:lnTo>
                  <a:lnTo>
                    <a:pt x="2395" y="37209"/>
                  </a:lnTo>
                  <a:lnTo>
                    <a:pt x="0" y="56088"/>
                  </a:lnTo>
                  <a:lnTo>
                    <a:pt x="2519" y="62096"/>
                  </a:lnTo>
                  <a:lnTo>
                    <a:pt x="4579" y="65087"/>
                  </a:lnTo>
                  <a:lnTo>
                    <a:pt x="9514" y="68411"/>
                  </a:lnTo>
                  <a:lnTo>
                    <a:pt x="17871" y="70281"/>
                  </a:lnTo>
                  <a:lnTo>
                    <a:pt x="44418" y="710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2" name="SMARTInkShape-3017"/>
            <p:cNvSpPr/>
            <p:nvPr/>
          </p:nvSpPr>
          <p:spPr>
            <a:xfrm>
              <a:off x="7706369" y="3125758"/>
              <a:ext cx="107108" cy="88807"/>
            </a:xfrm>
            <a:custGeom>
              <a:avLst/>
              <a:gdLst/>
              <a:ahLst/>
              <a:cxnLst/>
              <a:rect l="0" t="0" r="0" b="0"/>
              <a:pathLst>
                <a:path w="107108" h="88807">
                  <a:moveTo>
                    <a:pt x="98177" y="8562"/>
                  </a:moveTo>
                  <a:lnTo>
                    <a:pt x="90489" y="8562"/>
                  </a:lnTo>
                  <a:lnTo>
                    <a:pt x="81668" y="874"/>
                  </a:lnTo>
                  <a:lnTo>
                    <a:pt x="75978" y="0"/>
                  </a:lnTo>
                  <a:lnTo>
                    <a:pt x="70782" y="2442"/>
                  </a:lnTo>
                  <a:lnTo>
                    <a:pt x="68008" y="4482"/>
                  </a:lnTo>
                  <a:lnTo>
                    <a:pt x="46408" y="10671"/>
                  </a:lnTo>
                  <a:lnTo>
                    <a:pt x="6304" y="38364"/>
                  </a:lnTo>
                  <a:lnTo>
                    <a:pt x="2774" y="46943"/>
                  </a:lnTo>
                  <a:lnTo>
                    <a:pt x="0" y="78127"/>
                  </a:lnTo>
                  <a:lnTo>
                    <a:pt x="4705" y="84185"/>
                  </a:lnTo>
                  <a:lnTo>
                    <a:pt x="9671" y="86821"/>
                  </a:lnTo>
                  <a:lnTo>
                    <a:pt x="30005" y="88651"/>
                  </a:lnTo>
                  <a:lnTo>
                    <a:pt x="37451" y="88806"/>
                  </a:lnTo>
                  <a:lnTo>
                    <a:pt x="44069" y="86229"/>
                  </a:lnTo>
                  <a:lnTo>
                    <a:pt x="65404" y="67935"/>
                  </a:lnTo>
                  <a:lnTo>
                    <a:pt x="68729" y="62070"/>
                  </a:lnTo>
                  <a:lnTo>
                    <a:pt x="71199" y="56156"/>
                  </a:lnTo>
                  <a:lnTo>
                    <a:pt x="75604" y="50220"/>
                  </a:lnTo>
                  <a:lnTo>
                    <a:pt x="76183" y="48241"/>
                  </a:lnTo>
                  <a:lnTo>
                    <a:pt x="75577" y="46921"/>
                  </a:lnTo>
                  <a:lnTo>
                    <a:pt x="74181" y="46041"/>
                  </a:lnTo>
                  <a:lnTo>
                    <a:pt x="73250" y="44462"/>
                  </a:lnTo>
                  <a:lnTo>
                    <a:pt x="71410" y="35474"/>
                  </a:lnTo>
                  <a:lnTo>
                    <a:pt x="71389" y="48657"/>
                  </a:lnTo>
                  <a:lnTo>
                    <a:pt x="74034" y="53832"/>
                  </a:lnTo>
                  <a:lnTo>
                    <a:pt x="77525" y="59440"/>
                  </a:lnTo>
                  <a:lnTo>
                    <a:pt x="79077" y="65240"/>
                  </a:lnTo>
                  <a:lnTo>
                    <a:pt x="80482" y="67183"/>
                  </a:lnTo>
                  <a:lnTo>
                    <a:pt x="82412" y="68479"/>
                  </a:lnTo>
                  <a:lnTo>
                    <a:pt x="87201" y="70910"/>
                  </a:lnTo>
                  <a:lnTo>
                    <a:pt x="95476" y="76865"/>
                  </a:lnTo>
                  <a:lnTo>
                    <a:pt x="107107" y="80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3" name="SMARTInkShape-3018"/>
            <p:cNvSpPr/>
            <p:nvPr/>
          </p:nvSpPr>
          <p:spPr>
            <a:xfrm>
              <a:off x="7500937" y="3152179"/>
              <a:ext cx="98227" cy="8931"/>
            </a:xfrm>
            <a:custGeom>
              <a:avLst/>
              <a:gdLst/>
              <a:ahLst/>
              <a:cxnLst/>
              <a:rect l="0" t="0" r="0" b="0"/>
              <a:pathLst>
                <a:path w="98227" h="8931">
                  <a:moveTo>
                    <a:pt x="0" y="0"/>
                  </a:moveTo>
                  <a:lnTo>
                    <a:pt x="42241" y="0"/>
                  </a:lnTo>
                  <a:lnTo>
                    <a:pt x="65596" y="993"/>
                  </a:lnTo>
                  <a:lnTo>
                    <a:pt x="98226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4" name="SMARTInkShape-3019"/>
            <p:cNvSpPr/>
            <p:nvPr/>
          </p:nvSpPr>
          <p:spPr>
            <a:xfrm>
              <a:off x="7518829" y="3053999"/>
              <a:ext cx="80335" cy="169619"/>
            </a:xfrm>
            <a:custGeom>
              <a:avLst/>
              <a:gdLst/>
              <a:ahLst/>
              <a:cxnLst/>
              <a:rect l="0" t="0" r="0" b="0"/>
              <a:pathLst>
                <a:path w="80335" h="169619">
                  <a:moveTo>
                    <a:pt x="17826" y="169618"/>
                  </a:moveTo>
                  <a:lnTo>
                    <a:pt x="13087" y="164877"/>
                  </a:lnTo>
                  <a:lnTo>
                    <a:pt x="10759" y="159904"/>
                  </a:lnTo>
                  <a:lnTo>
                    <a:pt x="8919" y="118843"/>
                  </a:lnTo>
                  <a:lnTo>
                    <a:pt x="7905" y="74470"/>
                  </a:lnTo>
                  <a:lnTo>
                    <a:pt x="795" y="48503"/>
                  </a:lnTo>
                  <a:lnTo>
                    <a:pt x="0" y="23803"/>
                  </a:lnTo>
                  <a:lnTo>
                    <a:pt x="2627" y="17830"/>
                  </a:lnTo>
                  <a:lnTo>
                    <a:pt x="12400" y="5910"/>
                  </a:lnTo>
                  <a:lnTo>
                    <a:pt x="18061" y="2601"/>
                  </a:lnTo>
                  <a:lnTo>
                    <a:pt x="29779" y="477"/>
                  </a:lnTo>
                  <a:lnTo>
                    <a:pt x="52338" y="0"/>
                  </a:lnTo>
                  <a:lnTo>
                    <a:pt x="60615" y="2620"/>
                  </a:lnTo>
                  <a:lnTo>
                    <a:pt x="67602" y="6100"/>
                  </a:lnTo>
                  <a:lnTo>
                    <a:pt x="80334" y="88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5" name="SMARTInkShape-3020"/>
            <p:cNvSpPr/>
            <p:nvPr/>
          </p:nvSpPr>
          <p:spPr>
            <a:xfrm>
              <a:off x="7393934" y="3134320"/>
              <a:ext cx="71153" cy="62495"/>
            </a:xfrm>
            <a:custGeom>
              <a:avLst/>
              <a:gdLst/>
              <a:ahLst/>
              <a:cxnLst/>
              <a:rect l="0" t="0" r="0" b="0"/>
              <a:pathLst>
                <a:path w="71153" h="62495">
                  <a:moveTo>
                    <a:pt x="53425" y="0"/>
                  </a:moveTo>
                  <a:lnTo>
                    <a:pt x="32176" y="0"/>
                  </a:lnTo>
                  <a:lnTo>
                    <a:pt x="30329" y="993"/>
                  </a:lnTo>
                  <a:lnTo>
                    <a:pt x="29097" y="2646"/>
                  </a:lnTo>
                  <a:lnTo>
                    <a:pt x="26738" y="7129"/>
                  </a:lnTo>
                  <a:lnTo>
                    <a:pt x="14351" y="20991"/>
                  </a:lnTo>
                  <a:lnTo>
                    <a:pt x="8609" y="24212"/>
                  </a:lnTo>
                  <a:lnTo>
                    <a:pt x="5688" y="25071"/>
                  </a:lnTo>
                  <a:lnTo>
                    <a:pt x="3741" y="26636"/>
                  </a:lnTo>
                  <a:lnTo>
                    <a:pt x="1577" y="31021"/>
                  </a:lnTo>
                  <a:lnTo>
                    <a:pt x="0" y="47735"/>
                  </a:lnTo>
                  <a:lnTo>
                    <a:pt x="2560" y="53627"/>
                  </a:lnTo>
                  <a:lnTo>
                    <a:pt x="7548" y="60754"/>
                  </a:lnTo>
                  <a:lnTo>
                    <a:pt x="32038" y="62405"/>
                  </a:lnTo>
                  <a:lnTo>
                    <a:pt x="52139" y="62494"/>
                  </a:lnTo>
                  <a:lnTo>
                    <a:pt x="55545" y="61507"/>
                  </a:lnTo>
                  <a:lnTo>
                    <a:pt x="57815" y="59856"/>
                  </a:lnTo>
                  <a:lnTo>
                    <a:pt x="69777" y="46257"/>
                  </a:lnTo>
                  <a:lnTo>
                    <a:pt x="71152" y="37101"/>
                  </a:lnTo>
                  <a:lnTo>
                    <a:pt x="54775" y="19220"/>
                  </a:lnTo>
                  <a:lnTo>
                    <a:pt x="44495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2" name="SMARTInkShape-Group333"/>
          <p:cNvGrpSpPr/>
          <p:nvPr/>
        </p:nvGrpSpPr>
        <p:grpSpPr>
          <a:xfrm>
            <a:off x="4197110" y="3330773"/>
            <a:ext cx="1571469" cy="357032"/>
            <a:chOff x="4197110" y="3330773"/>
            <a:chExt cx="1571469" cy="357032"/>
          </a:xfrm>
        </p:grpSpPr>
        <p:sp>
          <p:nvSpPr>
            <p:cNvPr id="1437" name="SMARTInkShape-3021"/>
            <p:cNvSpPr/>
            <p:nvPr/>
          </p:nvSpPr>
          <p:spPr>
            <a:xfrm>
              <a:off x="5661421" y="3429000"/>
              <a:ext cx="107158" cy="62508"/>
            </a:xfrm>
            <a:custGeom>
              <a:avLst/>
              <a:gdLst/>
              <a:ahLst/>
              <a:cxnLst/>
              <a:rect l="0" t="0" r="0" b="0"/>
              <a:pathLst>
                <a:path w="107158" h="62508">
                  <a:moveTo>
                    <a:pt x="107157" y="0"/>
                  </a:moveTo>
                  <a:lnTo>
                    <a:pt x="94728" y="0"/>
                  </a:lnTo>
                  <a:lnTo>
                    <a:pt x="81425" y="4740"/>
                  </a:lnTo>
                  <a:lnTo>
                    <a:pt x="63039" y="18092"/>
                  </a:lnTo>
                  <a:lnTo>
                    <a:pt x="30615" y="40689"/>
                  </a:lnTo>
                  <a:lnTo>
                    <a:pt x="18028" y="46512"/>
                  </a:lnTo>
                  <a:lnTo>
                    <a:pt x="11982" y="50438"/>
                  </a:lnTo>
                  <a:lnTo>
                    <a:pt x="5987" y="52182"/>
                  </a:lnTo>
                  <a:lnTo>
                    <a:pt x="3991" y="53640"/>
                  </a:lnTo>
                  <a:lnTo>
                    <a:pt x="2661" y="55604"/>
                  </a:lnTo>
                  <a:lnTo>
                    <a:pt x="0" y="625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8" name="SMARTInkShape-3022"/>
            <p:cNvSpPr/>
            <p:nvPr/>
          </p:nvSpPr>
          <p:spPr>
            <a:xfrm>
              <a:off x="5715000" y="3420070"/>
              <a:ext cx="44649" cy="89298"/>
            </a:xfrm>
            <a:custGeom>
              <a:avLst/>
              <a:gdLst/>
              <a:ahLst/>
              <a:cxnLst/>
              <a:rect l="0" t="0" r="0" b="0"/>
              <a:pathLst>
                <a:path w="44649" h="89298">
                  <a:moveTo>
                    <a:pt x="0" y="0"/>
                  </a:moveTo>
                  <a:lnTo>
                    <a:pt x="0" y="12429"/>
                  </a:lnTo>
                  <a:lnTo>
                    <a:pt x="2645" y="18092"/>
                  </a:lnTo>
                  <a:lnTo>
                    <a:pt x="6136" y="23916"/>
                  </a:lnTo>
                  <a:lnTo>
                    <a:pt x="9094" y="32773"/>
                  </a:lnTo>
                  <a:lnTo>
                    <a:pt x="24087" y="55749"/>
                  </a:lnTo>
                  <a:lnTo>
                    <a:pt x="31831" y="61498"/>
                  </a:lnTo>
                  <a:lnTo>
                    <a:pt x="33992" y="66359"/>
                  </a:lnTo>
                  <a:lnTo>
                    <a:pt x="36370" y="77563"/>
                  </a:lnTo>
                  <a:lnTo>
                    <a:pt x="44648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9" name="SMARTInkShape-3023"/>
            <p:cNvSpPr/>
            <p:nvPr/>
          </p:nvSpPr>
          <p:spPr>
            <a:xfrm>
              <a:off x="5591412" y="3438343"/>
              <a:ext cx="105728" cy="115673"/>
            </a:xfrm>
            <a:custGeom>
              <a:avLst/>
              <a:gdLst/>
              <a:ahLst/>
              <a:cxnLst/>
              <a:rect l="0" t="0" r="0" b="0"/>
              <a:pathLst>
                <a:path w="105728" h="115673">
                  <a:moveTo>
                    <a:pt x="7502" y="97813"/>
                  </a:moveTo>
                  <a:lnTo>
                    <a:pt x="12242" y="93072"/>
                  </a:lnTo>
                  <a:lnTo>
                    <a:pt x="17215" y="90745"/>
                  </a:lnTo>
                  <a:lnTo>
                    <a:pt x="19930" y="90125"/>
                  </a:lnTo>
                  <a:lnTo>
                    <a:pt x="53899" y="67925"/>
                  </a:lnTo>
                  <a:lnTo>
                    <a:pt x="57889" y="59394"/>
                  </a:lnTo>
                  <a:lnTo>
                    <a:pt x="60653" y="49980"/>
                  </a:lnTo>
                  <a:lnTo>
                    <a:pt x="67867" y="35852"/>
                  </a:lnTo>
                  <a:lnTo>
                    <a:pt x="69972" y="10290"/>
                  </a:lnTo>
                  <a:lnTo>
                    <a:pt x="62318" y="984"/>
                  </a:lnTo>
                  <a:lnTo>
                    <a:pt x="58984" y="208"/>
                  </a:lnTo>
                  <a:lnTo>
                    <a:pt x="56706" y="0"/>
                  </a:lnTo>
                  <a:lnTo>
                    <a:pt x="51529" y="2416"/>
                  </a:lnTo>
                  <a:lnTo>
                    <a:pt x="36193" y="13849"/>
                  </a:lnTo>
                  <a:lnTo>
                    <a:pt x="26538" y="15848"/>
                  </a:lnTo>
                  <a:lnTo>
                    <a:pt x="22177" y="18365"/>
                  </a:lnTo>
                  <a:lnTo>
                    <a:pt x="14685" y="26453"/>
                  </a:lnTo>
                  <a:lnTo>
                    <a:pt x="10694" y="34017"/>
                  </a:lnTo>
                  <a:lnTo>
                    <a:pt x="7929" y="40686"/>
                  </a:lnTo>
                  <a:lnTo>
                    <a:pt x="1786" y="50018"/>
                  </a:lnTo>
                  <a:lnTo>
                    <a:pt x="0" y="56065"/>
                  </a:lnTo>
                  <a:lnTo>
                    <a:pt x="516" y="59067"/>
                  </a:lnTo>
                  <a:lnTo>
                    <a:pt x="4991" y="69025"/>
                  </a:lnTo>
                  <a:lnTo>
                    <a:pt x="7750" y="83109"/>
                  </a:lnTo>
                  <a:lnTo>
                    <a:pt x="11911" y="90616"/>
                  </a:lnTo>
                  <a:lnTo>
                    <a:pt x="15401" y="93015"/>
                  </a:lnTo>
                  <a:lnTo>
                    <a:pt x="32617" y="99511"/>
                  </a:lnTo>
                  <a:lnTo>
                    <a:pt x="50606" y="110055"/>
                  </a:lnTo>
                  <a:lnTo>
                    <a:pt x="67457" y="114008"/>
                  </a:lnTo>
                  <a:lnTo>
                    <a:pt x="105727" y="1156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0" name="SMARTInkShape-3024"/>
            <p:cNvSpPr/>
            <p:nvPr/>
          </p:nvSpPr>
          <p:spPr>
            <a:xfrm>
              <a:off x="5554266" y="3330773"/>
              <a:ext cx="8930" cy="53579"/>
            </a:xfrm>
            <a:custGeom>
              <a:avLst/>
              <a:gdLst/>
              <a:ahLst/>
              <a:cxnLst/>
              <a:rect l="0" t="0" r="0" b="0"/>
              <a:pathLst>
                <a:path w="8930" h="53579">
                  <a:moveTo>
                    <a:pt x="0" y="0"/>
                  </a:moveTo>
                  <a:lnTo>
                    <a:pt x="0" y="21250"/>
                  </a:lnTo>
                  <a:lnTo>
                    <a:pt x="8929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1" name="SMARTInkShape-3025"/>
            <p:cNvSpPr/>
            <p:nvPr/>
          </p:nvSpPr>
          <p:spPr>
            <a:xfrm>
              <a:off x="5482828" y="3348632"/>
              <a:ext cx="35720" cy="44650"/>
            </a:xfrm>
            <a:custGeom>
              <a:avLst/>
              <a:gdLst/>
              <a:ahLst/>
              <a:cxnLst/>
              <a:rect l="0" t="0" r="0" b="0"/>
              <a:pathLst>
                <a:path w="35720" h="44650">
                  <a:moveTo>
                    <a:pt x="0" y="0"/>
                  </a:moveTo>
                  <a:lnTo>
                    <a:pt x="4740" y="0"/>
                  </a:lnTo>
                  <a:lnTo>
                    <a:pt x="6136" y="993"/>
                  </a:lnTo>
                  <a:lnTo>
                    <a:pt x="7068" y="2647"/>
                  </a:lnTo>
                  <a:lnTo>
                    <a:pt x="8378" y="12360"/>
                  </a:lnTo>
                  <a:lnTo>
                    <a:pt x="8561" y="17170"/>
                  </a:lnTo>
                  <a:lnTo>
                    <a:pt x="9676" y="20377"/>
                  </a:lnTo>
                  <a:lnTo>
                    <a:pt x="11412" y="22514"/>
                  </a:lnTo>
                  <a:lnTo>
                    <a:pt x="35719" y="44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2" name="SMARTInkShape-3026"/>
            <p:cNvSpPr/>
            <p:nvPr/>
          </p:nvSpPr>
          <p:spPr>
            <a:xfrm>
              <a:off x="5250656" y="3455821"/>
              <a:ext cx="89297" cy="231984"/>
            </a:xfrm>
            <a:custGeom>
              <a:avLst/>
              <a:gdLst/>
              <a:ahLst/>
              <a:cxnLst/>
              <a:rect l="0" t="0" r="0" b="0"/>
              <a:pathLst>
                <a:path w="89297" h="231984">
                  <a:moveTo>
                    <a:pt x="71438" y="8897"/>
                  </a:moveTo>
                  <a:lnTo>
                    <a:pt x="71438" y="4157"/>
                  </a:lnTo>
                  <a:lnTo>
                    <a:pt x="70446" y="2761"/>
                  </a:lnTo>
                  <a:lnTo>
                    <a:pt x="68792" y="1830"/>
                  </a:lnTo>
                  <a:lnTo>
                    <a:pt x="59009" y="336"/>
                  </a:lnTo>
                  <a:lnTo>
                    <a:pt x="41626" y="0"/>
                  </a:lnTo>
                  <a:lnTo>
                    <a:pt x="35698" y="2628"/>
                  </a:lnTo>
                  <a:lnTo>
                    <a:pt x="14882" y="20959"/>
                  </a:lnTo>
                  <a:lnTo>
                    <a:pt x="11575" y="26827"/>
                  </a:lnTo>
                  <a:lnTo>
                    <a:pt x="9452" y="38677"/>
                  </a:lnTo>
                  <a:lnTo>
                    <a:pt x="9085" y="47597"/>
                  </a:lnTo>
                  <a:lnTo>
                    <a:pt x="10026" y="49580"/>
                  </a:lnTo>
                  <a:lnTo>
                    <a:pt x="11645" y="50902"/>
                  </a:lnTo>
                  <a:lnTo>
                    <a:pt x="16089" y="52371"/>
                  </a:lnTo>
                  <a:lnTo>
                    <a:pt x="29924" y="53391"/>
                  </a:lnTo>
                  <a:lnTo>
                    <a:pt x="35789" y="50831"/>
                  </a:lnTo>
                  <a:lnTo>
                    <a:pt x="51603" y="39298"/>
                  </a:lnTo>
                  <a:lnTo>
                    <a:pt x="64679" y="35764"/>
                  </a:lnTo>
                  <a:lnTo>
                    <a:pt x="66931" y="33754"/>
                  </a:lnTo>
                  <a:lnTo>
                    <a:pt x="68433" y="31422"/>
                  </a:lnTo>
                  <a:lnTo>
                    <a:pt x="70427" y="29867"/>
                  </a:lnTo>
                  <a:lnTo>
                    <a:pt x="75288" y="28139"/>
                  </a:lnTo>
                  <a:lnTo>
                    <a:pt x="76980" y="26687"/>
                  </a:lnTo>
                  <a:lnTo>
                    <a:pt x="78862" y="22426"/>
                  </a:lnTo>
                  <a:lnTo>
                    <a:pt x="79364" y="21885"/>
                  </a:lnTo>
                  <a:lnTo>
                    <a:pt x="79698" y="22517"/>
                  </a:lnTo>
                  <a:lnTo>
                    <a:pt x="79921" y="23930"/>
                  </a:lnTo>
                  <a:lnTo>
                    <a:pt x="81062" y="24873"/>
                  </a:lnTo>
                  <a:lnTo>
                    <a:pt x="84975" y="25920"/>
                  </a:lnTo>
                  <a:lnTo>
                    <a:pt x="86416" y="27191"/>
                  </a:lnTo>
                  <a:lnTo>
                    <a:pt x="88017" y="31249"/>
                  </a:lnTo>
                  <a:lnTo>
                    <a:pt x="89274" y="75339"/>
                  </a:lnTo>
                  <a:lnTo>
                    <a:pt x="89296" y="116322"/>
                  </a:lnTo>
                  <a:lnTo>
                    <a:pt x="88305" y="154511"/>
                  </a:lnTo>
                  <a:lnTo>
                    <a:pt x="78273" y="193761"/>
                  </a:lnTo>
                  <a:lnTo>
                    <a:pt x="62324" y="214047"/>
                  </a:lnTo>
                  <a:lnTo>
                    <a:pt x="50565" y="226140"/>
                  </a:lnTo>
                  <a:lnTo>
                    <a:pt x="41987" y="229473"/>
                  </a:lnTo>
                  <a:lnTo>
                    <a:pt x="15249" y="231983"/>
                  </a:lnTo>
                  <a:lnTo>
                    <a:pt x="9093" y="229424"/>
                  </a:lnTo>
                  <a:lnTo>
                    <a:pt x="0" y="2232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3" name="SMARTInkShape-3027"/>
            <p:cNvSpPr/>
            <p:nvPr/>
          </p:nvSpPr>
          <p:spPr>
            <a:xfrm>
              <a:off x="5125641" y="3447014"/>
              <a:ext cx="89298" cy="115932"/>
            </a:xfrm>
            <a:custGeom>
              <a:avLst/>
              <a:gdLst/>
              <a:ahLst/>
              <a:cxnLst/>
              <a:rect l="0" t="0" r="0" b="0"/>
              <a:pathLst>
                <a:path w="89298" h="115932">
                  <a:moveTo>
                    <a:pt x="0" y="44493"/>
                  </a:moveTo>
                  <a:lnTo>
                    <a:pt x="4739" y="49234"/>
                  </a:lnTo>
                  <a:lnTo>
                    <a:pt x="7067" y="54208"/>
                  </a:lnTo>
                  <a:lnTo>
                    <a:pt x="8920" y="78820"/>
                  </a:lnTo>
                  <a:lnTo>
                    <a:pt x="8929" y="72402"/>
                  </a:lnTo>
                  <a:lnTo>
                    <a:pt x="13669" y="66874"/>
                  </a:lnTo>
                  <a:lnTo>
                    <a:pt x="15997" y="59070"/>
                  </a:lnTo>
                  <a:lnTo>
                    <a:pt x="18605" y="39284"/>
                  </a:lnTo>
                  <a:lnTo>
                    <a:pt x="24878" y="26781"/>
                  </a:lnTo>
                  <a:lnTo>
                    <a:pt x="25516" y="23756"/>
                  </a:lnTo>
                  <a:lnTo>
                    <a:pt x="31151" y="14757"/>
                  </a:lnTo>
                  <a:lnTo>
                    <a:pt x="39105" y="5807"/>
                  </a:lnTo>
                  <a:lnTo>
                    <a:pt x="44831" y="2495"/>
                  </a:lnTo>
                  <a:lnTo>
                    <a:pt x="56590" y="368"/>
                  </a:lnTo>
                  <a:lnTo>
                    <a:pt x="65494" y="0"/>
                  </a:lnTo>
                  <a:lnTo>
                    <a:pt x="71441" y="2560"/>
                  </a:lnTo>
                  <a:lnTo>
                    <a:pt x="83345" y="12288"/>
                  </a:lnTo>
                  <a:lnTo>
                    <a:pt x="86651" y="17943"/>
                  </a:lnTo>
                  <a:lnTo>
                    <a:pt x="88774" y="29658"/>
                  </a:lnTo>
                  <a:lnTo>
                    <a:pt x="89283" y="64963"/>
                  </a:lnTo>
                  <a:lnTo>
                    <a:pt x="84149" y="83300"/>
                  </a:lnTo>
                  <a:lnTo>
                    <a:pt x="89297" y="1159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4" name="SMARTInkShape-3028"/>
            <p:cNvSpPr/>
            <p:nvPr/>
          </p:nvSpPr>
          <p:spPr>
            <a:xfrm>
              <a:off x="5063133" y="3393281"/>
              <a:ext cx="26790" cy="44649"/>
            </a:xfrm>
            <a:custGeom>
              <a:avLst/>
              <a:gdLst/>
              <a:ahLst/>
              <a:cxnLst/>
              <a:rect l="0" t="0" r="0" b="0"/>
              <a:pathLst>
                <a:path w="26790" h="44649">
                  <a:moveTo>
                    <a:pt x="26789" y="44648"/>
                  </a:moveTo>
                  <a:lnTo>
                    <a:pt x="14360" y="32220"/>
                  </a:lnTo>
                  <a:lnTo>
                    <a:pt x="11343" y="23911"/>
                  </a:lnTo>
                  <a:lnTo>
                    <a:pt x="10539" y="18918"/>
                  </a:lnTo>
                  <a:lnTo>
                    <a:pt x="9010" y="15588"/>
                  </a:lnTo>
                  <a:lnTo>
                    <a:pt x="6999" y="13369"/>
                  </a:lnTo>
                  <a:lnTo>
                    <a:pt x="4665" y="11889"/>
                  </a:lnTo>
                  <a:lnTo>
                    <a:pt x="3111" y="991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5" name="SMARTInkShape-3029"/>
            <p:cNvSpPr/>
            <p:nvPr/>
          </p:nvSpPr>
          <p:spPr>
            <a:xfrm>
              <a:off x="5080992" y="3482578"/>
              <a:ext cx="1" cy="89298"/>
            </a:xfrm>
            <a:custGeom>
              <a:avLst/>
              <a:gdLst/>
              <a:ahLst/>
              <a:cxnLst/>
              <a:rect l="0" t="0" r="0" b="0"/>
              <a:pathLst>
                <a:path w="1" h="89298">
                  <a:moveTo>
                    <a:pt x="0" y="0"/>
                  </a:moveTo>
                  <a:lnTo>
                    <a:pt x="0" y="43449"/>
                  </a:lnTo>
                  <a:lnTo>
                    <a:pt x="0" y="87523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6" name="SMARTInkShape-3030"/>
            <p:cNvSpPr/>
            <p:nvPr/>
          </p:nvSpPr>
          <p:spPr>
            <a:xfrm>
              <a:off x="4951274" y="3446859"/>
              <a:ext cx="76141" cy="116087"/>
            </a:xfrm>
            <a:custGeom>
              <a:avLst/>
              <a:gdLst/>
              <a:ahLst/>
              <a:cxnLst/>
              <a:rect l="0" t="0" r="0" b="0"/>
              <a:pathLst>
                <a:path w="76141" h="116087">
                  <a:moveTo>
                    <a:pt x="76140" y="0"/>
                  </a:moveTo>
                  <a:lnTo>
                    <a:pt x="55149" y="0"/>
                  </a:lnTo>
                  <a:lnTo>
                    <a:pt x="16039" y="11024"/>
                  </a:lnTo>
                  <a:lnTo>
                    <a:pt x="12260" y="13302"/>
                  </a:lnTo>
                  <a:lnTo>
                    <a:pt x="9741" y="15814"/>
                  </a:lnTo>
                  <a:lnTo>
                    <a:pt x="625" y="29889"/>
                  </a:lnTo>
                  <a:lnTo>
                    <a:pt x="0" y="32824"/>
                  </a:lnTo>
                  <a:lnTo>
                    <a:pt x="576" y="35773"/>
                  </a:lnTo>
                  <a:lnTo>
                    <a:pt x="6125" y="44665"/>
                  </a:lnTo>
                  <a:lnTo>
                    <a:pt x="20765" y="59534"/>
                  </a:lnTo>
                  <a:lnTo>
                    <a:pt x="59656" y="83344"/>
                  </a:lnTo>
                  <a:lnTo>
                    <a:pt x="63852" y="91943"/>
                  </a:lnTo>
                  <a:lnTo>
                    <a:pt x="64972" y="97014"/>
                  </a:lnTo>
                  <a:lnTo>
                    <a:pt x="64725" y="101387"/>
                  </a:lnTo>
                  <a:lnTo>
                    <a:pt x="61806" y="108892"/>
                  </a:lnTo>
                  <a:lnTo>
                    <a:pt x="59639" y="111290"/>
                  </a:lnTo>
                  <a:lnTo>
                    <a:pt x="54584" y="113954"/>
                  </a:lnTo>
                  <a:lnTo>
                    <a:pt x="37381" y="115899"/>
                  </a:lnTo>
                  <a:lnTo>
                    <a:pt x="22562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7" name="SMARTInkShape-3031"/>
            <p:cNvSpPr/>
            <p:nvPr/>
          </p:nvSpPr>
          <p:spPr>
            <a:xfrm>
              <a:off x="4833214" y="3420189"/>
              <a:ext cx="129740" cy="124898"/>
            </a:xfrm>
            <a:custGeom>
              <a:avLst/>
              <a:gdLst/>
              <a:ahLst/>
              <a:cxnLst/>
              <a:rect l="0" t="0" r="0" b="0"/>
              <a:pathLst>
                <a:path w="129740" h="124898">
                  <a:moveTo>
                    <a:pt x="95974" y="17740"/>
                  </a:moveTo>
                  <a:lnTo>
                    <a:pt x="95974" y="13000"/>
                  </a:lnTo>
                  <a:lnTo>
                    <a:pt x="94980" y="11603"/>
                  </a:lnTo>
                  <a:lnTo>
                    <a:pt x="93328" y="10673"/>
                  </a:lnTo>
                  <a:lnTo>
                    <a:pt x="53669" y="481"/>
                  </a:lnTo>
                  <a:lnTo>
                    <a:pt x="35142" y="0"/>
                  </a:lnTo>
                  <a:lnTo>
                    <a:pt x="5350" y="7580"/>
                  </a:lnTo>
                  <a:lnTo>
                    <a:pt x="2815" y="8983"/>
                  </a:lnTo>
                  <a:lnTo>
                    <a:pt x="1125" y="10909"/>
                  </a:lnTo>
                  <a:lnTo>
                    <a:pt x="0" y="13187"/>
                  </a:lnTo>
                  <a:lnTo>
                    <a:pt x="241" y="15697"/>
                  </a:lnTo>
                  <a:lnTo>
                    <a:pt x="3154" y="21132"/>
                  </a:lnTo>
                  <a:lnTo>
                    <a:pt x="5321" y="22978"/>
                  </a:lnTo>
                  <a:lnTo>
                    <a:pt x="43797" y="42798"/>
                  </a:lnTo>
                  <a:lnTo>
                    <a:pt x="87089" y="67537"/>
                  </a:lnTo>
                  <a:lnTo>
                    <a:pt x="114660" y="83119"/>
                  </a:lnTo>
                  <a:lnTo>
                    <a:pt x="125102" y="92123"/>
                  </a:lnTo>
                  <a:lnTo>
                    <a:pt x="128763" y="98094"/>
                  </a:lnTo>
                  <a:lnTo>
                    <a:pt x="129739" y="101075"/>
                  </a:lnTo>
                  <a:lnTo>
                    <a:pt x="129398" y="104054"/>
                  </a:lnTo>
                  <a:lnTo>
                    <a:pt x="126373" y="110011"/>
                  </a:lnTo>
                  <a:lnTo>
                    <a:pt x="109611" y="118943"/>
                  </a:lnTo>
                  <a:lnTo>
                    <a:pt x="83417" y="123721"/>
                  </a:lnTo>
                  <a:lnTo>
                    <a:pt x="33465" y="1248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8" name="SMARTInkShape-3032"/>
            <p:cNvSpPr/>
            <p:nvPr/>
          </p:nvSpPr>
          <p:spPr>
            <a:xfrm>
              <a:off x="4670262" y="3429012"/>
              <a:ext cx="146785" cy="142496"/>
            </a:xfrm>
            <a:custGeom>
              <a:avLst/>
              <a:gdLst/>
              <a:ahLst/>
              <a:cxnLst/>
              <a:rect l="0" t="0" r="0" b="0"/>
              <a:pathLst>
                <a:path w="146785" h="142496">
                  <a:moveTo>
                    <a:pt x="17824" y="133933"/>
                  </a:moveTo>
                  <a:lnTo>
                    <a:pt x="26386" y="142495"/>
                  </a:lnTo>
                  <a:lnTo>
                    <a:pt x="26644" y="138013"/>
                  </a:lnTo>
                  <a:lnTo>
                    <a:pt x="24059" y="133100"/>
                  </a:lnTo>
                  <a:lnTo>
                    <a:pt x="20595" y="127610"/>
                  </a:lnTo>
                  <a:lnTo>
                    <a:pt x="8801" y="86942"/>
                  </a:lnTo>
                  <a:lnTo>
                    <a:pt x="3024" y="74479"/>
                  </a:lnTo>
                  <a:lnTo>
                    <a:pt x="0" y="32851"/>
                  </a:lnTo>
                  <a:lnTo>
                    <a:pt x="980" y="30827"/>
                  </a:lnTo>
                  <a:lnTo>
                    <a:pt x="2626" y="29477"/>
                  </a:lnTo>
                  <a:lnTo>
                    <a:pt x="7656" y="27310"/>
                  </a:lnTo>
                  <a:lnTo>
                    <a:pt x="47517" y="26781"/>
                  </a:lnTo>
                  <a:lnTo>
                    <a:pt x="90627" y="35339"/>
                  </a:lnTo>
                  <a:lnTo>
                    <a:pt x="105431" y="35598"/>
                  </a:lnTo>
                  <a:lnTo>
                    <a:pt x="113977" y="33012"/>
                  </a:lnTo>
                  <a:lnTo>
                    <a:pt x="121082" y="29549"/>
                  </a:lnTo>
                  <a:lnTo>
                    <a:pt x="130660" y="26606"/>
                  </a:lnTo>
                  <a:lnTo>
                    <a:pt x="139781" y="20883"/>
                  </a:lnTo>
                  <a:lnTo>
                    <a:pt x="145780" y="19197"/>
                  </a:lnTo>
                  <a:lnTo>
                    <a:pt x="146784" y="17755"/>
                  </a:lnTo>
                  <a:lnTo>
                    <a:pt x="146461" y="15801"/>
                  </a:lnTo>
                  <a:lnTo>
                    <a:pt x="144449" y="10985"/>
                  </a:lnTo>
                  <a:lnTo>
                    <a:pt x="143052" y="1632"/>
                  </a:lnTo>
                  <a:lnTo>
                    <a:pt x="141988" y="1084"/>
                  </a:lnTo>
                  <a:lnTo>
                    <a:pt x="104468" y="0"/>
                  </a:lnTo>
                  <a:lnTo>
                    <a:pt x="98334" y="2639"/>
                  </a:lnTo>
                  <a:lnTo>
                    <a:pt x="95310" y="4732"/>
                  </a:lnTo>
                  <a:lnTo>
                    <a:pt x="93294" y="8112"/>
                  </a:lnTo>
                  <a:lnTo>
                    <a:pt x="90058" y="25147"/>
                  </a:lnTo>
                  <a:lnTo>
                    <a:pt x="89282" y="64548"/>
                  </a:lnTo>
                  <a:lnTo>
                    <a:pt x="90263" y="74322"/>
                  </a:lnTo>
                  <a:lnTo>
                    <a:pt x="96393" y="85403"/>
                  </a:lnTo>
                  <a:lnTo>
                    <a:pt x="124980" y="1160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9" name="SMARTInkShape-3033"/>
            <p:cNvSpPr/>
            <p:nvPr/>
          </p:nvSpPr>
          <p:spPr>
            <a:xfrm>
              <a:off x="4545247" y="3411140"/>
              <a:ext cx="62056" cy="213779"/>
            </a:xfrm>
            <a:custGeom>
              <a:avLst/>
              <a:gdLst/>
              <a:ahLst/>
              <a:cxnLst/>
              <a:rect l="0" t="0" r="0" b="0"/>
              <a:pathLst>
                <a:path w="62056" h="213779">
                  <a:moveTo>
                    <a:pt x="26753" y="133946"/>
                  </a:moveTo>
                  <a:lnTo>
                    <a:pt x="14324" y="146375"/>
                  </a:lnTo>
                  <a:lnTo>
                    <a:pt x="11307" y="154683"/>
                  </a:lnTo>
                  <a:lnTo>
                    <a:pt x="6963" y="170517"/>
                  </a:lnTo>
                  <a:lnTo>
                    <a:pt x="1346" y="188905"/>
                  </a:lnTo>
                  <a:lnTo>
                    <a:pt x="0" y="212507"/>
                  </a:lnTo>
                  <a:lnTo>
                    <a:pt x="980" y="213109"/>
                  </a:lnTo>
                  <a:lnTo>
                    <a:pt x="4715" y="213778"/>
                  </a:lnTo>
                  <a:lnTo>
                    <a:pt x="9682" y="211430"/>
                  </a:lnTo>
                  <a:lnTo>
                    <a:pt x="40839" y="189396"/>
                  </a:lnTo>
                  <a:lnTo>
                    <a:pt x="47235" y="179757"/>
                  </a:lnTo>
                  <a:lnTo>
                    <a:pt x="57729" y="140952"/>
                  </a:lnTo>
                  <a:lnTo>
                    <a:pt x="62055" y="101557"/>
                  </a:lnTo>
                  <a:lnTo>
                    <a:pt x="55260" y="71324"/>
                  </a:lnTo>
                  <a:lnTo>
                    <a:pt x="38549" y="33987"/>
                  </a:lnTo>
                  <a:lnTo>
                    <a:pt x="20462" y="9177"/>
                  </a:lnTo>
                  <a:lnTo>
                    <a:pt x="1782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0" name="SMARTInkShape-3034"/>
            <p:cNvSpPr/>
            <p:nvPr/>
          </p:nvSpPr>
          <p:spPr>
            <a:xfrm>
              <a:off x="4362650" y="3357562"/>
              <a:ext cx="93265" cy="231608"/>
            </a:xfrm>
            <a:custGeom>
              <a:avLst/>
              <a:gdLst/>
              <a:ahLst/>
              <a:cxnLst/>
              <a:rect l="0" t="0" r="0" b="0"/>
              <a:pathLst>
                <a:path w="93265" h="231608">
                  <a:moveTo>
                    <a:pt x="93264" y="133945"/>
                  </a:moveTo>
                  <a:lnTo>
                    <a:pt x="72273" y="133945"/>
                  </a:lnTo>
                  <a:lnTo>
                    <a:pt x="58712" y="138686"/>
                  </a:lnTo>
                  <a:lnTo>
                    <a:pt x="46867" y="146375"/>
                  </a:lnTo>
                  <a:lnTo>
                    <a:pt x="18882" y="185957"/>
                  </a:lnTo>
                  <a:lnTo>
                    <a:pt x="0" y="219173"/>
                  </a:lnTo>
                  <a:lnTo>
                    <a:pt x="330" y="222514"/>
                  </a:lnTo>
                  <a:lnTo>
                    <a:pt x="3754" y="231607"/>
                  </a:lnTo>
                  <a:lnTo>
                    <a:pt x="46205" y="197616"/>
                  </a:lnTo>
                  <a:lnTo>
                    <a:pt x="58926" y="181033"/>
                  </a:lnTo>
                  <a:lnTo>
                    <a:pt x="71121" y="151515"/>
                  </a:lnTo>
                  <a:lnTo>
                    <a:pt x="80173" y="107208"/>
                  </a:lnTo>
                  <a:lnTo>
                    <a:pt x="76228" y="70073"/>
                  </a:lnTo>
                  <a:lnTo>
                    <a:pt x="68439" y="37434"/>
                  </a:lnTo>
                  <a:lnTo>
                    <a:pt x="57345" y="19374"/>
                  </a:lnTo>
                  <a:lnTo>
                    <a:pt x="45600" y="6252"/>
                  </a:lnTo>
                  <a:lnTo>
                    <a:pt x="39668" y="2779"/>
                  </a:lnTo>
                  <a:lnTo>
                    <a:pt x="3075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1" name="SMARTInkShape-3035"/>
            <p:cNvSpPr/>
            <p:nvPr/>
          </p:nvSpPr>
          <p:spPr>
            <a:xfrm>
              <a:off x="4197110" y="3429035"/>
              <a:ext cx="124843" cy="169630"/>
            </a:xfrm>
            <a:custGeom>
              <a:avLst/>
              <a:gdLst/>
              <a:ahLst/>
              <a:cxnLst/>
              <a:rect l="0" t="0" r="0" b="0"/>
              <a:pathLst>
                <a:path w="124843" h="169630">
                  <a:moveTo>
                    <a:pt x="106999" y="17824"/>
                  </a:moveTo>
                  <a:lnTo>
                    <a:pt x="93697" y="4522"/>
                  </a:lnTo>
                  <a:lnTo>
                    <a:pt x="88519" y="1990"/>
                  </a:lnTo>
                  <a:lnTo>
                    <a:pt x="68267" y="83"/>
                  </a:lnTo>
                  <a:lnTo>
                    <a:pt x="59363" y="0"/>
                  </a:lnTo>
                  <a:lnTo>
                    <a:pt x="53417" y="2626"/>
                  </a:lnTo>
                  <a:lnTo>
                    <a:pt x="36773" y="17137"/>
                  </a:lnTo>
                  <a:lnTo>
                    <a:pt x="5905" y="60797"/>
                  </a:lnTo>
                  <a:lnTo>
                    <a:pt x="1639" y="77741"/>
                  </a:lnTo>
                  <a:lnTo>
                    <a:pt x="0" y="100679"/>
                  </a:lnTo>
                  <a:lnTo>
                    <a:pt x="2559" y="106904"/>
                  </a:lnTo>
                  <a:lnTo>
                    <a:pt x="12286" y="118984"/>
                  </a:lnTo>
                  <a:lnTo>
                    <a:pt x="17941" y="122316"/>
                  </a:lnTo>
                  <a:lnTo>
                    <a:pt x="29656" y="124454"/>
                  </a:lnTo>
                  <a:lnTo>
                    <a:pt x="48653" y="117747"/>
                  </a:lnTo>
                  <a:lnTo>
                    <a:pt x="77390" y="103976"/>
                  </a:lnTo>
                  <a:lnTo>
                    <a:pt x="86563" y="95470"/>
                  </a:lnTo>
                  <a:lnTo>
                    <a:pt x="94940" y="86068"/>
                  </a:lnTo>
                  <a:lnTo>
                    <a:pt x="117513" y="68789"/>
                  </a:lnTo>
                  <a:lnTo>
                    <a:pt x="121594" y="62634"/>
                  </a:lnTo>
                  <a:lnTo>
                    <a:pt x="123892" y="53591"/>
                  </a:lnTo>
                  <a:lnTo>
                    <a:pt x="124842" y="36207"/>
                  </a:lnTo>
                  <a:lnTo>
                    <a:pt x="120113" y="40579"/>
                  </a:lnTo>
                  <a:lnTo>
                    <a:pt x="117789" y="45466"/>
                  </a:lnTo>
                  <a:lnTo>
                    <a:pt x="117169" y="48158"/>
                  </a:lnTo>
                  <a:lnTo>
                    <a:pt x="101762" y="75588"/>
                  </a:lnTo>
                  <a:lnTo>
                    <a:pt x="98172" y="91604"/>
                  </a:lnTo>
                  <a:lnTo>
                    <a:pt x="92256" y="104067"/>
                  </a:lnTo>
                  <a:lnTo>
                    <a:pt x="89550" y="131315"/>
                  </a:lnTo>
                  <a:lnTo>
                    <a:pt x="91968" y="140364"/>
                  </a:lnTo>
                  <a:lnTo>
                    <a:pt x="95358" y="147692"/>
                  </a:lnTo>
                  <a:lnTo>
                    <a:pt x="98069" y="1696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1" name="SMARTInkShape-Group334"/>
          <p:cNvGrpSpPr/>
          <p:nvPr/>
        </p:nvGrpSpPr>
        <p:grpSpPr>
          <a:xfrm>
            <a:off x="5759648" y="3259336"/>
            <a:ext cx="892969" cy="258961"/>
            <a:chOff x="5759648" y="3259336"/>
            <a:chExt cx="892969" cy="258961"/>
          </a:xfrm>
        </p:grpSpPr>
        <p:sp>
          <p:nvSpPr>
            <p:cNvPr id="1453" name="SMARTInkShape-3036"/>
            <p:cNvSpPr/>
            <p:nvPr/>
          </p:nvSpPr>
          <p:spPr>
            <a:xfrm>
              <a:off x="6607968" y="3286125"/>
              <a:ext cx="44649" cy="71438"/>
            </a:xfrm>
            <a:custGeom>
              <a:avLst/>
              <a:gdLst/>
              <a:ahLst/>
              <a:cxnLst/>
              <a:rect l="0" t="0" r="0" b="0"/>
              <a:pathLst>
                <a:path w="44649" h="71438">
                  <a:moveTo>
                    <a:pt x="44648" y="0"/>
                  </a:moveTo>
                  <a:lnTo>
                    <a:pt x="36088" y="0"/>
                  </a:lnTo>
                  <a:lnTo>
                    <a:pt x="31088" y="4740"/>
                  </a:lnTo>
                  <a:lnTo>
                    <a:pt x="28700" y="9714"/>
                  </a:lnTo>
                  <a:lnTo>
                    <a:pt x="28063" y="12429"/>
                  </a:lnTo>
                  <a:lnTo>
                    <a:pt x="19889" y="26858"/>
                  </a:lnTo>
                  <a:lnTo>
                    <a:pt x="19213" y="29811"/>
                  </a:lnTo>
                  <a:lnTo>
                    <a:pt x="10970" y="44654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4" name="SMARTInkShape-3037"/>
            <p:cNvSpPr/>
            <p:nvPr/>
          </p:nvSpPr>
          <p:spPr>
            <a:xfrm>
              <a:off x="6554390" y="3268265"/>
              <a:ext cx="17860" cy="53579"/>
            </a:xfrm>
            <a:custGeom>
              <a:avLst/>
              <a:gdLst/>
              <a:ahLst/>
              <a:cxnLst/>
              <a:rect l="0" t="0" r="0" b="0"/>
              <a:pathLst>
                <a:path w="17860" h="53579">
                  <a:moveTo>
                    <a:pt x="17859" y="0"/>
                  </a:moveTo>
                  <a:lnTo>
                    <a:pt x="17859" y="20992"/>
                  </a:lnTo>
                  <a:lnTo>
                    <a:pt x="15214" y="26858"/>
                  </a:lnTo>
                  <a:lnTo>
                    <a:pt x="11723" y="32773"/>
                  </a:lnTo>
                  <a:lnTo>
                    <a:pt x="9299" y="42889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5" name="SMARTInkShape-3038"/>
            <p:cNvSpPr/>
            <p:nvPr/>
          </p:nvSpPr>
          <p:spPr>
            <a:xfrm>
              <a:off x="6349008" y="3393404"/>
              <a:ext cx="133946" cy="62350"/>
            </a:xfrm>
            <a:custGeom>
              <a:avLst/>
              <a:gdLst/>
              <a:ahLst/>
              <a:cxnLst/>
              <a:rect l="0" t="0" r="0" b="0"/>
              <a:pathLst>
                <a:path w="133946" h="62350">
                  <a:moveTo>
                    <a:pt x="8929" y="17736"/>
                  </a:moveTo>
                  <a:lnTo>
                    <a:pt x="8929" y="47906"/>
                  </a:lnTo>
                  <a:lnTo>
                    <a:pt x="7936" y="49756"/>
                  </a:lnTo>
                  <a:lnTo>
                    <a:pt x="6284" y="50989"/>
                  </a:lnTo>
                  <a:lnTo>
                    <a:pt x="4189" y="51811"/>
                  </a:lnTo>
                  <a:lnTo>
                    <a:pt x="2792" y="53351"/>
                  </a:lnTo>
                  <a:lnTo>
                    <a:pt x="9" y="62349"/>
                  </a:lnTo>
                  <a:lnTo>
                    <a:pt x="0" y="49953"/>
                  </a:lnTo>
                  <a:lnTo>
                    <a:pt x="2645" y="44292"/>
                  </a:lnTo>
                  <a:lnTo>
                    <a:pt x="6136" y="38469"/>
                  </a:lnTo>
                  <a:lnTo>
                    <a:pt x="9094" y="29612"/>
                  </a:lnTo>
                  <a:lnTo>
                    <a:pt x="14821" y="20704"/>
                  </a:lnTo>
                  <a:lnTo>
                    <a:pt x="17458" y="10570"/>
                  </a:lnTo>
                  <a:lnTo>
                    <a:pt x="22481" y="4589"/>
                  </a:lnTo>
                  <a:lnTo>
                    <a:pt x="27519" y="1971"/>
                  </a:lnTo>
                  <a:lnTo>
                    <a:pt x="39979" y="0"/>
                  </a:lnTo>
                  <a:lnTo>
                    <a:pt x="41534" y="951"/>
                  </a:lnTo>
                  <a:lnTo>
                    <a:pt x="42573" y="2577"/>
                  </a:lnTo>
                  <a:lnTo>
                    <a:pt x="43264" y="4654"/>
                  </a:lnTo>
                  <a:lnTo>
                    <a:pt x="44718" y="6038"/>
                  </a:lnTo>
                  <a:lnTo>
                    <a:pt x="48978" y="7576"/>
                  </a:lnTo>
                  <a:lnTo>
                    <a:pt x="54179" y="13552"/>
                  </a:lnTo>
                  <a:lnTo>
                    <a:pt x="58806" y="21830"/>
                  </a:lnTo>
                  <a:lnTo>
                    <a:pt x="61776" y="35229"/>
                  </a:lnTo>
                  <a:lnTo>
                    <a:pt x="62465" y="51670"/>
                  </a:lnTo>
                  <a:lnTo>
                    <a:pt x="71067" y="61971"/>
                  </a:lnTo>
                  <a:lnTo>
                    <a:pt x="72428" y="38294"/>
                  </a:lnTo>
                  <a:lnTo>
                    <a:pt x="78505" y="26611"/>
                  </a:lnTo>
                  <a:lnTo>
                    <a:pt x="79998" y="14749"/>
                  </a:lnTo>
                  <a:lnTo>
                    <a:pt x="81113" y="12768"/>
                  </a:lnTo>
                  <a:lnTo>
                    <a:pt x="82849" y="11448"/>
                  </a:lnTo>
                  <a:lnTo>
                    <a:pt x="87423" y="8989"/>
                  </a:lnTo>
                  <a:lnTo>
                    <a:pt x="96607" y="1273"/>
                  </a:lnTo>
                  <a:lnTo>
                    <a:pt x="102487" y="291"/>
                  </a:lnTo>
                  <a:lnTo>
                    <a:pt x="107727" y="2707"/>
                  </a:lnTo>
                  <a:lnTo>
                    <a:pt x="123629" y="16390"/>
                  </a:lnTo>
                  <a:lnTo>
                    <a:pt x="124605" y="22078"/>
                  </a:lnTo>
                  <a:lnTo>
                    <a:pt x="124893" y="30047"/>
                  </a:lnTo>
                  <a:lnTo>
                    <a:pt x="125927" y="31897"/>
                  </a:lnTo>
                  <a:lnTo>
                    <a:pt x="127607" y="33129"/>
                  </a:lnTo>
                  <a:lnTo>
                    <a:pt x="129720" y="33952"/>
                  </a:lnTo>
                  <a:lnTo>
                    <a:pt x="131128" y="35492"/>
                  </a:lnTo>
                  <a:lnTo>
                    <a:pt x="133574" y="43140"/>
                  </a:lnTo>
                  <a:lnTo>
                    <a:pt x="133945" y="534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6" name="SMARTInkShape-3039"/>
            <p:cNvSpPr/>
            <p:nvPr/>
          </p:nvSpPr>
          <p:spPr>
            <a:xfrm>
              <a:off x="6288253" y="3357562"/>
              <a:ext cx="42896" cy="116087"/>
            </a:xfrm>
            <a:custGeom>
              <a:avLst/>
              <a:gdLst/>
              <a:ahLst/>
              <a:cxnLst/>
              <a:rect l="0" t="0" r="0" b="0"/>
              <a:pathLst>
                <a:path w="42896" h="116087">
                  <a:moveTo>
                    <a:pt x="42895" y="0"/>
                  </a:moveTo>
                  <a:lnTo>
                    <a:pt x="42895" y="8562"/>
                  </a:lnTo>
                  <a:lnTo>
                    <a:pt x="35207" y="8898"/>
                  </a:lnTo>
                  <a:lnTo>
                    <a:pt x="27082" y="15060"/>
                  </a:lnTo>
                  <a:lnTo>
                    <a:pt x="18807" y="18022"/>
                  </a:lnTo>
                  <a:lnTo>
                    <a:pt x="10071" y="23751"/>
                  </a:lnTo>
                  <a:lnTo>
                    <a:pt x="4163" y="25439"/>
                  </a:lnTo>
                  <a:lnTo>
                    <a:pt x="2191" y="27873"/>
                  </a:lnTo>
                  <a:lnTo>
                    <a:pt x="0" y="35870"/>
                  </a:lnTo>
                  <a:lnTo>
                    <a:pt x="408" y="39788"/>
                  </a:lnTo>
                  <a:lnTo>
                    <a:pt x="3507" y="46788"/>
                  </a:lnTo>
                  <a:lnTo>
                    <a:pt x="12589" y="59366"/>
                  </a:lnTo>
                  <a:lnTo>
                    <a:pt x="18058" y="71405"/>
                  </a:lnTo>
                  <a:lnTo>
                    <a:pt x="28397" y="83338"/>
                  </a:lnTo>
                  <a:lnTo>
                    <a:pt x="34137" y="86648"/>
                  </a:lnTo>
                  <a:lnTo>
                    <a:pt x="37055" y="87531"/>
                  </a:lnTo>
                  <a:lnTo>
                    <a:pt x="39002" y="89112"/>
                  </a:lnTo>
                  <a:lnTo>
                    <a:pt x="42382" y="96830"/>
                  </a:lnTo>
                  <a:lnTo>
                    <a:pt x="42742" y="102554"/>
                  </a:lnTo>
                  <a:lnTo>
                    <a:pt x="41801" y="104088"/>
                  </a:lnTo>
                  <a:lnTo>
                    <a:pt x="40181" y="105111"/>
                  </a:lnTo>
                  <a:lnTo>
                    <a:pt x="33162" y="106550"/>
                  </a:lnTo>
                  <a:lnTo>
                    <a:pt x="30453" y="106752"/>
                  </a:lnTo>
                  <a:lnTo>
                    <a:pt x="24798" y="109623"/>
                  </a:lnTo>
                  <a:lnTo>
                    <a:pt x="17823" y="114809"/>
                  </a:lnTo>
                  <a:lnTo>
                    <a:pt x="7176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7" name="SMARTInkShape-3040"/>
            <p:cNvSpPr/>
            <p:nvPr/>
          </p:nvSpPr>
          <p:spPr>
            <a:xfrm>
              <a:off x="6215062" y="3348632"/>
              <a:ext cx="17860" cy="17861"/>
            </a:xfrm>
            <a:custGeom>
              <a:avLst/>
              <a:gdLst/>
              <a:ahLst/>
              <a:cxnLst/>
              <a:rect l="0" t="0" r="0" b="0"/>
              <a:pathLst>
                <a:path w="17860" h="17861">
                  <a:moveTo>
                    <a:pt x="17859" y="1786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8" name="SMARTInkShape-3041"/>
            <p:cNvSpPr/>
            <p:nvPr/>
          </p:nvSpPr>
          <p:spPr>
            <a:xfrm>
              <a:off x="6216304" y="3420070"/>
              <a:ext cx="25548" cy="53579"/>
            </a:xfrm>
            <a:custGeom>
              <a:avLst/>
              <a:gdLst/>
              <a:ahLst/>
              <a:cxnLst/>
              <a:rect l="0" t="0" r="0" b="0"/>
              <a:pathLst>
                <a:path w="25548" h="53579">
                  <a:moveTo>
                    <a:pt x="7688" y="0"/>
                  </a:moveTo>
                  <a:lnTo>
                    <a:pt x="0" y="7689"/>
                  </a:lnTo>
                  <a:lnTo>
                    <a:pt x="8456" y="41509"/>
                  </a:lnTo>
                  <a:lnTo>
                    <a:pt x="16241" y="53049"/>
                  </a:lnTo>
                  <a:lnTo>
                    <a:pt x="25547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9" name="SMARTInkShape-3042"/>
            <p:cNvSpPr/>
            <p:nvPr/>
          </p:nvSpPr>
          <p:spPr>
            <a:xfrm>
              <a:off x="5759648" y="3402257"/>
              <a:ext cx="410767" cy="97659"/>
            </a:xfrm>
            <a:custGeom>
              <a:avLst/>
              <a:gdLst/>
              <a:ahLst/>
              <a:cxnLst/>
              <a:rect l="0" t="0" r="0" b="0"/>
              <a:pathLst>
                <a:path w="410767" h="97659">
                  <a:moveTo>
                    <a:pt x="0" y="17813"/>
                  </a:moveTo>
                  <a:lnTo>
                    <a:pt x="7688" y="10125"/>
                  </a:lnTo>
                  <a:lnTo>
                    <a:pt x="21951" y="2992"/>
                  </a:lnTo>
                  <a:lnTo>
                    <a:pt x="37997" y="554"/>
                  </a:lnTo>
                  <a:lnTo>
                    <a:pt x="55242" y="72"/>
                  </a:lnTo>
                  <a:lnTo>
                    <a:pt x="85417" y="9055"/>
                  </a:lnTo>
                  <a:lnTo>
                    <a:pt x="91872" y="13259"/>
                  </a:lnTo>
                  <a:lnTo>
                    <a:pt x="95401" y="18435"/>
                  </a:lnTo>
                  <a:lnTo>
                    <a:pt x="96343" y="21204"/>
                  </a:lnTo>
                  <a:lnTo>
                    <a:pt x="97963" y="23051"/>
                  </a:lnTo>
                  <a:lnTo>
                    <a:pt x="102409" y="25102"/>
                  </a:lnTo>
                  <a:lnTo>
                    <a:pt x="103991" y="27633"/>
                  </a:lnTo>
                  <a:lnTo>
                    <a:pt x="106738" y="46716"/>
                  </a:lnTo>
                  <a:lnTo>
                    <a:pt x="107156" y="87854"/>
                  </a:lnTo>
                  <a:lnTo>
                    <a:pt x="106165" y="88320"/>
                  </a:lnTo>
                  <a:lnTo>
                    <a:pt x="99468" y="89128"/>
                  </a:lnTo>
                  <a:lnTo>
                    <a:pt x="99055" y="88177"/>
                  </a:lnTo>
                  <a:lnTo>
                    <a:pt x="98337" y="81552"/>
                  </a:lnTo>
                  <a:lnTo>
                    <a:pt x="104385" y="73435"/>
                  </a:lnTo>
                  <a:lnTo>
                    <a:pt x="107328" y="65162"/>
                  </a:lnTo>
                  <a:lnTo>
                    <a:pt x="113051" y="56427"/>
                  </a:lnTo>
                  <a:lnTo>
                    <a:pt x="116179" y="47555"/>
                  </a:lnTo>
                  <a:lnTo>
                    <a:pt x="128397" y="32693"/>
                  </a:lnTo>
                  <a:lnTo>
                    <a:pt x="134126" y="29387"/>
                  </a:lnTo>
                  <a:lnTo>
                    <a:pt x="142715" y="27091"/>
                  </a:lnTo>
                  <a:lnTo>
                    <a:pt x="164985" y="26747"/>
                  </a:lnTo>
                  <a:lnTo>
                    <a:pt x="166544" y="27738"/>
                  </a:lnTo>
                  <a:lnTo>
                    <a:pt x="167584" y="29391"/>
                  </a:lnTo>
                  <a:lnTo>
                    <a:pt x="168278" y="31485"/>
                  </a:lnTo>
                  <a:lnTo>
                    <a:pt x="169733" y="32880"/>
                  </a:lnTo>
                  <a:lnTo>
                    <a:pt x="179195" y="37767"/>
                  </a:lnTo>
                  <a:lnTo>
                    <a:pt x="184814" y="41564"/>
                  </a:lnTo>
                  <a:lnTo>
                    <a:pt x="193556" y="43702"/>
                  </a:lnTo>
                  <a:lnTo>
                    <a:pt x="199464" y="44202"/>
                  </a:lnTo>
                  <a:lnTo>
                    <a:pt x="205398" y="47070"/>
                  </a:lnTo>
                  <a:lnTo>
                    <a:pt x="208370" y="49224"/>
                  </a:lnTo>
                  <a:lnTo>
                    <a:pt x="211344" y="49668"/>
                  </a:lnTo>
                  <a:lnTo>
                    <a:pt x="214317" y="48971"/>
                  </a:lnTo>
                  <a:lnTo>
                    <a:pt x="220268" y="46544"/>
                  </a:lnTo>
                  <a:lnTo>
                    <a:pt x="229196" y="44185"/>
                  </a:lnTo>
                  <a:lnTo>
                    <a:pt x="251894" y="24822"/>
                  </a:lnTo>
                  <a:lnTo>
                    <a:pt x="257566" y="19198"/>
                  </a:lnTo>
                  <a:lnTo>
                    <a:pt x="258839" y="10246"/>
                  </a:lnTo>
                  <a:lnTo>
                    <a:pt x="257887" y="9792"/>
                  </a:lnTo>
                  <a:lnTo>
                    <a:pt x="246521" y="9003"/>
                  </a:lnTo>
                  <a:lnTo>
                    <a:pt x="240865" y="11582"/>
                  </a:lnTo>
                  <a:lnTo>
                    <a:pt x="220252" y="29877"/>
                  </a:lnTo>
                  <a:lnTo>
                    <a:pt x="216953" y="35743"/>
                  </a:lnTo>
                  <a:lnTo>
                    <a:pt x="214834" y="47593"/>
                  </a:lnTo>
                  <a:lnTo>
                    <a:pt x="214327" y="74368"/>
                  </a:lnTo>
                  <a:lnTo>
                    <a:pt x="216964" y="80321"/>
                  </a:lnTo>
                  <a:lnTo>
                    <a:pt x="226742" y="92227"/>
                  </a:lnTo>
                  <a:lnTo>
                    <a:pt x="232405" y="95535"/>
                  </a:lnTo>
                  <a:lnTo>
                    <a:pt x="244124" y="97658"/>
                  </a:lnTo>
                  <a:lnTo>
                    <a:pt x="250052" y="95302"/>
                  </a:lnTo>
                  <a:lnTo>
                    <a:pt x="255994" y="91940"/>
                  </a:lnTo>
                  <a:lnTo>
                    <a:pt x="264916" y="89055"/>
                  </a:lnTo>
                  <a:lnTo>
                    <a:pt x="288727" y="68291"/>
                  </a:lnTo>
                  <a:lnTo>
                    <a:pt x="292034" y="59761"/>
                  </a:lnTo>
                  <a:lnTo>
                    <a:pt x="294496" y="50347"/>
                  </a:lnTo>
                  <a:lnTo>
                    <a:pt x="301516" y="36219"/>
                  </a:lnTo>
                  <a:lnTo>
                    <a:pt x="302214" y="33060"/>
                  </a:lnTo>
                  <a:lnTo>
                    <a:pt x="303671" y="30954"/>
                  </a:lnTo>
                  <a:lnTo>
                    <a:pt x="305634" y="29550"/>
                  </a:lnTo>
                  <a:lnTo>
                    <a:pt x="310463" y="26999"/>
                  </a:lnTo>
                  <a:lnTo>
                    <a:pt x="321325" y="17937"/>
                  </a:lnTo>
                  <a:lnTo>
                    <a:pt x="321426" y="22590"/>
                  </a:lnTo>
                  <a:lnTo>
                    <a:pt x="322432" y="23974"/>
                  </a:lnTo>
                  <a:lnTo>
                    <a:pt x="326196" y="25512"/>
                  </a:lnTo>
                  <a:lnTo>
                    <a:pt x="327597" y="26915"/>
                  </a:lnTo>
                  <a:lnTo>
                    <a:pt x="332491" y="36294"/>
                  </a:lnTo>
                  <a:lnTo>
                    <a:pt x="336290" y="41902"/>
                  </a:lnTo>
                  <a:lnTo>
                    <a:pt x="339420" y="50637"/>
                  </a:lnTo>
                  <a:lnTo>
                    <a:pt x="345198" y="59509"/>
                  </a:lnTo>
                  <a:lnTo>
                    <a:pt x="347351" y="68421"/>
                  </a:lnTo>
                  <a:lnTo>
                    <a:pt x="347855" y="74371"/>
                  </a:lnTo>
                  <a:lnTo>
                    <a:pt x="348982" y="76354"/>
                  </a:lnTo>
                  <a:lnTo>
                    <a:pt x="350725" y="77677"/>
                  </a:lnTo>
                  <a:lnTo>
                    <a:pt x="356809" y="80166"/>
                  </a:lnTo>
                  <a:lnTo>
                    <a:pt x="358178" y="48130"/>
                  </a:lnTo>
                  <a:lnTo>
                    <a:pt x="364255" y="35781"/>
                  </a:lnTo>
                  <a:lnTo>
                    <a:pt x="364876" y="32768"/>
                  </a:lnTo>
                  <a:lnTo>
                    <a:pt x="382617" y="1719"/>
                  </a:lnTo>
                  <a:lnTo>
                    <a:pt x="386019" y="738"/>
                  </a:lnTo>
                  <a:lnTo>
                    <a:pt x="392502" y="0"/>
                  </a:lnTo>
                  <a:lnTo>
                    <a:pt x="392787" y="4708"/>
                  </a:lnTo>
                  <a:lnTo>
                    <a:pt x="395500" y="9674"/>
                  </a:lnTo>
                  <a:lnTo>
                    <a:pt x="397612" y="12387"/>
                  </a:lnTo>
                  <a:lnTo>
                    <a:pt x="398027" y="15188"/>
                  </a:lnTo>
                  <a:lnTo>
                    <a:pt x="395844" y="20946"/>
                  </a:lnTo>
                  <a:lnTo>
                    <a:pt x="395857" y="23871"/>
                  </a:lnTo>
                  <a:lnTo>
                    <a:pt x="402173" y="41635"/>
                  </a:lnTo>
                  <a:lnTo>
                    <a:pt x="407779" y="50558"/>
                  </a:lnTo>
                  <a:lnTo>
                    <a:pt x="409881" y="59486"/>
                  </a:lnTo>
                  <a:lnTo>
                    <a:pt x="410766" y="803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0" name="SMARTInkShape-3043"/>
            <p:cNvSpPr/>
            <p:nvPr/>
          </p:nvSpPr>
          <p:spPr>
            <a:xfrm>
              <a:off x="5768578" y="3259336"/>
              <a:ext cx="71437" cy="258961"/>
            </a:xfrm>
            <a:custGeom>
              <a:avLst/>
              <a:gdLst/>
              <a:ahLst/>
              <a:cxnLst/>
              <a:rect l="0" t="0" r="0" b="0"/>
              <a:pathLst>
                <a:path w="71437" h="258961">
                  <a:moveTo>
                    <a:pt x="0" y="0"/>
                  </a:moveTo>
                  <a:lnTo>
                    <a:pt x="0" y="7688"/>
                  </a:lnTo>
                  <a:lnTo>
                    <a:pt x="15445" y="26973"/>
                  </a:lnTo>
                  <a:lnTo>
                    <a:pt x="22123" y="43472"/>
                  </a:lnTo>
                  <a:lnTo>
                    <a:pt x="32003" y="59703"/>
                  </a:lnTo>
                  <a:lnTo>
                    <a:pt x="35392" y="92550"/>
                  </a:lnTo>
                  <a:lnTo>
                    <a:pt x="36682" y="128016"/>
                  </a:lnTo>
                  <a:lnTo>
                    <a:pt x="43819" y="163713"/>
                  </a:lnTo>
                  <a:lnTo>
                    <a:pt x="45394" y="181571"/>
                  </a:lnTo>
                  <a:lnTo>
                    <a:pt x="55658" y="220596"/>
                  </a:lnTo>
                  <a:lnTo>
                    <a:pt x="59463" y="229011"/>
                  </a:lnTo>
                  <a:lnTo>
                    <a:pt x="62597" y="243913"/>
                  </a:lnTo>
                  <a:lnTo>
                    <a:pt x="71436" y="2589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7" name="SMARTInkShape-Group335"/>
          <p:cNvGrpSpPr/>
          <p:nvPr/>
        </p:nvGrpSpPr>
        <p:grpSpPr>
          <a:xfrm>
            <a:off x="4188023" y="3652242"/>
            <a:ext cx="1614342" cy="357188"/>
            <a:chOff x="4188023" y="3652242"/>
            <a:chExt cx="1614342" cy="357188"/>
          </a:xfrm>
        </p:grpSpPr>
        <p:sp>
          <p:nvSpPr>
            <p:cNvPr id="1462" name="SMARTInkShape-3044"/>
            <p:cNvSpPr/>
            <p:nvPr/>
          </p:nvSpPr>
          <p:spPr>
            <a:xfrm>
              <a:off x="5572125" y="3714751"/>
              <a:ext cx="230240" cy="89296"/>
            </a:xfrm>
            <a:custGeom>
              <a:avLst/>
              <a:gdLst/>
              <a:ahLst/>
              <a:cxnLst/>
              <a:rect l="0" t="0" r="0" b="0"/>
              <a:pathLst>
                <a:path w="230240" h="89296">
                  <a:moveTo>
                    <a:pt x="0" y="26788"/>
                  </a:moveTo>
                  <a:lnTo>
                    <a:pt x="4740" y="22047"/>
                  </a:lnTo>
                  <a:lnTo>
                    <a:pt x="9713" y="19720"/>
                  </a:lnTo>
                  <a:lnTo>
                    <a:pt x="46980" y="10279"/>
                  </a:lnTo>
                  <a:lnTo>
                    <a:pt x="81820" y="8203"/>
                  </a:lnTo>
                  <a:lnTo>
                    <a:pt x="123245" y="1913"/>
                  </a:lnTo>
                  <a:lnTo>
                    <a:pt x="160384" y="377"/>
                  </a:lnTo>
                  <a:lnTo>
                    <a:pt x="201852" y="32"/>
                  </a:lnTo>
                  <a:lnTo>
                    <a:pt x="230239" y="0"/>
                  </a:lnTo>
                  <a:lnTo>
                    <a:pt x="229891" y="992"/>
                  </a:lnTo>
                  <a:lnTo>
                    <a:pt x="226859" y="4739"/>
                  </a:lnTo>
                  <a:lnTo>
                    <a:pt x="222204" y="7066"/>
                  </a:lnTo>
                  <a:lnTo>
                    <a:pt x="208222" y="9675"/>
                  </a:lnTo>
                  <a:lnTo>
                    <a:pt x="196426" y="15948"/>
                  </a:lnTo>
                  <a:lnTo>
                    <a:pt x="193458" y="16584"/>
                  </a:lnTo>
                  <a:lnTo>
                    <a:pt x="191480" y="18001"/>
                  </a:lnTo>
                  <a:lnTo>
                    <a:pt x="190161" y="19938"/>
                  </a:lnTo>
                  <a:lnTo>
                    <a:pt x="188305" y="27404"/>
                  </a:lnTo>
                  <a:lnTo>
                    <a:pt x="187677" y="38816"/>
                  </a:lnTo>
                  <a:lnTo>
                    <a:pt x="190238" y="44701"/>
                  </a:lnTo>
                  <a:lnTo>
                    <a:pt x="193691" y="50624"/>
                  </a:lnTo>
                  <a:lnTo>
                    <a:pt x="195906" y="62511"/>
                  </a:lnTo>
                  <a:lnTo>
                    <a:pt x="196089" y="65486"/>
                  </a:lnTo>
                  <a:lnTo>
                    <a:pt x="197202" y="67470"/>
                  </a:lnTo>
                  <a:lnTo>
                    <a:pt x="198937" y="68792"/>
                  </a:lnTo>
                  <a:lnTo>
                    <a:pt x="201085" y="69673"/>
                  </a:lnTo>
                  <a:lnTo>
                    <a:pt x="202518" y="71253"/>
                  </a:lnTo>
                  <a:lnTo>
                    <a:pt x="204109" y="75654"/>
                  </a:lnTo>
                  <a:lnTo>
                    <a:pt x="203541" y="77225"/>
                  </a:lnTo>
                  <a:lnTo>
                    <a:pt x="202172" y="78272"/>
                  </a:lnTo>
                  <a:lnTo>
                    <a:pt x="200265" y="78970"/>
                  </a:lnTo>
                  <a:lnTo>
                    <a:pt x="198994" y="80427"/>
                  </a:lnTo>
                  <a:lnTo>
                    <a:pt x="197582" y="84693"/>
                  </a:lnTo>
                  <a:lnTo>
                    <a:pt x="196213" y="86227"/>
                  </a:lnTo>
                  <a:lnTo>
                    <a:pt x="188864" y="88891"/>
                  </a:lnTo>
                  <a:lnTo>
                    <a:pt x="169664" y="892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3" name="SMARTInkShape-3045"/>
            <p:cNvSpPr/>
            <p:nvPr/>
          </p:nvSpPr>
          <p:spPr>
            <a:xfrm>
              <a:off x="5644390" y="3652242"/>
              <a:ext cx="17032" cy="187524"/>
            </a:xfrm>
            <a:custGeom>
              <a:avLst/>
              <a:gdLst/>
              <a:ahLst/>
              <a:cxnLst/>
              <a:rect l="0" t="0" r="0" b="0"/>
              <a:pathLst>
                <a:path w="17032" h="187524">
                  <a:moveTo>
                    <a:pt x="8102" y="0"/>
                  </a:moveTo>
                  <a:lnTo>
                    <a:pt x="8102" y="39902"/>
                  </a:lnTo>
                  <a:lnTo>
                    <a:pt x="7110" y="74520"/>
                  </a:lnTo>
                  <a:lnTo>
                    <a:pt x="0" y="110142"/>
                  </a:lnTo>
                  <a:lnTo>
                    <a:pt x="410" y="127995"/>
                  </a:lnTo>
                  <a:lnTo>
                    <a:pt x="14000" y="172476"/>
                  </a:lnTo>
                  <a:lnTo>
                    <a:pt x="17031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4" name="SMARTInkShape-3046"/>
            <p:cNvSpPr/>
            <p:nvPr/>
          </p:nvSpPr>
          <p:spPr>
            <a:xfrm>
              <a:off x="5464969" y="3741539"/>
              <a:ext cx="125016" cy="80259"/>
            </a:xfrm>
            <a:custGeom>
              <a:avLst/>
              <a:gdLst/>
              <a:ahLst/>
              <a:cxnLst/>
              <a:rect l="0" t="0" r="0" b="0"/>
              <a:pathLst>
                <a:path w="125016" h="80259">
                  <a:moveTo>
                    <a:pt x="0" y="71437"/>
                  </a:moveTo>
                  <a:lnTo>
                    <a:pt x="8561" y="71437"/>
                  </a:lnTo>
                  <a:lnTo>
                    <a:pt x="8926" y="80258"/>
                  </a:lnTo>
                  <a:lnTo>
                    <a:pt x="8929" y="59117"/>
                  </a:lnTo>
                  <a:lnTo>
                    <a:pt x="11575" y="53394"/>
                  </a:lnTo>
                  <a:lnTo>
                    <a:pt x="15065" y="47543"/>
                  </a:lnTo>
                  <a:lnTo>
                    <a:pt x="18023" y="38671"/>
                  </a:lnTo>
                  <a:lnTo>
                    <a:pt x="31128" y="22570"/>
                  </a:lnTo>
                  <a:lnTo>
                    <a:pt x="38971" y="19953"/>
                  </a:lnTo>
                  <a:lnTo>
                    <a:pt x="64655" y="15397"/>
                  </a:lnTo>
                  <a:lnTo>
                    <a:pt x="82004" y="10207"/>
                  </a:lnTo>
                  <a:lnTo>
                    <a:pt x="101121" y="8190"/>
                  </a:lnTo>
                  <a:lnTo>
                    <a:pt x="12501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5" name="SMARTInkShape-3047"/>
            <p:cNvSpPr/>
            <p:nvPr/>
          </p:nvSpPr>
          <p:spPr>
            <a:xfrm>
              <a:off x="5384972" y="3795117"/>
              <a:ext cx="53054" cy="62364"/>
            </a:xfrm>
            <a:custGeom>
              <a:avLst/>
              <a:gdLst/>
              <a:ahLst/>
              <a:cxnLst/>
              <a:rect l="0" t="0" r="0" b="0"/>
              <a:pathLst>
                <a:path w="53054" h="62364">
                  <a:moveTo>
                    <a:pt x="17489" y="8929"/>
                  </a:moveTo>
                  <a:lnTo>
                    <a:pt x="12749" y="8929"/>
                  </a:lnTo>
                  <a:lnTo>
                    <a:pt x="11352" y="9922"/>
                  </a:lnTo>
                  <a:lnTo>
                    <a:pt x="10421" y="11576"/>
                  </a:lnTo>
                  <a:lnTo>
                    <a:pt x="8927" y="21359"/>
                  </a:lnTo>
                  <a:lnTo>
                    <a:pt x="8669" y="29921"/>
                  </a:lnTo>
                  <a:lnTo>
                    <a:pt x="5961" y="35788"/>
                  </a:lnTo>
                  <a:lnTo>
                    <a:pt x="880" y="42898"/>
                  </a:lnTo>
                  <a:lnTo>
                    <a:pt x="0" y="48870"/>
                  </a:lnTo>
                  <a:lnTo>
                    <a:pt x="2439" y="54131"/>
                  </a:lnTo>
                  <a:lnTo>
                    <a:pt x="4479" y="56923"/>
                  </a:lnTo>
                  <a:lnTo>
                    <a:pt x="9392" y="60026"/>
                  </a:lnTo>
                  <a:lnTo>
                    <a:pt x="20630" y="62018"/>
                  </a:lnTo>
                  <a:lnTo>
                    <a:pt x="29444" y="62363"/>
                  </a:lnTo>
                  <a:lnTo>
                    <a:pt x="35370" y="59797"/>
                  </a:lnTo>
                  <a:lnTo>
                    <a:pt x="47258" y="50066"/>
                  </a:lnTo>
                  <a:lnTo>
                    <a:pt x="50563" y="44410"/>
                  </a:lnTo>
                  <a:lnTo>
                    <a:pt x="52685" y="32695"/>
                  </a:lnTo>
                  <a:lnTo>
                    <a:pt x="53053" y="23798"/>
                  </a:lnTo>
                  <a:lnTo>
                    <a:pt x="50493" y="17853"/>
                  </a:lnTo>
                  <a:lnTo>
                    <a:pt x="47039" y="11904"/>
                  </a:lnTo>
                  <a:lnTo>
                    <a:pt x="4427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6" name="SMARTInkShape-3048"/>
            <p:cNvSpPr/>
            <p:nvPr/>
          </p:nvSpPr>
          <p:spPr>
            <a:xfrm>
              <a:off x="5277520" y="3804203"/>
              <a:ext cx="62420" cy="141334"/>
            </a:xfrm>
            <a:custGeom>
              <a:avLst/>
              <a:gdLst/>
              <a:ahLst/>
              <a:cxnLst/>
              <a:rect l="0" t="0" r="0" b="0"/>
              <a:pathLst>
                <a:path w="62420" h="141334">
                  <a:moveTo>
                    <a:pt x="26714" y="107000"/>
                  </a:moveTo>
                  <a:lnTo>
                    <a:pt x="26714" y="128250"/>
                  </a:lnTo>
                  <a:lnTo>
                    <a:pt x="25722" y="130096"/>
                  </a:lnTo>
                  <a:lnTo>
                    <a:pt x="24068" y="131327"/>
                  </a:lnTo>
                  <a:lnTo>
                    <a:pt x="21974" y="132148"/>
                  </a:lnTo>
                  <a:lnTo>
                    <a:pt x="20577" y="133687"/>
                  </a:lnTo>
                  <a:lnTo>
                    <a:pt x="19026" y="138043"/>
                  </a:lnTo>
                  <a:lnTo>
                    <a:pt x="17619" y="139602"/>
                  </a:lnTo>
                  <a:lnTo>
                    <a:pt x="13412" y="141333"/>
                  </a:lnTo>
                  <a:lnTo>
                    <a:pt x="11892" y="140803"/>
                  </a:lnTo>
                  <a:lnTo>
                    <a:pt x="10881" y="139457"/>
                  </a:lnTo>
                  <a:lnTo>
                    <a:pt x="9255" y="134908"/>
                  </a:lnTo>
                  <a:lnTo>
                    <a:pt x="4233" y="129380"/>
                  </a:lnTo>
                  <a:lnTo>
                    <a:pt x="1840" y="121577"/>
                  </a:lnTo>
                  <a:lnTo>
                    <a:pt x="0" y="77106"/>
                  </a:lnTo>
                  <a:lnTo>
                    <a:pt x="924" y="42497"/>
                  </a:lnTo>
                  <a:lnTo>
                    <a:pt x="7055" y="30782"/>
                  </a:lnTo>
                  <a:lnTo>
                    <a:pt x="16149" y="21027"/>
                  </a:lnTo>
                  <a:lnTo>
                    <a:pt x="44042" y="2510"/>
                  </a:lnTo>
                  <a:lnTo>
                    <a:pt x="60638" y="0"/>
                  </a:lnTo>
                  <a:lnTo>
                    <a:pt x="61237" y="940"/>
                  </a:lnTo>
                  <a:lnTo>
                    <a:pt x="62363" y="10874"/>
                  </a:lnTo>
                  <a:lnTo>
                    <a:pt x="62419" y="16354"/>
                  </a:lnTo>
                  <a:lnTo>
                    <a:pt x="57689" y="22044"/>
                  </a:lnTo>
                  <a:lnTo>
                    <a:pt x="52718" y="24593"/>
                  </a:lnTo>
                  <a:lnTo>
                    <a:pt x="50003" y="25273"/>
                  </a:lnTo>
                  <a:lnTo>
                    <a:pt x="35797" y="34655"/>
                  </a:lnTo>
                  <a:lnTo>
                    <a:pt x="31412" y="35160"/>
                  </a:lnTo>
                  <a:lnTo>
                    <a:pt x="29846" y="36286"/>
                  </a:lnTo>
                  <a:lnTo>
                    <a:pt x="26714" y="444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7" name="SMARTInkShape-3049"/>
            <p:cNvSpPr/>
            <p:nvPr/>
          </p:nvSpPr>
          <p:spPr>
            <a:xfrm>
              <a:off x="5170289" y="3796895"/>
              <a:ext cx="80321" cy="158403"/>
            </a:xfrm>
            <a:custGeom>
              <a:avLst/>
              <a:gdLst/>
              <a:ahLst/>
              <a:cxnLst/>
              <a:rect l="0" t="0" r="0" b="0"/>
              <a:pathLst>
                <a:path w="80321" h="158403">
                  <a:moveTo>
                    <a:pt x="0" y="96448"/>
                  </a:moveTo>
                  <a:lnTo>
                    <a:pt x="0" y="139256"/>
                  </a:lnTo>
                  <a:lnTo>
                    <a:pt x="0" y="158402"/>
                  </a:lnTo>
                  <a:lnTo>
                    <a:pt x="992" y="117087"/>
                  </a:lnTo>
                  <a:lnTo>
                    <a:pt x="7067" y="93176"/>
                  </a:lnTo>
                  <a:lnTo>
                    <a:pt x="11023" y="71336"/>
                  </a:lnTo>
                  <a:lnTo>
                    <a:pt x="24087" y="41106"/>
                  </a:lnTo>
                  <a:lnTo>
                    <a:pt x="29888" y="32826"/>
                  </a:lnTo>
                  <a:lnTo>
                    <a:pt x="68218" y="2223"/>
                  </a:lnTo>
                  <a:lnTo>
                    <a:pt x="74306" y="0"/>
                  </a:lnTo>
                  <a:lnTo>
                    <a:pt x="76326" y="400"/>
                  </a:lnTo>
                  <a:lnTo>
                    <a:pt x="77673" y="1658"/>
                  </a:lnTo>
                  <a:lnTo>
                    <a:pt x="79835" y="6066"/>
                  </a:lnTo>
                  <a:lnTo>
                    <a:pt x="80320" y="14745"/>
                  </a:lnTo>
                  <a:lnTo>
                    <a:pt x="47273" y="51816"/>
                  </a:lnTo>
                  <a:lnTo>
                    <a:pt x="45167" y="58969"/>
                  </a:lnTo>
                  <a:lnTo>
                    <a:pt x="44002" y="59556"/>
                  </a:lnTo>
                  <a:lnTo>
                    <a:pt x="35719" y="607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8" name="SMARTInkShape-3050"/>
            <p:cNvSpPr/>
            <p:nvPr/>
          </p:nvSpPr>
          <p:spPr>
            <a:xfrm>
              <a:off x="5089922" y="3786187"/>
              <a:ext cx="62509" cy="53570"/>
            </a:xfrm>
            <a:custGeom>
              <a:avLst/>
              <a:gdLst/>
              <a:ahLst/>
              <a:cxnLst/>
              <a:rect l="0" t="0" r="0" b="0"/>
              <a:pathLst>
                <a:path w="62509" h="53570">
                  <a:moveTo>
                    <a:pt x="0" y="44649"/>
                  </a:moveTo>
                  <a:lnTo>
                    <a:pt x="0" y="53469"/>
                  </a:lnTo>
                  <a:lnTo>
                    <a:pt x="12428" y="53569"/>
                  </a:lnTo>
                  <a:lnTo>
                    <a:pt x="18091" y="50928"/>
                  </a:lnTo>
                  <a:lnTo>
                    <a:pt x="38709" y="32587"/>
                  </a:lnTo>
                  <a:lnTo>
                    <a:pt x="42008" y="26721"/>
                  </a:lnTo>
                  <a:lnTo>
                    <a:pt x="44467" y="20806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9" name="SMARTInkShape-3051"/>
            <p:cNvSpPr/>
            <p:nvPr/>
          </p:nvSpPr>
          <p:spPr>
            <a:xfrm>
              <a:off x="4973836" y="3778531"/>
              <a:ext cx="71438" cy="105884"/>
            </a:xfrm>
            <a:custGeom>
              <a:avLst/>
              <a:gdLst/>
              <a:ahLst/>
              <a:cxnLst/>
              <a:rect l="0" t="0" r="0" b="0"/>
              <a:pathLst>
                <a:path w="71438" h="105884">
                  <a:moveTo>
                    <a:pt x="71437" y="16586"/>
                  </a:moveTo>
                  <a:lnTo>
                    <a:pt x="63749" y="8898"/>
                  </a:lnTo>
                  <a:lnTo>
                    <a:pt x="55624" y="6910"/>
                  </a:lnTo>
                  <a:lnTo>
                    <a:pt x="47349" y="1592"/>
                  </a:lnTo>
                  <a:lnTo>
                    <a:pt x="41549" y="0"/>
                  </a:lnTo>
                  <a:lnTo>
                    <a:pt x="38613" y="568"/>
                  </a:lnTo>
                  <a:lnTo>
                    <a:pt x="29741" y="6107"/>
                  </a:lnTo>
                  <a:lnTo>
                    <a:pt x="14878" y="19751"/>
                  </a:lnTo>
                  <a:lnTo>
                    <a:pt x="13889" y="22664"/>
                  </a:lnTo>
                  <a:lnTo>
                    <a:pt x="14220" y="25599"/>
                  </a:lnTo>
                  <a:lnTo>
                    <a:pt x="16780" y="34470"/>
                  </a:lnTo>
                  <a:lnTo>
                    <a:pt x="17140" y="37438"/>
                  </a:lnTo>
                  <a:lnTo>
                    <a:pt x="22831" y="43383"/>
                  </a:lnTo>
                  <a:lnTo>
                    <a:pt x="30984" y="48340"/>
                  </a:lnTo>
                  <a:lnTo>
                    <a:pt x="42143" y="53115"/>
                  </a:lnTo>
                  <a:lnTo>
                    <a:pt x="64174" y="72267"/>
                  </a:lnTo>
                  <a:lnTo>
                    <a:pt x="68209" y="78706"/>
                  </a:lnTo>
                  <a:lnTo>
                    <a:pt x="71011" y="87789"/>
                  </a:lnTo>
                  <a:lnTo>
                    <a:pt x="71248" y="92218"/>
                  </a:lnTo>
                  <a:lnTo>
                    <a:pt x="69327" y="94789"/>
                  </a:lnTo>
                  <a:lnTo>
                    <a:pt x="61900" y="100291"/>
                  </a:lnTo>
                  <a:lnTo>
                    <a:pt x="51303" y="104226"/>
                  </a:lnTo>
                  <a:lnTo>
                    <a:pt x="9101" y="105864"/>
                  </a:lnTo>
                  <a:lnTo>
                    <a:pt x="0" y="1058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0" name="SMARTInkShape-3052"/>
            <p:cNvSpPr/>
            <p:nvPr/>
          </p:nvSpPr>
          <p:spPr>
            <a:xfrm>
              <a:off x="4697014" y="3814372"/>
              <a:ext cx="151652" cy="195058"/>
            </a:xfrm>
            <a:custGeom>
              <a:avLst/>
              <a:gdLst/>
              <a:ahLst/>
              <a:cxnLst/>
              <a:rect l="0" t="0" r="0" b="0"/>
              <a:pathLst>
                <a:path w="151652" h="195058">
                  <a:moveTo>
                    <a:pt x="0" y="78971"/>
                  </a:moveTo>
                  <a:lnTo>
                    <a:pt x="4741" y="78971"/>
                  </a:lnTo>
                  <a:lnTo>
                    <a:pt x="6138" y="79964"/>
                  </a:lnTo>
                  <a:lnTo>
                    <a:pt x="7069" y="81617"/>
                  </a:lnTo>
                  <a:lnTo>
                    <a:pt x="8822" y="87534"/>
                  </a:lnTo>
                  <a:lnTo>
                    <a:pt x="8899" y="83052"/>
                  </a:lnTo>
                  <a:lnTo>
                    <a:pt x="6271" y="78139"/>
                  </a:lnTo>
                  <a:lnTo>
                    <a:pt x="2788" y="72648"/>
                  </a:lnTo>
                  <a:lnTo>
                    <a:pt x="552" y="61039"/>
                  </a:lnTo>
                  <a:lnTo>
                    <a:pt x="368" y="58087"/>
                  </a:lnTo>
                  <a:lnTo>
                    <a:pt x="2810" y="52161"/>
                  </a:lnTo>
                  <a:lnTo>
                    <a:pt x="6211" y="46220"/>
                  </a:lnTo>
                  <a:lnTo>
                    <a:pt x="9117" y="37297"/>
                  </a:lnTo>
                  <a:lnTo>
                    <a:pt x="29890" y="13487"/>
                  </a:lnTo>
                  <a:lnTo>
                    <a:pt x="35775" y="10180"/>
                  </a:lnTo>
                  <a:lnTo>
                    <a:pt x="64248" y="0"/>
                  </a:lnTo>
                  <a:lnTo>
                    <a:pt x="66644" y="527"/>
                  </a:lnTo>
                  <a:lnTo>
                    <a:pt x="68243" y="1871"/>
                  </a:lnTo>
                  <a:lnTo>
                    <a:pt x="79417" y="16407"/>
                  </a:lnTo>
                  <a:lnTo>
                    <a:pt x="80358" y="38575"/>
                  </a:lnTo>
                  <a:lnTo>
                    <a:pt x="81353" y="40134"/>
                  </a:lnTo>
                  <a:lnTo>
                    <a:pt x="83009" y="41174"/>
                  </a:lnTo>
                  <a:lnTo>
                    <a:pt x="85106" y="41867"/>
                  </a:lnTo>
                  <a:lnTo>
                    <a:pt x="98460" y="50138"/>
                  </a:lnTo>
                  <a:lnTo>
                    <a:pt x="101359" y="50820"/>
                  </a:lnTo>
                  <a:lnTo>
                    <a:pt x="104284" y="50282"/>
                  </a:lnTo>
                  <a:lnTo>
                    <a:pt x="116108" y="44935"/>
                  </a:lnTo>
                  <a:lnTo>
                    <a:pt x="130972" y="42482"/>
                  </a:lnTo>
                  <a:lnTo>
                    <a:pt x="142877" y="36229"/>
                  </a:lnTo>
                  <a:lnTo>
                    <a:pt x="150042" y="34700"/>
                  </a:lnTo>
                  <a:lnTo>
                    <a:pt x="150631" y="35566"/>
                  </a:lnTo>
                  <a:lnTo>
                    <a:pt x="151651" y="42045"/>
                  </a:lnTo>
                  <a:lnTo>
                    <a:pt x="137558" y="81746"/>
                  </a:lnTo>
                  <a:lnTo>
                    <a:pt x="126399" y="124825"/>
                  </a:lnTo>
                  <a:lnTo>
                    <a:pt x="125071" y="165786"/>
                  </a:lnTo>
                  <a:lnTo>
                    <a:pt x="125018" y="190303"/>
                  </a:lnTo>
                  <a:lnTo>
                    <a:pt x="126009" y="191888"/>
                  </a:lnTo>
                  <a:lnTo>
                    <a:pt x="127662" y="192944"/>
                  </a:lnTo>
                  <a:lnTo>
                    <a:pt x="133947" y="1950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1" name="SMARTInkShape-3053"/>
            <p:cNvSpPr/>
            <p:nvPr/>
          </p:nvSpPr>
          <p:spPr>
            <a:xfrm>
              <a:off x="4491632" y="3804450"/>
              <a:ext cx="169035" cy="106595"/>
            </a:xfrm>
            <a:custGeom>
              <a:avLst/>
              <a:gdLst/>
              <a:ahLst/>
              <a:cxnLst/>
              <a:rect l="0" t="0" r="0" b="0"/>
              <a:pathLst>
                <a:path w="169035" h="106595">
                  <a:moveTo>
                    <a:pt x="0" y="26386"/>
                  </a:moveTo>
                  <a:lnTo>
                    <a:pt x="0" y="21645"/>
                  </a:lnTo>
                  <a:lnTo>
                    <a:pt x="993" y="20249"/>
                  </a:lnTo>
                  <a:lnTo>
                    <a:pt x="2646" y="19318"/>
                  </a:lnTo>
                  <a:lnTo>
                    <a:pt x="44950" y="6481"/>
                  </a:lnTo>
                  <a:lnTo>
                    <a:pt x="57681" y="2656"/>
                  </a:lnTo>
                  <a:lnTo>
                    <a:pt x="94027" y="0"/>
                  </a:lnTo>
                  <a:lnTo>
                    <a:pt x="103968" y="2422"/>
                  </a:lnTo>
                  <a:lnTo>
                    <a:pt x="115141" y="6718"/>
                  </a:lnTo>
                  <a:lnTo>
                    <a:pt x="118433" y="7320"/>
                  </a:lnTo>
                  <a:lnTo>
                    <a:pt x="124736" y="10636"/>
                  </a:lnTo>
                  <a:lnTo>
                    <a:pt x="127806" y="12910"/>
                  </a:lnTo>
                  <a:lnTo>
                    <a:pt x="131216" y="18081"/>
                  </a:lnTo>
                  <a:lnTo>
                    <a:pt x="132126" y="20849"/>
                  </a:lnTo>
                  <a:lnTo>
                    <a:pt x="127846" y="29216"/>
                  </a:lnTo>
                  <a:lnTo>
                    <a:pt x="121313" y="39550"/>
                  </a:lnTo>
                  <a:lnTo>
                    <a:pt x="109416" y="73129"/>
                  </a:lnTo>
                  <a:lnTo>
                    <a:pt x="103862" y="81225"/>
                  </a:lnTo>
                  <a:lnTo>
                    <a:pt x="102976" y="84773"/>
                  </a:lnTo>
                  <a:lnTo>
                    <a:pt x="103377" y="88131"/>
                  </a:lnTo>
                  <a:lnTo>
                    <a:pt x="106037" y="97597"/>
                  </a:lnTo>
                  <a:lnTo>
                    <a:pt x="106410" y="100649"/>
                  </a:lnTo>
                  <a:lnTo>
                    <a:pt x="107651" y="102684"/>
                  </a:lnTo>
                  <a:lnTo>
                    <a:pt x="109470" y="104040"/>
                  </a:lnTo>
                  <a:lnTo>
                    <a:pt x="114138" y="105547"/>
                  </a:lnTo>
                  <a:lnTo>
                    <a:pt x="128128" y="106594"/>
                  </a:lnTo>
                  <a:lnTo>
                    <a:pt x="134005" y="104037"/>
                  </a:lnTo>
                  <a:lnTo>
                    <a:pt x="162473" y="85758"/>
                  </a:lnTo>
                  <a:lnTo>
                    <a:pt x="166469" y="77248"/>
                  </a:lnTo>
                  <a:lnTo>
                    <a:pt x="169034" y="60355"/>
                  </a:lnTo>
                  <a:lnTo>
                    <a:pt x="166738" y="53720"/>
                  </a:lnTo>
                  <a:lnTo>
                    <a:pt x="154194" y="35363"/>
                  </a:lnTo>
                  <a:lnTo>
                    <a:pt x="153398" y="32371"/>
                  </a:lnTo>
                  <a:lnTo>
                    <a:pt x="151875" y="30376"/>
                  </a:lnTo>
                  <a:lnTo>
                    <a:pt x="145983" y="26576"/>
                  </a:lnTo>
                  <a:lnTo>
                    <a:pt x="142875" y="174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2" name="SMARTInkShape-3054"/>
            <p:cNvSpPr/>
            <p:nvPr/>
          </p:nvSpPr>
          <p:spPr>
            <a:xfrm>
              <a:off x="4519322" y="3741539"/>
              <a:ext cx="25890" cy="223243"/>
            </a:xfrm>
            <a:custGeom>
              <a:avLst/>
              <a:gdLst/>
              <a:ahLst/>
              <a:cxnLst/>
              <a:rect l="0" t="0" r="0" b="0"/>
              <a:pathLst>
                <a:path w="25890" h="223243">
                  <a:moveTo>
                    <a:pt x="16959" y="0"/>
                  </a:moveTo>
                  <a:lnTo>
                    <a:pt x="16959" y="39319"/>
                  </a:lnTo>
                  <a:lnTo>
                    <a:pt x="14313" y="65277"/>
                  </a:lnTo>
                  <a:lnTo>
                    <a:pt x="5935" y="109261"/>
                  </a:lnTo>
                  <a:lnTo>
                    <a:pt x="0" y="145945"/>
                  </a:lnTo>
                  <a:lnTo>
                    <a:pt x="171" y="188601"/>
                  </a:lnTo>
                  <a:lnTo>
                    <a:pt x="3875" y="197263"/>
                  </a:lnTo>
                  <a:lnTo>
                    <a:pt x="14550" y="214027"/>
                  </a:lnTo>
                  <a:lnTo>
                    <a:pt x="15353" y="217099"/>
                  </a:lnTo>
                  <a:lnTo>
                    <a:pt x="16881" y="219147"/>
                  </a:lnTo>
                  <a:lnTo>
                    <a:pt x="25889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3" name="SMARTInkShape-3055"/>
            <p:cNvSpPr/>
            <p:nvPr/>
          </p:nvSpPr>
          <p:spPr>
            <a:xfrm>
              <a:off x="4429125" y="3786187"/>
              <a:ext cx="88989" cy="125017"/>
            </a:xfrm>
            <a:custGeom>
              <a:avLst/>
              <a:gdLst/>
              <a:ahLst/>
              <a:cxnLst/>
              <a:rect l="0" t="0" r="0" b="0"/>
              <a:pathLst>
                <a:path w="88989" h="125017">
                  <a:moveTo>
                    <a:pt x="44648" y="0"/>
                  </a:moveTo>
                  <a:lnTo>
                    <a:pt x="36960" y="0"/>
                  </a:lnTo>
                  <a:lnTo>
                    <a:pt x="17675" y="15446"/>
                  </a:lnTo>
                  <a:lnTo>
                    <a:pt x="14760" y="16250"/>
                  </a:lnTo>
                  <a:lnTo>
                    <a:pt x="8875" y="22436"/>
                  </a:lnTo>
                  <a:lnTo>
                    <a:pt x="5916" y="26864"/>
                  </a:lnTo>
                  <a:lnTo>
                    <a:pt x="4937" y="30808"/>
                  </a:lnTo>
                  <a:lnTo>
                    <a:pt x="5275" y="34429"/>
                  </a:lnTo>
                  <a:lnTo>
                    <a:pt x="8208" y="42630"/>
                  </a:lnTo>
                  <a:lnTo>
                    <a:pt x="13456" y="48791"/>
                  </a:lnTo>
                  <a:lnTo>
                    <a:pt x="53871" y="71483"/>
                  </a:lnTo>
                  <a:lnTo>
                    <a:pt x="81398" y="86327"/>
                  </a:lnTo>
                  <a:lnTo>
                    <a:pt x="85786" y="92276"/>
                  </a:lnTo>
                  <a:lnTo>
                    <a:pt x="88988" y="105393"/>
                  </a:lnTo>
                  <a:lnTo>
                    <a:pt x="84465" y="111375"/>
                  </a:lnTo>
                  <a:lnTo>
                    <a:pt x="76896" y="113992"/>
                  </a:lnTo>
                  <a:lnTo>
                    <a:pt x="61480" y="118112"/>
                  </a:lnTo>
                  <a:lnTo>
                    <a:pt x="44343" y="122970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4" name="SMARTInkShape-3056"/>
            <p:cNvSpPr/>
            <p:nvPr/>
          </p:nvSpPr>
          <p:spPr>
            <a:xfrm>
              <a:off x="4321968" y="3786187"/>
              <a:ext cx="17861" cy="8931"/>
            </a:xfrm>
            <a:custGeom>
              <a:avLst/>
              <a:gdLst/>
              <a:ahLst/>
              <a:cxnLst/>
              <a:rect l="0" t="0" r="0" b="0"/>
              <a:pathLst>
                <a:path w="17861" h="8931">
                  <a:moveTo>
                    <a:pt x="17860" y="8930"/>
                  </a:moveTo>
                  <a:lnTo>
                    <a:pt x="10172" y="124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5" name="SMARTInkShape-3057"/>
            <p:cNvSpPr/>
            <p:nvPr/>
          </p:nvSpPr>
          <p:spPr>
            <a:xfrm>
              <a:off x="4366617" y="3848695"/>
              <a:ext cx="1" cy="71438"/>
            </a:xfrm>
            <a:custGeom>
              <a:avLst/>
              <a:gdLst/>
              <a:ahLst/>
              <a:cxnLst/>
              <a:rect l="0" t="0" r="0" b="0"/>
              <a:pathLst>
                <a:path w="1" h="71438">
                  <a:moveTo>
                    <a:pt x="0" y="0"/>
                  </a:moveTo>
                  <a:lnTo>
                    <a:pt x="0" y="41681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6" name="SMARTInkShape-3058"/>
            <p:cNvSpPr/>
            <p:nvPr/>
          </p:nvSpPr>
          <p:spPr>
            <a:xfrm>
              <a:off x="4188023" y="3750468"/>
              <a:ext cx="107157" cy="169665"/>
            </a:xfrm>
            <a:custGeom>
              <a:avLst/>
              <a:gdLst/>
              <a:ahLst/>
              <a:cxnLst/>
              <a:rect l="0" t="0" r="0" b="0"/>
              <a:pathLst>
                <a:path w="107157" h="169665">
                  <a:moveTo>
                    <a:pt x="0" y="0"/>
                  </a:moveTo>
                  <a:lnTo>
                    <a:pt x="0" y="12429"/>
                  </a:lnTo>
                  <a:lnTo>
                    <a:pt x="8378" y="53831"/>
                  </a:lnTo>
                  <a:lnTo>
                    <a:pt x="8881" y="96388"/>
                  </a:lnTo>
                  <a:lnTo>
                    <a:pt x="9901" y="109315"/>
                  </a:lnTo>
                  <a:lnTo>
                    <a:pt x="17307" y="144689"/>
                  </a:lnTo>
                  <a:lnTo>
                    <a:pt x="17859" y="169607"/>
                  </a:lnTo>
                  <a:lnTo>
                    <a:pt x="17859" y="148673"/>
                  </a:lnTo>
                  <a:lnTo>
                    <a:pt x="20505" y="142806"/>
                  </a:lnTo>
                  <a:lnTo>
                    <a:pt x="22600" y="139853"/>
                  </a:lnTo>
                  <a:lnTo>
                    <a:pt x="28883" y="117942"/>
                  </a:lnTo>
                  <a:lnTo>
                    <a:pt x="48903" y="85480"/>
                  </a:lnTo>
                  <a:lnTo>
                    <a:pt x="54146" y="82640"/>
                  </a:lnTo>
                  <a:lnTo>
                    <a:pt x="65597" y="80816"/>
                  </a:lnTo>
                  <a:lnTo>
                    <a:pt x="67544" y="81659"/>
                  </a:lnTo>
                  <a:lnTo>
                    <a:pt x="68842" y="83213"/>
                  </a:lnTo>
                  <a:lnTo>
                    <a:pt x="71276" y="87585"/>
                  </a:lnTo>
                  <a:lnTo>
                    <a:pt x="77233" y="95625"/>
                  </a:lnTo>
                  <a:lnTo>
                    <a:pt x="80431" y="104291"/>
                  </a:lnTo>
                  <a:lnTo>
                    <a:pt x="86229" y="113142"/>
                  </a:lnTo>
                  <a:lnTo>
                    <a:pt x="89380" y="122049"/>
                  </a:lnTo>
                  <a:lnTo>
                    <a:pt x="95165" y="131964"/>
                  </a:lnTo>
                  <a:lnTo>
                    <a:pt x="98950" y="155939"/>
                  </a:lnTo>
                  <a:lnTo>
                    <a:pt x="100694" y="157538"/>
                  </a:lnTo>
                  <a:lnTo>
                    <a:pt x="102848" y="158603"/>
                  </a:lnTo>
                  <a:lnTo>
                    <a:pt x="104284" y="160306"/>
                  </a:lnTo>
                  <a:lnTo>
                    <a:pt x="107156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8" name="SMARTInkShape-Group336"/>
          <p:cNvGrpSpPr/>
          <p:nvPr/>
        </p:nvGrpSpPr>
        <p:grpSpPr>
          <a:xfrm>
            <a:off x="5929312" y="3607593"/>
            <a:ext cx="1232143" cy="330318"/>
            <a:chOff x="5929312" y="3607593"/>
            <a:chExt cx="1232143" cy="330318"/>
          </a:xfrm>
        </p:grpSpPr>
        <p:sp>
          <p:nvSpPr>
            <p:cNvPr id="1478" name="SMARTInkShape-3059"/>
            <p:cNvSpPr/>
            <p:nvPr/>
          </p:nvSpPr>
          <p:spPr>
            <a:xfrm>
              <a:off x="7090206" y="3607593"/>
              <a:ext cx="71249" cy="169623"/>
            </a:xfrm>
            <a:custGeom>
              <a:avLst/>
              <a:gdLst/>
              <a:ahLst/>
              <a:cxnLst/>
              <a:rect l="0" t="0" r="0" b="0"/>
              <a:pathLst>
                <a:path w="71249" h="169623">
                  <a:moveTo>
                    <a:pt x="17824" y="133946"/>
                  </a:moveTo>
                  <a:lnTo>
                    <a:pt x="10137" y="133946"/>
                  </a:lnTo>
                  <a:lnTo>
                    <a:pt x="4523" y="138686"/>
                  </a:lnTo>
                  <a:lnTo>
                    <a:pt x="1991" y="143660"/>
                  </a:lnTo>
                  <a:lnTo>
                    <a:pt x="84" y="156069"/>
                  </a:lnTo>
                  <a:lnTo>
                    <a:pt x="0" y="164093"/>
                  </a:lnTo>
                  <a:lnTo>
                    <a:pt x="981" y="165950"/>
                  </a:lnTo>
                  <a:lnTo>
                    <a:pt x="2627" y="167188"/>
                  </a:lnTo>
                  <a:lnTo>
                    <a:pt x="7101" y="168564"/>
                  </a:lnTo>
                  <a:lnTo>
                    <a:pt x="29777" y="169622"/>
                  </a:lnTo>
                  <a:lnTo>
                    <a:pt x="35705" y="167000"/>
                  </a:lnTo>
                  <a:lnTo>
                    <a:pt x="38674" y="164912"/>
                  </a:lnTo>
                  <a:lnTo>
                    <a:pt x="53546" y="141858"/>
                  </a:lnTo>
                  <a:lnTo>
                    <a:pt x="67434" y="112976"/>
                  </a:lnTo>
                  <a:lnTo>
                    <a:pt x="71248" y="73168"/>
                  </a:lnTo>
                  <a:lnTo>
                    <a:pt x="70380" y="50356"/>
                  </a:lnTo>
                  <a:lnTo>
                    <a:pt x="62581" y="10846"/>
                  </a:lnTo>
                  <a:lnTo>
                    <a:pt x="6247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9" name="SMARTInkShape-3060"/>
            <p:cNvSpPr/>
            <p:nvPr/>
          </p:nvSpPr>
          <p:spPr>
            <a:xfrm>
              <a:off x="6956226" y="3688083"/>
              <a:ext cx="107112" cy="71316"/>
            </a:xfrm>
            <a:custGeom>
              <a:avLst/>
              <a:gdLst/>
              <a:ahLst/>
              <a:cxnLst/>
              <a:rect l="0" t="0" r="0" b="0"/>
              <a:pathLst>
                <a:path w="107112" h="71316">
                  <a:moveTo>
                    <a:pt x="0" y="53456"/>
                  </a:moveTo>
                  <a:lnTo>
                    <a:pt x="17216" y="52463"/>
                  </a:lnTo>
                  <a:lnTo>
                    <a:pt x="55141" y="45078"/>
                  </a:lnTo>
                  <a:lnTo>
                    <a:pt x="65187" y="43780"/>
                  </a:lnTo>
                  <a:lnTo>
                    <a:pt x="82913" y="36870"/>
                  </a:lnTo>
                  <a:lnTo>
                    <a:pt x="95165" y="34856"/>
                  </a:lnTo>
                  <a:lnTo>
                    <a:pt x="101166" y="30968"/>
                  </a:lnTo>
                  <a:lnTo>
                    <a:pt x="104494" y="25933"/>
                  </a:lnTo>
                  <a:lnTo>
                    <a:pt x="106923" y="11389"/>
                  </a:lnTo>
                  <a:lnTo>
                    <a:pt x="107111" y="4577"/>
                  </a:lnTo>
                  <a:lnTo>
                    <a:pt x="106134" y="3011"/>
                  </a:lnTo>
                  <a:lnTo>
                    <a:pt x="104490" y="1966"/>
                  </a:lnTo>
                  <a:lnTo>
                    <a:pt x="97436" y="497"/>
                  </a:lnTo>
                  <a:lnTo>
                    <a:pt x="86164" y="0"/>
                  </a:lnTo>
                  <a:lnTo>
                    <a:pt x="80298" y="2578"/>
                  </a:lnTo>
                  <a:lnTo>
                    <a:pt x="77344" y="4655"/>
                  </a:lnTo>
                  <a:lnTo>
                    <a:pt x="55434" y="10906"/>
                  </a:lnTo>
                  <a:lnTo>
                    <a:pt x="42039" y="21128"/>
                  </a:lnTo>
                  <a:lnTo>
                    <a:pt x="38528" y="26851"/>
                  </a:lnTo>
                  <a:lnTo>
                    <a:pt x="35975" y="32702"/>
                  </a:lnTo>
                  <a:lnTo>
                    <a:pt x="29952" y="41573"/>
                  </a:lnTo>
                  <a:lnTo>
                    <a:pt x="28195" y="47513"/>
                  </a:lnTo>
                  <a:lnTo>
                    <a:pt x="28719" y="50486"/>
                  </a:lnTo>
                  <a:lnTo>
                    <a:pt x="34974" y="62202"/>
                  </a:lnTo>
                  <a:lnTo>
                    <a:pt x="35719" y="713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0" name="SMARTInkShape-3061"/>
            <p:cNvSpPr/>
            <p:nvPr/>
          </p:nvSpPr>
          <p:spPr>
            <a:xfrm>
              <a:off x="6902648" y="3697002"/>
              <a:ext cx="44649" cy="79875"/>
            </a:xfrm>
            <a:custGeom>
              <a:avLst/>
              <a:gdLst/>
              <a:ahLst/>
              <a:cxnLst/>
              <a:rect l="0" t="0" r="0" b="0"/>
              <a:pathLst>
                <a:path w="44649" h="79875">
                  <a:moveTo>
                    <a:pt x="44648" y="17748"/>
                  </a:moveTo>
                  <a:lnTo>
                    <a:pt x="44648" y="9186"/>
                  </a:lnTo>
                  <a:lnTo>
                    <a:pt x="36960" y="1162"/>
                  </a:lnTo>
                  <a:lnTo>
                    <a:pt x="20451" y="0"/>
                  </a:lnTo>
                  <a:lnTo>
                    <a:pt x="19587" y="955"/>
                  </a:lnTo>
                  <a:lnTo>
                    <a:pt x="18626" y="4662"/>
                  </a:lnTo>
                  <a:lnTo>
                    <a:pt x="18087" y="17067"/>
                  </a:lnTo>
                  <a:lnTo>
                    <a:pt x="20606" y="25052"/>
                  </a:lnTo>
                  <a:lnTo>
                    <a:pt x="24042" y="31908"/>
                  </a:lnTo>
                  <a:lnTo>
                    <a:pt x="26967" y="41346"/>
                  </a:lnTo>
                  <a:lnTo>
                    <a:pt x="42188" y="62384"/>
                  </a:lnTo>
                  <a:lnTo>
                    <a:pt x="44505" y="70803"/>
                  </a:lnTo>
                  <a:lnTo>
                    <a:pt x="39865" y="75912"/>
                  </a:lnTo>
                  <a:lnTo>
                    <a:pt x="34915" y="78325"/>
                  </a:lnTo>
                  <a:lnTo>
                    <a:pt x="28395" y="79874"/>
                  </a:lnTo>
                  <a:lnTo>
                    <a:pt x="17287" y="73138"/>
                  </a:lnTo>
                  <a:lnTo>
                    <a:pt x="14501" y="72534"/>
                  </a:lnTo>
                  <a:lnTo>
                    <a:pt x="0" y="623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1" name="SMARTInkShape-3062"/>
            <p:cNvSpPr/>
            <p:nvPr/>
          </p:nvSpPr>
          <p:spPr>
            <a:xfrm>
              <a:off x="6815146" y="3691825"/>
              <a:ext cx="76801" cy="94250"/>
            </a:xfrm>
            <a:custGeom>
              <a:avLst/>
              <a:gdLst/>
              <a:ahLst/>
              <a:cxnLst/>
              <a:rect l="0" t="0" r="0" b="0"/>
              <a:pathLst>
                <a:path w="76801" h="94250">
                  <a:moveTo>
                    <a:pt x="60713" y="22925"/>
                  </a:moveTo>
                  <a:lnTo>
                    <a:pt x="60713" y="15237"/>
                  </a:lnTo>
                  <a:lnTo>
                    <a:pt x="55973" y="9623"/>
                  </a:lnTo>
                  <a:lnTo>
                    <a:pt x="50999" y="7091"/>
                  </a:lnTo>
                  <a:lnTo>
                    <a:pt x="26788" y="2597"/>
                  </a:lnTo>
                  <a:lnTo>
                    <a:pt x="23213" y="443"/>
                  </a:lnTo>
                  <a:lnTo>
                    <a:pt x="19838" y="0"/>
                  </a:lnTo>
                  <a:lnTo>
                    <a:pt x="4263" y="4202"/>
                  </a:lnTo>
                  <a:lnTo>
                    <a:pt x="2243" y="5482"/>
                  </a:lnTo>
                  <a:lnTo>
                    <a:pt x="898" y="7328"/>
                  </a:lnTo>
                  <a:lnTo>
                    <a:pt x="0" y="9550"/>
                  </a:lnTo>
                  <a:lnTo>
                    <a:pt x="393" y="12024"/>
                  </a:lnTo>
                  <a:lnTo>
                    <a:pt x="5689" y="20246"/>
                  </a:lnTo>
                  <a:lnTo>
                    <a:pt x="27730" y="47870"/>
                  </a:lnTo>
                  <a:lnTo>
                    <a:pt x="69596" y="82772"/>
                  </a:lnTo>
                  <a:lnTo>
                    <a:pt x="76800" y="84907"/>
                  </a:lnTo>
                  <a:lnTo>
                    <a:pt x="76398" y="86074"/>
                  </a:lnTo>
                  <a:lnTo>
                    <a:pt x="73306" y="90017"/>
                  </a:lnTo>
                  <a:lnTo>
                    <a:pt x="68625" y="92431"/>
                  </a:lnTo>
                  <a:lnTo>
                    <a:pt x="48747" y="94249"/>
                  </a:lnTo>
                  <a:lnTo>
                    <a:pt x="42827" y="91667"/>
                  </a:lnTo>
                  <a:lnTo>
                    <a:pt x="36888" y="88203"/>
                  </a:lnTo>
                  <a:lnTo>
                    <a:pt x="24994" y="854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2" name="SMARTInkShape-3063"/>
            <p:cNvSpPr/>
            <p:nvPr/>
          </p:nvSpPr>
          <p:spPr>
            <a:xfrm>
              <a:off x="6670486" y="3714760"/>
              <a:ext cx="115664" cy="133936"/>
            </a:xfrm>
            <a:custGeom>
              <a:avLst/>
              <a:gdLst/>
              <a:ahLst/>
              <a:cxnLst/>
              <a:rect l="0" t="0" r="0" b="0"/>
              <a:pathLst>
                <a:path w="115664" h="133936">
                  <a:moveTo>
                    <a:pt x="8919" y="133935"/>
                  </a:moveTo>
                  <a:lnTo>
                    <a:pt x="8919" y="121506"/>
                  </a:lnTo>
                  <a:lnTo>
                    <a:pt x="6275" y="115844"/>
                  </a:lnTo>
                  <a:lnTo>
                    <a:pt x="2783" y="110019"/>
                  </a:lnTo>
                  <a:lnTo>
                    <a:pt x="818" y="100170"/>
                  </a:lnTo>
                  <a:lnTo>
                    <a:pt x="5" y="60015"/>
                  </a:lnTo>
                  <a:lnTo>
                    <a:pt x="0" y="54889"/>
                  </a:lnTo>
                  <a:lnTo>
                    <a:pt x="989" y="51473"/>
                  </a:lnTo>
                  <a:lnTo>
                    <a:pt x="2641" y="49194"/>
                  </a:lnTo>
                  <a:lnTo>
                    <a:pt x="4734" y="47675"/>
                  </a:lnTo>
                  <a:lnTo>
                    <a:pt x="6129" y="45671"/>
                  </a:lnTo>
                  <a:lnTo>
                    <a:pt x="7679" y="40798"/>
                  </a:lnTo>
                  <a:lnTo>
                    <a:pt x="9085" y="39101"/>
                  </a:lnTo>
                  <a:lnTo>
                    <a:pt x="13293" y="37216"/>
                  </a:lnTo>
                  <a:lnTo>
                    <a:pt x="56579" y="35710"/>
                  </a:lnTo>
                  <a:lnTo>
                    <a:pt x="74407" y="35708"/>
                  </a:lnTo>
                  <a:lnTo>
                    <a:pt x="80359" y="33063"/>
                  </a:lnTo>
                  <a:lnTo>
                    <a:pt x="86311" y="29572"/>
                  </a:lnTo>
                  <a:lnTo>
                    <a:pt x="95241" y="26614"/>
                  </a:lnTo>
                  <a:lnTo>
                    <a:pt x="114680" y="10279"/>
                  </a:lnTo>
                  <a:lnTo>
                    <a:pt x="115663" y="4582"/>
                  </a:lnTo>
                  <a:lnTo>
                    <a:pt x="114808" y="3051"/>
                  </a:lnTo>
                  <a:lnTo>
                    <a:pt x="113246" y="2031"/>
                  </a:lnTo>
                  <a:lnTo>
                    <a:pt x="108352" y="393"/>
                  </a:lnTo>
                  <a:lnTo>
                    <a:pt x="86186" y="0"/>
                  </a:lnTo>
                  <a:lnTo>
                    <a:pt x="80303" y="2640"/>
                  </a:lnTo>
                  <a:lnTo>
                    <a:pt x="68441" y="12420"/>
                  </a:lnTo>
                  <a:lnTo>
                    <a:pt x="57535" y="36180"/>
                  </a:lnTo>
                  <a:lnTo>
                    <a:pt x="54090" y="55822"/>
                  </a:lnTo>
                  <a:lnTo>
                    <a:pt x="61302" y="82029"/>
                  </a:lnTo>
                  <a:lnTo>
                    <a:pt x="62694" y="84448"/>
                  </a:lnTo>
                  <a:lnTo>
                    <a:pt x="64613" y="86061"/>
                  </a:lnTo>
                  <a:lnTo>
                    <a:pt x="84788" y="94999"/>
                  </a:lnTo>
                  <a:lnTo>
                    <a:pt x="107146" y="982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3" name="SMARTInkShape-3064"/>
            <p:cNvSpPr/>
            <p:nvPr/>
          </p:nvSpPr>
          <p:spPr>
            <a:xfrm>
              <a:off x="6581190" y="3759925"/>
              <a:ext cx="71014" cy="160035"/>
            </a:xfrm>
            <a:custGeom>
              <a:avLst/>
              <a:gdLst/>
              <a:ahLst/>
              <a:cxnLst/>
              <a:rect l="0" t="0" r="0" b="0"/>
              <a:pathLst>
                <a:path w="71014" h="160035">
                  <a:moveTo>
                    <a:pt x="17848" y="133418"/>
                  </a:moveTo>
                  <a:lnTo>
                    <a:pt x="22589" y="142899"/>
                  </a:lnTo>
                  <a:lnTo>
                    <a:pt x="22993" y="146685"/>
                  </a:lnTo>
                  <a:lnTo>
                    <a:pt x="17925" y="160034"/>
                  </a:lnTo>
                  <a:lnTo>
                    <a:pt x="17872" y="155416"/>
                  </a:lnTo>
                  <a:lnTo>
                    <a:pt x="16872" y="154036"/>
                  </a:lnTo>
                  <a:lnTo>
                    <a:pt x="13115" y="152504"/>
                  </a:lnTo>
                  <a:lnTo>
                    <a:pt x="11717" y="151103"/>
                  </a:lnTo>
                  <a:lnTo>
                    <a:pt x="3027" y="128989"/>
                  </a:lnTo>
                  <a:lnTo>
                    <a:pt x="167" y="88685"/>
                  </a:lnTo>
                  <a:lnTo>
                    <a:pt x="0" y="47093"/>
                  </a:lnTo>
                  <a:lnTo>
                    <a:pt x="2640" y="37835"/>
                  </a:lnTo>
                  <a:lnTo>
                    <a:pt x="12418" y="23808"/>
                  </a:lnTo>
                  <a:lnTo>
                    <a:pt x="29801" y="5472"/>
                  </a:lnTo>
                  <a:lnTo>
                    <a:pt x="35729" y="2140"/>
                  </a:lnTo>
                  <a:lnTo>
                    <a:pt x="47619" y="0"/>
                  </a:lnTo>
                  <a:lnTo>
                    <a:pt x="53569" y="2353"/>
                  </a:lnTo>
                  <a:lnTo>
                    <a:pt x="70031" y="15986"/>
                  </a:lnTo>
                  <a:lnTo>
                    <a:pt x="71013" y="21674"/>
                  </a:lnTo>
                  <a:lnTo>
                    <a:pt x="68597" y="26869"/>
                  </a:lnTo>
                  <a:lnTo>
                    <a:pt x="49301" y="48350"/>
                  </a:lnTo>
                  <a:lnTo>
                    <a:pt x="44065" y="50962"/>
                  </a:lnTo>
                  <a:lnTo>
                    <a:pt x="41279" y="51658"/>
                  </a:lnTo>
                  <a:lnTo>
                    <a:pt x="39422" y="53115"/>
                  </a:lnTo>
                  <a:lnTo>
                    <a:pt x="37359" y="57379"/>
                  </a:lnTo>
                  <a:lnTo>
                    <a:pt x="35816" y="58913"/>
                  </a:lnTo>
                  <a:lnTo>
                    <a:pt x="26778" y="619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4" name="SMARTInkShape-3065"/>
            <p:cNvSpPr/>
            <p:nvPr/>
          </p:nvSpPr>
          <p:spPr>
            <a:xfrm>
              <a:off x="6460465" y="3763641"/>
              <a:ext cx="111336" cy="174270"/>
            </a:xfrm>
            <a:custGeom>
              <a:avLst/>
              <a:gdLst/>
              <a:ahLst/>
              <a:cxnLst/>
              <a:rect l="0" t="0" r="0" b="0"/>
              <a:pathLst>
                <a:path w="111336" h="174270">
                  <a:moveTo>
                    <a:pt x="13558" y="93984"/>
                  </a:moveTo>
                  <a:lnTo>
                    <a:pt x="13558" y="136224"/>
                  </a:lnTo>
                  <a:lnTo>
                    <a:pt x="14549" y="153444"/>
                  </a:lnTo>
                  <a:lnTo>
                    <a:pt x="22378" y="174075"/>
                  </a:lnTo>
                  <a:lnTo>
                    <a:pt x="17716" y="174269"/>
                  </a:lnTo>
                  <a:lnTo>
                    <a:pt x="16330" y="173304"/>
                  </a:lnTo>
                  <a:lnTo>
                    <a:pt x="15406" y="171668"/>
                  </a:lnTo>
                  <a:lnTo>
                    <a:pt x="14106" y="161981"/>
                  </a:lnTo>
                  <a:lnTo>
                    <a:pt x="12810" y="151986"/>
                  </a:lnTo>
                  <a:lnTo>
                    <a:pt x="5902" y="123548"/>
                  </a:lnTo>
                  <a:lnTo>
                    <a:pt x="2150" y="93957"/>
                  </a:lnTo>
                  <a:lnTo>
                    <a:pt x="0" y="88013"/>
                  </a:lnTo>
                  <a:lnTo>
                    <a:pt x="257" y="73471"/>
                  </a:lnTo>
                  <a:lnTo>
                    <a:pt x="11312" y="32027"/>
                  </a:lnTo>
                  <a:lnTo>
                    <a:pt x="12061" y="25890"/>
                  </a:lnTo>
                  <a:lnTo>
                    <a:pt x="14544" y="20807"/>
                  </a:lnTo>
                  <a:lnTo>
                    <a:pt x="22595" y="12513"/>
                  </a:lnTo>
                  <a:lnTo>
                    <a:pt x="30142" y="8166"/>
                  </a:lnTo>
                  <a:lnTo>
                    <a:pt x="53261" y="0"/>
                  </a:lnTo>
                  <a:lnTo>
                    <a:pt x="95771" y="5518"/>
                  </a:lnTo>
                  <a:lnTo>
                    <a:pt x="98133" y="7226"/>
                  </a:lnTo>
                  <a:lnTo>
                    <a:pt x="99706" y="9356"/>
                  </a:lnTo>
                  <a:lnTo>
                    <a:pt x="101748" y="10776"/>
                  </a:lnTo>
                  <a:lnTo>
                    <a:pt x="106662" y="12354"/>
                  </a:lnTo>
                  <a:lnTo>
                    <a:pt x="108370" y="13768"/>
                  </a:lnTo>
                  <a:lnTo>
                    <a:pt x="110266" y="17984"/>
                  </a:lnTo>
                  <a:lnTo>
                    <a:pt x="111335" y="25935"/>
                  </a:lnTo>
                  <a:lnTo>
                    <a:pt x="110493" y="27782"/>
                  </a:lnTo>
                  <a:lnTo>
                    <a:pt x="108939" y="29013"/>
                  </a:lnTo>
                  <a:lnTo>
                    <a:pt x="106911" y="29834"/>
                  </a:lnTo>
                  <a:lnTo>
                    <a:pt x="105558" y="31373"/>
                  </a:lnTo>
                  <a:lnTo>
                    <a:pt x="104056" y="35730"/>
                  </a:lnTo>
                  <a:lnTo>
                    <a:pt x="102664" y="37289"/>
                  </a:lnTo>
                  <a:lnTo>
                    <a:pt x="81558" y="46269"/>
                  </a:lnTo>
                  <a:lnTo>
                    <a:pt x="70858" y="49419"/>
                  </a:lnTo>
                  <a:lnTo>
                    <a:pt x="58206" y="582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5" name="SMARTInkShape-3066"/>
            <p:cNvSpPr/>
            <p:nvPr/>
          </p:nvSpPr>
          <p:spPr>
            <a:xfrm>
              <a:off x="6380000" y="3759431"/>
              <a:ext cx="58305" cy="70892"/>
            </a:xfrm>
            <a:custGeom>
              <a:avLst/>
              <a:gdLst/>
              <a:ahLst/>
              <a:cxnLst/>
              <a:rect l="0" t="0" r="0" b="0"/>
              <a:pathLst>
                <a:path w="58305" h="70892">
                  <a:moveTo>
                    <a:pt x="58304" y="8897"/>
                  </a:moveTo>
                  <a:lnTo>
                    <a:pt x="58304" y="4156"/>
                  </a:lnTo>
                  <a:lnTo>
                    <a:pt x="57313" y="2760"/>
                  </a:lnTo>
                  <a:lnTo>
                    <a:pt x="55659" y="1829"/>
                  </a:lnTo>
                  <a:lnTo>
                    <a:pt x="49210" y="213"/>
                  </a:lnTo>
                  <a:lnTo>
                    <a:pt x="37055" y="0"/>
                  </a:lnTo>
                  <a:lnTo>
                    <a:pt x="23676" y="4718"/>
                  </a:lnTo>
                  <a:lnTo>
                    <a:pt x="11885" y="12399"/>
                  </a:lnTo>
                  <a:lnTo>
                    <a:pt x="7908" y="20706"/>
                  </a:lnTo>
                  <a:lnTo>
                    <a:pt x="5147" y="30021"/>
                  </a:lnTo>
                  <a:lnTo>
                    <a:pt x="614" y="37467"/>
                  </a:lnTo>
                  <a:lnTo>
                    <a:pt x="0" y="39850"/>
                  </a:lnTo>
                  <a:lnTo>
                    <a:pt x="583" y="41439"/>
                  </a:lnTo>
                  <a:lnTo>
                    <a:pt x="1964" y="42498"/>
                  </a:lnTo>
                  <a:lnTo>
                    <a:pt x="3499" y="46320"/>
                  </a:lnTo>
                  <a:lnTo>
                    <a:pt x="3908" y="48728"/>
                  </a:lnTo>
                  <a:lnTo>
                    <a:pt x="9224" y="56859"/>
                  </a:lnTo>
                  <a:lnTo>
                    <a:pt x="17084" y="65551"/>
                  </a:lnTo>
                  <a:lnTo>
                    <a:pt x="25432" y="68803"/>
                  </a:lnTo>
                  <a:lnTo>
                    <a:pt x="42220" y="70891"/>
                  </a:lnTo>
                  <a:lnTo>
                    <a:pt x="48841" y="68530"/>
                  </a:lnTo>
                  <a:lnTo>
                    <a:pt x="56435" y="63671"/>
                  </a:lnTo>
                  <a:lnTo>
                    <a:pt x="57475" y="60361"/>
                  </a:lnTo>
                  <a:lnTo>
                    <a:pt x="58304" y="178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6" name="SMARTInkShape-3067"/>
            <p:cNvSpPr/>
            <p:nvPr/>
          </p:nvSpPr>
          <p:spPr>
            <a:xfrm>
              <a:off x="5929312" y="3643359"/>
              <a:ext cx="335462" cy="204847"/>
            </a:xfrm>
            <a:custGeom>
              <a:avLst/>
              <a:gdLst/>
              <a:ahLst/>
              <a:cxnLst/>
              <a:rect l="0" t="0" r="0" b="0"/>
              <a:pathLst>
                <a:path w="335462" h="204847">
                  <a:moveTo>
                    <a:pt x="0" y="124969"/>
                  </a:moveTo>
                  <a:lnTo>
                    <a:pt x="7688" y="117281"/>
                  </a:lnTo>
                  <a:lnTo>
                    <a:pt x="13302" y="116407"/>
                  </a:lnTo>
                  <a:lnTo>
                    <a:pt x="25080" y="115120"/>
                  </a:lnTo>
                  <a:lnTo>
                    <a:pt x="45486" y="108986"/>
                  </a:lnTo>
                  <a:lnTo>
                    <a:pt x="81653" y="101220"/>
                  </a:lnTo>
                  <a:lnTo>
                    <a:pt x="125185" y="93840"/>
                  </a:lnTo>
                  <a:lnTo>
                    <a:pt x="169687" y="80141"/>
                  </a:lnTo>
                  <a:lnTo>
                    <a:pt x="191169" y="71338"/>
                  </a:lnTo>
                  <a:lnTo>
                    <a:pt x="212056" y="59474"/>
                  </a:lnTo>
                  <a:lnTo>
                    <a:pt x="215785" y="55509"/>
                  </a:lnTo>
                  <a:lnTo>
                    <a:pt x="229874" y="27294"/>
                  </a:lnTo>
                  <a:lnTo>
                    <a:pt x="231718" y="14945"/>
                  </a:lnTo>
                  <a:lnTo>
                    <a:pt x="229324" y="8931"/>
                  </a:lnTo>
                  <a:lnTo>
                    <a:pt x="227297" y="5939"/>
                  </a:lnTo>
                  <a:lnTo>
                    <a:pt x="224953" y="3944"/>
                  </a:lnTo>
                  <a:lnTo>
                    <a:pt x="215909" y="479"/>
                  </a:lnTo>
                  <a:lnTo>
                    <a:pt x="202024" y="0"/>
                  </a:lnTo>
                  <a:lnTo>
                    <a:pt x="196283" y="2620"/>
                  </a:lnTo>
                  <a:lnTo>
                    <a:pt x="193364" y="4707"/>
                  </a:lnTo>
                  <a:lnTo>
                    <a:pt x="190119" y="9673"/>
                  </a:lnTo>
                  <a:lnTo>
                    <a:pt x="176567" y="53784"/>
                  </a:lnTo>
                  <a:lnTo>
                    <a:pt x="171710" y="71466"/>
                  </a:lnTo>
                  <a:lnTo>
                    <a:pt x="169744" y="112882"/>
                  </a:lnTo>
                  <a:lnTo>
                    <a:pt x="169665" y="157306"/>
                  </a:lnTo>
                  <a:lnTo>
                    <a:pt x="169664" y="169491"/>
                  </a:lnTo>
                  <a:lnTo>
                    <a:pt x="169664" y="157177"/>
                  </a:lnTo>
                  <a:lnTo>
                    <a:pt x="172311" y="151521"/>
                  </a:lnTo>
                  <a:lnTo>
                    <a:pt x="175802" y="145700"/>
                  </a:lnTo>
                  <a:lnTo>
                    <a:pt x="177352" y="139805"/>
                  </a:lnTo>
                  <a:lnTo>
                    <a:pt x="178760" y="137836"/>
                  </a:lnTo>
                  <a:lnTo>
                    <a:pt x="180688" y="136524"/>
                  </a:lnTo>
                  <a:lnTo>
                    <a:pt x="185478" y="134073"/>
                  </a:lnTo>
                  <a:lnTo>
                    <a:pt x="193752" y="128108"/>
                  </a:lnTo>
                  <a:lnTo>
                    <a:pt x="202489" y="125899"/>
                  </a:lnTo>
                  <a:lnTo>
                    <a:pt x="217299" y="125092"/>
                  </a:lnTo>
                  <a:lnTo>
                    <a:pt x="219281" y="126043"/>
                  </a:lnTo>
                  <a:lnTo>
                    <a:pt x="220601" y="127669"/>
                  </a:lnTo>
                  <a:lnTo>
                    <a:pt x="223061" y="132122"/>
                  </a:lnTo>
                  <a:lnTo>
                    <a:pt x="237378" y="148887"/>
                  </a:lnTo>
                  <a:lnTo>
                    <a:pt x="243012" y="160708"/>
                  </a:lnTo>
                  <a:lnTo>
                    <a:pt x="246911" y="166650"/>
                  </a:lnTo>
                  <a:lnTo>
                    <a:pt x="250100" y="175573"/>
                  </a:lnTo>
                  <a:lnTo>
                    <a:pt x="257598" y="185713"/>
                  </a:lnTo>
                  <a:lnTo>
                    <a:pt x="259685" y="194258"/>
                  </a:lnTo>
                  <a:lnTo>
                    <a:pt x="266615" y="203681"/>
                  </a:lnTo>
                  <a:lnTo>
                    <a:pt x="269969" y="204601"/>
                  </a:lnTo>
                  <a:lnTo>
                    <a:pt x="272252" y="204846"/>
                  </a:lnTo>
                  <a:lnTo>
                    <a:pt x="273776" y="204017"/>
                  </a:lnTo>
                  <a:lnTo>
                    <a:pt x="274790" y="202473"/>
                  </a:lnTo>
                  <a:lnTo>
                    <a:pt x="275467" y="200451"/>
                  </a:lnTo>
                  <a:lnTo>
                    <a:pt x="294859" y="178472"/>
                  </a:lnTo>
                  <a:lnTo>
                    <a:pt x="317507" y="154732"/>
                  </a:lnTo>
                  <a:lnTo>
                    <a:pt x="323333" y="142828"/>
                  </a:lnTo>
                  <a:lnTo>
                    <a:pt x="327258" y="136875"/>
                  </a:lnTo>
                  <a:lnTo>
                    <a:pt x="329468" y="127946"/>
                  </a:lnTo>
                  <a:lnTo>
                    <a:pt x="329985" y="121992"/>
                  </a:lnTo>
                  <a:lnTo>
                    <a:pt x="332860" y="116039"/>
                  </a:lnTo>
                  <a:lnTo>
                    <a:pt x="335017" y="113062"/>
                  </a:lnTo>
                  <a:lnTo>
                    <a:pt x="335461" y="111079"/>
                  </a:lnTo>
                  <a:lnTo>
                    <a:pt x="334766" y="109756"/>
                  </a:lnTo>
                  <a:lnTo>
                    <a:pt x="333312" y="108874"/>
                  </a:lnTo>
                  <a:lnTo>
                    <a:pt x="332340" y="107293"/>
                  </a:lnTo>
                  <a:lnTo>
                    <a:pt x="331262" y="102892"/>
                  </a:lnTo>
                  <a:lnTo>
                    <a:pt x="329982" y="101321"/>
                  </a:lnTo>
                  <a:lnTo>
                    <a:pt x="325914" y="99576"/>
                  </a:lnTo>
                  <a:lnTo>
                    <a:pt x="309431" y="98303"/>
                  </a:lnTo>
                  <a:lnTo>
                    <a:pt x="303551" y="100880"/>
                  </a:lnTo>
                  <a:lnTo>
                    <a:pt x="297630" y="104341"/>
                  </a:lnTo>
                  <a:lnTo>
                    <a:pt x="291691" y="105879"/>
                  </a:lnTo>
                  <a:lnTo>
                    <a:pt x="289711" y="108273"/>
                  </a:lnTo>
                  <a:lnTo>
                    <a:pt x="283887" y="123729"/>
                  </a:lnTo>
                  <a:lnTo>
                    <a:pt x="281532" y="127119"/>
                  </a:lnTo>
                  <a:lnTo>
                    <a:pt x="280954" y="130371"/>
                  </a:lnTo>
                  <a:lnTo>
                    <a:pt x="281560" y="133531"/>
                  </a:lnTo>
                  <a:lnTo>
                    <a:pt x="284509" y="142720"/>
                  </a:lnTo>
                  <a:lnTo>
                    <a:pt x="286191" y="149725"/>
                  </a:lnTo>
                  <a:lnTo>
                    <a:pt x="290245" y="159453"/>
                  </a:lnTo>
                  <a:lnTo>
                    <a:pt x="298001" y="167746"/>
                  </a:lnTo>
                  <a:lnTo>
                    <a:pt x="307070" y="173747"/>
                  </a:lnTo>
                  <a:lnTo>
                    <a:pt x="320976" y="180244"/>
                  </a:lnTo>
                  <a:lnTo>
                    <a:pt x="330399" y="1874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7" name="SMARTInkShape-3068"/>
            <p:cNvSpPr/>
            <p:nvPr/>
          </p:nvSpPr>
          <p:spPr>
            <a:xfrm>
              <a:off x="6000750" y="3643312"/>
              <a:ext cx="8930" cy="187525"/>
            </a:xfrm>
            <a:custGeom>
              <a:avLst/>
              <a:gdLst/>
              <a:ahLst/>
              <a:cxnLst/>
              <a:rect l="0" t="0" r="0" b="0"/>
              <a:pathLst>
                <a:path w="8930" h="187525">
                  <a:moveTo>
                    <a:pt x="0" y="0"/>
                  </a:moveTo>
                  <a:lnTo>
                    <a:pt x="0" y="43473"/>
                  </a:lnTo>
                  <a:lnTo>
                    <a:pt x="0" y="83449"/>
                  </a:lnTo>
                  <a:lnTo>
                    <a:pt x="0" y="125022"/>
                  </a:lnTo>
                  <a:lnTo>
                    <a:pt x="992" y="166504"/>
                  </a:lnTo>
                  <a:lnTo>
                    <a:pt x="8929" y="1875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9" name="SMARTInkShape-Group337"/>
          <p:cNvGrpSpPr/>
          <p:nvPr/>
        </p:nvGrpSpPr>
        <p:grpSpPr>
          <a:xfrm>
            <a:off x="4697394" y="3982640"/>
            <a:ext cx="1124606" cy="240567"/>
            <a:chOff x="4697394" y="3982640"/>
            <a:chExt cx="1124606" cy="240567"/>
          </a:xfrm>
        </p:grpSpPr>
        <p:sp>
          <p:nvSpPr>
            <p:cNvPr id="1489" name="SMARTInkShape-3069"/>
            <p:cNvSpPr/>
            <p:nvPr/>
          </p:nvSpPr>
          <p:spPr>
            <a:xfrm>
              <a:off x="5679281" y="3982681"/>
              <a:ext cx="142719" cy="196259"/>
            </a:xfrm>
            <a:custGeom>
              <a:avLst/>
              <a:gdLst/>
              <a:ahLst/>
              <a:cxnLst/>
              <a:rect l="0" t="0" r="0" b="0"/>
              <a:pathLst>
                <a:path w="142719" h="196259">
                  <a:moveTo>
                    <a:pt x="0" y="151764"/>
                  </a:moveTo>
                  <a:lnTo>
                    <a:pt x="0" y="164193"/>
                  </a:lnTo>
                  <a:lnTo>
                    <a:pt x="2645" y="169856"/>
                  </a:lnTo>
                  <a:lnTo>
                    <a:pt x="6136" y="175680"/>
                  </a:lnTo>
                  <a:lnTo>
                    <a:pt x="8378" y="187504"/>
                  </a:lnTo>
                  <a:lnTo>
                    <a:pt x="8919" y="196258"/>
                  </a:lnTo>
                  <a:lnTo>
                    <a:pt x="8930" y="156271"/>
                  </a:lnTo>
                  <a:lnTo>
                    <a:pt x="9922" y="112864"/>
                  </a:lnTo>
                  <a:lnTo>
                    <a:pt x="18024" y="68325"/>
                  </a:lnTo>
                  <a:lnTo>
                    <a:pt x="24743" y="45682"/>
                  </a:lnTo>
                  <a:lnTo>
                    <a:pt x="38818" y="19957"/>
                  </a:lnTo>
                  <a:lnTo>
                    <a:pt x="42746" y="16268"/>
                  </a:lnTo>
                  <a:lnTo>
                    <a:pt x="68633" y="3400"/>
                  </a:lnTo>
                  <a:lnTo>
                    <a:pt x="112016" y="49"/>
                  </a:lnTo>
                  <a:lnTo>
                    <a:pt x="118577" y="0"/>
                  </a:lnTo>
                  <a:lnTo>
                    <a:pt x="124800" y="2623"/>
                  </a:lnTo>
                  <a:lnTo>
                    <a:pt x="130872" y="6104"/>
                  </a:lnTo>
                  <a:lnTo>
                    <a:pt x="136879" y="7651"/>
                  </a:lnTo>
                  <a:lnTo>
                    <a:pt x="138877" y="9056"/>
                  </a:lnTo>
                  <a:lnTo>
                    <a:pt x="140210" y="10985"/>
                  </a:lnTo>
                  <a:lnTo>
                    <a:pt x="141690" y="15773"/>
                  </a:lnTo>
                  <a:lnTo>
                    <a:pt x="142718" y="25107"/>
                  </a:lnTo>
                  <a:lnTo>
                    <a:pt x="135173" y="34293"/>
                  </a:lnTo>
                  <a:lnTo>
                    <a:pt x="131845" y="35063"/>
                  </a:lnTo>
                  <a:lnTo>
                    <a:pt x="89292" y="35677"/>
                  </a:lnTo>
                  <a:lnTo>
                    <a:pt x="80367" y="356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0" name="SMARTInkShape-3070"/>
            <p:cNvSpPr/>
            <p:nvPr/>
          </p:nvSpPr>
          <p:spPr>
            <a:xfrm>
              <a:off x="5518547" y="4027289"/>
              <a:ext cx="98227" cy="70039"/>
            </a:xfrm>
            <a:custGeom>
              <a:avLst/>
              <a:gdLst/>
              <a:ahLst/>
              <a:cxnLst/>
              <a:rect l="0" t="0" r="0" b="0"/>
              <a:pathLst>
                <a:path w="98227" h="70039">
                  <a:moveTo>
                    <a:pt x="0" y="0"/>
                  </a:moveTo>
                  <a:lnTo>
                    <a:pt x="0" y="4740"/>
                  </a:lnTo>
                  <a:lnTo>
                    <a:pt x="2645" y="9713"/>
                  </a:lnTo>
                  <a:lnTo>
                    <a:pt x="4740" y="12429"/>
                  </a:lnTo>
                  <a:lnTo>
                    <a:pt x="7067" y="20737"/>
                  </a:lnTo>
                  <a:lnTo>
                    <a:pt x="9094" y="30052"/>
                  </a:lnTo>
                  <a:lnTo>
                    <a:pt x="15813" y="40875"/>
                  </a:lnTo>
                  <a:lnTo>
                    <a:pt x="23096" y="50365"/>
                  </a:lnTo>
                  <a:lnTo>
                    <a:pt x="25147" y="56450"/>
                  </a:lnTo>
                  <a:lnTo>
                    <a:pt x="26687" y="58469"/>
                  </a:lnTo>
                  <a:lnTo>
                    <a:pt x="41924" y="68290"/>
                  </a:lnTo>
                  <a:lnTo>
                    <a:pt x="47737" y="70038"/>
                  </a:lnTo>
                  <a:lnTo>
                    <a:pt x="50676" y="69512"/>
                  </a:lnTo>
                  <a:lnTo>
                    <a:pt x="62523" y="64185"/>
                  </a:lnTo>
                  <a:lnTo>
                    <a:pt x="65494" y="63626"/>
                  </a:lnTo>
                  <a:lnTo>
                    <a:pt x="74416" y="58098"/>
                  </a:lnTo>
                  <a:lnTo>
                    <a:pt x="86320" y="46350"/>
                  </a:lnTo>
                  <a:lnTo>
                    <a:pt x="94258" y="32474"/>
                  </a:lnTo>
                  <a:lnTo>
                    <a:pt x="97442" y="18395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1" name="SMARTInkShape-3071"/>
            <p:cNvSpPr/>
            <p:nvPr/>
          </p:nvSpPr>
          <p:spPr>
            <a:xfrm>
              <a:off x="5219062" y="4018727"/>
              <a:ext cx="102997" cy="204480"/>
            </a:xfrm>
            <a:custGeom>
              <a:avLst/>
              <a:gdLst/>
              <a:ahLst/>
              <a:cxnLst/>
              <a:rect l="0" t="0" r="0" b="0"/>
              <a:pathLst>
                <a:path w="102997" h="204480">
                  <a:moveTo>
                    <a:pt x="40524" y="8562"/>
                  </a:moveTo>
                  <a:lnTo>
                    <a:pt x="35784" y="8562"/>
                  </a:lnTo>
                  <a:lnTo>
                    <a:pt x="34387" y="7569"/>
                  </a:lnTo>
                  <a:lnTo>
                    <a:pt x="33456" y="5916"/>
                  </a:lnTo>
                  <a:lnTo>
                    <a:pt x="31962" y="874"/>
                  </a:lnTo>
                  <a:lnTo>
                    <a:pt x="29111" y="184"/>
                  </a:lnTo>
                  <a:lnTo>
                    <a:pt x="26962" y="0"/>
                  </a:lnTo>
                  <a:lnTo>
                    <a:pt x="21929" y="2442"/>
                  </a:lnTo>
                  <a:lnTo>
                    <a:pt x="16385" y="5842"/>
                  </a:lnTo>
                  <a:lnTo>
                    <a:pt x="10613" y="7353"/>
                  </a:lnTo>
                  <a:lnTo>
                    <a:pt x="8677" y="8748"/>
                  </a:lnTo>
                  <a:lnTo>
                    <a:pt x="7386" y="10670"/>
                  </a:lnTo>
                  <a:lnTo>
                    <a:pt x="6526" y="12944"/>
                  </a:lnTo>
                  <a:lnTo>
                    <a:pt x="4960" y="14460"/>
                  </a:lnTo>
                  <a:lnTo>
                    <a:pt x="0" y="16593"/>
                  </a:lnTo>
                  <a:lnTo>
                    <a:pt x="610" y="16893"/>
                  </a:lnTo>
                  <a:lnTo>
                    <a:pt x="2007" y="17092"/>
                  </a:lnTo>
                  <a:lnTo>
                    <a:pt x="2940" y="18218"/>
                  </a:lnTo>
                  <a:lnTo>
                    <a:pt x="3976" y="22114"/>
                  </a:lnTo>
                  <a:lnTo>
                    <a:pt x="5244" y="22557"/>
                  </a:lnTo>
                  <a:lnTo>
                    <a:pt x="17161" y="18354"/>
                  </a:lnTo>
                  <a:lnTo>
                    <a:pt x="34610" y="17567"/>
                  </a:lnTo>
                  <a:lnTo>
                    <a:pt x="40541" y="14879"/>
                  </a:lnTo>
                  <a:lnTo>
                    <a:pt x="46485" y="11369"/>
                  </a:lnTo>
                  <a:lnTo>
                    <a:pt x="52434" y="9810"/>
                  </a:lnTo>
                  <a:lnTo>
                    <a:pt x="55409" y="10386"/>
                  </a:lnTo>
                  <a:lnTo>
                    <a:pt x="67313" y="15794"/>
                  </a:lnTo>
                  <a:lnTo>
                    <a:pt x="70290" y="16360"/>
                  </a:lnTo>
                  <a:lnTo>
                    <a:pt x="72274" y="17729"/>
                  </a:lnTo>
                  <a:lnTo>
                    <a:pt x="73597" y="19634"/>
                  </a:lnTo>
                  <a:lnTo>
                    <a:pt x="76059" y="24397"/>
                  </a:lnTo>
                  <a:lnTo>
                    <a:pt x="80461" y="29821"/>
                  </a:lnTo>
                  <a:lnTo>
                    <a:pt x="83078" y="38185"/>
                  </a:lnTo>
                  <a:lnTo>
                    <a:pt x="89790" y="77188"/>
                  </a:lnTo>
                  <a:lnTo>
                    <a:pt x="99986" y="118704"/>
                  </a:lnTo>
                  <a:lnTo>
                    <a:pt x="102854" y="160367"/>
                  </a:lnTo>
                  <a:lnTo>
                    <a:pt x="102996" y="179438"/>
                  </a:lnTo>
                  <a:lnTo>
                    <a:pt x="100370" y="186372"/>
                  </a:lnTo>
                  <a:lnTo>
                    <a:pt x="96888" y="192761"/>
                  </a:lnTo>
                  <a:lnTo>
                    <a:pt x="95340" y="198907"/>
                  </a:lnTo>
                  <a:lnTo>
                    <a:pt x="93935" y="200943"/>
                  </a:lnTo>
                  <a:lnTo>
                    <a:pt x="92006" y="202300"/>
                  </a:lnTo>
                  <a:lnTo>
                    <a:pt x="86522" y="204479"/>
                  </a:lnTo>
                  <a:lnTo>
                    <a:pt x="80832" y="200116"/>
                  </a:lnTo>
                  <a:lnTo>
                    <a:pt x="58383" y="17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2" name="SMARTInkShape-3072"/>
            <p:cNvSpPr/>
            <p:nvPr/>
          </p:nvSpPr>
          <p:spPr>
            <a:xfrm>
              <a:off x="5089922" y="4045194"/>
              <a:ext cx="80368" cy="71383"/>
            </a:xfrm>
            <a:custGeom>
              <a:avLst/>
              <a:gdLst/>
              <a:ahLst/>
              <a:cxnLst/>
              <a:rect l="0" t="0" r="0" b="0"/>
              <a:pathLst>
                <a:path w="80368" h="71383">
                  <a:moveTo>
                    <a:pt x="0" y="62462"/>
                  </a:moveTo>
                  <a:lnTo>
                    <a:pt x="0" y="71382"/>
                  </a:lnTo>
                  <a:lnTo>
                    <a:pt x="0" y="26738"/>
                  </a:lnTo>
                  <a:lnTo>
                    <a:pt x="0" y="23763"/>
                  </a:lnTo>
                  <a:lnTo>
                    <a:pt x="2645" y="17812"/>
                  </a:lnTo>
                  <a:lnTo>
                    <a:pt x="12428" y="5907"/>
                  </a:lnTo>
                  <a:lnTo>
                    <a:pt x="18091" y="2600"/>
                  </a:lnTo>
                  <a:lnTo>
                    <a:pt x="29811" y="477"/>
                  </a:lnTo>
                  <a:lnTo>
                    <a:pt x="42889" y="0"/>
                  </a:lnTo>
                  <a:lnTo>
                    <a:pt x="54130" y="7028"/>
                  </a:lnTo>
                  <a:lnTo>
                    <a:pt x="56922" y="7647"/>
                  </a:lnTo>
                  <a:lnTo>
                    <a:pt x="58784" y="9052"/>
                  </a:lnTo>
                  <a:lnTo>
                    <a:pt x="68317" y="24043"/>
                  </a:lnTo>
                  <a:lnTo>
                    <a:pt x="70051" y="29843"/>
                  </a:lnTo>
                  <a:lnTo>
                    <a:pt x="72155" y="46795"/>
                  </a:lnTo>
                  <a:lnTo>
                    <a:pt x="73900" y="49041"/>
                  </a:lnTo>
                  <a:lnTo>
                    <a:pt x="76056" y="50538"/>
                  </a:lnTo>
                  <a:lnTo>
                    <a:pt x="77493" y="52528"/>
                  </a:lnTo>
                  <a:lnTo>
                    <a:pt x="80367" y="624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3" name="SMARTInkShape-3073"/>
            <p:cNvSpPr/>
            <p:nvPr/>
          </p:nvSpPr>
          <p:spPr>
            <a:xfrm>
              <a:off x="5000625" y="3982640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4" name="SMARTInkShape-3074"/>
            <p:cNvSpPr/>
            <p:nvPr/>
          </p:nvSpPr>
          <p:spPr>
            <a:xfrm>
              <a:off x="5009555" y="4036218"/>
              <a:ext cx="1" cy="80369"/>
            </a:xfrm>
            <a:custGeom>
              <a:avLst/>
              <a:gdLst/>
              <a:ahLst/>
              <a:cxnLst/>
              <a:rect l="0" t="0" r="0" b="0"/>
              <a:pathLst>
                <a:path w="1" h="80369">
                  <a:moveTo>
                    <a:pt x="0" y="0"/>
                  </a:moveTo>
                  <a:lnTo>
                    <a:pt x="0" y="42673"/>
                  </a:lnTo>
                  <a:lnTo>
                    <a:pt x="0" y="803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5" name="SMARTInkShape-3075"/>
            <p:cNvSpPr/>
            <p:nvPr/>
          </p:nvSpPr>
          <p:spPr>
            <a:xfrm>
              <a:off x="4902398" y="4000500"/>
              <a:ext cx="88984" cy="125016"/>
            </a:xfrm>
            <a:custGeom>
              <a:avLst/>
              <a:gdLst/>
              <a:ahLst/>
              <a:cxnLst/>
              <a:rect l="0" t="0" r="0" b="0"/>
              <a:pathLst>
                <a:path w="88984" h="125016">
                  <a:moveTo>
                    <a:pt x="35719" y="0"/>
                  </a:moveTo>
                  <a:lnTo>
                    <a:pt x="35719" y="4740"/>
                  </a:lnTo>
                  <a:lnTo>
                    <a:pt x="34727" y="6137"/>
                  </a:lnTo>
                  <a:lnTo>
                    <a:pt x="33073" y="7067"/>
                  </a:lnTo>
                  <a:lnTo>
                    <a:pt x="30980" y="7688"/>
                  </a:lnTo>
                  <a:lnTo>
                    <a:pt x="17627" y="18479"/>
                  </a:lnTo>
                  <a:lnTo>
                    <a:pt x="10648" y="25148"/>
                  </a:lnTo>
                  <a:lnTo>
                    <a:pt x="9693" y="28705"/>
                  </a:lnTo>
                  <a:lnTo>
                    <a:pt x="9081" y="39074"/>
                  </a:lnTo>
                  <a:lnTo>
                    <a:pt x="11643" y="44817"/>
                  </a:lnTo>
                  <a:lnTo>
                    <a:pt x="21372" y="56588"/>
                  </a:lnTo>
                  <a:lnTo>
                    <a:pt x="65037" y="77393"/>
                  </a:lnTo>
                  <a:lnTo>
                    <a:pt x="81227" y="86321"/>
                  </a:lnTo>
                  <a:lnTo>
                    <a:pt x="88234" y="96463"/>
                  </a:lnTo>
                  <a:lnTo>
                    <a:pt x="88983" y="102445"/>
                  </a:lnTo>
                  <a:lnTo>
                    <a:pt x="87102" y="105007"/>
                  </a:lnTo>
                  <a:lnTo>
                    <a:pt x="79722" y="110501"/>
                  </a:lnTo>
                  <a:lnTo>
                    <a:pt x="50256" y="120336"/>
                  </a:lnTo>
                  <a:lnTo>
                    <a:pt x="8092" y="124742"/>
                  </a:lnTo>
                  <a:lnTo>
                    <a:pt x="0" y="125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6" name="SMARTInkShape-3076"/>
            <p:cNvSpPr/>
            <p:nvPr/>
          </p:nvSpPr>
          <p:spPr>
            <a:xfrm>
              <a:off x="4830961" y="4009429"/>
              <a:ext cx="8929" cy="8931"/>
            </a:xfrm>
            <a:custGeom>
              <a:avLst/>
              <a:gdLst/>
              <a:ahLst/>
              <a:cxnLst/>
              <a:rect l="0" t="0" r="0" b="0"/>
              <a:pathLst>
                <a:path w="8929" h="8931">
                  <a:moveTo>
                    <a:pt x="8928" y="8930"/>
                  </a:moveTo>
                  <a:lnTo>
                    <a:pt x="4189" y="8930"/>
                  </a:lnTo>
                  <a:lnTo>
                    <a:pt x="2793" y="7938"/>
                  </a:lnTo>
                  <a:lnTo>
                    <a:pt x="1862" y="628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7" name="SMARTInkShape-3077"/>
            <p:cNvSpPr/>
            <p:nvPr/>
          </p:nvSpPr>
          <p:spPr>
            <a:xfrm>
              <a:off x="4839889" y="4054078"/>
              <a:ext cx="8932" cy="89298"/>
            </a:xfrm>
            <a:custGeom>
              <a:avLst/>
              <a:gdLst/>
              <a:ahLst/>
              <a:cxnLst/>
              <a:rect l="0" t="0" r="0" b="0"/>
              <a:pathLst>
                <a:path w="8932" h="89298">
                  <a:moveTo>
                    <a:pt x="8931" y="0"/>
                  </a:moveTo>
                  <a:lnTo>
                    <a:pt x="8931" y="20990"/>
                  </a:lnTo>
                  <a:lnTo>
                    <a:pt x="165" y="62346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8" name="SMARTInkShape-3078"/>
            <p:cNvSpPr/>
            <p:nvPr/>
          </p:nvSpPr>
          <p:spPr>
            <a:xfrm>
              <a:off x="4697394" y="4045148"/>
              <a:ext cx="62130" cy="97804"/>
            </a:xfrm>
            <a:custGeom>
              <a:avLst/>
              <a:gdLst/>
              <a:ahLst/>
              <a:cxnLst/>
              <a:rect l="0" t="0" r="0" b="0"/>
              <a:pathLst>
                <a:path w="62130" h="97804">
                  <a:moveTo>
                    <a:pt x="26410" y="44648"/>
                  </a:moveTo>
                  <a:lnTo>
                    <a:pt x="26410" y="88877"/>
                  </a:lnTo>
                  <a:lnTo>
                    <a:pt x="26410" y="97803"/>
                  </a:lnTo>
                  <a:lnTo>
                    <a:pt x="18722" y="90502"/>
                  </a:lnTo>
                  <a:lnTo>
                    <a:pt x="16734" y="82406"/>
                  </a:lnTo>
                  <a:lnTo>
                    <a:pt x="11416" y="74136"/>
                  </a:lnTo>
                  <a:lnTo>
                    <a:pt x="9400" y="65402"/>
                  </a:lnTo>
                  <a:lnTo>
                    <a:pt x="7810" y="55539"/>
                  </a:lnTo>
                  <a:lnTo>
                    <a:pt x="896" y="33980"/>
                  </a:lnTo>
                  <a:lnTo>
                    <a:pt x="0" y="24180"/>
                  </a:lnTo>
                  <a:lnTo>
                    <a:pt x="2435" y="18023"/>
                  </a:lnTo>
                  <a:lnTo>
                    <a:pt x="12934" y="4721"/>
                  </a:lnTo>
                  <a:lnTo>
                    <a:pt x="18105" y="2098"/>
                  </a:lnTo>
                  <a:lnTo>
                    <a:pt x="35395" y="185"/>
                  </a:lnTo>
                  <a:lnTo>
                    <a:pt x="6212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2" name="SMARTInkShape-Group338"/>
          <p:cNvGrpSpPr/>
          <p:nvPr/>
        </p:nvGrpSpPr>
        <p:grpSpPr>
          <a:xfrm>
            <a:off x="3768328" y="3437929"/>
            <a:ext cx="196454" cy="410767"/>
            <a:chOff x="3768328" y="3437929"/>
            <a:chExt cx="196454" cy="410767"/>
          </a:xfrm>
        </p:grpSpPr>
        <p:sp>
          <p:nvSpPr>
            <p:cNvPr id="1500" name="SMARTInkShape-3079"/>
            <p:cNvSpPr/>
            <p:nvPr/>
          </p:nvSpPr>
          <p:spPr>
            <a:xfrm>
              <a:off x="3768328" y="3830836"/>
              <a:ext cx="196454" cy="17860"/>
            </a:xfrm>
            <a:custGeom>
              <a:avLst/>
              <a:gdLst/>
              <a:ahLst/>
              <a:cxnLst/>
              <a:rect l="0" t="0" r="0" b="0"/>
              <a:pathLst>
                <a:path w="196454" h="17860">
                  <a:moveTo>
                    <a:pt x="0" y="17859"/>
                  </a:moveTo>
                  <a:lnTo>
                    <a:pt x="4741" y="17859"/>
                  </a:lnTo>
                  <a:lnTo>
                    <a:pt x="9714" y="15213"/>
                  </a:lnTo>
                  <a:lnTo>
                    <a:pt x="12429" y="13119"/>
                  </a:lnTo>
                  <a:lnTo>
                    <a:pt x="20737" y="10791"/>
                  </a:lnTo>
                  <a:lnTo>
                    <a:pt x="62262" y="3038"/>
                  </a:lnTo>
                  <a:lnTo>
                    <a:pt x="96059" y="900"/>
                  </a:lnTo>
                  <a:lnTo>
                    <a:pt x="131209" y="266"/>
                  </a:lnTo>
                  <a:lnTo>
                    <a:pt x="173350" y="53"/>
                  </a:lnTo>
                  <a:lnTo>
                    <a:pt x="19645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1" name="SMARTInkShape-3080"/>
            <p:cNvSpPr/>
            <p:nvPr/>
          </p:nvSpPr>
          <p:spPr>
            <a:xfrm>
              <a:off x="3804046" y="3437929"/>
              <a:ext cx="116087" cy="44650"/>
            </a:xfrm>
            <a:custGeom>
              <a:avLst/>
              <a:gdLst/>
              <a:ahLst/>
              <a:cxnLst/>
              <a:rect l="0" t="0" r="0" b="0"/>
              <a:pathLst>
                <a:path w="116087" h="44650">
                  <a:moveTo>
                    <a:pt x="0" y="44649"/>
                  </a:moveTo>
                  <a:lnTo>
                    <a:pt x="4741" y="44649"/>
                  </a:lnTo>
                  <a:lnTo>
                    <a:pt x="9715" y="42003"/>
                  </a:lnTo>
                  <a:lnTo>
                    <a:pt x="42241" y="23658"/>
                  </a:lnTo>
                  <a:lnTo>
                    <a:pt x="72727" y="12868"/>
                  </a:lnTo>
                  <a:lnTo>
                    <a:pt x="102120" y="7063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7" name="SMARTInkShape-Group339"/>
          <p:cNvGrpSpPr/>
          <p:nvPr/>
        </p:nvGrpSpPr>
        <p:grpSpPr>
          <a:xfrm>
            <a:off x="3884414" y="4232671"/>
            <a:ext cx="1455537" cy="312541"/>
            <a:chOff x="3884414" y="4232671"/>
            <a:chExt cx="1455537" cy="312541"/>
          </a:xfrm>
        </p:grpSpPr>
        <p:sp>
          <p:nvSpPr>
            <p:cNvPr id="1503" name="SMARTInkShape-3081"/>
            <p:cNvSpPr/>
            <p:nvPr/>
          </p:nvSpPr>
          <p:spPr>
            <a:xfrm>
              <a:off x="5259631" y="4321968"/>
              <a:ext cx="80320" cy="223244"/>
            </a:xfrm>
            <a:custGeom>
              <a:avLst/>
              <a:gdLst/>
              <a:ahLst/>
              <a:cxnLst/>
              <a:rect l="0" t="0" r="0" b="0"/>
              <a:pathLst>
                <a:path w="80320" h="223244">
                  <a:moveTo>
                    <a:pt x="53533" y="0"/>
                  </a:moveTo>
                  <a:lnTo>
                    <a:pt x="32283" y="0"/>
                  </a:lnTo>
                  <a:lnTo>
                    <a:pt x="26560" y="2646"/>
                  </a:lnTo>
                  <a:lnTo>
                    <a:pt x="5897" y="20991"/>
                  </a:lnTo>
                  <a:lnTo>
                    <a:pt x="2595" y="29505"/>
                  </a:lnTo>
                  <a:lnTo>
                    <a:pt x="0" y="56815"/>
                  </a:lnTo>
                  <a:lnTo>
                    <a:pt x="1969" y="58713"/>
                  </a:lnTo>
                  <a:lnTo>
                    <a:pt x="9449" y="60821"/>
                  </a:lnTo>
                  <a:lnTo>
                    <a:pt x="13229" y="60391"/>
                  </a:lnTo>
                  <a:lnTo>
                    <a:pt x="35580" y="51419"/>
                  </a:lnTo>
                  <a:lnTo>
                    <a:pt x="59482" y="30674"/>
                  </a:lnTo>
                  <a:lnTo>
                    <a:pt x="71392" y="24911"/>
                  </a:lnTo>
                  <a:lnTo>
                    <a:pt x="79799" y="18273"/>
                  </a:lnTo>
                  <a:lnTo>
                    <a:pt x="80319" y="59729"/>
                  </a:lnTo>
                  <a:lnTo>
                    <a:pt x="79328" y="75355"/>
                  </a:lnTo>
                  <a:lnTo>
                    <a:pt x="72220" y="110216"/>
                  </a:lnTo>
                  <a:lnTo>
                    <a:pt x="70645" y="128017"/>
                  </a:lnTo>
                  <a:lnTo>
                    <a:pt x="60383" y="167020"/>
                  </a:lnTo>
                  <a:lnTo>
                    <a:pt x="56577" y="175435"/>
                  </a:lnTo>
                  <a:lnTo>
                    <a:pt x="53443" y="190336"/>
                  </a:lnTo>
                  <a:lnTo>
                    <a:pt x="46644" y="204763"/>
                  </a:lnTo>
                  <a:lnTo>
                    <a:pt x="45963" y="207946"/>
                  </a:lnTo>
                  <a:lnTo>
                    <a:pt x="44518" y="210069"/>
                  </a:lnTo>
                  <a:lnTo>
                    <a:pt x="42562" y="211484"/>
                  </a:lnTo>
                  <a:lnTo>
                    <a:pt x="40267" y="212427"/>
                  </a:lnTo>
                  <a:lnTo>
                    <a:pt x="38735" y="214048"/>
                  </a:lnTo>
                  <a:lnTo>
                    <a:pt x="35674" y="2232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4" name="SMARTInkShape-3082"/>
            <p:cNvSpPr/>
            <p:nvPr/>
          </p:nvSpPr>
          <p:spPr>
            <a:xfrm>
              <a:off x="5152430" y="4277769"/>
              <a:ext cx="98227" cy="133496"/>
            </a:xfrm>
            <a:custGeom>
              <a:avLst/>
              <a:gdLst/>
              <a:ahLst/>
              <a:cxnLst/>
              <a:rect l="0" t="0" r="0" b="0"/>
              <a:pathLst>
                <a:path w="98227" h="133496">
                  <a:moveTo>
                    <a:pt x="0" y="88848"/>
                  </a:moveTo>
                  <a:lnTo>
                    <a:pt x="4739" y="93589"/>
                  </a:lnTo>
                  <a:lnTo>
                    <a:pt x="7067" y="98561"/>
                  </a:lnTo>
                  <a:lnTo>
                    <a:pt x="8920" y="106666"/>
                  </a:lnTo>
                  <a:lnTo>
                    <a:pt x="8929" y="85715"/>
                  </a:lnTo>
                  <a:lnTo>
                    <a:pt x="3784" y="67797"/>
                  </a:lnTo>
                  <a:lnTo>
                    <a:pt x="11460" y="24294"/>
                  </a:lnTo>
                  <a:lnTo>
                    <a:pt x="16007" y="15509"/>
                  </a:lnTo>
                  <a:lnTo>
                    <a:pt x="32841" y="2961"/>
                  </a:lnTo>
                  <a:lnTo>
                    <a:pt x="42897" y="0"/>
                  </a:lnTo>
                  <a:lnTo>
                    <a:pt x="54131" y="6678"/>
                  </a:lnTo>
                  <a:lnTo>
                    <a:pt x="56923" y="7279"/>
                  </a:lnTo>
                  <a:lnTo>
                    <a:pt x="65594" y="12865"/>
                  </a:lnTo>
                  <a:lnTo>
                    <a:pt x="74446" y="20804"/>
                  </a:lnTo>
                  <a:lnTo>
                    <a:pt x="77735" y="29171"/>
                  </a:lnTo>
                  <a:lnTo>
                    <a:pt x="88675" y="72924"/>
                  </a:lnTo>
                  <a:lnTo>
                    <a:pt x="90207" y="100017"/>
                  </a:lnTo>
                  <a:lnTo>
                    <a:pt x="96348" y="117549"/>
                  </a:lnTo>
                  <a:lnTo>
                    <a:pt x="98226" y="1334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5" name="SMARTInkShape-3083"/>
            <p:cNvSpPr/>
            <p:nvPr/>
          </p:nvSpPr>
          <p:spPr>
            <a:xfrm>
              <a:off x="5089922" y="4286250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17859"/>
                  </a:moveTo>
                  <a:lnTo>
                    <a:pt x="8930" y="1017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6" name="SMARTInkShape-3084"/>
            <p:cNvSpPr/>
            <p:nvPr/>
          </p:nvSpPr>
          <p:spPr>
            <a:xfrm>
              <a:off x="5080992" y="4330898"/>
              <a:ext cx="8931" cy="62509"/>
            </a:xfrm>
            <a:custGeom>
              <a:avLst/>
              <a:gdLst/>
              <a:ahLst/>
              <a:cxnLst/>
              <a:rect l="0" t="0" r="0" b="0"/>
              <a:pathLst>
                <a:path w="8931" h="62509">
                  <a:moveTo>
                    <a:pt x="0" y="0"/>
                  </a:moveTo>
                  <a:lnTo>
                    <a:pt x="0" y="22199"/>
                  </a:lnTo>
                  <a:lnTo>
                    <a:pt x="2645" y="27396"/>
                  </a:lnTo>
                  <a:lnTo>
                    <a:pt x="6136" y="33012"/>
                  </a:lnTo>
                  <a:lnTo>
                    <a:pt x="8378" y="44702"/>
                  </a:lnTo>
                  <a:lnTo>
                    <a:pt x="8930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7" name="SMARTInkShape-3085"/>
            <p:cNvSpPr/>
            <p:nvPr/>
          </p:nvSpPr>
          <p:spPr>
            <a:xfrm>
              <a:off x="4920258" y="4314432"/>
              <a:ext cx="107157" cy="78975"/>
            </a:xfrm>
            <a:custGeom>
              <a:avLst/>
              <a:gdLst/>
              <a:ahLst/>
              <a:cxnLst/>
              <a:rect l="0" t="0" r="0" b="0"/>
              <a:pathLst>
                <a:path w="107157" h="78975">
                  <a:moveTo>
                    <a:pt x="0" y="25396"/>
                  </a:moveTo>
                  <a:lnTo>
                    <a:pt x="4739" y="30137"/>
                  </a:lnTo>
                  <a:lnTo>
                    <a:pt x="7067" y="35109"/>
                  </a:lnTo>
                  <a:lnTo>
                    <a:pt x="7688" y="37825"/>
                  </a:lnTo>
                  <a:lnTo>
                    <a:pt x="9094" y="39635"/>
                  </a:lnTo>
                  <a:lnTo>
                    <a:pt x="13302" y="41646"/>
                  </a:lnTo>
                  <a:lnTo>
                    <a:pt x="14821" y="43175"/>
                  </a:lnTo>
                  <a:lnTo>
                    <a:pt x="17740" y="51776"/>
                  </a:lnTo>
                  <a:lnTo>
                    <a:pt x="17859" y="35673"/>
                  </a:lnTo>
                  <a:lnTo>
                    <a:pt x="23995" y="27463"/>
                  </a:lnTo>
                  <a:lnTo>
                    <a:pt x="26953" y="19173"/>
                  </a:lnTo>
                  <a:lnTo>
                    <a:pt x="31161" y="13370"/>
                  </a:lnTo>
                  <a:lnTo>
                    <a:pt x="36338" y="10129"/>
                  </a:lnTo>
                  <a:lnTo>
                    <a:pt x="41946" y="7697"/>
                  </a:lnTo>
                  <a:lnTo>
                    <a:pt x="50683" y="1741"/>
                  </a:lnTo>
                  <a:lnTo>
                    <a:pt x="56591" y="0"/>
                  </a:lnTo>
                  <a:lnTo>
                    <a:pt x="59555" y="527"/>
                  </a:lnTo>
                  <a:lnTo>
                    <a:pt x="71442" y="5858"/>
                  </a:lnTo>
                  <a:lnTo>
                    <a:pt x="74417" y="6418"/>
                  </a:lnTo>
                  <a:lnTo>
                    <a:pt x="83344" y="11945"/>
                  </a:lnTo>
                  <a:lnTo>
                    <a:pt x="86651" y="17103"/>
                  </a:lnTo>
                  <a:lnTo>
                    <a:pt x="89113" y="22702"/>
                  </a:lnTo>
                  <a:lnTo>
                    <a:pt x="93515" y="28498"/>
                  </a:lnTo>
                  <a:lnTo>
                    <a:pt x="96132" y="37027"/>
                  </a:lnTo>
                  <a:lnTo>
                    <a:pt x="99136" y="66825"/>
                  </a:lnTo>
                  <a:lnTo>
                    <a:pt x="107156" y="789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8" name="SMARTInkShape-3086"/>
            <p:cNvSpPr/>
            <p:nvPr/>
          </p:nvSpPr>
          <p:spPr>
            <a:xfrm>
              <a:off x="4857859" y="4313039"/>
              <a:ext cx="44494" cy="62353"/>
            </a:xfrm>
            <a:custGeom>
              <a:avLst/>
              <a:gdLst/>
              <a:ahLst/>
              <a:cxnLst/>
              <a:rect l="0" t="0" r="0" b="0"/>
              <a:pathLst>
                <a:path w="44494" h="62353">
                  <a:moveTo>
                    <a:pt x="8820" y="0"/>
                  </a:moveTo>
                  <a:lnTo>
                    <a:pt x="8820" y="4740"/>
                  </a:lnTo>
                  <a:lnTo>
                    <a:pt x="443" y="35236"/>
                  </a:lnTo>
                  <a:lnTo>
                    <a:pt x="0" y="47529"/>
                  </a:lnTo>
                  <a:lnTo>
                    <a:pt x="2585" y="53535"/>
                  </a:lnTo>
                  <a:lnTo>
                    <a:pt x="4664" y="56526"/>
                  </a:lnTo>
                  <a:lnTo>
                    <a:pt x="9619" y="59849"/>
                  </a:lnTo>
                  <a:lnTo>
                    <a:pt x="17986" y="61720"/>
                  </a:lnTo>
                  <a:lnTo>
                    <a:pt x="29703" y="62352"/>
                  </a:lnTo>
                  <a:lnTo>
                    <a:pt x="35630" y="59793"/>
                  </a:lnTo>
                  <a:lnTo>
                    <a:pt x="38600" y="57721"/>
                  </a:lnTo>
                  <a:lnTo>
                    <a:pt x="41899" y="52774"/>
                  </a:lnTo>
                  <a:lnTo>
                    <a:pt x="43757" y="44410"/>
                  </a:lnTo>
                  <a:lnTo>
                    <a:pt x="44493" y="23798"/>
                  </a:lnTo>
                  <a:lnTo>
                    <a:pt x="43516" y="21818"/>
                  </a:lnTo>
                  <a:lnTo>
                    <a:pt x="41873" y="20498"/>
                  </a:lnTo>
                  <a:lnTo>
                    <a:pt x="39785" y="19619"/>
                  </a:lnTo>
                  <a:lnTo>
                    <a:pt x="38393" y="18040"/>
                  </a:lnTo>
                  <a:lnTo>
                    <a:pt x="35610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9" name="SMARTInkShape-3087"/>
            <p:cNvSpPr/>
            <p:nvPr/>
          </p:nvSpPr>
          <p:spPr>
            <a:xfrm>
              <a:off x="4804171" y="4268390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4190" y="8930"/>
                  </a:lnTo>
                  <a:lnTo>
                    <a:pt x="2794" y="7938"/>
                  </a:lnTo>
                  <a:lnTo>
                    <a:pt x="1863" y="628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0" name="SMARTInkShape-3088"/>
            <p:cNvSpPr/>
            <p:nvPr/>
          </p:nvSpPr>
          <p:spPr>
            <a:xfrm>
              <a:off x="4634616" y="4295548"/>
              <a:ext cx="168146" cy="88929"/>
            </a:xfrm>
            <a:custGeom>
              <a:avLst/>
              <a:gdLst/>
              <a:ahLst/>
              <a:cxnLst/>
              <a:rect l="0" t="0" r="0" b="0"/>
              <a:pathLst>
                <a:path w="168146" h="88929">
                  <a:moveTo>
                    <a:pt x="8821" y="17491"/>
                  </a:moveTo>
                  <a:lnTo>
                    <a:pt x="8821" y="12750"/>
                  </a:lnTo>
                  <a:lnTo>
                    <a:pt x="7829" y="11354"/>
                  </a:lnTo>
                  <a:lnTo>
                    <a:pt x="6176" y="10424"/>
                  </a:lnTo>
                  <a:lnTo>
                    <a:pt x="0" y="8594"/>
                  </a:lnTo>
                  <a:lnTo>
                    <a:pt x="14171" y="2431"/>
                  </a:lnTo>
                  <a:lnTo>
                    <a:pt x="46616" y="0"/>
                  </a:lnTo>
                  <a:lnTo>
                    <a:pt x="90612" y="7352"/>
                  </a:lnTo>
                  <a:lnTo>
                    <a:pt x="124311" y="18115"/>
                  </a:lnTo>
                  <a:lnTo>
                    <a:pt x="154115" y="30675"/>
                  </a:lnTo>
                  <a:lnTo>
                    <a:pt x="157732" y="35918"/>
                  </a:lnTo>
                  <a:lnTo>
                    <a:pt x="160332" y="41556"/>
                  </a:lnTo>
                  <a:lnTo>
                    <a:pt x="164795" y="47369"/>
                  </a:lnTo>
                  <a:lnTo>
                    <a:pt x="167440" y="55905"/>
                  </a:lnTo>
                  <a:lnTo>
                    <a:pt x="168145" y="60960"/>
                  </a:lnTo>
                  <a:lnTo>
                    <a:pt x="167623" y="64330"/>
                  </a:lnTo>
                  <a:lnTo>
                    <a:pt x="166283" y="66576"/>
                  </a:lnTo>
                  <a:lnTo>
                    <a:pt x="164397" y="68074"/>
                  </a:lnTo>
                  <a:lnTo>
                    <a:pt x="162302" y="72383"/>
                  </a:lnTo>
                  <a:lnTo>
                    <a:pt x="160626" y="889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1" name="SMARTInkShape-3089"/>
            <p:cNvSpPr/>
            <p:nvPr/>
          </p:nvSpPr>
          <p:spPr>
            <a:xfrm>
              <a:off x="4671487" y="4232671"/>
              <a:ext cx="70178" cy="169666"/>
            </a:xfrm>
            <a:custGeom>
              <a:avLst/>
              <a:gdLst/>
              <a:ahLst/>
              <a:cxnLst/>
              <a:rect l="0" t="0" r="0" b="0"/>
              <a:pathLst>
                <a:path w="70178" h="169666">
                  <a:moveTo>
                    <a:pt x="16599" y="0"/>
                  </a:moveTo>
                  <a:lnTo>
                    <a:pt x="21339" y="4741"/>
                  </a:lnTo>
                  <a:lnTo>
                    <a:pt x="21743" y="7129"/>
                  </a:lnTo>
                  <a:lnTo>
                    <a:pt x="21020" y="9714"/>
                  </a:lnTo>
                  <a:lnTo>
                    <a:pt x="18564" y="15232"/>
                  </a:lnTo>
                  <a:lnTo>
                    <a:pt x="7555" y="56913"/>
                  </a:lnTo>
                  <a:lnTo>
                    <a:pt x="96" y="86368"/>
                  </a:lnTo>
                  <a:lnTo>
                    <a:pt x="0" y="110143"/>
                  </a:lnTo>
                  <a:lnTo>
                    <a:pt x="5948" y="127004"/>
                  </a:lnTo>
                  <a:lnTo>
                    <a:pt x="28799" y="154617"/>
                  </a:lnTo>
                  <a:lnTo>
                    <a:pt x="36242" y="162315"/>
                  </a:lnTo>
                  <a:lnTo>
                    <a:pt x="45504" y="166398"/>
                  </a:lnTo>
                  <a:lnTo>
                    <a:pt x="70177" y="1696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2" name="SMARTInkShape-3090"/>
            <p:cNvSpPr/>
            <p:nvPr/>
          </p:nvSpPr>
          <p:spPr>
            <a:xfrm>
              <a:off x="4573795" y="4277720"/>
              <a:ext cx="78009" cy="106722"/>
            </a:xfrm>
            <a:custGeom>
              <a:avLst/>
              <a:gdLst/>
              <a:ahLst/>
              <a:cxnLst/>
              <a:rect l="0" t="0" r="0" b="0"/>
              <a:pathLst>
                <a:path w="78009" h="106722">
                  <a:moveTo>
                    <a:pt x="60712" y="17459"/>
                  </a:moveTo>
                  <a:lnTo>
                    <a:pt x="60712" y="12719"/>
                  </a:lnTo>
                  <a:lnTo>
                    <a:pt x="59721" y="11323"/>
                  </a:lnTo>
                  <a:lnTo>
                    <a:pt x="58067" y="10392"/>
                  </a:lnTo>
                  <a:lnTo>
                    <a:pt x="55972" y="9771"/>
                  </a:lnTo>
                  <a:lnTo>
                    <a:pt x="44489" y="2638"/>
                  </a:lnTo>
                  <a:lnTo>
                    <a:pt x="23213" y="0"/>
                  </a:lnTo>
                  <a:lnTo>
                    <a:pt x="16595" y="2424"/>
                  </a:lnTo>
                  <a:lnTo>
                    <a:pt x="10347" y="5816"/>
                  </a:lnTo>
                  <a:lnTo>
                    <a:pt x="4262" y="7323"/>
                  </a:lnTo>
                  <a:lnTo>
                    <a:pt x="2244" y="8718"/>
                  </a:lnTo>
                  <a:lnTo>
                    <a:pt x="897" y="10639"/>
                  </a:lnTo>
                  <a:lnTo>
                    <a:pt x="0" y="12913"/>
                  </a:lnTo>
                  <a:lnTo>
                    <a:pt x="393" y="15421"/>
                  </a:lnTo>
                  <a:lnTo>
                    <a:pt x="16367" y="42441"/>
                  </a:lnTo>
                  <a:lnTo>
                    <a:pt x="23144" y="49398"/>
                  </a:lnTo>
                  <a:lnTo>
                    <a:pt x="65597" y="85072"/>
                  </a:lnTo>
                  <a:lnTo>
                    <a:pt x="76667" y="95951"/>
                  </a:lnTo>
                  <a:lnTo>
                    <a:pt x="77725" y="99639"/>
                  </a:lnTo>
                  <a:lnTo>
                    <a:pt x="78008" y="102011"/>
                  </a:lnTo>
                  <a:lnTo>
                    <a:pt x="77203" y="103593"/>
                  </a:lnTo>
                  <a:lnTo>
                    <a:pt x="75675" y="104647"/>
                  </a:lnTo>
                  <a:lnTo>
                    <a:pt x="68784" y="106132"/>
                  </a:lnTo>
                  <a:lnTo>
                    <a:pt x="44016" y="106721"/>
                  </a:lnTo>
                  <a:lnTo>
                    <a:pt x="14692" y="99064"/>
                  </a:lnTo>
                  <a:lnTo>
                    <a:pt x="12173" y="97660"/>
                  </a:lnTo>
                  <a:lnTo>
                    <a:pt x="10494" y="95731"/>
                  </a:lnTo>
                  <a:lnTo>
                    <a:pt x="7134" y="888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3" name="SMARTInkShape-3091"/>
            <p:cNvSpPr/>
            <p:nvPr/>
          </p:nvSpPr>
          <p:spPr>
            <a:xfrm>
              <a:off x="4321968" y="4268557"/>
              <a:ext cx="203584" cy="132349"/>
            </a:xfrm>
            <a:custGeom>
              <a:avLst/>
              <a:gdLst/>
              <a:ahLst/>
              <a:cxnLst/>
              <a:rect l="0" t="0" r="0" b="0"/>
              <a:pathLst>
                <a:path w="203584" h="132349">
                  <a:moveTo>
                    <a:pt x="0" y="26622"/>
                  </a:moveTo>
                  <a:lnTo>
                    <a:pt x="0" y="68490"/>
                  </a:lnTo>
                  <a:lnTo>
                    <a:pt x="993" y="83125"/>
                  </a:lnTo>
                  <a:lnTo>
                    <a:pt x="7068" y="100108"/>
                  </a:lnTo>
                  <a:lnTo>
                    <a:pt x="9095" y="109884"/>
                  </a:lnTo>
                  <a:lnTo>
                    <a:pt x="13303" y="117537"/>
                  </a:lnTo>
                  <a:lnTo>
                    <a:pt x="18480" y="121599"/>
                  </a:lnTo>
                  <a:lnTo>
                    <a:pt x="24089" y="124397"/>
                  </a:lnTo>
                  <a:lnTo>
                    <a:pt x="33991" y="132348"/>
                  </a:lnTo>
                  <a:lnTo>
                    <a:pt x="35560" y="131832"/>
                  </a:lnTo>
                  <a:lnTo>
                    <a:pt x="56665" y="112751"/>
                  </a:lnTo>
                  <a:lnTo>
                    <a:pt x="65517" y="99216"/>
                  </a:lnTo>
                  <a:lnTo>
                    <a:pt x="69684" y="82637"/>
                  </a:lnTo>
                  <a:lnTo>
                    <a:pt x="72084" y="54114"/>
                  </a:lnTo>
                  <a:lnTo>
                    <a:pt x="76024" y="44463"/>
                  </a:lnTo>
                  <a:lnTo>
                    <a:pt x="75791" y="34221"/>
                  </a:lnTo>
                  <a:lnTo>
                    <a:pt x="70615" y="4098"/>
                  </a:lnTo>
                  <a:lnTo>
                    <a:pt x="68905" y="2677"/>
                  </a:lnTo>
                  <a:lnTo>
                    <a:pt x="62883" y="0"/>
                  </a:lnTo>
                  <a:lnTo>
                    <a:pt x="62542" y="12277"/>
                  </a:lnTo>
                  <a:lnTo>
                    <a:pt x="65169" y="17931"/>
                  </a:lnTo>
                  <a:lnTo>
                    <a:pt x="92320" y="47463"/>
                  </a:lnTo>
                  <a:lnTo>
                    <a:pt x="100894" y="50767"/>
                  </a:lnTo>
                  <a:lnTo>
                    <a:pt x="140055" y="60945"/>
                  </a:lnTo>
                  <a:lnTo>
                    <a:pt x="149229" y="59075"/>
                  </a:lnTo>
                  <a:lnTo>
                    <a:pt x="157605" y="55929"/>
                  </a:lnTo>
                  <a:lnTo>
                    <a:pt x="172485" y="53165"/>
                  </a:lnTo>
                  <a:lnTo>
                    <a:pt x="183619" y="46503"/>
                  </a:lnTo>
                  <a:lnTo>
                    <a:pt x="199308" y="32450"/>
                  </a:lnTo>
                  <a:lnTo>
                    <a:pt x="202683" y="26567"/>
                  </a:lnTo>
                  <a:lnTo>
                    <a:pt x="203583" y="23609"/>
                  </a:lnTo>
                  <a:lnTo>
                    <a:pt x="203191" y="20644"/>
                  </a:lnTo>
                  <a:lnTo>
                    <a:pt x="197537" y="10523"/>
                  </a:lnTo>
                  <a:lnTo>
                    <a:pt x="194289" y="9545"/>
                  </a:lnTo>
                  <a:lnTo>
                    <a:pt x="184120" y="8918"/>
                  </a:lnTo>
                  <a:lnTo>
                    <a:pt x="178404" y="11478"/>
                  </a:lnTo>
                  <a:lnTo>
                    <a:pt x="157747" y="29758"/>
                  </a:lnTo>
                  <a:lnTo>
                    <a:pt x="146843" y="47674"/>
                  </a:lnTo>
                  <a:lnTo>
                    <a:pt x="144051" y="59539"/>
                  </a:lnTo>
                  <a:lnTo>
                    <a:pt x="143398" y="69694"/>
                  </a:lnTo>
                  <a:lnTo>
                    <a:pt x="147770" y="86569"/>
                  </a:lnTo>
                  <a:lnTo>
                    <a:pt x="158137" y="102919"/>
                  </a:lnTo>
                  <a:lnTo>
                    <a:pt x="163880" y="109480"/>
                  </a:lnTo>
                  <a:lnTo>
                    <a:pt x="169739" y="113058"/>
                  </a:lnTo>
                  <a:lnTo>
                    <a:pt x="187524" y="1159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4" name="SMARTInkShape-3092"/>
            <p:cNvSpPr/>
            <p:nvPr/>
          </p:nvSpPr>
          <p:spPr>
            <a:xfrm>
              <a:off x="4170568" y="4232671"/>
              <a:ext cx="115683" cy="223244"/>
            </a:xfrm>
            <a:custGeom>
              <a:avLst/>
              <a:gdLst/>
              <a:ahLst/>
              <a:cxnLst/>
              <a:rect l="0" t="0" r="0" b="0"/>
              <a:pathLst>
                <a:path w="115683" h="223244">
                  <a:moveTo>
                    <a:pt x="53174" y="0"/>
                  </a:moveTo>
                  <a:lnTo>
                    <a:pt x="44612" y="0"/>
                  </a:lnTo>
                  <a:lnTo>
                    <a:pt x="23263" y="20991"/>
                  </a:lnTo>
                  <a:lnTo>
                    <a:pt x="20036" y="29505"/>
                  </a:lnTo>
                  <a:lnTo>
                    <a:pt x="17610" y="38911"/>
                  </a:lnTo>
                  <a:lnTo>
                    <a:pt x="11658" y="50776"/>
                  </a:lnTo>
                  <a:lnTo>
                    <a:pt x="505" y="94157"/>
                  </a:lnTo>
                  <a:lnTo>
                    <a:pt x="0" y="100718"/>
                  </a:lnTo>
                  <a:lnTo>
                    <a:pt x="7320" y="126709"/>
                  </a:lnTo>
                  <a:lnTo>
                    <a:pt x="8714" y="129121"/>
                  </a:lnTo>
                  <a:lnTo>
                    <a:pt x="10636" y="130729"/>
                  </a:lnTo>
                  <a:lnTo>
                    <a:pt x="15416" y="133509"/>
                  </a:lnTo>
                  <a:lnTo>
                    <a:pt x="20849" y="138051"/>
                  </a:lnTo>
                  <a:lnTo>
                    <a:pt x="23686" y="138667"/>
                  </a:lnTo>
                  <a:lnTo>
                    <a:pt x="26571" y="138086"/>
                  </a:lnTo>
                  <a:lnTo>
                    <a:pt x="32421" y="135786"/>
                  </a:lnTo>
                  <a:lnTo>
                    <a:pt x="41292" y="133499"/>
                  </a:lnTo>
                  <a:lnTo>
                    <a:pt x="64274" y="118763"/>
                  </a:lnTo>
                  <a:lnTo>
                    <a:pt x="74884" y="99400"/>
                  </a:lnTo>
                  <a:lnTo>
                    <a:pt x="78959" y="84164"/>
                  </a:lnTo>
                  <a:lnTo>
                    <a:pt x="79517" y="77755"/>
                  </a:lnTo>
                  <a:lnTo>
                    <a:pt x="72235" y="56616"/>
                  </a:lnTo>
                  <a:lnTo>
                    <a:pt x="57762" y="40355"/>
                  </a:lnTo>
                  <a:lnTo>
                    <a:pt x="56233" y="39802"/>
                  </a:lnTo>
                  <a:lnTo>
                    <a:pt x="55213" y="40426"/>
                  </a:lnTo>
                  <a:lnTo>
                    <a:pt x="54080" y="43764"/>
                  </a:lnTo>
                  <a:lnTo>
                    <a:pt x="53181" y="84536"/>
                  </a:lnTo>
                  <a:lnTo>
                    <a:pt x="57915" y="122748"/>
                  </a:lnTo>
                  <a:lnTo>
                    <a:pt x="74165" y="165966"/>
                  </a:lnTo>
                  <a:lnTo>
                    <a:pt x="84194" y="202343"/>
                  </a:lnTo>
                  <a:lnTo>
                    <a:pt x="89450" y="208993"/>
                  </a:lnTo>
                  <a:lnTo>
                    <a:pt x="106801" y="220914"/>
                  </a:lnTo>
                  <a:lnTo>
                    <a:pt x="115682" y="2232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5" name="SMARTInkShape-3093"/>
            <p:cNvSpPr/>
            <p:nvPr/>
          </p:nvSpPr>
          <p:spPr>
            <a:xfrm>
              <a:off x="4125515" y="4232675"/>
              <a:ext cx="107157" cy="116083"/>
            </a:xfrm>
            <a:custGeom>
              <a:avLst/>
              <a:gdLst/>
              <a:ahLst/>
              <a:cxnLst/>
              <a:rect l="0" t="0" r="0" b="0"/>
              <a:pathLst>
                <a:path w="107157" h="116083">
                  <a:moveTo>
                    <a:pt x="0" y="53575"/>
                  </a:moveTo>
                  <a:lnTo>
                    <a:pt x="4741" y="48834"/>
                  </a:lnTo>
                  <a:lnTo>
                    <a:pt x="9714" y="46508"/>
                  </a:lnTo>
                  <a:lnTo>
                    <a:pt x="12429" y="45887"/>
                  </a:lnTo>
                  <a:lnTo>
                    <a:pt x="26858" y="37741"/>
                  </a:lnTo>
                  <a:lnTo>
                    <a:pt x="69026" y="28700"/>
                  </a:lnTo>
                  <a:lnTo>
                    <a:pt x="82298" y="24707"/>
                  </a:lnTo>
                  <a:lnTo>
                    <a:pt x="102266" y="17766"/>
                  </a:lnTo>
                  <a:lnTo>
                    <a:pt x="103897" y="15812"/>
                  </a:lnTo>
                  <a:lnTo>
                    <a:pt x="105708" y="10994"/>
                  </a:lnTo>
                  <a:lnTo>
                    <a:pt x="107140" y="141"/>
                  </a:lnTo>
                  <a:lnTo>
                    <a:pt x="86166" y="0"/>
                  </a:lnTo>
                  <a:lnTo>
                    <a:pt x="80299" y="2644"/>
                  </a:lnTo>
                  <a:lnTo>
                    <a:pt x="41672" y="38705"/>
                  </a:lnTo>
                  <a:lnTo>
                    <a:pt x="38365" y="44651"/>
                  </a:lnTo>
                  <a:lnTo>
                    <a:pt x="36503" y="56223"/>
                  </a:lnTo>
                  <a:lnTo>
                    <a:pt x="35874" y="73170"/>
                  </a:lnTo>
                  <a:lnTo>
                    <a:pt x="38434" y="79813"/>
                  </a:lnTo>
                  <a:lnTo>
                    <a:pt x="65532" y="110120"/>
                  </a:lnTo>
                  <a:lnTo>
                    <a:pt x="74105" y="113433"/>
                  </a:lnTo>
                  <a:lnTo>
                    <a:pt x="107156" y="1160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6" name="SMARTInkShape-3094"/>
            <p:cNvSpPr/>
            <p:nvPr/>
          </p:nvSpPr>
          <p:spPr>
            <a:xfrm>
              <a:off x="3884414" y="4268390"/>
              <a:ext cx="98227" cy="8931"/>
            </a:xfrm>
            <a:custGeom>
              <a:avLst/>
              <a:gdLst/>
              <a:ahLst/>
              <a:cxnLst/>
              <a:rect l="0" t="0" r="0" b="0"/>
              <a:pathLst>
                <a:path w="98227" h="8931">
                  <a:moveTo>
                    <a:pt x="0" y="8930"/>
                  </a:moveTo>
                  <a:lnTo>
                    <a:pt x="0" y="4190"/>
                  </a:lnTo>
                  <a:lnTo>
                    <a:pt x="992" y="2793"/>
                  </a:lnTo>
                  <a:lnTo>
                    <a:pt x="2646" y="1863"/>
                  </a:lnTo>
                  <a:lnTo>
                    <a:pt x="9094" y="246"/>
                  </a:lnTo>
                  <a:lnTo>
                    <a:pt x="52376" y="1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8" name="SMARTInkShape-Group340"/>
          <p:cNvGrpSpPr/>
          <p:nvPr/>
        </p:nvGrpSpPr>
        <p:grpSpPr>
          <a:xfrm>
            <a:off x="5518691" y="4116586"/>
            <a:ext cx="2142981" cy="419530"/>
            <a:chOff x="5518691" y="4116586"/>
            <a:chExt cx="2142981" cy="419530"/>
          </a:xfrm>
        </p:grpSpPr>
        <p:sp>
          <p:nvSpPr>
            <p:cNvPr id="1518" name="SMARTInkShape-3095"/>
            <p:cNvSpPr/>
            <p:nvPr/>
          </p:nvSpPr>
          <p:spPr>
            <a:xfrm>
              <a:off x="7590234" y="4375665"/>
              <a:ext cx="71438" cy="106619"/>
            </a:xfrm>
            <a:custGeom>
              <a:avLst/>
              <a:gdLst/>
              <a:ahLst/>
              <a:cxnLst/>
              <a:rect l="0" t="0" r="0" b="0"/>
              <a:pathLst>
                <a:path w="71438" h="106619">
                  <a:moveTo>
                    <a:pt x="71437" y="17741"/>
                  </a:moveTo>
                  <a:lnTo>
                    <a:pt x="71437" y="10053"/>
                  </a:lnTo>
                  <a:lnTo>
                    <a:pt x="62876" y="281"/>
                  </a:lnTo>
                  <a:lnTo>
                    <a:pt x="57876" y="0"/>
                  </a:lnTo>
                  <a:lnTo>
                    <a:pt x="56443" y="953"/>
                  </a:lnTo>
                  <a:lnTo>
                    <a:pt x="55488" y="2581"/>
                  </a:lnTo>
                  <a:lnTo>
                    <a:pt x="54852" y="4657"/>
                  </a:lnTo>
                  <a:lnTo>
                    <a:pt x="47693" y="16112"/>
                  </a:lnTo>
                  <a:lnTo>
                    <a:pt x="45050" y="42123"/>
                  </a:lnTo>
                  <a:lnTo>
                    <a:pt x="52774" y="84232"/>
                  </a:lnTo>
                  <a:lnTo>
                    <a:pt x="53547" y="102249"/>
                  </a:lnTo>
                  <a:lnTo>
                    <a:pt x="52565" y="103845"/>
                  </a:lnTo>
                  <a:lnTo>
                    <a:pt x="50918" y="104910"/>
                  </a:lnTo>
                  <a:lnTo>
                    <a:pt x="43861" y="106408"/>
                  </a:lnTo>
                  <a:lnTo>
                    <a:pt x="41147" y="106618"/>
                  </a:lnTo>
                  <a:lnTo>
                    <a:pt x="39338" y="105766"/>
                  </a:lnTo>
                  <a:lnTo>
                    <a:pt x="38132" y="104205"/>
                  </a:lnTo>
                  <a:lnTo>
                    <a:pt x="37328" y="102173"/>
                  </a:lnTo>
                  <a:lnTo>
                    <a:pt x="34807" y="100818"/>
                  </a:lnTo>
                  <a:lnTo>
                    <a:pt x="9284" y="98179"/>
                  </a:lnTo>
                  <a:lnTo>
                    <a:pt x="0" y="981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9" name="SMARTInkShape-3096"/>
            <p:cNvSpPr/>
            <p:nvPr/>
          </p:nvSpPr>
          <p:spPr>
            <a:xfrm>
              <a:off x="7492018" y="4366617"/>
              <a:ext cx="71383" cy="125016"/>
            </a:xfrm>
            <a:custGeom>
              <a:avLst/>
              <a:gdLst/>
              <a:ahLst/>
              <a:cxnLst/>
              <a:rect l="0" t="0" r="0" b="0"/>
              <a:pathLst>
                <a:path w="71383" h="125016">
                  <a:moveTo>
                    <a:pt x="17848" y="0"/>
                  </a:moveTo>
                  <a:lnTo>
                    <a:pt x="17848" y="4741"/>
                  </a:lnTo>
                  <a:lnTo>
                    <a:pt x="16857" y="6137"/>
                  </a:lnTo>
                  <a:lnTo>
                    <a:pt x="15204" y="7068"/>
                  </a:lnTo>
                  <a:lnTo>
                    <a:pt x="13109" y="7688"/>
                  </a:lnTo>
                  <a:lnTo>
                    <a:pt x="11712" y="10086"/>
                  </a:lnTo>
                  <a:lnTo>
                    <a:pt x="8754" y="21950"/>
                  </a:lnTo>
                  <a:lnTo>
                    <a:pt x="2014" y="35351"/>
                  </a:lnTo>
                  <a:lnTo>
                    <a:pt x="0" y="65850"/>
                  </a:lnTo>
                  <a:lnTo>
                    <a:pt x="989" y="67713"/>
                  </a:lnTo>
                  <a:lnTo>
                    <a:pt x="2640" y="68954"/>
                  </a:lnTo>
                  <a:lnTo>
                    <a:pt x="7120" y="71326"/>
                  </a:lnTo>
                  <a:lnTo>
                    <a:pt x="15221" y="77248"/>
                  </a:lnTo>
                  <a:lnTo>
                    <a:pt x="20980" y="78980"/>
                  </a:lnTo>
                  <a:lnTo>
                    <a:pt x="23905" y="78451"/>
                  </a:lnTo>
                  <a:lnTo>
                    <a:pt x="35729" y="73117"/>
                  </a:lnTo>
                  <a:lnTo>
                    <a:pt x="38698" y="72557"/>
                  </a:lnTo>
                  <a:lnTo>
                    <a:pt x="47619" y="67029"/>
                  </a:lnTo>
                  <a:lnTo>
                    <a:pt x="59522" y="57264"/>
                  </a:lnTo>
                  <a:lnTo>
                    <a:pt x="65473" y="55217"/>
                  </a:lnTo>
                  <a:lnTo>
                    <a:pt x="67458" y="53678"/>
                  </a:lnTo>
                  <a:lnTo>
                    <a:pt x="70904" y="46033"/>
                  </a:lnTo>
                  <a:lnTo>
                    <a:pt x="71382" y="37081"/>
                  </a:lnTo>
                  <a:lnTo>
                    <a:pt x="68761" y="38970"/>
                  </a:lnTo>
                  <a:lnTo>
                    <a:pt x="66673" y="40863"/>
                  </a:lnTo>
                  <a:lnTo>
                    <a:pt x="61707" y="42966"/>
                  </a:lnTo>
                  <a:lnTo>
                    <a:pt x="58994" y="43527"/>
                  </a:lnTo>
                  <a:lnTo>
                    <a:pt x="50435" y="49056"/>
                  </a:lnTo>
                  <a:lnTo>
                    <a:pt x="47214" y="54214"/>
                  </a:lnTo>
                  <a:lnTo>
                    <a:pt x="44791" y="59814"/>
                  </a:lnTo>
                  <a:lnTo>
                    <a:pt x="29259" y="80383"/>
                  </a:lnTo>
                  <a:lnTo>
                    <a:pt x="28432" y="83355"/>
                  </a:lnTo>
                  <a:lnTo>
                    <a:pt x="28873" y="86328"/>
                  </a:lnTo>
                  <a:lnTo>
                    <a:pt x="34064" y="98228"/>
                  </a:lnTo>
                  <a:lnTo>
                    <a:pt x="34612" y="101204"/>
                  </a:lnTo>
                  <a:lnTo>
                    <a:pt x="44637" y="125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0" name="SMARTInkShape-3097"/>
            <p:cNvSpPr/>
            <p:nvPr/>
          </p:nvSpPr>
          <p:spPr>
            <a:xfrm>
              <a:off x="7138952" y="4357847"/>
              <a:ext cx="299065" cy="178269"/>
            </a:xfrm>
            <a:custGeom>
              <a:avLst/>
              <a:gdLst/>
              <a:ahLst/>
              <a:cxnLst/>
              <a:rect l="0" t="0" r="0" b="0"/>
              <a:pathLst>
                <a:path w="299065" h="178269">
                  <a:moveTo>
                    <a:pt x="49446" y="35559"/>
                  </a:moveTo>
                  <a:lnTo>
                    <a:pt x="44706" y="40300"/>
                  </a:lnTo>
                  <a:lnTo>
                    <a:pt x="39732" y="42627"/>
                  </a:lnTo>
                  <a:lnTo>
                    <a:pt x="37018" y="43247"/>
                  </a:lnTo>
                  <a:lnTo>
                    <a:pt x="28455" y="48861"/>
                  </a:lnTo>
                  <a:lnTo>
                    <a:pt x="10736" y="65447"/>
                  </a:lnTo>
                  <a:lnTo>
                    <a:pt x="7437" y="71333"/>
                  </a:lnTo>
                  <a:lnTo>
                    <a:pt x="4979" y="77255"/>
                  </a:lnTo>
                  <a:lnTo>
                    <a:pt x="578" y="83195"/>
                  </a:lnTo>
                  <a:lnTo>
                    <a:pt x="0" y="85175"/>
                  </a:lnTo>
                  <a:lnTo>
                    <a:pt x="608" y="86496"/>
                  </a:lnTo>
                  <a:lnTo>
                    <a:pt x="2004" y="87376"/>
                  </a:lnTo>
                  <a:lnTo>
                    <a:pt x="2936" y="88956"/>
                  </a:lnTo>
                  <a:lnTo>
                    <a:pt x="3970" y="93356"/>
                  </a:lnTo>
                  <a:lnTo>
                    <a:pt x="5238" y="94926"/>
                  </a:lnTo>
                  <a:lnTo>
                    <a:pt x="9294" y="96671"/>
                  </a:lnTo>
                  <a:lnTo>
                    <a:pt x="33456" y="90256"/>
                  </a:lnTo>
                  <a:lnTo>
                    <a:pt x="40024" y="86989"/>
                  </a:lnTo>
                  <a:lnTo>
                    <a:pt x="76112" y="53541"/>
                  </a:lnTo>
                  <a:lnTo>
                    <a:pt x="76232" y="74412"/>
                  </a:lnTo>
                  <a:lnTo>
                    <a:pt x="78880" y="80278"/>
                  </a:lnTo>
                  <a:lnTo>
                    <a:pt x="82372" y="86192"/>
                  </a:lnTo>
                  <a:lnTo>
                    <a:pt x="85329" y="95100"/>
                  </a:lnTo>
                  <a:lnTo>
                    <a:pt x="89538" y="101048"/>
                  </a:lnTo>
                  <a:lnTo>
                    <a:pt x="94714" y="104352"/>
                  </a:lnTo>
                  <a:lnTo>
                    <a:pt x="102923" y="106648"/>
                  </a:lnTo>
                  <a:lnTo>
                    <a:pt x="107279" y="106842"/>
                  </a:lnTo>
                  <a:lnTo>
                    <a:pt x="112522" y="104282"/>
                  </a:lnTo>
                  <a:lnTo>
                    <a:pt x="132824" y="86002"/>
                  </a:lnTo>
                  <a:lnTo>
                    <a:pt x="136112" y="80136"/>
                  </a:lnTo>
                  <a:lnTo>
                    <a:pt x="138566" y="74223"/>
                  </a:lnTo>
                  <a:lnTo>
                    <a:pt x="144533" y="65315"/>
                  </a:lnTo>
                  <a:lnTo>
                    <a:pt x="147734" y="56392"/>
                  </a:lnTo>
                  <a:lnTo>
                    <a:pt x="153534" y="47464"/>
                  </a:lnTo>
                  <a:lnTo>
                    <a:pt x="156198" y="37323"/>
                  </a:lnTo>
                  <a:lnTo>
                    <a:pt x="156566" y="28025"/>
                  </a:lnTo>
                  <a:lnTo>
                    <a:pt x="156602" y="56521"/>
                  </a:lnTo>
                  <a:lnTo>
                    <a:pt x="157594" y="58463"/>
                  </a:lnTo>
                  <a:lnTo>
                    <a:pt x="159248" y="59758"/>
                  </a:lnTo>
                  <a:lnTo>
                    <a:pt x="164291" y="61837"/>
                  </a:lnTo>
                  <a:lnTo>
                    <a:pt x="181750" y="62335"/>
                  </a:lnTo>
                  <a:lnTo>
                    <a:pt x="187646" y="57604"/>
                  </a:lnTo>
                  <a:lnTo>
                    <a:pt x="190243" y="52633"/>
                  </a:lnTo>
                  <a:lnTo>
                    <a:pt x="190936" y="49918"/>
                  </a:lnTo>
                  <a:lnTo>
                    <a:pt x="192390" y="48109"/>
                  </a:lnTo>
                  <a:lnTo>
                    <a:pt x="204628" y="40224"/>
                  </a:lnTo>
                  <a:lnTo>
                    <a:pt x="206479" y="39662"/>
                  </a:lnTo>
                  <a:lnTo>
                    <a:pt x="207712" y="40280"/>
                  </a:lnTo>
                  <a:lnTo>
                    <a:pt x="209692" y="43657"/>
                  </a:lnTo>
                  <a:lnTo>
                    <a:pt x="210177" y="87596"/>
                  </a:lnTo>
                  <a:lnTo>
                    <a:pt x="218559" y="131196"/>
                  </a:lnTo>
                  <a:lnTo>
                    <a:pt x="219857" y="139580"/>
                  </a:lnTo>
                  <a:lnTo>
                    <a:pt x="227191" y="165599"/>
                  </a:lnTo>
                  <a:lnTo>
                    <a:pt x="227928" y="176548"/>
                  </a:lnTo>
                  <a:lnTo>
                    <a:pt x="228958" y="177177"/>
                  </a:lnTo>
                  <a:lnTo>
                    <a:pt x="235719" y="178268"/>
                  </a:lnTo>
                  <a:lnTo>
                    <a:pt x="236136" y="177332"/>
                  </a:lnTo>
                  <a:lnTo>
                    <a:pt x="236965" y="133369"/>
                  </a:lnTo>
                  <a:lnTo>
                    <a:pt x="236969" y="90962"/>
                  </a:lnTo>
                  <a:lnTo>
                    <a:pt x="236969" y="46511"/>
                  </a:lnTo>
                  <a:lnTo>
                    <a:pt x="237961" y="34473"/>
                  </a:lnTo>
                  <a:lnTo>
                    <a:pt x="247993" y="9055"/>
                  </a:lnTo>
                  <a:lnTo>
                    <a:pt x="250272" y="5983"/>
                  </a:lnTo>
                  <a:lnTo>
                    <a:pt x="255449" y="2571"/>
                  </a:lnTo>
                  <a:lnTo>
                    <a:pt x="263942" y="649"/>
                  </a:lnTo>
                  <a:lnTo>
                    <a:pt x="275702" y="0"/>
                  </a:lnTo>
                  <a:lnTo>
                    <a:pt x="281634" y="2557"/>
                  </a:lnTo>
                  <a:lnTo>
                    <a:pt x="294766" y="13146"/>
                  </a:lnTo>
                  <a:lnTo>
                    <a:pt x="297384" y="18322"/>
                  </a:lnTo>
                  <a:lnTo>
                    <a:pt x="299064" y="29729"/>
                  </a:lnTo>
                  <a:lnTo>
                    <a:pt x="298210" y="31672"/>
                  </a:lnTo>
                  <a:lnTo>
                    <a:pt x="296648" y="32968"/>
                  </a:lnTo>
                  <a:lnTo>
                    <a:pt x="294614" y="33831"/>
                  </a:lnTo>
                  <a:lnTo>
                    <a:pt x="293259" y="35400"/>
                  </a:lnTo>
                  <a:lnTo>
                    <a:pt x="288437" y="45045"/>
                  </a:lnTo>
                  <a:lnTo>
                    <a:pt x="274047" y="60961"/>
                  </a:lnTo>
                  <a:lnTo>
                    <a:pt x="265119" y="62226"/>
                  </a:lnTo>
                  <a:lnTo>
                    <a:pt x="254828" y="623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1" name="SMARTInkShape-3098"/>
            <p:cNvSpPr/>
            <p:nvPr/>
          </p:nvSpPr>
          <p:spPr>
            <a:xfrm>
              <a:off x="7027663" y="4411264"/>
              <a:ext cx="89298" cy="53580"/>
            </a:xfrm>
            <a:custGeom>
              <a:avLst/>
              <a:gdLst/>
              <a:ahLst/>
              <a:cxnLst/>
              <a:rect l="0" t="0" r="0" b="0"/>
              <a:pathLst>
                <a:path w="89298" h="53580">
                  <a:moveTo>
                    <a:pt x="89297" y="0"/>
                  </a:moveTo>
                  <a:lnTo>
                    <a:pt x="68306" y="0"/>
                  </a:lnTo>
                  <a:lnTo>
                    <a:pt x="54746" y="4742"/>
                  </a:lnTo>
                  <a:lnTo>
                    <a:pt x="36265" y="15447"/>
                  </a:lnTo>
                  <a:lnTo>
                    <a:pt x="19181" y="22124"/>
                  </a:lnTo>
                  <a:lnTo>
                    <a:pt x="7228" y="30147"/>
                  </a:lnTo>
                  <a:lnTo>
                    <a:pt x="3212" y="35889"/>
                  </a:lnTo>
                  <a:lnTo>
                    <a:pt x="424" y="44488"/>
                  </a:lnTo>
                  <a:lnTo>
                    <a:pt x="0" y="535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2" name="SMARTInkShape-3099"/>
            <p:cNvSpPr/>
            <p:nvPr/>
          </p:nvSpPr>
          <p:spPr>
            <a:xfrm>
              <a:off x="7027663" y="4375546"/>
              <a:ext cx="62509" cy="89298"/>
            </a:xfrm>
            <a:custGeom>
              <a:avLst/>
              <a:gdLst/>
              <a:ahLst/>
              <a:cxnLst/>
              <a:rect l="0" t="0" r="0" b="0"/>
              <a:pathLst>
                <a:path w="62509" h="89298">
                  <a:moveTo>
                    <a:pt x="0" y="0"/>
                  </a:moveTo>
                  <a:lnTo>
                    <a:pt x="0" y="12430"/>
                  </a:lnTo>
                  <a:lnTo>
                    <a:pt x="2647" y="18092"/>
                  </a:lnTo>
                  <a:lnTo>
                    <a:pt x="12429" y="34553"/>
                  </a:lnTo>
                  <a:lnTo>
                    <a:pt x="19791" y="53033"/>
                  </a:lnTo>
                  <a:lnTo>
                    <a:pt x="25664" y="59289"/>
                  </a:lnTo>
                  <a:lnTo>
                    <a:pt x="38142" y="68389"/>
                  </a:lnTo>
                  <a:lnTo>
                    <a:pt x="48532" y="83335"/>
                  </a:lnTo>
                  <a:lnTo>
                    <a:pt x="53982" y="86648"/>
                  </a:lnTo>
                  <a:lnTo>
                    <a:pt x="62508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3" name="SMARTInkShape-3100"/>
            <p:cNvSpPr/>
            <p:nvPr/>
          </p:nvSpPr>
          <p:spPr>
            <a:xfrm>
              <a:off x="6884788" y="4384513"/>
              <a:ext cx="106632" cy="89261"/>
            </a:xfrm>
            <a:custGeom>
              <a:avLst/>
              <a:gdLst/>
              <a:ahLst/>
              <a:cxnLst/>
              <a:rect l="0" t="0" r="0" b="0"/>
              <a:pathLst>
                <a:path w="106632" h="89261">
                  <a:moveTo>
                    <a:pt x="0" y="35682"/>
                  </a:moveTo>
                  <a:lnTo>
                    <a:pt x="4741" y="35682"/>
                  </a:lnTo>
                  <a:lnTo>
                    <a:pt x="6137" y="36675"/>
                  </a:lnTo>
                  <a:lnTo>
                    <a:pt x="7068" y="38327"/>
                  </a:lnTo>
                  <a:lnTo>
                    <a:pt x="7689" y="40423"/>
                  </a:lnTo>
                  <a:lnTo>
                    <a:pt x="10087" y="41820"/>
                  </a:lnTo>
                  <a:lnTo>
                    <a:pt x="21951" y="44776"/>
                  </a:lnTo>
                  <a:lnTo>
                    <a:pt x="33184" y="50503"/>
                  </a:lnTo>
                  <a:lnTo>
                    <a:pt x="43192" y="52191"/>
                  </a:lnTo>
                  <a:lnTo>
                    <a:pt x="72784" y="45734"/>
                  </a:lnTo>
                  <a:lnTo>
                    <a:pt x="79643" y="42465"/>
                  </a:lnTo>
                  <a:lnTo>
                    <a:pt x="101162" y="23650"/>
                  </a:lnTo>
                  <a:lnTo>
                    <a:pt x="104492" y="17767"/>
                  </a:lnTo>
                  <a:lnTo>
                    <a:pt x="106631" y="10645"/>
                  </a:lnTo>
                  <a:lnTo>
                    <a:pt x="104278" y="7026"/>
                  </a:lnTo>
                  <a:lnTo>
                    <a:pt x="102261" y="4672"/>
                  </a:lnTo>
                  <a:lnTo>
                    <a:pt x="97374" y="2056"/>
                  </a:lnTo>
                  <a:lnTo>
                    <a:pt x="77095" y="239"/>
                  </a:lnTo>
                  <a:lnTo>
                    <a:pt x="55145" y="0"/>
                  </a:lnTo>
                  <a:lnTo>
                    <a:pt x="46668" y="2625"/>
                  </a:lnTo>
                  <a:lnTo>
                    <a:pt x="30033" y="15197"/>
                  </a:lnTo>
                  <a:lnTo>
                    <a:pt x="21907" y="23880"/>
                  </a:lnTo>
                  <a:lnTo>
                    <a:pt x="19660" y="29775"/>
                  </a:lnTo>
                  <a:lnTo>
                    <a:pt x="18393" y="43413"/>
                  </a:lnTo>
                  <a:lnTo>
                    <a:pt x="20743" y="51686"/>
                  </a:lnTo>
                  <a:lnTo>
                    <a:pt x="38865" y="81957"/>
                  </a:lnTo>
                  <a:lnTo>
                    <a:pt x="44725" y="86015"/>
                  </a:lnTo>
                  <a:lnTo>
                    <a:pt x="62508" y="892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4" name="SMARTInkShape-3101"/>
            <p:cNvSpPr/>
            <p:nvPr/>
          </p:nvSpPr>
          <p:spPr>
            <a:xfrm>
              <a:off x="7447359" y="4125515"/>
              <a:ext cx="17860" cy="160736"/>
            </a:xfrm>
            <a:custGeom>
              <a:avLst/>
              <a:gdLst/>
              <a:ahLst/>
              <a:cxnLst/>
              <a:rect l="0" t="0" r="0" b="0"/>
              <a:pathLst>
                <a:path w="17860" h="160736">
                  <a:moveTo>
                    <a:pt x="0" y="0"/>
                  </a:moveTo>
                  <a:lnTo>
                    <a:pt x="0" y="12429"/>
                  </a:lnTo>
                  <a:lnTo>
                    <a:pt x="2646" y="18092"/>
                  </a:lnTo>
                  <a:lnTo>
                    <a:pt x="6136" y="23916"/>
                  </a:lnTo>
                  <a:lnTo>
                    <a:pt x="8101" y="33765"/>
                  </a:lnTo>
                  <a:lnTo>
                    <a:pt x="8857" y="71973"/>
                  </a:lnTo>
                  <a:lnTo>
                    <a:pt x="11562" y="100391"/>
                  </a:lnTo>
                  <a:lnTo>
                    <a:pt x="16615" y="139113"/>
                  </a:lnTo>
                  <a:lnTo>
                    <a:pt x="17859" y="1607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5" name="SMARTInkShape-3102"/>
            <p:cNvSpPr/>
            <p:nvPr/>
          </p:nvSpPr>
          <p:spPr>
            <a:xfrm>
              <a:off x="7331394" y="4216054"/>
              <a:ext cx="53458" cy="70075"/>
            </a:xfrm>
            <a:custGeom>
              <a:avLst/>
              <a:gdLst/>
              <a:ahLst/>
              <a:cxnLst/>
              <a:rect l="0" t="0" r="0" b="0"/>
              <a:pathLst>
                <a:path w="53458" h="70075">
                  <a:moveTo>
                    <a:pt x="35597" y="7688"/>
                  </a:moveTo>
                  <a:lnTo>
                    <a:pt x="35597" y="2947"/>
                  </a:lnTo>
                  <a:lnTo>
                    <a:pt x="34606" y="1551"/>
                  </a:lnTo>
                  <a:lnTo>
                    <a:pt x="32953" y="621"/>
                  </a:lnTo>
                  <a:lnTo>
                    <a:pt x="30858" y="0"/>
                  </a:lnTo>
                  <a:lnTo>
                    <a:pt x="29461" y="578"/>
                  </a:lnTo>
                  <a:lnTo>
                    <a:pt x="28530" y="1956"/>
                  </a:lnTo>
                  <a:lnTo>
                    <a:pt x="27037" y="6556"/>
                  </a:lnTo>
                  <a:lnTo>
                    <a:pt x="22036" y="12093"/>
                  </a:lnTo>
                  <a:lnTo>
                    <a:pt x="17003" y="14606"/>
                  </a:lnTo>
                  <a:lnTo>
                    <a:pt x="14272" y="15277"/>
                  </a:lnTo>
                  <a:lnTo>
                    <a:pt x="12450" y="16716"/>
                  </a:lnTo>
                  <a:lnTo>
                    <a:pt x="1954" y="34657"/>
                  </a:lnTo>
                  <a:lnTo>
                    <a:pt x="0" y="47635"/>
                  </a:lnTo>
                  <a:lnTo>
                    <a:pt x="2579" y="52893"/>
                  </a:lnTo>
                  <a:lnTo>
                    <a:pt x="13185" y="65516"/>
                  </a:lnTo>
                  <a:lnTo>
                    <a:pt x="18360" y="68116"/>
                  </a:lnTo>
                  <a:lnTo>
                    <a:pt x="30923" y="70074"/>
                  </a:lnTo>
                  <a:lnTo>
                    <a:pt x="32481" y="69122"/>
                  </a:lnTo>
                  <a:lnTo>
                    <a:pt x="33520" y="67496"/>
                  </a:lnTo>
                  <a:lnTo>
                    <a:pt x="35187" y="62497"/>
                  </a:lnTo>
                  <a:lnTo>
                    <a:pt x="38061" y="61813"/>
                  </a:lnTo>
                  <a:lnTo>
                    <a:pt x="53457" y="612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6" name="SMARTInkShape-3103"/>
            <p:cNvSpPr/>
            <p:nvPr/>
          </p:nvSpPr>
          <p:spPr>
            <a:xfrm>
              <a:off x="7277846" y="4188023"/>
              <a:ext cx="44498" cy="71439"/>
            </a:xfrm>
            <a:custGeom>
              <a:avLst/>
              <a:gdLst/>
              <a:ahLst/>
              <a:cxnLst/>
              <a:rect l="0" t="0" r="0" b="0"/>
              <a:pathLst>
                <a:path w="44498" h="71439">
                  <a:moveTo>
                    <a:pt x="44497" y="0"/>
                  </a:moveTo>
                  <a:lnTo>
                    <a:pt x="44497" y="7688"/>
                  </a:lnTo>
                  <a:lnTo>
                    <a:pt x="43506" y="8102"/>
                  </a:lnTo>
                  <a:lnTo>
                    <a:pt x="39758" y="8562"/>
                  </a:lnTo>
                  <a:lnTo>
                    <a:pt x="38361" y="9677"/>
                  </a:lnTo>
                  <a:lnTo>
                    <a:pt x="36809" y="13562"/>
                  </a:lnTo>
                  <a:lnTo>
                    <a:pt x="35403" y="14994"/>
                  </a:lnTo>
                  <a:lnTo>
                    <a:pt x="26546" y="18600"/>
                  </a:lnTo>
                  <a:lnTo>
                    <a:pt x="19775" y="23922"/>
                  </a:lnTo>
                  <a:lnTo>
                    <a:pt x="11486" y="26932"/>
                  </a:lnTo>
                  <a:lnTo>
                    <a:pt x="5682" y="31152"/>
                  </a:lnTo>
                  <a:lnTo>
                    <a:pt x="2441" y="36335"/>
                  </a:lnTo>
                  <a:lnTo>
                    <a:pt x="362" y="47747"/>
                  </a:lnTo>
                  <a:lnTo>
                    <a:pt x="0" y="56590"/>
                  </a:lnTo>
                  <a:lnTo>
                    <a:pt x="2562" y="62524"/>
                  </a:lnTo>
                  <a:lnTo>
                    <a:pt x="7550" y="69677"/>
                  </a:lnTo>
                  <a:lnTo>
                    <a:pt x="10879" y="70655"/>
                  </a:lnTo>
                  <a:lnTo>
                    <a:pt x="17708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7" name="SMARTInkShape-3104"/>
            <p:cNvSpPr/>
            <p:nvPr/>
          </p:nvSpPr>
          <p:spPr>
            <a:xfrm>
              <a:off x="7241976" y="4116586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1785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8" name="SMARTInkShape-3105"/>
            <p:cNvSpPr/>
            <p:nvPr/>
          </p:nvSpPr>
          <p:spPr>
            <a:xfrm>
              <a:off x="7125890" y="4197366"/>
              <a:ext cx="98096" cy="71025"/>
            </a:xfrm>
            <a:custGeom>
              <a:avLst/>
              <a:gdLst/>
              <a:ahLst/>
              <a:cxnLst/>
              <a:rect l="0" t="0" r="0" b="0"/>
              <a:pathLst>
                <a:path w="98096" h="71025">
                  <a:moveTo>
                    <a:pt x="0" y="26376"/>
                  </a:moveTo>
                  <a:lnTo>
                    <a:pt x="0" y="34064"/>
                  </a:lnTo>
                  <a:lnTo>
                    <a:pt x="6137" y="42189"/>
                  </a:lnTo>
                  <a:lnTo>
                    <a:pt x="8562" y="51524"/>
                  </a:lnTo>
                  <a:lnTo>
                    <a:pt x="16586" y="60709"/>
                  </a:lnTo>
                  <a:lnTo>
                    <a:pt x="17010" y="60179"/>
                  </a:lnTo>
                  <a:lnTo>
                    <a:pt x="17850" y="40834"/>
                  </a:lnTo>
                  <a:lnTo>
                    <a:pt x="16861" y="38991"/>
                  </a:lnTo>
                  <a:lnTo>
                    <a:pt x="15209" y="37763"/>
                  </a:lnTo>
                  <a:lnTo>
                    <a:pt x="13115" y="36944"/>
                  </a:lnTo>
                  <a:lnTo>
                    <a:pt x="11720" y="35405"/>
                  </a:lnTo>
                  <a:lnTo>
                    <a:pt x="10171" y="31050"/>
                  </a:lnTo>
                  <a:lnTo>
                    <a:pt x="9038" y="14358"/>
                  </a:lnTo>
                  <a:lnTo>
                    <a:pt x="9995" y="12410"/>
                  </a:lnTo>
                  <a:lnTo>
                    <a:pt x="11624" y="11112"/>
                  </a:lnTo>
                  <a:lnTo>
                    <a:pt x="16079" y="8678"/>
                  </a:lnTo>
                  <a:lnTo>
                    <a:pt x="24167" y="2721"/>
                  </a:lnTo>
                  <a:lnTo>
                    <a:pt x="32847" y="515"/>
                  </a:lnTo>
                  <a:lnTo>
                    <a:pt x="38742" y="0"/>
                  </a:lnTo>
                  <a:lnTo>
                    <a:pt x="44669" y="2416"/>
                  </a:lnTo>
                  <a:lnTo>
                    <a:pt x="50611" y="5805"/>
                  </a:lnTo>
                  <a:lnTo>
                    <a:pt x="62510" y="7981"/>
                  </a:lnTo>
                  <a:lnTo>
                    <a:pt x="69455" y="9271"/>
                  </a:lnTo>
                  <a:lnTo>
                    <a:pt x="88286" y="16598"/>
                  </a:lnTo>
                  <a:lnTo>
                    <a:pt x="93148" y="17069"/>
                  </a:lnTo>
                  <a:lnTo>
                    <a:pt x="94841" y="18187"/>
                  </a:lnTo>
                  <a:lnTo>
                    <a:pt x="95969" y="19924"/>
                  </a:lnTo>
                  <a:lnTo>
                    <a:pt x="97557" y="27111"/>
                  </a:lnTo>
                  <a:lnTo>
                    <a:pt x="98095" y="33687"/>
                  </a:lnTo>
                  <a:lnTo>
                    <a:pt x="91142" y="44806"/>
                  </a:lnTo>
                  <a:lnTo>
                    <a:pt x="89297" y="710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9" name="SMARTInkShape-3106"/>
            <p:cNvSpPr/>
            <p:nvPr/>
          </p:nvSpPr>
          <p:spPr>
            <a:xfrm>
              <a:off x="6965155" y="4188023"/>
              <a:ext cx="133947" cy="62354"/>
            </a:xfrm>
            <a:custGeom>
              <a:avLst/>
              <a:gdLst/>
              <a:ahLst/>
              <a:cxnLst/>
              <a:rect l="0" t="0" r="0" b="0"/>
              <a:pathLst>
                <a:path w="133947" h="62354">
                  <a:moveTo>
                    <a:pt x="0" y="26789"/>
                  </a:moveTo>
                  <a:lnTo>
                    <a:pt x="7689" y="19101"/>
                  </a:lnTo>
                  <a:lnTo>
                    <a:pt x="18044" y="13487"/>
                  </a:lnTo>
                  <a:lnTo>
                    <a:pt x="62632" y="2039"/>
                  </a:lnTo>
                  <a:lnTo>
                    <a:pt x="107143" y="0"/>
                  </a:lnTo>
                  <a:lnTo>
                    <a:pt x="102413" y="4740"/>
                  </a:lnTo>
                  <a:lnTo>
                    <a:pt x="100087" y="9713"/>
                  </a:lnTo>
                  <a:lnTo>
                    <a:pt x="98260" y="38709"/>
                  </a:lnTo>
                  <a:lnTo>
                    <a:pt x="100887" y="44654"/>
                  </a:lnTo>
                  <a:lnTo>
                    <a:pt x="104371" y="50604"/>
                  </a:lnTo>
                  <a:lnTo>
                    <a:pt x="105919" y="56556"/>
                  </a:lnTo>
                  <a:lnTo>
                    <a:pt x="107324" y="58540"/>
                  </a:lnTo>
                  <a:lnTo>
                    <a:pt x="109253" y="59863"/>
                  </a:lnTo>
                  <a:lnTo>
                    <a:pt x="116708" y="61724"/>
                  </a:lnTo>
                  <a:lnTo>
                    <a:pt x="128116" y="62353"/>
                  </a:lnTo>
                  <a:lnTo>
                    <a:pt x="130059" y="61413"/>
                  </a:lnTo>
                  <a:lnTo>
                    <a:pt x="131355" y="59793"/>
                  </a:lnTo>
                  <a:lnTo>
                    <a:pt x="133434" y="54806"/>
                  </a:lnTo>
                  <a:lnTo>
                    <a:pt x="133946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0" name="SMARTInkShape-3107"/>
            <p:cNvSpPr/>
            <p:nvPr/>
          </p:nvSpPr>
          <p:spPr>
            <a:xfrm>
              <a:off x="7000874" y="4143375"/>
              <a:ext cx="17861" cy="187524"/>
            </a:xfrm>
            <a:custGeom>
              <a:avLst/>
              <a:gdLst/>
              <a:ahLst/>
              <a:cxnLst/>
              <a:rect l="0" t="0" r="0" b="0"/>
              <a:pathLst>
                <a:path w="17861" h="187524">
                  <a:moveTo>
                    <a:pt x="0" y="0"/>
                  </a:moveTo>
                  <a:lnTo>
                    <a:pt x="0" y="12429"/>
                  </a:lnTo>
                  <a:lnTo>
                    <a:pt x="2647" y="18092"/>
                  </a:lnTo>
                  <a:lnTo>
                    <a:pt x="4741" y="20990"/>
                  </a:lnTo>
                  <a:lnTo>
                    <a:pt x="7689" y="34552"/>
                  </a:lnTo>
                  <a:lnTo>
                    <a:pt x="8882" y="78661"/>
                  </a:lnTo>
                  <a:lnTo>
                    <a:pt x="8916" y="111942"/>
                  </a:lnTo>
                  <a:lnTo>
                    <a:pt x="11572" y="145285"/>
                  </a:lnTo>
                  <a:lnTo>
                    <a:pt x="17860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1" name="SMARTInkShape-3108"/>
            <p:cNvSpPr/>
            <p:nvPr/>
          </p:nvSpPr>
          <p:spPr>
            <a:xfrm>
              <a:off x="6920507" y="4214812"/>
              <a:ext cx="41692" cy="115961"/>
            </a:xfrm>
            <a:custGeom>
              <a:avLst/>
              <a:gdLst/>
              <a:ahLst/>
              <a:cxnLst/>
              <a:rect l="0" t="0" r="0" b="0"/>
              <a:pathLst>
                <a:path w="41692" h="115961">
                  <a:moveTo>
                    <a:pt x="26789" y="0"/>
                  </a:moveTo>
                  <a:lnTo>
                    <a:pt x="26789" y="4741"/>
                  </a:lnTo>
                  <a:lnTo>
                    <a:pt x="25798" y="6137"/>
                  </a:lnTo>
                  <a:lnTo>
                    <a:pt x="24144" y="7068"/>
                  </a:lnTo>
                  <a:lnTo>
                    <a:pt x="22050" y="7688"/>
                  </a:lnTo>
                  <a:lnTo>
                    <a:pt x="20653" y="9095"/>
                  </a:lnTo>
                  <a:lnTo>
                    <a:pt x="19101" y="13302"/>
                  </a:lnTo>
                  <a:lnTo>
                    <a:pt x="17695" y="14821"/>
                  </a:lnTo>
                  <a:lnTo>
                    <a:pt x="13488" y="16509"/>
                  </a:lnTo>
                  <a:lnTo>
                    <a:pt x="11968" y="17952"/>
                  </a:lnTo>
                  <a:lnTo>
                    <a:pt x="10280" y="22200"/>
                  </a:lnTo>
                  <a:lnTo>
                    <a:pt x="9049" y="46504"/>
                  </a:lnTo>
                  <a:lnTo>
                    <a:pt x="13706" y="60963"/>
                  </a:lnTo>
                  <a:lnTo>
                    <a:pt x="25161" y="77490"/>
                  </a:lnTo>
                  <a:lnTo>
                    <a:pt x="37993" y="92193"/>
                  </a:lnTo>
                  <a:lnTo>
                    <a:pt x="41691" y="99845"/>
                  </a:lnTo>
                  <a:lnTo>
                    <a:pt x="41684" y="102282"/>
                  </a:lnTo>
                  <a:lnTo>
                    <a:pt x="40688" y="103907"/>
                  </a:lnTo>
                  <a:lnTo>
                    <a:pt x="39032" y="104990"/>
                  </a:lnTo>
                  <a:lnTo>
                    <a:pt x="37928" y="106704"/>
                  </a:lnTo>
                  <a:lnTo>
                    <a:pt x="36701" y="111255"/>
                  </a:lnTo>
                  <a:lnTo>
                    <a:pt x="35382" y="112865"/>
                  </a:lnTo>
                  <a:lnTo>
                    <a:pt x="31269" y="114655"/>
                  </a:lnTo>
                  <a:lnTo>
                    <a:pt x="14754" y="115960"/>
                  </a:lnTo>
                  <a:lnTo>
                    <a:pt x="8872" y="113385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2" name="SMARTInkShape-3109"/>
            <p:cNvSpPr/>
            <p:nvPr/>
          </p:nvSpPr>
          <p:spPr>
            <a:xfrm>
              <a:off x="6849070" y="4188023"/>
              <a:ext cx="8930" cy="26790"/>
            </a:xfrm>
            <a:custGeom>
              <a:avLst/>
              <a:gdLst/>
              <a:ahLst/>
              <a:cxnLst/>
              <a:rect l="0" t="0" r="0" b="0"/>
              <a:pathLst>
                <a:path w="8930" h="26790">
                  <a:moveTo>
                    <a:pt x="8929" y="26789"/>
                  </a:moveTo>
                  <a:lnTo>
                    <a:pt x="8929" y="13487"/>
                  </a:lnTo>
                  <a:lnTo>
                    <a:pt x="6284" y="831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3" name="SMARTInkShape-3110"/>
            <p:cNvSpPr/>
            <p:nvPr/>
          </p:nvSpPr>
          <p:spPr>
            <a:xfrm>
              <a:off x="6840140" y="4250531"/>
              <a:ext cx="17860" cy="89298"/>
            </a:xfrm>
            <a:custGeom>
              <a:avLst/>
              <a:gdLst/>
              <a:ahLst/>
              <a:cxnLst/>
              <a:rect l="0" t="0" r="0" b="0"/>
              <a:pathLst>
                <a:path w="17860" h="89298">
                  <a:moveTo>
                    <a:pt x="0" y="0"/>
                  </a:moveTo>
                  <a:lnTo>
                    <a:pt x="992" y="39902"/>
                  </a:lnTo>
                  <a:lnTo>
                    <a:pt x="9095" y="67391"/>
                  </a:lnTo>
                  <a:lnTo>
                    <a:pt x="15835" y="80156"/>
                  </a:lnTo>
                  <a:lnTo>
                    <a:pt x="17859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4" name="SMARTInkShape-3111"/>
            <p:cNvSpPr/>
            <p:nvPr/>
          </p:nvSpPr>
          <p:spPr>
            <a:xfrm>
              <a:off x="6724054" y="4170164"/>
              <a:ext cx="71438" cy="183382"/>
            </a:xfrm>
            <a:custGeom>
              <a:avLst/>
              <a:gdLst/>
              <a:ahLst/>
              <a:cxnLst/>
              <a:rect l="0" t="0" r="0" b="0"/>
              <a:pathLst>
                <a:path w="71438" h="183382">
                  <a:moveTo>
                    <a:pt x="17859" y="0"/>
                  </a:moveTo>
                  <a:lnTo>
                    <a:pt x="16868" y="22942"/>
                  </a:lnTo>
                  <a:lnTo>
                    <a:pt x="10171" y="50879"/>
                  </a:lnTo>
                  <a:lnTo>
                    <a:pt x="9003" y="92290"/>
                  </a:lnTo>
                  <a:lnTo>
                    <a:pt x="7959" y="110138"/>
                  </a:lnTo>
                  <a:lnTo>
                    <a:pt x="553" y="149159"/>
                  </a:lnTo>
                  <a:lnTo>
                    <a:pt x="1" y="183381"/>
                  </a:lnTo>
                  <a:lnTo>
                    <a:pt x="0" y="166410"/>
                  </a:lnTo>
                  <a:lnTo>
                    <a:pt x="2646" y="160611"/>
                  </a:lnTo>
                  <a:lnTo>
                    <a:pt x="4741" y="157675"/>
                  </a:lnTo>
                  <a:lnTo>
                    <a:pt x="11024" y="135796"/>
                  </a:lnTo>
                  <a:lnTo>
                    <a:pt x="13303" y="132203"/>
                  </a:lnTo>
                  <a:lnTo>
                    <a:pt x="19906" y="109181"/>
                  </a:lnTo>
                  <a:lnTo>
                    <a:pt x="22200" y="105529"/>
                  </a:lnTo>
                  <a:lnTo>
                    <a:pt x="27396" y="101473"/>
                  </a:lnTo>
                  <a:lnTo>
                    <a:pt x="30170" y="100390"/>
                  </a:lnTo>
                  <a:lnTo>
                    <a:pt x="32020" y="98677"/>
                  </a:lnTo>
                  <a:lnTo>
                    <a:pt x="35232" y="90728"/>
                  </a:lnTo>
                  <a:lnTo>
                    <a:pt x="38149" y="89933"/>
                  </a:lnTo>
                  <a:lnTo>
                    <a:pt x="40315" y="89721"/>
                  </a:lnTo>
                  <a:lnTo>
                    <a:pt x="41760" y="90572"/>
                  </a:lnTo>
                  <a:lnTo>
                    <a:pt x="42723" y="92131"/>
                  </a:lnTo>
                  <a:lnTo>
                    <a:pt x="43365" y="94163"/>
                  </a:lnTo>
                  <a:lnTo>
                    <a:pt x="44785" y="95517"/>
                  </a:lnTo>
                  <a:lnTo>
                    <a:pt x="49009" y="97022"/>
                  </a:lnTo>
                  <a:lnTo>
                    <a:pt x="50532" y="98416"/>
                  </a:lnTo>
                  <a:lnTo>
                    <a:pt x="52225" y="102610"/>
                  </a:lnTo>
                  <a:lnTo>
                    <a:pt x="54304" y="113387"/>
                  </a:lnTo>
                  <a:lnTo>
                    <a:pt x="59637" y="122122"/>
                  </a:lnTo>
                  <a:lnTo>
                    <a:pt x="61940" y="133961"/>
                  </a:lnTo>
                  <a:lnTo>
                    <a:pt x="62129" y="136933"/>
                  </a:lnTo>
                  <a:lnTo>
                    <a:pt x="64986" y="142880"/>
                  </a:lnTo>
                  <a:lnTo>
                    <a:pt x="71437" y="1518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5" name="SMARTInkShape-3112"/>
            <p:cNvSpPr/>
            <p:nvPr/>
          </p:nvSpPr>
          <p:spPr>
            <a:xfrm>
              <a:off x="6608148" y="4152304"/>
              <a:ext cx="26610" cy="312540"/>
            </a:xfrm>
            <a:custGeom>
              <a:avLst/>
              <a:gdLst/>
              <a:ahLst/>
              <a:cxnLst/>
              <a:rect l="0" t="0" r="0" b="0"/>
              <a:pathLst>
                <a:path w="26610" h="312540">
                  <a:moveTo>
                    <a:pt x="26609" y="0"/>
                  </a:moveTo>
                  <a:lnTo>
                    <a:pt x="26609" y="39903"/>
                  </a:lnTo>
                  <a:lnTo>
                    <a:pt x="23964" y="83084"/>
                  </a:lnTo>
                  <a:lnTo>
                    <a:pt x="17515" y="125374"/>
                  </a:lnTo>
                  <a:lnTo>
                    <a:pt x="10100" y="169712"/>
                  </a:lnTo>
                  <a:lnTo>
                    <a:pt x="1860" y="214319"/>
                  </a:lnTo>
                  <a:lnTo>
                    <a:pt x="0" y="258178"/>
                  </a:lnTo>
                  <a:lnTo>
                    <a:pt x="892" y="270519"/>
                  </a:lnTo>
                  <a:lnTo>
                    <a:pt x="8922" y="299426"/>
                  </a:lnTo>
                  <a:lnTo>
                    <a:pt x="17679" y="3125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6" name="SMARTInkShape-3113"/>
            <p:cNvSpPr/>
            <p:nvPr/>
          </p:nvSpPr>
          <p:spPr>
            <a:xfrm>
              <a:off x="6465093" y="4313039"/>
              <a:ext cx="98228" cy="62473"/>
            </a:xfrm>
            <a:custGeom>
              <a:avLst/>
              <a:gdLst/>
              <a:ahLst/>
              <a:cxnLst/>
              <a:rect l="0" t="0" r="0" b="0"/>
              <a:pathLst>
                <a:path w="98228" h="62473">
                  <a:moveTo>
                    <a:pt x="0" y="0"/>
                  </a:moveTo>
                  <a:lnTo>
                    <a:pt x="0" y="29888"/>
                  </a:lnTo>
                  <a:lnTo>
                    <a:pt x="993" y="31832"/>
                  </a:lnTo>
                  <a:lnTo>
                    <a:pt x="2646" y="33127"/>
                  </a:lnTo>
                  <a:lnTo>
                    <a:pt x="4740" y="33991"/>
                  </a:lnTo>
                  <a:lnTo>
                    <a:pt x="6137" y="35559"/>
                  </a:lnTo>
                  <a:lnTo>
                    <a:pt x="8562" y="43255"/>
                  </a:lnTo>
                  <a:lnTo>
                    <a:pt x="11413" y="44030"/>
                  </a:lnTo>
                  <a:lnTo>
                    <a:pt x="26670" y="44647"/>
                  </a:lnTo>
                  <a:lnTo>
                    <a:pt x="26754" y="49389"/>
                  </a:lnTo>
                  <a:lnTo>
                    <a:pt x="27758" y="50785"/>
                  </a:lnTo>
                  <a:lnTo>
                    <a:pt x="31519" y="52336"/>
                  </a:lnTo>
                  <a:lnTo>
                    <a:pt x="32919" y="53743"/>
                  </a:lnTo>
                  <a:lnTo>
                    <a:pt x="34475" y="57950"/>
                  </a:lnTo>
                  <a:lnTo>
                    <a:pt x="35882" y="59469"/>
                  </a:lnTo>
                  <a:lnTo>
                    <a:pt x="43299" y="62108"/>
                  </a:lnTo>
                  <a:lnTo>
                    <a:pt x="56959" y="62472"/>
                  </a:lnTo>
                  <a:lnTo>
                    <a:pt x="62688" y="59846"/>
                  </a:lnTo>
                  <a:lnTo>
                    <a:pt x="98227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7" name="SMARTInkShape-3114"/>
            <p:cNvSpPr/>
            <p:nvPr/>
          </p:nvSpPr>
          <p:spPr>
            <a:xfrm>
              <a:off x="6250781" y="4277321"/>
              <a:ext cx="125007" cy="71437"/>
            </a:xfrm>
            <a:custGeom>
              <a:avLst/>
              <a:gdLst/>
              <a:ahLst/>
              <a:cxnLst/>
              <a:rect l="0" t="0" r="0" b="0"/>
              <a:pathLst>
                <a:path w="125007" h="71437">
                  <a:moveTo>
                    <a:pt x="0" y="17858"/>
                  </a:moveTo>
                  <a:lnTo>
                    <a:pt x="7688" y="10170"/>
                  </a:lnTo>
                  <a:lnTo>
                    <a:pt x="47931" y="8961"/>
                  </a:lnTo>
                  <a:lnTo>
                    <a:pt x="91682" y="368"/>
                  </a:lnTo>
                  <a:lnTo>
                    <a:pt x="115929" y="0"/>
                  </a:lnTo>
                  <a:lnTo>
                    <a:pt x="116082" y="13301"/>
                  </a:lnTo>
                  <a:lnTo>
                    <a:pt x="118730" y="18479"/>
                  </a:lnTo>
                  <a:lnTo>
                    <a:pt x="122222" y="24087"/>
                  </a:lnTo>
                  <a:lnTo>
                    <a:pt x="124647" y="33990"/>
                  </a:lnTo>
                  <a:lnTo>
                    <a:pt x="125006" y="51924"/>
                  </a:lnTo>
                  <a:lnTo>
                    <a:pt x="117325" y="61120"/>
                  </a:lnTo>
                  <a:lnTo>
                    <a:pt x="113991" y="61891"/>
                  </a:lnTo>
                  <a:lnTo>
                    <a:pt x="95127" y="62471"/>
                  </a:lnTo>
                  <a:lnTo>
                    <a:pt x="93184" y="63475"/>
                  </a:lnTo>
                  <a:lnTo>
                    <a:pt x="91888" y="65136"/>
                  </a:lnTo>
                  <a:lnTo>
                    <a:pt x="89297" y="714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8" name="SMARTInkShape-3115"/>
            <p:cNvSpPr/>
            <p:nvPr/>
          </p:nvSpPr>
          <p:spPr>
            <a:xfrm>
              <a:off x="6304359" y="4205882"/>
              <a:ext cx="8931" cy="169665"/>
            </a:xfrm>
            <a:custGeom>
              <a:avLst/>
              <a:gdLst/>
              <a:ahLst/>
              <a:cxnLst/>
              <a:rect l="0" t="0" r="0" b="0"/>
              <a:pathLst>
                <a:path w="8931" h="169665">
                  <a:moveTo>
                    <a:pt x="8930" y="0"/>
                  </a:moveTo>
                  <a:lnTo>
                    <a:pt x="8930" y="25732"/>
                  </a:lnTo>
                  <a:lnTo>
                    <a:pt x="6284" y="33926"/>
                  </a:lnTo>
                  <a:lnTo>
                    <a:pt x="2793" y="41868"/>
                  </a:lnTo>
                  <a:lnTo>
                    <a:pt x="109" y="86445"/>
                  </a:lnTo>
                  <a:lnTo>
                    <a:pt x="5" y="125573"/>
                  </a:lnTo>
                  <a:lnTo>
                    <a:pt x="0" y="163566"/>
                  </a:lnTo>
                  <a:lnTo>
                    <a:pt x="992" y="165600"/>
                  </a:lnTo>
                  <a:lnTo>
                    <a:pt x="2646" y="166955"/>
                  </a:lnTo>
                  <a:lnTo>
                    <a:pt x="8930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9" name="SMARTInkShape-3116"/>
            <p:cNvSpPr/>
            <p:nvPr/>
          </p:nvSpPr>
          <p:spPr>
            <a:xfrm>
              <a:off x="6223992" y="4268390"/>
              <a:ext cx="35720" cy="71439"/>
            </a:xfrm>
            <a:custGeom>
              <a:avLst/>
              <a:gdLst/>
              <a:ahLst/>
              <a:cxnLst/>
              <a:rect l="0" t="0" r="0" b="0"/>
              <a:pathLst>
                <a:path w="35720" h="71439">
                  <a:moveTo>
                    <a:pt x="35719" y="0"/>
                  </a:moveTo>
                  <a:lnTo>
                    <a:pt x="27157" y="0"/>
                  </a:lnTo>
                  <a:lnTo>
                    <a:pt x="11580" y="14240"/>
                  </a:lnTo>
                  <a:lnTo>
                    <a:pt x="5808" y="16250"/>
                  </a:lnTo>
                  <a:lnTo>
                    <a:pt x="3871" y="17779"/>
                  </a:lnTo>
                  <a:lnTo>
                    <a:pt x="1721" y="22123"/>
                  </a:lnTo>
                  <a:lnTo>
                    <a:pt x="2138" y="24671"/>
                  </a:lnTo>
                  <a:lnTo>
                    <a:pt x="7469" y="32997"/>
                  </a:lnTo>
                  <a:lnTo>
                    <a:pt x="14339" y="41748"/>
                  </a:lnTo>
                  <a:lnTo>
                    <a:pt x="19810" y="53593"/>
                  </a:lnTo>
                  <a:lnTo>
                    <a:pt x="23687" y="59538"/>
                  </a:lnTo>
                  <a:lnTo>
                    <a:pt x="25411" y="65488"/>
                  </a:lnTo>
                  <a:lnTo>
                    <a:pt x="26862" y="67471"/>
                  </a:lnTo>
                  <a:lnTo>
                    <a:pt x="28822" y="68793"/>
                  </a:lnTo>
                  <a:lnTo>
                    <a:pt x="35315" y="71283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0" name="SMARTInkShape-3117"/>
            <p:cNvSpPr/>
            <p:nvPr/>
          </p:nvSpPr>
          <p:spPr>
            <a:xfrm>
              <a:off x="6152554" y="4259461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8930" y="892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1" name="SMARTInkShape-3118"/>
            <p:cNvSpPr/>
            <p:nvPr/>
          </p:nvSpPr>
          <p:spPr>
            <a:xfrm>
              <a:off x="6170414" y="4313039"/>
              <a:ext cx="8930" cy="44649"/>
            </a:xfrm>
            <a:custGeom>
              <a:avLst/>
              <a:gdLst/>
              <a:ahLst/>
              <a:cxnLst/>
              <a:rect l="0" t="0" r="0" b="0"/>
              <a:pathLst>
                <a:path w="8930" h="44649">
                  <a:moveTo>
                    <a:pt x="0" y="0"/>
                  </a:moveTo>
                  <a:lnTo>
                    <a:pt x="0" y="29811"/>
                  </a:lnTo>
                  <a:lnTo>
                    <a:pt x="2645" y="35739"/>
                  </a:lnTo>
                  <a:lnTo>
                    <a:pt x="8929" y="446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2" name="SMARTInkShape-3119"/>
            <p:cNvSpPr/>
            <p:nvPr/>
          </p:nvSpPr>
          <p:spPr>
            <a:xfrm>
              <a:off x="6027539" y="4313043"/>
              <a:ext cx="107157" cy="85509"/>
            </a:xfrm>
            <a:custGeom>
              <a:avLst/>
              <a:gdLst/>
              <a:ahLst/>
              <a:cxnLst/>
              <a:rect l="0" t="0" r="0" b="0"/>
              <a:pathLst>
                <a:path w="107157" h="85509">
                  <a:moveTo>
                    <a:pt x="8929" y="80363"/>
                  </a:moveTo>
                  <a:lnTo>
                    <a:pt x="368" y="80363"/>
                  </a:lnTo>
                  <a:lnTo>
                    <a:pt x="73" y="85508"/>
                  </a:lnTo>
                  <a:lnTo>
                    <a:pt x="0" y="51691"/>
                  </a:lnTo>
                  <a:lnTo>
                    <a:pt x="2645" y="45130"/>
                  </a:lnTo>
                  <a:lnTo>
                    <a:pt x="6136" y="38907"/>
                  </a:lnTo>
                  <a:lnTo>
                    <a:pt x="8378" y="26827"/>
                  </a:lnTo>
                  <a:lnTo>
                    <a:pt x="8820" y="14887"/>
                  </a:lnTo>
                  <a:lnTo>
                    <a:pt x="9849" y="12900"/>
                  </a:lnTo>
                  <a:lnTo>
                    <a:pt x="11527" y="11575"/>
                  </a:lnTo>
                  <a:lnTo>
                    <a:pt x="13638" y="10692"/>
                  </a:lnTo>
                  <a:lnTo>
                    <a:pt x="15045" y="9111"/>
                  </a:lnTo>
                  <a:lnTo>
                    <a:pt x="16608" y="4708"/>
                  </a:lnTo>
                  <a:lnTo>
                    <a:pt x="18018" y="3138"/>
                  </a:lnTo>
                  <a:lnTo>
                    <a:pt x="25437" y="410"/>
                  </a:lnTo>
                  <a:lnTo>
                    <a:pt x="34359" y="32"/>
                  </a:lnTo>
                  <a:lnTo>
                    <a:pt x="34812" y="1012"/>
                  </a:lnTo>
                  <a:lnTo>
                    <a:pt x="35599" y="7687"/>
                  </a:lnTo>
                  <a:lnTo>
                    <a:pt x="41832" y="15810"/>
                  </a:lnTo>
                  <a:lnTo>
                    <a:pt x="43813" y="24085"/>
                  </a:lnTo>
                  <a:lnTo>
                    <a:pt x="44616" y="39944"/>
                  </a:lnTo>
                  <a:lnTo>
                    <a:pt x="45619" y="41510"/>
                  </a:lnTo>
                  <a:lnTo>
                    <a:pt x="47280" y="42555"/>
                  </a:lnTo>
                  <a:lnTo>
                    <a:pt x="49379" y="43251"/>
                  </a:lnTo>
                  <a:lnTo>
                    <a:pt x="50778" y="44708"/>
                  </a:lnTo>
                  <a:lnTo>
                    <a:pt x="53210" y="52210"/>
                  </a:lnTo>
                  <a:lnTo>
                    <a:pt x="53575" y="37054"/>
                  </a:lnTo>
                  <a:lnTo>
                    <a:pt x="53578" y="23404"/>
                  </a:lnTo>
                  <a:lnTo>
                    <a:pt x="56223" y="17675"/>
                  </a:lnTo>
                  <a:lnTo>
                    <a:pt x="59714" y="11822"/>
                  </a:lnTo>
                  <a:lnTo>
                    <a:pt x="61266" y="5914"/>
                  </a:lnTo>
                  <a:lnTo>
                    <a:pt x="62672" y="3941"/>
                  </a:lnTo>
                  <a:lnTo>
                    <a:pt x="64601" y="2626"/>
                  </a:lnTo>
                  <a:lnTo>
                    <a:pt x="70087" y="515"/>
                  </a:lnTo>
                  <a:lnTo>
                    <a:pt x="80247" y="0"/>
                  </a:lnTo>
                  <a:lnTo>
                    <a:pt x="88045" y="7685"/>
                  </a:lnTo>
                  <a:lnTo>
                    <a:pt x="90041" y="21946"/>
                  </a:lnTo>
                  <a:lnTo>
                    <a:pt x="96316" y="35347"/>
                  </a:lnTo>
                  <a:lnTo>
                    <a:pt x="97850" y="47548"/>
                  </a:lnTo>
                  <a:lnTo>
                    <a:pt x="98967" y="49557"/>
                  </a:lnTo>
                  <a:lnTo>
                    <a:pt x="100704" y="50896"/>
                  </a:lnTo>
                  <a:lnTo>
                    <a:pt x="107156" y="535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3" name="SMARTInkShape-3120"/>
            <p:cNvSpPr/>
            <p:nvPr/>
          </p:nvSpPr>
          <p:spPr>
            <a:xfrm>
              <a:off x="5786437" y="4322368"/>
              <a:ext cx="212918" cy="79846"/>
            </a:xfrm>
            <a:custGeom>
              <a:avLst/>
              <a:gdLst/>
              <a:ahLst/>
              <a:cxnLst/>
              <a:rect l="0" t="0" r="0" b="0"/>
              <a:pathLst>
                <a:path w="212918" h="79846">
                  <a:moveTo>
                    <a:pt x="0" y="17460"/>
                  </a:moveTo>
                  <a:lnTo>
                    <a:pt x="0" y="12719"/>
                  </a:lnTo>
                  <a:lnTo>
                    <a:pt x="992" y="11323"/>
                  </a:lnTo>
                  <a:lnTo>
                    <a:pt x="2646" y="10393"/>
                  </a:lnTo>
                  <a:lnTo>
                    <a:pt x="4740" y="9772"/>
                  </a:lnTo>
                  <a:lnTo>
                    <a:pt x="16250" y="951"/>
                  </a:lnTo>
                  <a:lnTo>
                    <a:pt x="26864" y="0"/>
                  </a:lnTo>
                  <a:lnTo>
                    <a:pt x="34428" y="2425"/>
                  </a:lnTo>
                  <a:lnTo>
                    <a:pt x="41099" y="5816"/>
                  </a:lnTo>
                  <a:lnTo>
                    <a:pt x="61220" y="12913"/>
                  </a:lnTo>
                  <a:lnTo>
                    <a:pt x="64626" y="15421"/>
                  </a:lnTo>
                  <a:lnTo>
                    <a:pt x="85175" y="42442"/>
                  </a:lnTo>
                  <a:lnTo>
                    <a:pt x="88457" y="49399"/>
                  </a:lnTo>
                  <a:lnTo>
                    <a:pt x="94891" y="58894"/>
                  </a:lnTo>
                  <a:lnTo>
                    <a:pt x="97788" y="69243"/>
                  </a:lnTo>
                  <a:lnTo>
                    <a:pt x="98223" y="79845"/>
                  </a:lnTo>
                  <a:lnTo>
                    <a:pt x="98227" y="41258"/>
                  </a:lnTo>
                  <a:lnTo>
                    <a:pt x="100872" y="35313"/>
                  </a:lnTo>
                  <a:lnTo>
                    <a:pt x="104363" y="29363"/>
                  </a:lnTo>
                  <a:lnTo>
                    <a:pt x="105915" y="23412"/>
                  </a:lnTo>
                  <a:lnTo>
                    <a:pt x="107321" y="21428"/>
                  </a:lnTo>
                  <a:lnTo>
                    <a:pt x="109250" y="20105"/>
                  </a:lnTo>
                  <a:lnTo>
                    <a:pt x="111529" y="19223"/>
                  </a:lnTo>
                  <a:lnTo>
                    <a:pt x="113048" y="17643"/>
                  </a:lnTo>
                  <a:lnTo>
                    <a:pt x="115685" y="9926"/>
                  </a:lnTo>
                  <a:lnTo>
                    <a:pt x="118553" y="9151"/>
                  </a:lnTo>
                  <a:lnTo>
                    <a:pt x="124637" y="8567"/>
                  </a:lnTo>
                  <a:lnTo>
                    <a:pt x="132670" y="16222"/>
                  </a:lnTo>
                  <a:lnTo>
                    <a:pt x="140823" y="18207"/>
                  </a:lnTo>
                  <a:lnTo>
                    <a:pt x="149102" y="23524"/>
                  </a:lnTo>
                  <a:lnTo>
                    <a:pt x="160789" y="25824"/>
                  </a:lnTo>
                  <a:lnTo>
                    <a:pt x="190501" y="26379"/>
                  </a:lnTo>
                  <a:lnTo>
                    <a:pt x="196452" y="23739"/>
                  </a:lnTo>
                  <a:lnTo>
                    <a:pt x="203619" y="18700"/>
                  </a:lnTo>
                  <a:lnTo>
                    <a:pt x="209601" y="17828"/>
                  </a:lnTo>
                  <a:lnTo>
                    <a:pt x="211172" y="16713"/>
                  </a:lnTo>
                  <a:lnTo>
                    <a:pt x="212219" y="14978"/>
                  </a:lnTo>
                  <a:lnTo>
                    <a:pt x="212917" y="12828"/>
                  </a:lnTo>
                  <a:lnTo>
                    <a:pt x="212389" y="11396"/>
                  </a:lnTo>
                  <a:lnTo>
                    <a:pt x="211047" y="10440"/>
                  </a:lnTo>
                  <a:lnTo>
                    <a:pt x="206501" y="8908"/>
                  </a:lnTo>
                  <a:lnTo>
                    <a:pt x="200974" y="8642"/>
                  </a:lnTo>
                  <a:lnTo>
                    <a:pt x="195816" y="11226"/>
                  </a:lnTo>
                  <a:lnTo>
                    <a:pt x="190217" y="14689"/>
                  </a:lnTo>
                  <a:lnTo>
                    <a:pt x="181487" y="17631"/>
                  </a:lnTo>
                  <a:lnTo>
                    <a:pt x="175580" y="21835"/>
                  </a:lnTo>
                  <a:lnTo>
                    <a:pt x="172293" y="27012"/>
                  </a:lnTo>
                  <a:lnTo>
                    <a:pt x="169841" y="32619"/>
                  </a:lnTo>
                  <a:lnTo>
                    <a:pt x="163874" y="41354"/>
                  </a:lnTo>
                  <a:lnTo>
                    <a:pt x="161665" y="50226"/>
                  </a:lnTo>
                  <a:lnTo>
                    <a:pt x="161148" y="56166"/>
                  </a:lnTo>
                  <a:lnTo>
                    <a:pt x="163564" y="62113"/>
                  </a:lnTo>
                  <a:lnTo>
                    <a:pt x="169664" y="710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4" name="SMARTInkShape-3121"/>
            <p:cNvSpPr/>
            <p:nvPr/>
          </p:nvSpPr>
          <p:spPr>
            <a:xfrm>
              <a:off x="5831086" y="4241601"/>
              <a:ext cx="8929" cy="151806"/>
            </a:xfrm>
            <a:custGeom>
              <a:avLst/>
              <a:gdLst/>
              <a:ahLst/>
              <a:cxnLst/>
              <a:rect l="0" t="0" r="0" b="0"/>
              <a:pathLst>
                <a:path w="8929" h="151806">
                  <a:moveTo>
                    <a:pt x="8928" y="0"/>
                  </a:moveTo>
                  <a:lnTo>
                    <a:pt x="8928" y="42808"/>
                  </a:lnTo>
                  <a:lnTo>
                    <a:pt x="7936" y="50776"/>
                  </a:lnTo>
                  <a:lnTo>
                    <a:pt x="1241" y="77806"/>
                  </a:lnTo>
                  <a:lnTo>
                    <a:pt x="22" y="121116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5" name="SMARTInkShape-3122"/>
            <p:cNvSpPr/>
            <p:nvPr/>
          </p:nvSpPr>
          <p:spPr>
            <a:xfrm>
              <a:off x="5670351" y="4348757"/>
              <a:ext cx="107157" cy="62508"/>
            </a:xfrm>
            <a:custGeom>
              <a:avLst/>
              <a:gdLst/>
              <a:ahLst/>
              <a:cxnLst/>
              <a:rect l="0" t="0" r="0" b="0"/>
              <a:pathLst>
                <a:path w="107157" h="62508">
                  <a:moveTo>
                    <a:pt x="107156" y="0"/>
                  </a:moveTo>
                  <a:lnTo>
                    <a:pt x="98043" y="993"/>
                  </a:lnTo>
                  <a:lnTo>
                    <a:pt x="79652" y="7129"/>
                  </a:lnTo>
                  <a:lnTo>
                    <a:pt x="66044" y="14240"/>
                  </a:lnTo>
                  <a:lnTo>
                    <a:pt x="55481" y="16251"/>
                  </a:lnTo>
                  <a:lnTo>
                    <a:pt x="50878" y="18771"/>
                  </a:lnTo>
                  <a:lnTo>
                    <a:pt x="30051" y="40107"/>
                  </a:lnTo>
                  <a:lnTo>
                    <a:pt x="14921" y="48790"/>
                  </a:lnTo>
                  <a:lnTo>
                    <a:pt x="0" y="625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6" name="SMARTInkShape-3123"/>
            <p:cNvSpPr/>
            <p:nvPr/>
          </p:nvSpPr>
          <p:spPr>
            <a:xfrm>
              <a:off x="5652492" y="4330898"/>
              <a:ext cx="80368" cy="80367"/>
            </a:xfrm>
            <a:custGeom>
              <a:avLst/>
              <a:gdLst/>
              <a:ahLst/>
              <a:cxnLst/>
              <a:rect l="0" t="0" r="0" b="0"/>
              <a:pathLst>
                <a:path w="80368" h="80367">
                  <a:moveTo>
                    <a:pt x="0" y="0"/>
                  </a:moveTo>
                  <a:lnTo>
                    <a:pt x="0" y="7688"/>
                  </a:lnTo>
                  <a:lnTo>
                    <a:pt x="32772" y="50381"/>
                  </a:lnTo>
                  <a:lnTo>
                    <a:pt x="50604" y="67449"/>
                  </a:lnTo>
                  <a:lnTo>
                    <a:pt x="62508" y="73296"/>
                  </a:lnTo>
                  <a:lnTo>
                    <a:pt x="68461" y="77225"/>
                  </a:lnTo>
                  <a:lnTo>
                    <a:pt x="80367" y="803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7" name="SMARTInkShape-3124"/>
            <p:cNvSpPr/>
            <p:nvPr/>
          </p:nvSpPr>
          <p:spPr>
            <a:xfrm>
              <a:off x="5518691" y="4322089"/>
              <a:ext cx="71248" cy="107037"/>
            </a:xfrm>
            <a:custGeom>
              <a:avLst/>
              <a:gdLst/>
              <a:ahLst/>
              <a:cxnLst/>
              <a:rect l="0" t="0" r="0" b="0"/>
              <a:pathLst>
                <a:path w="71248" h="107037">
                  <a:moveTo>
                    <a:pt x="8786" y="71317"/>
                  </a:moveTo>
                  <a:lnTo>
                    <a:pt x="21214" y="71317"/>
                  </a:lnTo>
                  <a:lnTo>
                    <a:pt x="23025" y="70325"/>
                  </a:lnTo>
                  <a:lnTo>
                    <a:pt x="24231" y="68671"/>
                  </a:lnTo>
                  <a:lnTo>
                    <a:pt x="26563" y="64189"/>
                  </a:lnTo>
                  <a:lnTo>
                    <a:pt x="38932" y="50326"/>
                  </a:lnTo>
                  <a:lnTo>
                    <a:pt x="44673" y="47105"/>
                  </a:lnTo>
                  <a:lnTo>
                    <a:pt x="50532" y="44681"/>
                  </a:lnTo>
                  <a:lnTo>
                    <a:pt x="65350" y="32250"/>
                  </a:lnTo>
                  <a:lnTo>
                    <a:pt x="68652" y="26503"/>
                  </a:lnTo>
                  <a:lnTo>
                    <a:pt x="70945" y="17902"/>
                  </a:lnTo>
                  <a:lnTo>
                    <a:pt x="71247" y="10203"/>
                  </a:lnTo>
                  <a:lnTo>
                    <a:pt x="63601" y="1243"/>
                  </a:lnTo>
                  <a:lnTo>
                    <a:pt x="60269" y="486"/>
                  </a:lnTo>
                  <a:lnTo>
                    <a:pt x="50043" y="0"/>
                  </a:lnTo>
                  <a:lnTo>
                    <a:pt x="44320" y="2579"/>
                  </a:lnTo>
                  <a:lnTo>
                    <a:pt x="29597" y="14126"/>
                  </a:lnTo>
                  <a:lnTo>
                    <a:pt x="23658" y="16133"/>
                  </a:lnTo>
                  <a:lnTo>
                    <a:pt x="21677" y="17660"/>
                  </a:lnTo>
                  <a:lnTo>
                    <a:pt x="3579" y="42619"/>
                  </a:lnTo>
                  <a:lnTo>
                    <a:pt x="183" y="67519"/>
                  </a:lnTo>
                  <a:lnTo>
                    <a:pt x="0" y="73929"/>
                  </a:lnTo>
                  <a:lnTo>
                    <a:pt x="2566" y="80085"/>
                  </a:lnTo>
                  <a:lnTo>
                    <a:pt x="16110" y="96333"/>
                  </a:lnTo>
                  <a:lnTo>
                    <a:pt x="30663" y="103892"/>
                  </a:lnTo>
                  <a:lnTo>
                    <a:pt x="44504" y="1070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9" name="SMARTInkShape-3125"/>
          <p:cNvSpPr/>
          <p:nvPr/>
        </p:nvSpPr>
        <p:spPr>
          <a:xfrm>
            <a:off x="3902273" y="4554139"/>
            <a:ext cx="98228" cy="17862"/>
          </a:xfrm>
          <a:custGeom>
            <a:avLst/>
            <a:gdLst/>
            <a:ahLst/>
            <a:cxnLst/>
            <a:rect l="0" t="0" r="0" b="0"/>
            <a:pathLst>
              <a:path w="98228" h="17862">
                <a:moveTo>
                  <a:pt x="0" y="17861"/>
                </a:moveTo>
                <a:lnTo>
                  <a:pt x="4741" y="13120"/>
                </a:lnTo>
                <a:lnTo>
                  <a:pt x="12360" y="10793"/>
                </a:lnTo>
                <a:lnTo>
                  <a:pt x="54663" y="2027"/>
                </a:lnTo>
                <a:lnTo>
                  <a:pt x="98227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0" name="SMARTInkShape-3126"/>
          <p:cNvSpPr/>
          <p:nvPr/>
        </p:nvSpPr>
        <p:spPr>
          <a:xfrm>
            <a:off x="7599163" y="3420070"/>
            <a:ext cx="589361" cy="937618"/>
          </a:xfrm>
          <a:custGeom>
            <a:avLst/>
            <a:gdLst/>
            <a:ahLst/>
            <a:cxnLst/>
            <a:rect l="0" t="0" r="0" b="0"/>
            <a:pathLst>
              <a:path w="589361" h="937618">
                <a:moveTo>
                  <a:pt x="0" y="0"/>
                </a:moveTo>
                <a:lnTo>
                  <a:pt x="4741" y="4741"/>
                </a:lnTo>
                <a:lnTo>
                  <a:pt x="7068" y="9714"/>
                </a:lnTo>
                <a:lnTo>
                  <a:pt x="15813" y="31045"/>
                </a:lnTo>
                <a:lnTo>
                  <a:pt x="29619" y="53831"/>
                </a:lnTo>
                <a:lnTo>
                  <a:pt x="38961" y="66589"/>
                </a:lnTo>
                <a:lnTo>
                  <a:pt x="56198" y="107694"/>
                </a:lnTo>
                <a:lnTo>
                  <a:pt x="68391" y="143973"/>
                </a:lnTo>
                <a:lnTo>
                  <a:pt x="80354" y="185683"/>
                </a:lnTo>
                <a:lnTo>
                  <a:pt x="92271" y="227619"/>
                </a:lnTo>
                <a:lnTo>
                  <a:pt x="101203" y="262352"/>
                </a:lnTo>
                <a:lnTo>
                  <a:pt x="110133" y="302519"/>
                </a:lnTo>
                <a:lnTo>
                  <a:pt x="119063" y="341100"/>
                </a:lnTo>
                <a:lnTo>
                  <a:pt x="127992" y="382407"/>
                </a:lnTo>
                <a:lnTo>
                  <a:pt x="132183" y="421325"/>
                </a:lnTo>
                <a:lnTo>
                  <a:pt x="138164" y="457991"/>
                </a:lnTo>
                <a:lnTo>
                  <a:pt x="141480" y="493991"/>
                </a:lnTo>
                <a:lnTo>
                  <a:pt x="147202" y="529794"/>
                </a:lnTo>
                <a:lnTo>
                  <a:pt x="150441" y="565537"/>
                </a:lnTo>
                <a:lnTo>
                  <a:pt x="151401" y="601262"/>
                </a:lnTo>
                <a:lnTo>
                  <a:pt x="152717" y="641761"/>
                </a:lnTo>
                <a:lnTo>
                  <a:pt x="161504" y="678424"/>
                </a:lnTo>
                <a:lnTo>
                  <a:pt x="175719" y="721290"/>
                </a:lnTo>
                <a:lnTo>
                  <a:pt x="185570" y="736819"/>
                </a:lnTo>
                <a:lnTo>
                  <a:pt x="200616" y="752555"/>
                </a:lnTo>
                <a:lnTo>
                  <a:pt x="211863" y="760448"/>
                </a:lnTo>
                <a:lnTo>
                  <a:pt x="246464" y="769611"/>
                </a:lnTo>
                <a:lnTo>
                  <a:pt x="285045" y="780187"/>
                </a:lnTo>
                <a:lnTo>
                  <a:pt x="321812" y="788886"/>
                </a:lnTo>
                <a:lnTo>
                  <a:pt x="352380" y="797431"/>
                </a:lnTo>
                <a:lnTo>
                  <a:pt x="385809" y="808836"/>
                </a:lnTo>
                <a:lnTo>
                  <a:pt x="420510" y="823826"/>
                </a:lnTo>
                <a:lnTo>
                  <a:pt x="458422" y="843056"/>
                </a:lnTo>
                <a:lnTo>
                  <a:pt x="496439" y="864833"/>
                </a:lnTo>
                <a:lnTo>
                  <a:pt x="529872" y="887740"/>
                </a:lnTo>
                <a:lnTo>
                  <a:pt x="567104" y="918209"/>
                </a:lnTo>
                <a:lnTo>
                  <a:pt x="589360" y="93761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60" name="SMARTInkShape-Group343"/>
          <p:cNvGrpSpPr/>
          <p:nvPr/>
        </p:nvGrpSpPr>
        <p:grpSpPr>
          <a:xfrm>
            <a:off x="4134445" y="4438054"/>
            <a:ext cx="1741290" cy="382919"/>
            <a:chOff x="4134445" y="4438054"/>
            <a:chExt cx="1741290" cy="382919"/>
          </a:xfrm>
        </p:grpSpPr>
        <p:sp>
          <p:nvSpPr>
            <p:cNvPr id="1551" name="SMARTInkShape-3127"/>
            <p:cNvSpPr/>
            <p:nvPr/>
          </p:nvSpPr>
          <p:spPr>
            <a:xfrm>
              <a:off x="5634632" y="4598898"/>
              <a:ext cx="241103" cy="44540"/>
            </a:xfrm>
            <a:custGeom>
              <a:avLst/>
              <a:gdLst/>
              <a:ahLst/>
              <a:cxnLst/>
              <a:rect l="0" t="0" r="0" b="0"/>
              <a:pathLst>
                <a:path w="241103" h="44540">
                  <a:moveTo>
                    <a:pt x="0" y="8820"/>
                  </a:moveTo>
                  <a:lnTo>
                    <a:pt x="4740" y="4080"/>
                  </a:lnTo>
                  <a:lnTo>
                    <a:pt x="9714" y="1753"/>
                  </a:lnTo>
                  <a:lnTo>
                    <a:pt x="46981" y="0"/>
                  </a:lnTo>
                  <a:lnTo>
                    <a:pt x="81821" y="905"/>
                  </a:lnTo>
                  <a:lnTo>
                    <a:pt x="125891" y="9608"/>
                  </a:lnTo>
                  <a:lnTo>
                    <a:pt x="160994" y="17983"/>
                  </a:lnTo>
                  <a:lnTo>
                    <a:pt x="199176" y="29395"/>
                  </a:lnTo>
                  <a:lnTo>
                    <a:pt x="241102" y="445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2" name="SMARTInkShape-3128"/>
            <p:cNvSpPr/>
            <p:nvPr/>
          </p:nvSpPr>
          <p:spPr>
            <a:xfrm>
              <a:off x="5625703" y="4598821"/>
              <a:ext cx="194609" cy="187438"/>
            </a:xfrm>
            <a:custGeom>
              <a:avLst/>
              <a:gdLst/>
              <a:ahLst/>
              <a:cxnLst/>
              <a:rect l="0" t="0" r="0" b="0"/>
              <a:pathLst>
                <a:path w="194609" h="187438">
                  <a:moveTo>
                    <a:pt x="53578" y="8897"/>
                  </a:moveTo>
                  <a:lnTo>
                    <a:pt x="45890" y="1209"/>
                  </a:lnTo>
                  <a:lnTo>
                    <a:pt x="40276" y="336"/>
                  </a:lnTo>
                  <a:lnTo>
                    <a:pt x="23690" y="0"/>
                  </a:lnTo>
                  <a:lnTo>
                    <a:pt x="21746" y="982"/>
                  </a:lnTo>
                  <a:lnTo>
                    <a:pt x="20450" y="2628"/>
                  </a:lnTo>
                  <a:lnTo>
                    <a:pt x="18371" y="7659"/>
                  </a:lnTo>
                  <a:lnTo>
                    <a:pt x="18010" y="18012"/>
                  </a:lnTo>
                  <a:lnTo>
                    <a:pt x="20572" y="25517"/>
                  </a:lnTo>
                  <a:lnTo>
                    <a:pt x="22645" y="28906"/>
                  </a:lnTo>
                  <a:lnTo>
                    <a:pt x="46542" y="47520"/>
                  </a:lnTo>
                  <a:lnTo>
                    <a:pt x="85506" y="70187"/>
                  </a:lnTo>
                  <a:lnTo>
                    <a:pt x="129656" y="96613"/>
                  </a:lnTo>
                  <a:lnTo>
                    <a:pt x="173537" y="129842"/>
                  </a:lnTo>
                  <a:lnTo>
                    <a:pt x="183930" y="140534"/>
                  </a:lnTo>
                  <a:lnTo>
                    <a:pt x="192303" y="154837"/>
                  </a:lnTo>
                  <a:lnTo>
                    <a:pt x="194608" y="162395"/>
                  </a:lnTo>
                  <a:lnTo>
                    <a:pt x="192247" y="166792"/>
                  </a:lnTo>
                  <a:lnTo>
                    <a:pt x="181685" y="176968"/>
                  </a:lnTo>
                  <a:lnTo>
                    <a:pt x="169715" y="182815"/>
                  </a:lnTo>
                  <a:lnTo>
                    <a:pt x="133768" y="186876"/>
                  </a:lnTo>
                  <a:lnTo>
                    <a:pt x="94503" y="187437"/>
                  </a:lnTo>
                  <a:lnTo>
                    <a:pt x="71326" y="186483"/>
                  </a:lnTo>
                  <a:lnTo>
                    <a:pt x="26957" y="169398"/>
                  </a:lnTo>
                  <a:lnTo>
                    <a:pt x="0" y="1517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3" name="SMARTInkShape-3129"/>
            <p:cNvSpPr/>
            <p:nvPr/>
          </p:nvSpPr>
          <p:spPr>
            <a:xfrm>
              <a:off x="5277760" y="4545211"/>
              <a:ext cx="285436" cy="258961"/>
            </a:xfrm>
            <a:custGeom>
              <a:avLst/>
              <a:gdLst/>
              <a:ahLst/>
              <a:cxnLst/>
              <a:rect l="0" t="0" r="0" b="0"/>
              <a:pathLst>
                <a:path w="285436" h="258961">
                  <a:moveTo>
                    <a:pt x="80053" y="0"/>
                  </a:moveTo>
                  <a:lnTo>
                    <a:pt x="97268" y="992"/>
                  </a:lnTo>
                  <a:lnTo>
                    <a:pt x="134721" y="12429"/>
                  </a:lnTo>
                  <a:lnTo>
                    <a:pt x="178422" y="33925"/>
                  </a:lnTo>
                  <a:lnTo>
                    <a:pt x="221954" y="57494"/>
                  </a:lnTo>
                  <a:lnTo>
                    <a:pt x="260283" y="92356"/>
                  </a:lnTo>
                  <a:lnTo>
                    <a:pt x="268633" y="104216"/>
                  </a:lnTo>
                  <a:lnTo>
                    <a:pt x="274173" y="122050"/>
                  </a:lnTo>
                  <a:lnTo>
                    <a:pt x="271075" y="149383"/>
                  </a:lnTo>
                  <a:lnTo>
                    <a:pt x="263839" y="165941"/>
                  </a:lnTo>
                  <a:lnTo>
                    <a:pt x="243025" y="192740"/>
                  </a:lnTo>
                  <a:lnTo>
                    <a:pt x="212676" y="216151"/>
                  </a:lnTo>
                  <a:lnTo>
                    <a:pt x="175373" y="231359"/>
                  </a:lnTo>
                  <a:lnTo>
                    <a:pt x="134820" y="239177"/>
                  </a:lnTo>
                  <a:lnTo>
                    <a:pt x="92010" y="246858"/>
                  </a:lnTo>
                  <a:lnTo>
                    <a:pt x="64083" y="248098"/>
                  </a:lnTo>
                  <a:lnTo>
                    <a:pt x="23925" y="240854"/>
                  </a:lnTo>
                  <a:lnTo>
                    <a:pt x="11781" y="236692"/>
                  </a:lnTo>
                  <a:lnTo>
                    <a:pt x="7750" y="234193"/>
                  </a:lnTo>
                  <a:lnTo>
                    <a:pt x="3270" y="228770"/>
                  </a:lnTo>
                  <a:lnTo>
                    <a:pt x="393" y="211068"/>
                  </a:lnTo>
                  <a:lnTo>
                    <a:pt x="0" y="203610"/>
                  </a:lnTo>
                  <a:lnTo>
                    <a:pt x="1879" y="200232"/>
                  </a:lnTo>
                  <a:lnTo>
                    <a:pt x="31158" y="175504"/>
                  </a:lnTo>
                  <a:lnTo>
                    <a:pt x="71739" y="158134"/>
                  </a:lnTo>
                  <a:lnTo>
                    <a:pt x="113206" y="152638"/>
                  </a:lnTo>
                  <a:lnTo>
                    <a:pt x="151335" y="152906"/>
                  </a:lnTo>
                  <a:lnTo>
                    <a:pt x="188559" y="164248"/>
                  </a:lnTo>
                  <a:lnTo>
                    <a:pt x="209657" y="172799"/>
                  </a:lnTo>
                  <a:lnTo>
                    <a:pt x="219675" y="181310"/>
                  </a:lnTo>
                  <a:lnTo>
                    <a:pt x="228427" y="190715"/>
                  </a:lnTo>
                  <a:lnTo>
                    <a:pt x="243518" y="202580"/>
                  </a:lnTo>
                  <a:lnTo>
                    <a:pt x="280555" y="245961"/>
                  </a:lnTo>
                  <a:lnTo>
                    <a:pt x="285435" y="2589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4" name="SMARTInkShape-3130"/>
            <p:cNvSpPr/>
            <p:nvPr/>
          </p:nvSpPr>
          <p:spPr>
            <a:xfrm>
              <a:off x="4824473" y="4545211"/>
              <a:ext cx="290756" cy="275762"/>
            </a:xfrm>
            <a:custGeom>
              <a:avLst/>
              <a:gdLst/>
              <a:ahLst/>
              <a:cxnLst/>
              <a:rect l="0" t="0" r="0" b="0"/>
              <a:pathLst>
                <a:path w="290756" h="275762">
                  <a:moveTo>
                    <a:pt x="256519" y="80367"/>
                  </a:moveTo>
                  <a:lnTo>
                    <a:pt x="251780" y="75627"/>
                  </a:lnTo>
                  <a:lnTo>
                    <a:pt x="246805" y="73299"/>
                  </a:lnTo>
                  <a:lnTo>
                    <a:pt x="210234" y="61886"/>
                  </a:lnTo>
                  <a:lnTo>
                    <a:pt x="184597" y="56040"/>
                  </a:lnTo>
                  <a:lnTo>
                    <a:pt x="140369" y="54894"/>
                  </a:lnTo>
                  <a:lnTo>
                    <a:pt x="113624" y="61795"/>
                  </a:lnTo>
                  <a:lnTo>
                    <a:pt x="68994" y="87010"/>
                  </a:lnTo>
                  <a:lnTo>
                    <a:pt x="34269" y="111260"/>
                  </a:lnTo>
                  <a:lnTo>
                    <a:pt x="14610" y="135161"/>
                  </a:lnTo>
                  <a:lnTo>
                    <a:pt x="3051" y="161094"/>
                  </a:lnTo>
                  <a:lnTo>
                    <a:pt x="0" y="178753"/>
                  </a:lnTo>
                  <a:lnTo>
                    <a:pt x="3022" y="205430"/>
                  </a:lnTo>
                  <a:lnTo>
                    <a:pt x="10238" y="220617"/>
                  </a:lnTo>
                  <a:lnTo>
                    <a:pt x="48380" y="264760"/>
                  </a:lnTo>
                  <a:lnTo>
                    <a:pt x="65455" y="271460"/>
                  </a:lnTo>
                  <a:lnTo>
                    <a:pt x="108756" y="275761"/>
                  </a:lnTo>
                  <a:lnTo>
                    <a:pt x="143725" y="271766"/>
                  </a:lnTo>
                  <a:lnTo>
                    <a:pt x="179222" y="259558"/>
                  </a:lnTo>
                  <a:lnTo>
                    <a:pt x="214875" y="243373"/>
                  </a:lnTo>
                  <a:lnTo>
                    <a:pt x="254357" y="219133"/>
                  </a:lnTo>
                  <a:lnTo>
                    <a:pt x="283843" y="182793"/>
                  </a:lnTo>
                  <a:lnTo>
                    <a:pt x="289751" y="154592"/>
                  </a:lnTo>
                  <a:lnTo>
                    <a:pt x="290755" y="116637"/>
                  </a:lnTo>
                  <a:lnTo>
                    <a:pt x="279744" y="76250"/>
                  </a:lnTo>
                  <a:lnTo>
                    <a:pt x="255658" y="37822"/>
                  </a:lnTo>
                  <a:lnTo>
                    <a:pt x="2208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5" name="SMARTInkShape-3131"/>
            <p:cNvSpPr/>
            <p:nvPr/>
          </p:nvSpPr>
          <p:spPr>
            <a:xfrm>
              <a:off x="4903950" y="4647295"/>
              <a:ext cx="177043" cy="121159"/>
            </a:xfrm>
            <a:custGeom>
              <a:avLst/>
              <a:gdLst/>
              <a:ahLst/>
              <a:cxnLst/>
              <a:rect l="0" t="0" r="0" b="0"/>
              <a:pathLst>
                <a:path w="177043" h="121159">
                  <a:moveTo>
                    <a:pt x="123464" y="14001"/>
                  </a:moveTo>
                  <a:lnTo>
                    <a:pt x="123464" y="9261"/>
                  </a:lnTo>
                  <a:lnTo>
                    <a:pt x="122472" y="7865"/>
                  </a:lnTo>
                  <a:lnTo>
                    <a:pt x="120818" y="6934"/>
                  </a:lnTo>
                  <a:lnTo>
                    <a:pt x="115776" y="5440"/>
                  </a:lnTo>
                  <a:lnTo>
                    <a:pt x="110161" y="440"/>
                  </a:lnTo>
                  <a:lnTo>
                    <a:pt x="107651" y="0"/>
                  </a:lnTo>
                  <a:lnTo>
                    <a:pt x="104985" y="698"/>
                  </a:lnTo>
                  <a:lnTo>
                    <a:pt x="102214" y="2156"/>
                  </a:lnTo>
                  <a:lnTo>
                    <a:pt x="72303" y="9557"/>
                  </a:lnTo>
                  <a:lnTo>
                    <a:pt x="31158" y="38067"/>
                  </a:lnTo>
                  <a:lnTo>
                    <a:pt x="15305" y="52662"/>
                  </a:lnTo>
                  <a:lnTo>
                    <a:pt x="774" y="76333"/>
                  </a:lnTo>
                  <a:lnTo>
                    <a:pt x="0" y="79368"/>
                  </a:lnTo>
                  <a:lnTo>
                    <a:pt x="474" y="82384"/>
                  </a:lnTo>
                  <a:lnTo>
                    <a:pt x="3648" y="88381"/>
                  </a:lnTo>
                  <a:lnTo>
                    <a:pt x="5884" y="90377"/>
                  </a:lnTo>
                  <a:lnTo>
                    <a:pt x="11014" y="92594"/>
                  </a:lnTo>
                  <a:lnTo>
                    <a:pt x="24219" y="93844"/>
                  </a:lnTo>
                  <a:lnTo>
                    <a:pt x="40701" y="89472"/>
                  </a:lnTo>
                  <a:lnTo>
                    <a:pt x="69962" y="78902"/>
                  </a:lnTo>
                  <a:lnTo>
                    <a:pt x="80834" y="76581"/>
                  </a:lnTo>
                  <a:lnTo>
                    <a:pt x="92534" y="69696"/>
                  </a:lnTo>
                  <a:lnTo>
                    <a:pt x="102282" y="62364"/>
                  </a:lnTo>
                  <a:lnTo>
                    <a:pt x="114466" y="56738"/>
                  </a:lnTo>
                  <a:lnTo>
                    <a:pt x="121686" y="51105"/>
                  </a:lnTo>
                  <a:lnTo>
                    <a:pt x="122278" y="51637"/>
                  </a:lnTo>
                  <a:lnTo>
                    <a:pt x="123307" y="57530"/>
                  </a:lnTo>
                  <a:lnTo>
                    <a:pt x="124455" y="97555"/>
                  </a:lnTo>
                  <a:lnTo>
                    <a:pt x="131152" y="114841"/>
                  </a:lnTo>
                  <a:lnTo>
                    <a:pt x="133549" y="116946"/>
                  </a:lnTo>
                  <a:lnTo>
                    <a:pt x="145414" y="119910"/>
                  </a:lnTo>
                  <a:lnTo>
                    <a:pt x="177042" y="1211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6" name="SMARTInkShape-3132"/>
            <p:cNvSpPr/>
            <p:nvPr/>
          </p:nvSpPr>
          <p:spPr>
            <a:xfrm>
              <a:off x="4536284" y="4491632"/>
              <a:ext cx="222549" cy="267892"/>
            </a:xfrm>
            <a:custGeom>
              <a:avLst/>
              <a:gdLst/>
              <a:ahLst/>
              <a:cxnLst/>
              <a:rect l="0" t="0" r="0" b="0"/>
              <a:pathLst>
                <a:path w="222549" h="267892">
                  <a:moveTo>
                    <a:pt x="44645" y="0"/>
                  </a:moveTo>
                  <a:lnTo>
                    <a:pt x="43654" y="32038"/>
                  </a:lnTo>
                  <a:lnTo>
                    <a:pt x="35551" y="73700"/>
                  </a:lnTo>
                  <a:lnTo>
                    <a:pt x="26694" y="111062"/>
                  </a:lnTo>
                  <a:lnTo>
                    <a:pt x="12626" y="153949"/>
                  </a:lnTo>
                  <a:lnTo>
                    <a:pt x="1382" y="197634"/>
                  </a:lnTo>
                  <a:lnTo>
                    <a:pt x="8" y="214144"/>
                  </a:lnTo>
                  <a:lnTo>
                    <a:pt x="0" y="209523"/>
                  </a:lnTo>
                  <a:lnTo>
                    <a:pt x="2644" y="204577"/>
                  </a:lnTo>
                  <a:lnTo>
                    <a:pt x="20734" y="180385"/>
                  </a:lnTo>
                  <a:lnTo>
                    <a:pt x="39215" y="170195"/>
                  </a:lnTo>
                  <a:lnTo>
                    <a:pt x="81817" y="154851"/>
                  </a:lnTo>
                  <a:lnTo>
                    <a:pt x="123242" y="142889"/>
                  </a:lnTo>
                  <a:lnTo>
                    <a:pt x="160381" y="135712"/>
                  </a:lnTo>
                  <a:lnTo>
                    <a:pt x="201850" y="134101"/>
                  </a:lnTo>
                  <a:lnTo>
                    <a:pt x="222548" y="133950"/>
                  </a:lnTo>
                  <a:lnTo>
                    <a:pt x="218294" y="133947"/>
                  </a:lnTo>
                  <a:lnTo>
                    <a:pt x="213435" y="136592"/>
                  </a:lnTo>
                  <a:lnTo>
                    <a:pt x="169406" y="160803"/>
                  </a:lnTo>
                  <a:lnTo>
                    <a:pt x="151726" y="172331"/>
                  </a:lnTo>
                  <a:lnTo>
                    <a:pt x="129155" y="193644"/>
                  </a:lnTo>
                  <a:lnTo>
                    <a:pt x="122554" y="203804"/>
                  </a:lnTo>
                  <a:lnTo>
                    <a:pt x="118001" y="220680"/>
                  </a:lnTo>
                  <a:lnTo>
                    <a:pt x="119581" y="229711"/>
                  </a:lnTo>
                  <a:lnTo>
                    <a:pt x="128680" y="248333"/>
                  </a:lnTo>
                  <a:lnTo>
                    <a:pt x="132419" y="251875"/>
                  </a:lnTo>
                  <a:lnTo>
                    <a:pt x="160730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7" name="SMARTInkShape-3133"/>
            <p:cNvSpPr/>
            <p:nvPr/>
          </p:nvSpPr>
          <p:spPr>
            <a:xfrm>
              <a:off x="4377052" y="4545211"/>
              <a:ext cx="131870" cy="151720"/>
            </a:xfrm>
            <a:custGeom>
              <a:avLst/>
              <a:gdLst/>
              <a:ahLst/>
              <a:cxnLst/>
              <a:rect l="0" t="0" r="0" b="0"/>
              <a:pathLst>
                <a:path w="131870" h="151720">
                  <a:moveTo>
                    <a:pt x="61002" y="0"/>
                  </a:moveTo>
                  <a:lnTo>
                    <a:pt x="61002" y="4740"/>
                  </a:lnTo>
                  <a:lnTo>
                    <a:pt x="60011" y="6136"/>
                  </a:lnTo>
                  <a:lnTo>
                    <a:pt x="58357" y="7067"/>
                  </a:lnTo>
                  <a:lnTo>
                    <a:pt x="56262" y="7688"/>
                  </a:lnTo>
                  <a:lnTo>
                    <a:pt x="48574" y="13302"/>
                  </a:lnTo>
                  <a:lnTo>
                    <a:pt x="14176" y="57510"/>
                  </a:lnTo>
                  <a:lnTo>
                    <a:pt x="752" y="98282"/>
                  </a:lnTo>
                  <a:lnTo>
                    <a:pt x="0" y="104216"/>
                  </a:lnTo>
                  <a:lnTo>
                    <a:pt x="1809" y="113457"/>
                  </a:lnTo>
                  <a:lnTo>
                    <a:pt x="11055" y="132213"/>
                  </a:lnTo>
                  <a:lnTo>
                    <a:pt x="19291" y="140782"/>
                  </a:lnTo>
                  <a:lnTo>
                    <a:pt x="29565" y="146906"/>
                  </a:lnTo>
                  <a:lnTo>
                    <a:pt x="54976" y="150837"/>
                  </a:lnTo>
                  <a:lnTo>
                    <a:pt x="96192" y="151719"/>
                  </a:lnTo>
                  <a:lnTo>
                    <a:pt x="107400" y="150774"/>
                  </a:lnTo>
                  <a:lnTo>
                    <a:pt x="115689" y="147047"/>
                  </a:lnTo>
                  <a:lnTo>
                    <a:pt x="125933" y="139371"/>
                  </a:lnTo>
                  <a:lnTo>
                    <a:pt x="129549" y="133711"/>
                  </a:lnTo>
                  <a:lnTo>
                    <a:pt x="131583" y="124946"/>
                  </a:lnTo>
                  <a:lnTo>
                    <a:pt x="131869" y="121992"/>
                  </a:lnTo>
                  <a:lnTo>
                    <a:pt x="123312" y="93098"/>
                  </a:lnTo>
                  <a:lnTo>
                    <a:pt x="114580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8" name="SMARTInkShape-3134"/>
            <p:cNvSpPr/>
            <p:nvPr/>
          </p:nvSpPr>
          <p:spPr>
            <a:xfrm>
              <a:off x="4242134" y="4554139"/>
              <a:ext cx="105980" cy="155979"/>
            </a:xfrm>
            <a:custGeom>
              <a:avLst/>
              <a:gdLst/>
              <a:ahLst/>
              <a:cxnLst/>
              <a:rect l="0" t="0" r="0" b="0"/>
              <a:pathLst>
                <a:path w="105980" h="155979">
                  <a:moveTo>
                    <a:pt x="61975" y="26790"/>
                  </a:moveTo>
                  <a:lnTo>
                    <a:pt x="70537" y="26790"/>
                  </a:lnTo>
                  <a:lnTo>
                    <a:pt x="61315" y="31530"/>
                  </a:lnTo>
                  <a:lnTo>
                    <a:pt x="54075" y="39150"/>
                  </a:lnTo>
                  <a:lnTo>
                    <a:pt x="46557" y="48158"/>
                  </a:lnTo>
                  <a:lnTo>
                    <a:pt x="28208" y="64672"/>
                  </a:lnTo>
                  <a:lnTo>
                    <a:pt x="5535" y="104308"/>
                  </a:lnTo>
                  <a:lnTo>
                    <a:pt x="666" y="127026"/>
                  </a:lnTo>
                  <a:lnTo>
                    <a:pt x="0" y="135171"/>
                  </a:lnTo>
                  <a:lnTo>
                    <a:pt x="2350" y="142097"/>
                  </a:lnTo>
                  <a:lnTo>
                    <a:pt x="4366" y="145333"/>
                  </a:lnTo>
                  <a:lnTo>
                    <a:pt x="6702" y="147491"/>
                  </a:lnTo>
                  <a:lnTo>
                    <a:pt x="25213" y="155978"/>
                  </a:lnTo>
                  <a:lnTo>
                    <a:pt x="36045" y="155975"/>
                  </a:lnTo>
                  <a:lnTo>
                    <a:pt x="59168" y="147889"/>
                  </a:lnTo>
                  <a:lnTo>
                    <a:pt x="91586" y="126946"/>
                  </a:lnTo>
                  <a:lnTo>
                    <a:pt x="99279" y="117275"/>
                  </a:lnTo>
                  <a:lnTo>
                    <a:pt x="103359" y="106363"/>
                  </a:lnTo>
                  <a:lnTo>
                    <a:pt x="105979" y="87928"/>
                  </a:lnTo>
                  <a:lnTo>
                    <a:pt x="101692" y="73128"/>
                  </a:lnTo>
                  <a:lnTo>
                    <a:pt x="79758" y="29386"/>
                  </a:lnTo>
                  <a:lnTo>
                    <a:pt x="72855" y="21991"/>
                  </a:lnTo>
                  <a:lnTo>
                    <a:pt x="3518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9" name="SMARTInkShape-3135"/>
            <p:cNvSpPr/>
            <p:nvPr/>
          </p:nvSpPr>
          <p:spPr>
            <a:xfrm>
              <a:off x="4134445" y="4438054"/>
              <a:ext cx="8931" cy="276822"/>
            </a:xfrm>
            <a:custGeom>
              <a:avLst/>
              <a:gdLst/>
              <a:ahLst/>
              <a:cxnLst/>
              <a:rect l="0" t="0" r="0" b="0"/>
              <a:pathLst>
                <a:path w="8931" h="276822">
                  <a:moveTo>
                    <a:pt x="8930" y="0"/>
                  </a:moveTo>
                  <a:lnTo>
                    <a:pt x="8930" y="39903"/>
                  </a:lnTo>
                  <a:lnTo>
                    <a:pt x="8930" y="83084"/>
                  </a:lnTo>
                  <a:lnTo>
                    <a:pt x="6284" y="127117"/>
                  </a:lnTo>
                  <a:lnTo>
                    <a:pt x="552" y="171711"/>
                  </a:lnTo>
                  <a:lnTo>
                    <a:pt x="49" y="213709"/>
                  </a:lnTo>
                  <a:lnTo>
                    <a:pt x="1" y="256851"/>
                  </a:lnTo>
                  <a:lnTo>
                    <a:pt x="0" y="2768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61" name="SMARTInkShape-3136"/>
          <p:cNvSpPr/>
          <p:nvPr/>
        </p:nvSpPr>
        <p:spPr>
          <a:xfrm>
            <a:off x="4464843" y="4580929"/>
            <a:ext cx="26790" cy="44650"/>
          </a:xfrm>
          <a:custGeom>
            <a:avLst/>
            <a:gdLst/>
            <a:ahLst/>
            <a:cxnLst/>
            <a:rect l="0" t="0" r="0" b="0"/>
            <a:pathLst>
              <a:path w="26790" h="44650">
                <a:moveTo>
                  <a:pt x="0" y="0"/>
                </a:moveTo>
                <a:lnTo>
                  <a:pt x="0" y="4740"/>
                </a:lnTo>
                <a:lnTo>
                  <a:pt x="993" y="6137"/>
                </a:lnTo>
                <a:lnTo>
                  <a:pt x="2646" y="7068"/>
                </a:lnTo>
                <a:lnTo>
                  <a:pt x="4741" y="7689"/>
                </a:lnTo>
                <a:lnTo>
                  <a:pt x="12429" y="13303"/>
                </a:lnTo>
                <a:lnTo>
                  <a:pt x="20991" y="25990"/>
                </a:lnTo>
                <a:lnTo>
                  <a:pt x="26789" y="4464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65" name="SMARTInkShape-Group345"/>
          <p:cNvGrpSpPr/>
          <p:nvPr/>
        </p:nvGrpSpPr>
        <p:grpSpPr>
          <a:xfrm>
            <a:off x="3527226" y="4554139"/>
            <a:ext cx="4223743" cy="508995"/>
            <a:chOff x="3527226" y="4554139"/>
            <a:chExt cx="4223743" cy="508995"/>
          </a:xfrm>
        </p:grpSpPr>
        <p:sp>
          <p:nvSpPr>
            <p:cNvPr id="1562" name="SMARTInkShape-3137"/>
            <p:cNvSpPr/>
            <p:nvPr/>
          </p:nvSpPr>
          <p:spPr>
            <a:xfrm>
              <a:off x="3527226" y="4848852"/>
              <a:ext cx="4223743" cy="214282"/>
            </a:xfrm>
            <a:custGeom>
              <a:avLst/>
              <a:gdLst/>
              <a:ahLst/>
              <a:cxnLst/>
              <a:rect l="0" t="0" r="0" b="0"/>
              <a:pathLst>
                <a:path w="4223743" h="214282">
                  <a:moveTo>
                    <a:pt x="0" y="17827"/>
                  </a:moveTo>
                  <a:lnTo>
                    <a:pt x="37519" y="17827"/>
                  </a:lnTo>
                  <a:lnTo>
                    <a:pt x="63041" y="20473"/>
                  </a:lnTo>
                  <a:lnTo>
                    <a:pt x="98332" y="25516"/>
                  </a:lnTo>
                  <a:lnTo>
                    <a:pt x="141096" y="26512"/>
                  </a:lnTo>
                  <a:lnTo>
                    <a:pt x="175972" y="26684"/>
                  </a:lnTo>
                  <a:lnTo>
                    <a:pt x="212434" y="26735"/>
                  </a:lnTo>
                  <a:lnTo>
                    <a:pt x="255207" y="26751"/>
                  </a:lnTo>
                  <a:lnTo>
                    <a:pt x="288051" y="26754"/>
                  </a:lnTo>
                  <a:lnTo>
                    <a:pt x="322491" y="26756"/>
                  </a:lnTo>
                  <a:lnTo>
                    <a:pt x="357642" y="26756"/>
                  </a:lnTo>
                  <a:lnTo>
                    <a:pt x="393109" y="26757"/>
                  </a:lnTo>
                  <a:lnTo>
                    <a:pt x="431361" y="26757"/>
                  </a:lnTo>
                  <a:lnTo>
                    <a:pt x="471513" y="26757"/>
                  </a:lnTo>
                  <a:lnTo>
                    <a:pt x="512509" y="26757"/>
                  </a:lnTo>
                  <a:lnTo>
                    <a:pt x="553881" y="26757"/>
                  </a:lnTo>
                  <a:lnTo>
                    <a:pt x="596412" y="26757"/>
                  </a:lnTo>
                  <a:lnTo>
                    <a:pt x="618866" y="26757"/>
                  </a:lnTo>
                  <a:lnTo>
                    <a:pt x="641773" y="26757"/>
                  </a:lnTo>
                  <a:lnTo>
                    <a:pt x="685745" y="24111"/>
                  </a:lnTo>
                  <a:lnTo>
                    <a:pt x="729432" y="20621"/>
                  </a:lnTo>
                  <a:lnTo>
                    <a:pt x="752195" y="19690"/>
                  </a:lnTo>
                  <a:lnTo>
                    <a:pt x="775307" y="19069"/>
                  </a:lnTo>
                  <a:lnTo>
                    <a:pt x="798653" y="17663"/>
                  </a:lnTo>
                  <a:lnTo>
                    <a:pt x="822154" y="15733"/>
                  </a:lnTo>
                  <a:lnTo>
                    <a:pt x="845759" y="13455"/>
                  </a:lnTo>
                  <a:lnTo>
                    <a:pt x="869433" y="11935"/>
                  </a:lnTo>
                  <a:lnTo>
                    <a:pt x="893153" y="10923"/>
                  </a:lnTo>
                  <a:lnTo>
                    <a:pt x="916904" y="10248"/>
                  </a:lnTo>
                  <a:lnTo>
                    <a:pt x="941668" y="9798"/>
                  </a:lnTo>
                  <a:lnTo>
                    <a:pt x="967107" y="9498"/>
                  </a:lnTo>
                  <a:lnTo>
                    <a:pt x="992996" y="9298"/>
                  </a:lnTo>
                  <a:lnTo>
                    <a:pt x="1019185" y="9165"/>
                  </a:lnTo>
                  <a:lnTo>
                    <a:pt x="1045574" y="9075"/>
                  </a:lnTo>
                  <a:lnTo>
                    <a:pt x="1072096" y="9016"/>
                  </a:lnTo>
                  <a:lnTo>
                    <a:pt x="1098708" y="8977"/>
                  </a:lnTo>
                  <a:lnTo>
                    <a:pt x="1125378" y="8951"/>
                  </a:lnTo>
                  <a:lnTo>
                    <a:pt x="1152088" y="8933"/>
                  </a:lnTo>
                  <a:lnTo>
                    <a:pt x="1178824" y="7929"/>
                  </a:lnTo>
                  <a:lnTo>
                    <a:pt x="1205579" y="6267"/>
                  </a:lnTo>
                  <a:lnTo>
                    <a:pt x="1232344" y="4168"/>
                  </a:lnTo>
                  <a:lnTo>
                    <a:pt x="1260109" y="2768"/>
                  </a:lnTo>
                  <a:lnTo>
                    <a:pt x="1288542" y="1835"/>
                  </a:lnTo>
                  <a:lnTo>
                    <a:pt x="1317419" y="1213"/>
                  </a:lnTo>
                  <a:lnTo>
                    <a:pt x="1347584" y="798"/>
                  </a:lnTo>
                  <a:lnTo>
                    <a:pt x="1378608" y="521"/>
                  </a:lnTo>
                  <a:lnTo>
                    <a:pt x="1410204" y="337"/>
                  </a:lnTo>
                  <a:lnTo>
                    <a:pt x="1441192" y="213"/>
                  </a:lnTo>
                  <a:lnTo>
                    <a:pt x="1471771" y="131"/>
                  </a:lnTo>
                  <a:lnTo>
                    <a:pt x="1502078" y="77"/>
                  </a:lnTo>
                  <a:lnTo>
                    <a:pt x="1533199" y="41"/>
                  </a:lnTo>
                  <a:lnTo>
                    <a:pt x="1564859" y="16"/>
                  </a:lnTo>
                  <a:lnTo>
                    <a:pt x="1596880" y="0"/>
                  </a:lnTo>
                  <a:lnTo>
                    <a:pt x="1629142" y="982"/>
                  </a:lnTo>
                  <a:lnTo>
                    <a:pt x="1661563" y="2627"/>
                  </a:lnTo>
                  <a:lnTo>
                    <a:pt x="1694092" y="4718"/>
                  </a:lnTo>
                  <a:lnTo>
                    <a:pt x="1726692" y="6112"/>
                  </a:lnTo>
                  <a:lnTo>
                    <a:pt x="1759339" y="7040"/>
                  </a:lnTo>
                  <a:lnTo>
                    <a:pt x="1792017" y="7659"/>
                  </a:lnTo>
                  <a:lnTo>
                    <a:pt x="1824717" y="8072"/>
                  </a:lnTo>
                  <a:lnTo>
                    <a:pt x="1857431" y="8348"/>
                  </a:lnTo>
                  <a:lnTo>
                    <a:pt x="1890155" y="8531"/>
                  </a:lnTo>
                  <a:lnTo>
                    <a:pt x="1923877" y="9646"/>
                  </a:lnTo>
                  <a:lnTo>
                    <a:pt x="1958264" y="11381"/>
                  </a:lnTo>
                  <a:lnTo>
                    <a:pt x="1993096" y="13529"/>
                  </a:lnTo>
                  <a:lnTo>
                    <a:pt x="2029215" y="14962"/>
                  </a:lnTo>
                  <a:lnTo>
                    <a:pt x="2066193" y="15917"/>
                  </a:lnTo>
                  <a:lnTo>
                    <a:pt x="2103743" y="16555"/>
                  </a:lnTo>
                  <a:lnTo>
                    <a:pt x="2140683" y="16978"/>
                  </a:lnTo>
                  <a:lnTo>
                    <a:pt x="2177215" y="17261"/>
                  </a:lnTo>
                  <a:lnTo>
                    <a:pt x="2213478" y="17451"/>
                  </a:lnTo>
                  <a:lnTo>
                    <a:pt x="2250550" y="18568"/>
                  </a:lnTo>
                  <a:lnTo>
                    <a:pt x="2288164" y="20305"/>
                  </a:lnTo>
                  <a:lnTo>
                    <a:pt x="2326138" y="22456"/>
                  </a:lnTo>
                  <a:lnTo>
                    <a:pt x="2364354" y="23890"/>
                  </a:lnTo>
                  <a:lnTo>
                    <a:pt x="2402727" y="24846"/>
                  </a:lnTo>
                  <a:lnTo>
                    <a:pt x="2441209" y="25483"/>
                  </a:lnTo>
                  <a:lnTo>
                    <a:pt x="2479762" y="26900"/>
                  </a:lnTo>
                  <a:lnTo>
                    <a:pt x="2518362" y="28837"/>
                  </a:lnTo>
                  <a:lnTo>
                    <a:pt x="2556994" y="31120"/>
                  </a:lnTo>
                  <a:lnTo>
                    <a:pt x="2595647" y="32642"/>
                  </a:lnTo>
                  <a:lnTo>
                    <a:pt x="2634314" y="33657"/>
                  </a:lnTo>
                  <a:lnTo>
                    <a:pt x="2672991" y="34334"/>
                  </a:lnTo>
                  <a:lnTo>
                    <a:pt x="2711673" y="35777"/>
                  </a:lnTo>
                  <a:lnTo>
                    <a:pt x="2750361" y="37730"/>
                  </a:lnTo>
                  <a:lnTo>
                    <a:pt x="2789050" y="40026"/>
                  </a:lnTo>
                  <a:lnTo>
                    <a:pt x="2827742" y="42550"/>
                  </a:lnTo>
                  <a:lnTo>
                    <a:pt x="2866435" y="45223"/>
                  </a:lnTo>
                  <a:lnTo>
                    <a:pt x="2905128" y="47998"/>
                  </a:lnTo>
                  <a:lnTo>
                    <a:pt x="2944815" y="49846"/>
                  </a:lnTo>
                  <a:lnTo>
                    <a:pt x="2985163" y="51080"/>
                  </a:lnTo>
                  <a:lnTo>
                    <a:pt x="3025952" y="51902"/>
                  </a:lnTo>
                  <a:lnTo>
                    <a:pt x="3065051" y="53442"/>
                  </a:lnTo>
                  <a:lnTo>
                    <a:pt x="3103024" y="55461"/>
                  </a:lnTo>
                  <a:lnTo>
                    <a:pt x="3140245" y="57799"/>
                  </a:lnTo>
                  <a:lnTo>
                    <a:pt x="3177958" y="60350"/>
                  </a:lnTo>
                  <a:lnTo>
                    <a:pt x="3215998" y="63043"/>
                  </a:lnTo>
                  <a:lnTo>
                    <a:pt x="3254257" y="65831"/>
                  </a:lnTo>
                  <a:lnTo>
                    <a:pt x="3292661" y="68682"/>
                  </a:lnTo>
                  <a:lnTo>
                    <a:pt x="3331162" y="71573"/>
                  </a:lnTo>
                  <a:lnTo>
                    <a:pt x="3369727" y="74494"/>
                  </a:lnTo>
                  <a:lnTo>
                    <a:pt x="3408337" y="78427"/>
                  </a:lnTo>
                  <a:lnTo>
                    <a:pt x="3446975" y="83031"/>
                  </a:lnTo>
                  <a:lnTo>
                    <a:pt x="3485630" y="88085"/>
                  </a:lnTo>
                  <a:lnTo>
                    <a:pt x="3523309" y="92448"/>
                  </a:lnTo>
                  <a:lnTo>
                    <a:pt x="3560334" y="96347"/>
                  </a:lnTo>
                  <a:lnTo>
                    <a:pt x="3596923" y="99939"/>
                  </a:lnTo>
                  <a:lnTo>
                    <a:pt x="3633221" y="104319"/>
                  </a:lnTo>
                  <a:lnTo>
                    <a:pt x="3669328" y="109222"/>
                  </a:lnTo>
                  <a:lnTo>
                    <a:pt x="3705305" y="114476"/>
                  </a:lnTo>
                  <a:lnTo>
                    <a:pt x="3740202" y="119963"/>
                  </a:lnTo>
                  <a:lnTo>
                    <a:pt x="3774383" y="125606"/>
                  </a:lnTo>
                  <a:lnTo>
                    <a:pt x="3808084" y="131351"/>
                  </a:lnTo>
                  <a:lnTo>
                    <a:pt x="3840472" y="137166"/>
                  </a:lnTo>
                  <a:lnTo>
                    <a:pt x="3871987" y="143027"/>
                  </a:lnTo>
                  <a:lnTo>
                    <a:pt x="3902918" y="148919"/>
                  </a:lnTo>
                  <a:lnTo>
                    <a:pt x="3933461" y="154831"/>
                  </a:lnTo>
                  <a:lnTo>
                    <a:pt x="3963745" y="160757"/>
                  </a:lnTo>
                  <a:lnTo>
                    <a:pt x="3993855" y="166693"/>
                  </a:lnTo>
                  <a:lnTo>
                    <a:pt x="4022860" y="172633"/>
                  </a:lnTo>
                  <a:lnTo>
                    <a:pt x="4051125" y="178579"/>
                  </a:lnTo>
                  <a:lnTo>
                    <a:pt x="4078899" y="184526"/>
                  </a:lnTo>
                  <a:lnTo>
                    <a:pt x="4103367" y="190476"/>
                  </a:lnTo>
                  <a:lnTo>
                    <a:pt x="4146430" y="202378"/>
                  </a:lnTo>
                  <a:lnTo>
                    <a:pt x="4223742" y="2142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3" name="SMARTInkShape-3138"/>
            <p:cNvSpPr/>
            <p:nvPr/>
          </p:nvSpPr>
          <p:spPr>
            <a:xfrm>
              <a:off x="6206132" y="4554188"/>
              <a:ext cx="132061" cy="89250"/>
            </a:xfrm>
            <a:custGeom>
              <a:avLst/>
              <a:gdLst/>
              <a:ahLst/>
              <a:cxnLst/>
              <a:rect l="0" t="0" r="0" b="0"/>
              <a:pathLst>
                <a:path w="132061" h="89250">
                  <a:moveTo>
                    <a:pt x="0" y="80319"/>
                  </a:moveTo>
                  <a:lnTo>
                    <a:pt x="993" y="71206"/>
                  </a:lnTo>
                  <a:lnTo>
                    <a:pt x="11025" y="29638"/>
                  </a:lnTo>
                  <a:lnTo>
                    <a:pt x="21250" y="15407"/>
                  </a:lnTo>
                  <a:lnTo>
                    <a:pt x="34629" y="6075"/>
                  </a:lnTo>
                  <a:lnTo>
                    <a:pt x="46420" y="1766"/>
                  </a:lnTo>
                  <a:lnTo>
                    <a:pt x="90633" y="0"/>
                  </a:lnTo>
                  <a:lnTo>
                    <a:pt x="105458" y="4707"/>
                  </a:lnTo>
                  <a:lnTo>
                    <a:pt x="121117" y="15187"/>
                  </a:lnTo>
                  <a:lnTo>
                    <a:pt x="127582" y="20945"/>
                  </a:lnTo>
                  <a:lnTo>
                    <a:pt x="131118" y="26810"/>
                  </a:lnTo>
                  <a:lnTo>
                    <a:pt x="132060" y="29764"/>
                  </a:lnTo>
                  <a:lnTo>
                    <a:pt x="131696" y="32726"/>
                  </a:lnTo>
                  <a:lnTo>
                    <a:pt x="128646" y="38662"/>
                  </a:lnTo>
                  <a:lnTo>
                    <a:pt x="126444" y="40642"/>
                  </a:lnTo>
                  <a:lnTo>
                    <a:pt x="82805" y="65546"/>
                  </a:lnTo>
                  <a:lnTo>
                    <a:pt x="56154" y="77689"/>
                  </a:lnTo>
                  <a:lnTo>
                    <a:pt x="48770" y="80142"/>
                  </a:lnTo>
                  <a:lnTo>
                    <a:pt x="35719" y="892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4" name="SMARTInkShape-3139"/>
            <p:cNvSpPr/>
            <p:nvPr/>
          </p:nvSpPr>
          <p:spPr>
            <a:xfrm>
              <a:off x="6206132" y="4554139"/>
              <a:ext cx="17851" cy="205385"/>
            </a:xfrm>
            <a:custGeom>
              <a:avLst/>
              <a:gdLst/>
              <a:ahLst/>
              <a:cxnLst/>
              <a:rect l="0" t="0" r="0" b="0"/>
              <a:pathLst>
                <a:path w="17851" h="205385">
                  <a:moveTo>
                    <a:pt x="0" y="0"/>
                  </a:moveTo>
                  <a:lnTo>
                    <a:pt x="0" y="4742"/>
                  </a:lnTo>
                  <a:lnTo>
                    <a:pt x="2646" y="9715"/>
                  </a:lnTo>
                  <a:lnTo>
                    <a:pt x="6137" y="15233"/>
                  </a:lnTo>
                  <a:lnTo>
                    <a:pt x="16510" y="51138"/>
                  </a:lnTo>
                  <a:lnTo>
                    <a:pt x="17741" y="91109"/>
                  </a:lnTo>
                  <a:lnTo>
                    <a:pt x="17850" y="130606"/>
                  </a:lnTo>
                  <a:lnTo>
                    <a:pt x="16867" y="174586"/>
                  </a:lnTo>
                  <a:lnTo>
                    <a:pt x="9298" y="203174"/>
                  </a:lnTo>
                  <a:lnTo>
                    <a:pt x="8183" y="203910"/>
                  </a:lnTo>
                  <a:lnTo>
                    <a:pt x="0" y="2053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4" name="SMARTInkShape-Group346"/>
          <p:cNvGrpSpPr/>
          <p:nvPr/>
        </p:nvGrpSpPr>
        <p:grpSpPr>
          <a:xfrm>
            <a:off x="3580804" y="4866679"/>
            <a:ext cx="1044775" cy="250033"/>
            <a:chOff x="3580804" y="4866679"/>
            <a:chExt cx="1044775" cy="250033"/>
          </a:xfrm>
        </p:grpSpPr>
        <p:sp>
          <p:nvSpPr>
            <p:cNvPr id="1566" name="SMARTInkShape-3140"/>
            <p:cNvSpPr/>
            <p:nvPr/>
          </p:nvSpPr>
          <p:spPr>
            <a:xfrm>
              <a:off x="4473773" y="4902146"/>
              <a:ext cx="151806" cy="124837"/>
            </a:xfrm>
            <a:custGeom>
              <a:avLst/>
              <a:gdLst/>
              <a:ahLst/>
              <a:cxnLst/>
              <a:rect l="0" t="0" r="0" b="0"/>
              <a:pathLst>
                <a:path w="151806" h="124837">
                  <a:moveTo>
                    <a:pt x="8930" y="98479"/>
                  </a:moveTo>
                  <a:lnTo>
                    <a:pt x="1242" y="113855"/>
                  </a:lnTo>
                  <a:lnTo>
                    <a:pt x="33" y="124836"/>
                  </a:lnTo>
                  <a:lnTo>
                    <a:pt x="0" y="90712"/>
                  </a:lnTo>
                  <a:lnTo>
                    <a:pt x="2646" y="82460"/>
                  </a:lnTo>
                  <a:lnTo>
                    <a:pt x="6137" y="74492"/>
                  </a:lnTo>
                  <a:lnTo>
                    <a:pt x="13302" y="47462"/>
                  </a:lnTo>
                  <a:lnTo>
                    <a:pt x="25081" y="30120"/>
                  </a:lnTo>
                  <a:lnTo>
                    <a:pt x="55901" y="2851"/>
                  </a:lnTo>
                  <a:lnTo>
                    <a:pt x="64057" y="0"/>
                  </a:lnTo>
                  <a:lnTo>
                    <a:pt x="105679" y="150"/>
                  </a:lnTo>
                  <a:lnTo>
                    <a:pt x="109148" y="184"/>
                  </a:lnTo>
                  <a:lnTo>
                    <a:pt x="115649" y="2868"/>
                  </a:lnTo>
                  <a:lnTo>
                    <a:pt x="127906" y="12675"/>
                  </a:lnTo>
                  <a:lnTo>
                    <a:pt x="131261" y="20987"/>
                  </a:lnTo>
                  <a:lnTo>
                    <a:pt x="133745" y="30303"/>
                  </a:lnTo>
                  <a:lnTo>
                    <a:pt x="146217" y="61744"/>
                  </a:lnTo>
                  <a:lnTo>
                    <a:pt x="151805" y="984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7" name="SMARTInkShape-3141"/>
            <p:cNvSpPr/>
            <p:nvPr/>
          </p:nvSpPr>
          <p:spPr>
            <a:xfrm>
              <a:off x="4362235" y="4884539"/>
              <a:ext cx="75287" cy="124969"/>
            </a:xfrm>
            <a:custGeom>
              <a:avLst/>
              <a:gdLst/>
              <a:ahLst/>
              <a:cxnLst/>
              <a:rect l="0" t="0" r="0" b="0"/>
              <a:pathLst>
                <a:path w="75287" h="124969">
                  <a:moveTo>
                    <a:pt x="4382" y="0"/>
                  </a:moveTo>
                  <a:lnTo>
                    <a:pt x="9123" y="4740"/>
                  </a:lnTo>
                  <a:lnTo>
                    <a:pt x="11450" y="9713"/>
                  </a:lnTo>
                  <a:lnTo>
                    <a:pt x="12944" y="25731"/>
                  </a:lnTo>
                  <a:lnTo>
                    <a:pt x="10502" y="33925"/>
                  </a:lnTo>
                  <a:lnTo>
                    <a:pt x="8462" y="37500"/>
                  </a:lnTo>
                  <a:lnTo>
                    <a:pt x="0" y="81307"/>
                  </a:lnTo>
                  <a:lnTo>
                    <a:pt x="119" y="93353"/>
                  </a:lnTo>
                  <a:lnTo>
                    <a:pt x="3540" y="109170"/>
                  </a:lnTo>
                  <a:lnTo>
                    <a:pt x="5805" y="112466"/>
                  </a:lnTo>
                  <a:lnTo>
                    <a:pt x="13613" y="118776"/>
                  </a:lnTo>
                  <a:lnTo>
                    <a:pt x="21052" y="122243"/>
                  </a:lnTo>
                  <a:lnTo>
                    <a:pt x="38653" y="124467"/>
                  </a:lnTo>
                  <a:lnTo>
                    <a:pt x="60548" y="124968"/>
                  </a:lnTo>
                  <a:lnTo>
                    <a:pt x="66718" y="122348"/>
                  </a:lnTo>
                  <a:lnTo>
                    <a:pt x="69751" y="120261"/>
                  </a:lnTo>
                  <a:lnTo>
                    <a:pt x="73123" y="115295"/>
                  </a:lnTo>
                  <a:lnTo>
                    <a:pt x="75020" y="106922"/>
                  </a:lnTo>
                  <a:lnTo>
                    <a:pt x="75286" y="104023"/>
                  </a:lnTo>
                  <a:lnTo>
                    <a:pt x="68084" y="78618"/>
                  </a:lnTo>
                  <a:lnTo>
                    <a:pt x="66694" y="76224"/>
                  </a:lnTo>
                  <a:lnTo>
                    <a:pt x="64774" y="74628"/>
                  </a:lnTo>
                  <a:lnTo>
                    <a:pt x="57960" y="7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8" name="SMARTInkShape-3142"/>
            <p:cNvSpPr/>
            <p:nvPr/>
          </p:nvSpPr>
          <p:spPr>
            <a:xfrm>
              <a:off x="4313039" y="4875609"/>
              <a:ext cx="8930" cy="17861"/>
            </a:xfrm>
            <a:custGeom>
              <a:avLst/>
              <a:gdLst/>
              <a:ahLst/>
              <a:cxnLst/>
              <a:rect l="0" t="0" r="0" b="0"/>
              <a:pathLst>
                <a:path w="8930" h="17861">
                  <a:moveTo>
                    <a:pt x="8929" y="17860"/>
                  </a:moveTo>
                  <a:lnTo>
                    <a:pt x="4189" y="13119"/>
                  </a:lnTo>
                  <a:lnTo>
                    <a:pt x="1862" y="814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9" name="SMARTInkShape-3143"/>
            <p:cNvSpPr/>
            <p:nvPr/>
          </p:nvSpPr>
          <p:spPr>
            <a:xfrm>
              <a:off x="4054078" y="4929917"/>
              <a:ext cx="221687" cy="124287"/>
            </a:xfrm>
            <a:custGeom>
              <a:avLst/>
              <a:gdLst/>
              <a:ahLst/>
              <a:cxnLst/>
              <a:rect l="0" t="0" r="0" b="0"/>
              <a:pathLst>
                <a:path w="221687" h="124287">
                  <a:moveTo>
                    <a:pt x="0" y="26060"/>
                  </a:moveTo>
                  <a:lnTo>
                    <a:pt x="4741" y="26060"/>
                  </a:lnTo>
                  <a:lnTo>
                    <a:pt x="47595" y="15036"/>
                  </a:lnTo>
                  <a:lnTo>
                    <a:pt x="90678" y="2963"/>
                  </a:lnTo>
                  <a:lnTo>
                    <a:pt x="132160" y="0"/>
                  </a:lnTo>
                  <a:lnTo>
                    <a:pt x="171230" y="359"/>
                  </a:lnTo>
                  <a:lnTo>
                    <a:pt x="206251" y="8373"/>
                  </a:lnTo>
                  <a:lnTo>
                    <a:pt x="208938" y="10299"/>
                  </a:lnTo>
                  <a:lnTo>
                    <a:pt x="219742" y="23359"/>
                  </a:lnTo>
                  <a:lnTo>
                    <a:pt x="221686" y="29159"/>
                  </a:lnTo>
                  <a:lnTo>
                    <a:pt x="214056" y="72220"/>
                  </a:lnTo>
                  <a:lnTo>
                    <a:pt x="207390" y="90335"/>
                  </a:lnTo>
                  <a:lnTo>
                    <a:pt x="205383" y="1242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0" name="SMARTInkShape-3144"/>
            <p:cNvSpPr/>
            <p:nvPr/>
          </p:nvSpPr>
          <p:spPr>
            <a:xfrm>
              <a:off x="4144735" y="4866679"/>
              <a:ext cx="34359" cy="205385"/>
            </a:xfrm>
            <a:custGeom>
              <a:avLst/>
              <a:gdLst/>
              <a:ahLst/>
              <a:cxnLst/>
              <a:rect l="0" t="0" r="0" b="0"/>
              <a:pathLst>
                <a:path w="34359" h="205385">
                  <a:moveTo>
                    <a:pt x="34358" y="0"/>
                  </a:moveTo>
                  <a:lnTo>
                    <a:pt x="29618" y="0"/>
                  </a:lnTo>
                  <a:lnTo>
                    <a:pt x="28222" y="992"/>
                  </a:lnTo>
                  <a:lnTo>
                    <a:pt x="27291" y="2646"/>
                  </a:lnTo>
                  <a:lnTo>
                    <a:pt x="16356" y="42860"/>
                  </a:lnTo>
                  <a:lnTo>
                    <a:pt x="7479" y="83787"/>
                  </a:lnTo>
                  <a:lnTo>
                    <a:pt x="0" y="120726"/>
                  </a:lnTo>
                  <a:lnTo>
                    <a:pt x="7813" y="163635"/>
                  </a:lnTo>
                  <a:lnTo>
                    <a:pt x="16598" y="191302"/>
                  </a:lnTo>
                  <a:lnTo>
                    <a:pt x="18550" y="193020"/>
                  </a:lnTo>
                  <a:lnTo>
                    <a:pt x="20843" y="194164"/>
                  </a:lnTo>
                  <a:lnTo>
                    <a:pt x="22371" y="195919"/>
                  </a:lnTo>
                  <a:lnTo>
                    <a:pt x="25429" y="2053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1" name="SMARTInkShape-3145"/>
            <p:cNvSpPr/>
            <p:nvPr/>
          </p:nvSpPr>
          <p:spPr>
            <a:xfrm>
              <a:off x="3877415" y="4964906"/>
              <a:ext cx="114156" cy="78495"/>
            </a:xfrm>
            <a:custGeom>
              <a:avLst/>
              <a:gdLst/>
              <a:ahLst/>
              <a:cxnLst/>
              <a:rect l="0" t="0" r="0" b="0"/>
              <a:pathLst>
                <a:path w="114156" h="78495">
                  <a:moveTo>
                    <a:pt x="114155" y="0"/>
                  </a:moveTo>
                  <a:lnTo>
                    <a:pt x="77946" y="0"/>
                  </a:lnTo>
                  <a:lnTo>
                    <a:pt x="61351" y="992"/>
                  </a:lnTo>
                  <a:lnTo>
                    <a:pt x="28329" y="12429"/>
                  </a:lnTo>
                  <a:lnTo>
                    <a:pt x="7848" y="26858"/>
                  </a:lnTo>
                  <a:lnTo>
                    <a:pt x="2415" y="32772"/>
                  </a:lnTo>
                  <a:lnTo>
                    <a:pt x="0" y="38710"/>
                  </a:lnTo>
                  <a:lnTo>
                    <a:pt x="1573" y="47300"/>
                  </a:lnTo>
                  <a:lnTo>
                    <a:pt x="5927" y="64244"/>
                  </a:lnTo>
                  <a:lnTo>
                    <a:pt x="9261" y="67634"/>
                  </a:lnTo>
                  <a:lnTo>
                    <a:pt x="20902" y="74047"/>
                  </a:lnTo>
                  <a:lnTo>
                    <a:pt x="39451" y="78494"/>
                  </a:lnTo>
                  <a:lnTo>
                    <a:pt x="70625" y="72868"/>
                  </a:lnTo>
                  <a:lnTo>
                    <a:pt x="105225" y="625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2" name="SMARTInkShape-3146"/>
            <p:cNvSpPr/>
            <p:nvPr/>
          </p:nvSpPr>
          <p:spPr>
            <a:xfrm>
              <a:off x="3768328" y="4938616"/>
              <a:ext cx="150037" cy="178096"/>
            </a:xfrm>
            <a:custGeom>
              <a:avLst/>
              <a:gdLst/>
              <a:ahLst/>
              <a:cxnLst/>
              <a:rect l="0" t="0" r="0" b="0"/>
              <a:pathLst>
                <a:path w="150037" h="178096">
                  <a:moveTo>
                    <a:pt x="0" y="70939"/>
                  </a:moveTo>
                  <a:lnTo>
                    <a:pt x="4741" y="66198"/>
                  </a:lnTo>
                  <a:lnTo>
                    <a:pt x="12359" y="63871"/>
                  </a:lnTo>
                  <a:lnTo>
                    <a:pt x="37882" y="59526"/>
                  </a:lnTo>
                  <a:lnTo>
                    <a:pt x="71627" y="46577"/>
                  </a:lnTo>
                  <a:lnTo>
                    <a:pt x="89353" y="42223"/>
                  </a:lnTo>
                  <a:lnTo>
                    <a:pt x="133864" y="21699"/>
                  </a:lnTo>
                  <a:lnTo>
                    <a:pt x="142851" y="16001"/>
                  </a:lnTo>
                  <a:lnTo>
                    <a:pt x="145835" y="13477"/>
                  </a:lnTo>
                  <a:lnTo>
                    <a:pt x="149152" y="8027"/>
                  </a:lnTo>
                  <a:lnTo>
                    <a:pt x="150036" y="5186"/>
                  </a:lnTo>
                  <a:lnTo>
                    <a:pt x="149633" y="3290"/>
                  </a:lnTo>
                  <a:lnTo>
                    <a:pt x="148372" y="2028"/>
                  </a:lnTo>
                  <a:lnTo>
                    <a:pt x="146540" y="1185"/>
                  </a:lnTo>
                  <a:lnTo>
                    <a:pt x="134480" y="0"/>
                  </a:lnTo>
                  <a:lnTo>
                    <a:pt x="92699" y="16348"/>
                  </a:lnTo>
                  <a:lnTo>
                    <a:pt x="72446" y="28636"/>
                  </a:lnTo>
                  <a:lnTo>
                    <a:pt x="42797" y="51220"/>
                  </a:lnTo>
                  <a:lnTo>
                    <a:pt x="24353" y="84988"/>
                  </a:lnTo>
                  <a:lnTo>
                    <a:pt x="18714" y="129613"/>
                  </a:lnTo>
                  <a:lnTo>
                    <a:pt x="19232" y="142656"/>
                  </a:lnTo>
                  <a:lnTo>
                    <a:pt x="35718" y="1780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3" name="SMARTInkShape-3147"/>
            <p:cNvSpPr/>
            <p:nvPr/>
          </p:nvSpPr>
          <p:spPr>
            <a:xfrm>
              <a:off x="3580804" y="4920258"/>
              <a:ext cx="125017" cy="187524"/>
            </a:xfrm>
            <a:custGeom>
              <a:avLst/>
              <a:gdLst/>
              <a:ahLst/>
              <a:cxnLst/>
              <a:rect l="0" t="0" r="0" b="0"/>
              <a:pathLst>
                <a:path w="125017" h="187524">
                  <a:moveTo>
                    <a:pt x="125016" y="0"/>
                  </a:moveTo>
                  <a:lnTo>
                    <a:pt x="115903" y="992"/>
                  </a:lnTo>
                  <a:lnTo>
                    <a:pt x="75782" y="9094"/>
                  </a:lnTo>
                  <a:lnTo>
                    <a:pt x="42163" y="18479"/>
                  </a:lnTo>
                  <a:lnTo>
                    <a:pt x="33622" y="24087"/>
                  </a:lnTo>
                  <a:lnTo>
                    <a:pt x="29826" y="29888"/>
                  </a:lnTo>
                  <a:lnTo>
                    <a:pt x="30785" y="38419"/>
                  </a:lnTo>
                  <a:lnTo>
                    <a:pt x="34519" y="47833"/>
                  </a:lnTo>
                  <a:lnTo>
                    <a:pt x="39485" y="55325"/>
                  </a:lnTo>
                  <a:lnTo>
                    <a:pt x="78535" y="83786"/>
                  </a:lnTo>
                  <a:lnTo>
                    <a:pt x="112748" y="109632"/>
                  </a:lnTo>
                  <a:lnTo>
                    <a:pt x="119564" y="121816"/>
                  </a:lnTo>
                  <a:lnTo>
                    <a:pt x="123401" y="135091"/>
                  </a:lnTo>
                  <a:lnTo>
                    <a:pt x="120963" y="139670"/>
                  </a:lnTo>
                  <a:lnTo>
                    <a:pt x="110316" y="150050"/>
                  </a:lnTo>
                  <a:lnTo>
                    <a:pt x="66256" y="176108"/>
                  </a:lnTo>
                  <a:lnTo>
                    <a:pt x="52268" y="182450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1" name="SMARTInkShape-Group347"/>
          <p:cNvGrpSpPr/>
          <p:nvPr/>
        </p:nvGrpSpPr>
        <p:grpSpPr>
          <a:xfrm>
            <a:off x="3911780" y="5063133"/>
            <a:ext cx="945971" cy="312540"/>
            <a:chOff x="3911780" y="5063133"/>
            <a:chExt cx="945971" cy="312540"/>
          </a:xfrm>
        </p:grpSpPr>
        <p:sp>
          <p:nvSpPr>
            <p:cNvPr id="1575" name="SMARTInkShape-3148"/>
            <p:cNvSpPr/>
            <p:nvPr/>
          </p:nvSpPr>
          <p:spPr>
            <a:xfrm>
              <a:off x="4000500" y="5331206"/>
              <a:ext cx="857251" cy="44467"/>
            </a:xfrm>
            <a:custGeom>
              <a:avLst/>
              <a:gdLst/>
              <a:ahLst/>
              <a:cxnLst/>
              <a:rect l="0" t="0" r="0" b="0"/>
              <a:pathLst>
                <a:path w="857251" h="44467">
                  <a:moveTo>
                    <a:pt x="0" y="44466"/>
                  </a:moveTo>
                  <a:lnTo>
                    <a:pt x="31044" y="43474"/>
                  </a:lnTo>
                  <a:lnTo>
                    <a:pt x="73718" y="35371"/>
                  </a:lnTo>
                  <a:lnTo>
                    <a:pt x="106729" y="29644"/>
                  </a:lnTo>
                  <a:lnTo>
                    <a:pt x="147489" y="26514"/>
                  </a:lnTo>
                  <a:lnTo>
                    <a:pt x="190984" y="19743"/>
                  </a:lnTo>
                  <a:lnTo>
                    <a:pt x="220481" y="14296"/>
                  </a:lnTo>
                  <a:lnTo>
                    <a:pt x="255419" y="11212"/>
                  </a:lnTo>
                  <a:lnTo>
                    <a:pt x="293105" y="8851"/>
                  </a:lnTo>
                  <a:lnTo>
                    <a:pt x="329698" y="4493"/>
                  </a:lnTo>
                  <a:lnTo>
                    <a:pt x="368452" y="1895"/>
                  </a:lnTo>
                  <a:lnTo>
                    <a:pt x="408827" y="740"/>
                  </a:lnTo>
                  <a:lnTo>
                    <a:pt x="449922" y="227"/>
                  </a:lnTo>
                  <a:lnTo>
                    <a:pt x="491337" y="0"/>
                  </a:lnTo>
                  <a:lnTo>
                    <a:pt x="531904" y="889"/>
                  </a:lnTo>
                  <a:lnTo>
                    <a:pt x="569776" y="4594"/>
                  </a:lnTo>
                  <a:lnTo>
                    <a:pt x="606453" y="9547"/>
                  </a:lnTo>
                  <a:lnTo>
                    <a:pt x="641605" y="14063"/>
                  </a:lnTo>
                  <a:lnTo>
                    <a:pt x="673765" y="16071"/>
                  </a:lnTo>
                  <a:lnTo>
                    <a:pt x="704594" y="19608"/>
                  </a:lnTo>
                  <a:lnTo>
                    <a:pt x="735825" y="23495"/>
                  </a:lnTo>
                  <a:lnTo>
                    <a:pt x="769549" y="25224"/>
                  </a:lnTo>
                  <a:lnTo>
                    <a:pt x="807783" y="26197"/>
                  </a:lnTo>
                  <a:lnTo>
                    <a:pt x="823028" y="29070"/>
                  </a:lnTo>
                  <a:lnTo>
                    <a:pt x="840899" y="34260"/>
                  </a:lnTo>
                  <a:lnTo>
                    <a:pt x="850862" y="35158"/>
                  </a:lnTo>
                  <a:lnTo>
                    <a:pt x="852991" y="34291"/>
                  </a:lnTo>
                  <a:lnTo>
                    <a:pt x="854411" y="32721"/>
                  </a:lnTo>
                  <a:lnTo>
                    <a:pt x="857248" y="26610"/>
                  </a:lnTo>
                  <a:lnTo>
                    <a:pt x="857248" y="26608"/>
                  </a:lnTo>
                  <a:lnTo>
                    <a:pt x="857250" y="266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6" name="SMARTInkShape-3149"/>
            <p:cNvSpPr/>
            <p:nvPr/>
          </p:nvSpPr>
          <p:spPr>
            <a:xfrm>
              <a:off x="4661332" y="5063133"/>
              <a:ext cx="116051" cy="187445"/>
            </a:xfrm>
            <a:custGeom>
              <a:avLst/>
              <a:gdLst/>
              <a:ahLst/>
              <a:cxnLst/>
              <a:rect l="0" t="0" r="0" b="0"/>
              <a:pathLst>
                <a:path w="116051" h="187445">
                  <a:moveTo>
                    <a:pt x="44613" y="0"/>
                  </a:moveTo>
                  <a:lnTo>
                    <a:pt x="36925" y="0"/>
                  </a:lnTo>
                  <a:lnTo>
                    <a:pt x="34936" y="13266"/>
                  </a:lnTo>
                  <a:lnTo>
                    <a:pt x="29619" y="24325"/>
                  </a:lnTo>
                  <a:lnTo>
                    <a:pt x="22125" y="68597"/>
                  </a:lnTo>
                  <a:lnTo>
                    <a:pt x="13461" y="111880"/>
                  </a:lnTo>
                  <a:lnTo>
                    <a:pt x="6850" y="148004"/>
                  </a:lnTo>
                  <a:lnTo>
                    <a:pt x="0" y="187257"/>
                  </a:lnTo>
                  <a:lnTo>
                    <a:pt x="4716" y="187444"/>
                  </a:lnTo>
                  <a:lnTo>
                    <a:pt x="6109" y="186478"/>
                  </a:lnTo>
                  <a:lnTo>
                    <a:pt x="7037" y="184842"/>
                  </a:lnTo>
                  <a:lnTo>
                    <a:pt x="8344" y="175152"/>
                  </a:lnTo>
                  <a:lnTo>
                    <a:pt x="9642" y="166149"/>
                  </a:lnTo>
                  <a:lnTo>
                    <a:pt x="32804" y="121754"/>
                  </a:lnTo>
                  <a:lnTo>
                    <a:pt x="42657" y="105087"/>
                  </a:lnTo>
                  <a:lnTo>
                    <a:pt x="82814" y="71504"/>
                  </a:lnTo>
                  <a:lnTo>
                    <a:pt x="95154" y="64285"/>
                  </a:lnTo>
                  <a:lnTo>
                    <a:pt x="104721" y="62859"/>
                  </a:lnTo>
                  <a:lnTo>
                    <a:pt x="110353" y="62664"/>
                  </a:lnTo>
                  <a:lnTo>
                    <a:pt x="112251" y="63604"/>
                  </a:lnTo>
                  <a:lnTo>
                    <a:pt x="113519" y="65223"/>
                  </a:lnTo>
                  <a:lnTo>
                    <a:pt x="114925" y="69667"/>
                  </a:lnTo>
                  <a:lnTo>
                    <a:pt x="116042" y="111317"/>
                  </a:lnTo>
                  <a:lnTo>
                    <a:pt x="116050" y="151874"/>
                  </a:lnTo>
                  <a:lnTo>
                    <a:pt x="116050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7" name="SMARTInkShape-3150"/>
            <p:cNvSpPr/>
            <p:nvPr/>
          </p:nvSpPr>
          <p:spPr>
            <a:xfrm>
              <a:off x="4411264" y="5143545"/>
              <a:ext cx="169666" cy="133901"/>
            </a:xfrm>
            <a:custGeom>
              <a:avLst/>
              <a:gdLst/>
              <a:ahLst/>
              <a:cxnLst/>
              <a:rect l="0" t="0" r="0" b="0"/>
              <a:pathLst>
                <a:path w="169666" h="133901">
                  <a:moveTo>
                    <a:pt x="0" y="107111"/>
                  </a:moveTo>
                  <a:lnTo>
                    <a:pt x="0" y="133391"/>
                  </a:lnTo>
                  <a:lnTo>
                    <a:pt x="4742" y="133750"/>
                  </a:lnTo>
                  <a:lnTo>
                    <a:pt x="6138" y="132807"/>
                  </a:lnTo>
                  <a:lnTo>
                    <a:pt x="7069" y="131186"/>
                  </a:lnTo>
                  <a:lnTo>
                    <a:pt x="8564" y="121458"/>
                  </a:lnTo>
                  <a:lnTo>
                    <a:pt x="9917" y="83124"/>
                  </a:lnTo>
                  <a:lnTo>
                    <a:pt x="16058" y="68474"/>
                  </a:lnTo>
                  <a:lnTo>
                    <a:pt x="33839" y="41709"/>
                  </a:lnTo>
                  <a:lnTo>
                    <a:pt x="65843" y="21059"/>
                  </a:lnTo>
                  <a:lnTo>
                    <a:pt x="104533" y="2616"/>
                  </a:lnTo>
                  <a:lnTo>
                    <a:pt x="145440" y="0"/>
                  </a:lnTo>
                  <a:lnTo>
                    <a:pt x="151622" y="2621"/>
                  </a:lnTo>
                  <a:lnTo>
                    <a:pt x="163677" y="12388"/>
                  </a:lnTo>
                  <a:lnTo>
                    <a:pt x="167004" y="18048"/>
                  </a:lnTo>
                  <a:lnTo>
                    <a:pt x="169315" y="26591"/>
                  </a:lnTo>
                  <a:lnTo>
                    <a:pt x="169509" y="30975"/>
                  </a:lnTo>
                  <a:lnTo>
                    <a:pt x="166951" y="36231"/>
                  </a:lnTo>
                  <a:lnTo>
                    <a:pt x="163497" y="41875"/>
                  </a:lnTo>
                  <a:lnTo>
                    <a:pt x="161963" y="47690"/>
                  </a:lnTo>
                  <a:lnTo>
                    <a:pt x="160562" y="49637"/>
                  </a:lnTo>
                  <a:lnTo>
                    <a:pt x="158635" y="50936"/>
                  </a:lnTo>
                  <a:lnTo>
                    <a:pt x="156359" y="51801"/>
                  </a:lnTo>
                  <a:lnTo>
                    <a:pt x="139777" y="73498"/>
                  </a:lnTo>
                  <a:lnTo>
                    <a:pt x="136538" y="79935"/>
                  </a:lnTo>
                  <a:lnTo>
                    <a:pt x="134106" y="86103"/>
                  </a:lnTo>
                  <a:lnTo>
                    <a:pt x="129718" y="92152"/>
                  </a:lnTo>
                  <a:lnTo>
                    <a:pt x="129144" y="95154"/>
                  </a:lnTo>
                  <a:lnTo>
                    <a:pt x="129752" y="98146"/>
                  </a:lnTo>
                  <a:lnTo>
                    <a:pt x="132082" y="104120"/>
                  </a:lnTo>
                  <a:lnTo>
                    <a:pt x="134387" y="113060"/>
                  </a:lnTo>
                  <a:lnTo>
                    <a:pt x="146303" y="127946"/>
                  </a:lnTo>
                  <a:lnTo>
                    <a:pt x="152005" y="131254"/>
                  </a:lnTo>
                  <a:lnTo>
                    <a:pt x="169665" y="133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8" name="SMARTInkShape-3151"/>
            <p:cNvSpPr/>
            <p:nvPr/>
          </p:nvSpPr>
          <p:spPr>
            <a:xfrm>
              <a:off x="4268423" y="5223867"/>
              <a:ext cx="80335" cy="62095"/>
            </a:xfrm>
            <a:custGeom>
              <a:avLst/>
              <a:gdLst/>
              <a:ahLst/>
              <a:cxnLst/>
              <a:rect l="0" t="0" r="0" b="0"/>
              <a:pathLst>
                <a:path w="80335" h="62095">
                  <a:moveTo>
                    <a:pt x="8897" y="8930"/>
                  </a:moveTo>
                  <a:lnTo>
                    <a:pt x="4157" y="8930"/>
                  </a:lnTo>
                  <a:lnTo>
                    <a:pt x="2760" y="9922"/>
                  </a:lnTo>
                  <a:lnTo>
                    <a:pt x="1830" y="11575"/>
                  </a:lnTo>
                  <a:lnTo>
                    <a:pt x="213" y="18024"/>
                  </a:lnTo>
                  <a:lnTo>
                    <a:pt x="0" y="30179"/>
                  </a:lnTo>
                  <a:lnTo>
                    <a:pt x="2628" y="35902"/>
                  </a:lnTo>
                  <a:lnTo>
                    <a:pt x="6111" y="41754"/>
                  </a:lnTo>
                  <a:lnTo>
                    <a:pt x="7659" y="47661"/>
                  </a:lnTo>
                  <a:lnTo>
                    <a:pt x="9064" y="49633"/>
                  </a:lnTo>
                  <a:lnTo>
                    <a:pt x="10993" y="50948"/>
                  </a:lnTo>
                  <a:lnTo>
                    <a:pt x="15781" y="53402"/>
                  </a:lnTo>
                  <a:lnTo>
                    <a:pt x="24056" y="59369"/>
                  </a:lnTo>
                  <a:lnTo>
                    <a:pt x="32792" y="61577"/>
                  </a:lnTo>
                  <a:lnTo>
                    <a:pt x="38699" y="62094"/>
                  </a:lnTo>
                  <a:lnTo>
                    <a:pt x="40671" y="61240"/>
                  </a:lnTo>
                  <a:lnTo>
                    <a:pt x="41986" y="59678"/>
                  </a:lnTo>
                  <a:lnTo>
                    <a:pt x="42863" y="57644"/>
                  </a:lnTo>
                  <a:lnTo>
                    <a:pt x="44439" y="56290"/>
                  </a:lnTo>
                  <a:lnTo>
                    <a:pt x="54098" y="51468"/>
                  </a:lnTo>
                  <a:lnTo>
                    <a:pt x="56891" y="49194"/>
                  </a:lnTo>
                  <a:lnTo>
                    <a:pt x="59993" y="44022"/>
                  </a:lnTo>
                  <a:lnTo>
                    <a:pt x="71473" y="12708"/>
                  </a:lnTo>
                  <a:lnTo>
                    <a:pt x="8033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9" name="SMARTInkShape-3152"/>
            <p:cNvSpPr/>
            <p:nvPr/>
          </p:nvSpPr>
          <p:spPr>
            <a:xfrm>
              <a:off x="4098727" y="5125641"/>
              <a:ext cx="98227" cy="187524"/>
            </a:xfrm>
            <a:custGeom>
              <a:avLst/>
              <a:gdLst/>
              <a:ahLst/>
              <a:cxnLst/>
              <a:rect l="0" t="0" r="0" b="0"/>
              <a:pathLst>
                <a:path w="98227" h="187524">
                  <a:moveTo>
                    <a:pt x="62507" y="0"/>
                  </a:moveTo>
                  <a:lnTo>
                    <a:pt x="54819" y="7688"/>
                  </a:lnTo>
                  <a:lnTo>
                    <a:pt x="30675" y="51595"/>
                  </a:lnTo>
                  <a:lnTo>
                    <a:pt x="19948" y="95203"/>
                  </a:lnTo>
                  <a:lnTo>
                    <a:pt x="15832" y="108906"/>
                  </a:lnTo>
                  <a:lnTo>
                    <a:pt x="11997" y="119839"/>
                  </a:lnTo>
                  <a:lnTo>
                    <a:pt x="8206" y="147720"/>
                  </a:lnTo>
                  <a:lnTo>
                    <a:pt x="1915" y="160515"/>
                  </a:lnTo>
                  <a:lnTo>
                    <a:pt x="9" y="169616"/>
                  </a:lnTo>
                  <a:lnTo>
                    <a:pt x="0" y="152491"/>
                  </a:lnTo>
                  <a:lnTo>
                    <a:pt x="2646" y="144502"/>
                  </a:lnTo>
                  <a:lnTo>
                    <a:pt x="4740" y="140983"/>
                  </a:lnTo>
                  <a:lnTo>
                    <a:pt x="18479" y="98036"/>
                  </a:lnTo>
                  <a:lnTo>
                    <a:pt x="29888" y="79116"/>
                  </a:lnTo>
                  <a:lnTo>
                    <a:pt x="38731" y="68972"/>
                  </a:lnTo>
                  <a:lnTo>
                    <a:pt x="44664" y="65381"/>
                  </a:lnTo>
                  <a:lnTo>
                    <a:pt x="56557" y="63075"/>
                  </a:lnTo>
                  <a:lnTo>
                    <a:pt x="74414" y="62557"/>
                  </a:lnTo>
                  <a:lnTo>
                    <a:pt x="76398" y="63532"/>
                  </a:lnTo>
                  <a:lnTo>
                    <a:pt x="77721" y="65175"/>
                  </a:lnTo>
                  <a:lnTo>
                    <a:pt x="79191" y="69646"/>
                  </a:lnTo>
                  <a:lnTo>
                    <a:pt x="82780" y="83246"/>
                  </a:lnTo>
                  <a:lnTo>
                    <a:pt x="87366" y="96433"/>
                  </a:lnTo>
                  <a:lnTo>
                    <a:pt x="90034" y="119008"/>
                  </a:lnTo>
                  <a:lnTo>
                    <a:pt x="96314" y="135992"/>
                  </a:lnTo>
                  <a:lnTo>
                    <a:pt x="98211" y="179851"/>
                  </a:lnTo>
                  <a:lnTo>
                    <a:pt x="98226" y="187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0" name="SMARTInkShape-3153"/>
            <p:cNvSpPr/>
            <p:nvPr/>
          </p:nvSpPr>
          <p:spPr>
            <a:xfrm>
              <a:off x="3911780" y="5126129"/>
              <a:ext cx="160158" cy="160247"/>
            </a:xfrm>
            <a:custGeom>
              <a:avLst/>
              <a:gdLst/>
              <a:ahLst/>
              <a:cxnLst/>
              <a:rect l="0" t="0" r="0" b="0"/>
              <a:pathLst>
                <a:path w="160158" h="160247">
                  <a:moveTo>
                    <a:pt x="115509" y="35230"/>
                  </a:moveTo>
                  <a:lnTo>
                    <a:pt x="115509" y="18721"/>
                  </a:lnTo>
                  <a:lnTo>
                    <a:pt x="103080" y="5060"/>
                  </a:lnTo>
                  <a:lnTo>
                    <a:pt x="97418" y="1977"/>
                  </a:lnTo>
                  <a:lnTo>
                    <a:pt x="85697" y="0"/>
                  </a:lnTo>
                  <a:lnTo>
                    <a:pt x="50711" y="11983"/>
                  </a:lnTo>
                  <a:lnTo>
                    <a:pt x="30274" y="25255"/>
                  </a:lnTo>
                  <a:lnTo>
                    <a:pt x="12720" y="47518"/>
                  </a:lnTo>
                  <a:lnTo>
                    <a:pt x="3803" y="65108"/>
                  </a:lnTo>
                  <a:lnTo>
                    <a:pt x="0" y="90036"/>
                  </a:lnTo>
                  <a:lnTo>
                    <a:pt x="4334" y="109677"/>
                  </a:lnTo>
                  <a:lnTo>
                    <a:pt x="11858" y="120574"/>
                  </a:lnTo>
                  <a:lnTo>
                    <a:pt x="50230" y="152820"/>
                  </a:lnTo>
                  <a:lnTo>
                    <a:pt x="72685" y="158046"/>
                  </a:lnTo>
                  <a:lnTo>
                    <a:pt x="115749" y="159956"/>
                  </a:lnTo>
                  <a:lnTo>
                    <a:pt x="160157" y="1602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9" name="SMARTInkShape-Group348"/>
          <p:cNvGrpSpPr/>
          <p:nvPr/>
        </p:nvGrpSpPr>
        <p:grpSpPr>
          <a:xfrm>
            <a:off x="4822031" y="4973836"/>
            <a:ext cx="2071688" cy="375048"/>
            <a:chOff x="4822031" y="4973836"/>
            <a:chExt cx="2071688" cy="375048"/>
          </a:xfrm>
        </p:grpSpPr>
        <p:sp>
          <p:nvSpPr>
            <p:cNvPr id="1582" name="SMARTInkShape-3154"/>
            <p:cNvSpPr/>
            <p:nvPr/>
          </p:nvSpPr>
          <p:spPr>
            <a:xfrm>
              <a:off x="6206132" y="5036344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892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3" name="SMARTInkShape-3155"/>
            <p:cNvSpPr/>
            <p:nvPr/>
          </p:nvSpPr>
          <p:spPr>
            <a:xfrm>
              <a:off x="6224360" y="5116756"/>
              <a:ext cx="106789" cy="107112"/>
            </a:xfrm>
            <a:custGeom>
              <a:avLst/>
              <a:gdLst/>
              <a:ahLst/>
              <a:cxnLst/>
              <a:rect l="0" t="0" r="0" b="0"/>
              <a:pathLst>
                <a:path w="106789" h="107112">
                  <a:moveTo>
                    <a:pt x="8561" y="44603"/>
                  </a:moveTo>
                  <a:lnTo>
                    <a:pt x="8561" y="65853"/>
                  </a:lnTo>
                  <a:lnTo>
                    <a:pt x="5916" y="71575"/>
                  </a:lnTo>
                  <a:lnTo>
                    <a:pt x="0" y="79810"/>
                  </a:lnTo>
                  <a:lnTo>
                    <a:pt x="4482" y="75431"/>
                  </a:lnTo>
                  <a:lnTo>
                    <a:pt x="6748" y="70540"/>
                  </a:lnTo>
                  <a:lnTo>
                    <a:pt x="13196" y="45766"/>
                  </a:lnTo>
                  <a:lnTo>
                    <a:pt x="26639" y="27289"/>
                  </a:lnTo>
                  <a:lnTo>
                    <a:pt x="47270" y="5939"/>
                  </a:lnTo>
                  <a:lnTo>
                    <a:pt x="53216" y="2615"/>
                  </a:lnTo>
                  <a:lnTo>
                    <a:pt x="65118" y="480"/>
                  </a:lnTo>
                  <a:lnTo>
                    <a:pt x="82976" y="0"/>
                  </a:lnTo>
                  <a:lnTo>
                    <a:pt x="88929" y="2621"/>
                  </a:lnTo>
                  <a:lnTo>
                    <a:pt x="91904" y="4709"/>
                  </a:lnTo>
                  <a:lnTo>
                    <a:pt x="95213" y="9675"/>
                  </a:lnTo>
                  <a:lnTo>
                    <a:pt x="97674" y="15189"/>
                  </a:lnTo>
                  <a:lnTo>
                    <a:pt x="102077" y="20947"/>
                  </a:lnTo>
                  <a:lnTo>
                    <a:pt x="104694" y="29459"/>
                  </a:lnTo>
                  <a:lnTo>
                    <a:pt x="106666" y="73316"/>
                  </a:lnTo>
                  <a:lnTo>
                    <a:pt x="106788" y="1071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4" name="SMARTInkShape-3156"/>
            <p:cNvSpPr/>
            <p:nvPr/>
          </p:nvSpPr>
          <p:spPr>
            <a:xfrm>
              <a:off x="6366867" y="5134570"/>
              <a:ext cx="89298" cy="53166"/>
            </a:xfrm>
            <a:custGeom>
              <a:avLst/>
              <a:gdLst/>
              <a:ahLst/>
              <a:cxnLst/>
              <a:rect l="0" t="0" r="0" b="0"/>
              <a:pathLst>
                <a:path w="89298" h="53166">
                  <a:moveTo>
                    <a:pt x="0" y="0"/>
                  </a:moveTo>
                  <a:lnTo>
                    <a:pt x="0" y="21250"/>
                  </a:lnTo>
                  <a:lnTo>
                    <a:pt x="2645" y="26972"/>
                  </a:lnTo>
                  <a:lnTo>
                    <a:pt x="25408" y="52183"/>
                  </a:lnTo>
                  <a:lnTo>
                    <a:pt x="31119" y="53165"/>
                  </a:lnTo>
                  <a:lnTo>
                    <a:pt x="36320" y="50749"/>
                  </a:lnTo>
                  <a:lnTo>
                    <a:pt x="41940" y="47360"/>
                  </a:lnTo>
                  <a:lnTo>
                    <a:pt x="50681" y="44461"/>
                  </a:lnTo>
                  <a:lnTo>
                    <a:pt x="65494" y="32325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5" name="SMARTInkShape-3157"/>
            <p:cNvSpPr/>
            <p:nvPr/>
          </p:nvSpPr>
          <p:spPr>
            <a:xfrm>
              <a:off x="6460295" y="5116711"/>
              <a:ext cx="58377" cy="114287"/>
            </a:xfrm>
            <a:custGeom>
              <a:avLst/>
              <a:gdLst/>
              <a:ahLst/>
              <a:cxnLst/>
              <a:rect l="0" t="0" r="0" b="0"/>
              <a:pathLst>
                <a:path w="58377" h="114287">
                  <a:moveTo>
                    <a:pt x="49446" y="0"/>
                  </a:moveTo>
                  <a:lnTo>
                    <a:pt x="41759" y="0"/>
                  </a:lnTo>
                  <a:lnTo>
                    <a:pt x="33634" y="6136"/>
                  </a:lnTo>
                  <a:lnTo>
                    <a:pt x="25359" y="9094"/>
                  </a:lnTo>
                  <a:lnTo>
                    <a:pt x="19559" y="13302"/>
                  </a:lnTo>
                  <a:lnTo>
                    <a:pt x="10715" y="25989"/>
                  </a:lnTo>
                  <a:lnTo>
                    <a:pt x="577" y="52034"/>
                  </a:lnTo>
                  <a:lnTo>
                    <a:pt x="0" y="56517"/>
                  </a:lnTo>
                  <a:lnTo>
                    <a:pt x="5239" y="83262"/>
                  </a:lnTo>
                  <a:lnTo>
                    <a:pt x="11764" y="94343"/>
                  </a:lnTo>
                  <a:lnTo>
                    <a:pt x="25767" y="110013"/>
                  </a:lnTo>
                  <a:lnTo>
                    <a:pt x="31647" y="113387"/>
                  </a:lnTo>
                  <a:lnTo>
                    <a:pt x="34604" y="114286"/>
                  </a:lnTo>
                  <a:lnTo>
                    <a:pt x="37567" y="113894"/>
                  </a:lnTo>
                  <a:lnTo>
                    <a:pt x="47685" y="108239"/>
                  </a:lnTo>
                  <a:lnTo>
                    <a:pt x="55237" y="94104"/>
                  </a:lnTo>
                  <a:lnTo>
                    <a:pt x="58376" y="80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6" name="SMARTInkShape-3158"/>
            <p:cNvSpPr/>
            <p:nvPr/>
          </p:nvSpPr>
          <p:spPr>
            <a:xfrm>
              <a:off x="6581179" y="5027414"/>
              <a:ext cx="8931" cy="196454"/>
            </a:xfrm>
            <a:custGeom>
              <a:avLst/>
              <a:gdLst/>
              <a:ahLst/>
              <a:cxnLst/>
              <a:rect l="0" t="0" r="0" b="0"/>
              <a:pathLst>
                <a:path w="8931" h="196454">
                  <a:moveTo>
                    <a:pt x="0" y="0"/>
                  </a:moveTo>
                  <a:lnTo>
                    <a:pt x="0" y="41918"/>
                  </a:lnTo>
                  <a:lnTo>
                    <a:pt x="0" y="86446"/>
                  </a:lnTo>
                  <a:lnTo>
                    <a:pt x="0" y="126791"/>
                  </a:lnTo>
                  <a:lnTo>
                    <a:pt x="0" y="166321"/>
                  </a:lnTo>
                  <a:lnTo>
                    <a:pt x="8930" y="196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7" name="SMARTInkShape-3159"/>
            <p:cNvSpPr/>
            <p:nvPr/>
          </p:nvSpPr>
          <p:spPr>
            <a:xfrm>
              <a:off x="6620683" y="5118140"/>
              <a:ext cx="170676" cy="141447"/>
            </a:xfrm>
            <a:custGeom>
              <a:avLst/>
              <a:gdLst/>
              <a:ahLst/>
              <a:cxnLst/>
              <a:rect l="0" t="0" r="0" b="0"/>
              <a:pathLst>
                <a:path w="170676" h="141447">
                  <a:moveTo>
                    <a:pt x="5144" y="70008"/>
                  </a:moveTo>
                  <a:lnTo>
                    <a:pt x="405" y="70008"/>
                  </a:lnTo>
                  <a:lnTo>
                    <a:pt x="0" y="70999"/>
                  </a:lnTo>
                  <a:lnTo>
                    <a:pt x="4886" y="78570"/>
                  </a:lnTo>
                  <a:lnTo>
                    <a:pt x="9809" y="83569"/>
                  </a:lnTo>
                  <a:lnTo>
                    <a:pt x="14824" y="85957"/>
                  </a:lnTo>
                  <a:lnTo>
                    <a:pt x="43854" y="87835"/>
                  </a:lnTo>
                  <a:lnTo>
                    <a:pt x="49799" y="85207"/>
                  </a:lnTo>
                  <a:lnTo>
                    <a:pt x="61701" y="75436"/>
                  </a:lnTo>
                  <a:lnTo>
                    <a:pt x="70629" y="62135"/>
                  </a:lnTo>
                  <a:lnTo>
                    <a:pt x="83419" y="31801"/>
                  </a:lnTo>
                  <a:lnTo>
                    <a:pt x="85502" y="0"/>
                  </a:lnTo>
                  <a:lnTo>
                    <a:pt x="85509" y="3735"/>
                  </a:lnTo>
                  <a:lnTo>
                    <a:pt x="84518" y="4990"/>
                  </a:lnTo>
                  <a:lnTo>
                    <a:pt x="80771" y="6384"/>
                  </a:lnTo>
                  <a:lnTo>
                    <a:pt x="79374" y="7748"/>
                  </a:lnTo>
                  <a:lnTo>
                    <a:pt x="77824" y="11910"/>
                  </a:lnTo>
                  <a:lnTo>
                    <a:pt x="76592" y="55028"/>
                  </a:lnTo>
                  <a:lnTo>
                    <a:pt x="79233" y="61034"/>
                  </a:lnTo>
                  <a:lnTo>
                    <a:pt x="89011" y="72976"/>
                  </a:lnTo>
                  <a:lnTo>
                    <a:pt x="94675" y="76289"/>
                  </a:lnTo>
                  <a:lnTo>
                    <a:pt x="115492" y="83734"/>
                  </a:lnTo>
                  <a:lnTo>
                    <a:pt x="132774" y="79766"/>
                  </a:lnTo>
                  <a:lnTo>
                    <a:pt x="138928" y="76660"/>
                  </a:lnTo>
                  <a:lnTo>
                    <a:pt x="144971" y="70980"/>
                  </a:lnTo>
                  <a:lnTo>
                    <a:pt x="163228" y="43712"/>
                  </a:lnTo>
                  <a:lnTo>
                    <a:pt x="165693" y="37485"/>
                  </a:lnTo>
                  <a:lnTo>
                    <a:pt x="170096" y="31410"/>
                  </a:lnTo>
                  <a:lnTo>
                    <a:pt x="170675" y="28401"/>
                  </a:lnTo>
                  <a:lnTo>
                    <a:pt x="170068" y="25403"/>
                  </a:lnTo>
                  <a:lnTo>
                    <a:pt x="168672" y="22413"/>
                  </a:lnTo>
                  <a:lnTo>
                    <a:pt x="166749" y="20419"/>
                  </a:lnTo>
                  <a:lnTo>
                    <a:pt x="161966" y="18202"/>
                  </a:lnTo>
                  <a:lnTo>
                    <a:pt x="159302" y="18604"/>
                  </a:lnTo>
                  <a:lnTo>
                    <a:pt x="153695" y="21695"/>
                  </a:lnTo>
                  <a:lnTo>
                    <a:pt x="136090" y="37467"/>
                  </a:lnTo>
                  <a:lnTo>
                    <a:pt x="127176" y="50996"/>
                  </a:lnTo>
                  <a:lnTo>
                    <a:pt x="114395" y="89801"/>
                  </a:lnTo>
                  <a:lnTo>
                    <a:pt x="113697" y="95109"/>
                  </a:lnTo>
                  <a:lnTo>
                    <a:pt x="120112" y="124912"/>
                  </a:lnTo>
                  <a:lnTo>
                    <a:pt x="123379" y="131783"/>
                  </a:lnTo>
                  <a:lnTo>
                    <a:pt x="130160" y="1414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8" name="SMARTInkShape-3160"/>
            <p:cNvSpPr/>
            <p:nvPr/>
          </p:nvSpPr>
          <p:spPr>
            <a:xfrm>
              <a:off x="6822280" y="5170289"/>
              <a:ext cx="71439" cy="178595"/>
            </a:xfrm>
            <a:custGeom>
              <a:avLst/>
              <a:gdLst/>
              <a:ahLst/>
              <a:cxnLst/>
              <a:rect l="0" t="0" r="0" b="0"/>
              <a:pathLst>
                <a:path w="71439" h="178595">
                  <a:moveTo>
                    <a:pt x="71438" y="0"/>
                  </a:moveTo>
                  <a:lnTo>
                    <a:pt x="66699" y="0"/>
                  </a:lnTo>
                  <a:lnTo>
                    <a:pt x="54268" y="14221"/>
                  </a:lnTo>
                  <a:lnTo>
                    <a:pt x="48925" y="29141"/>
                  </a:lnTo>
                  <a:lnTo>
                    <a:pt x="45495" y="58232"/>
                  </a:lnTo>
                  <a:lnTo>
                    <a:pt x="52801" y="101127"/>
                  </a:lnTo>
                  <a:lnTo>
                    <a:pt x="52356" y="119040"/>
                  </a:lnTo>
                  <a:lnTo>
                    <a:pt x="44464" y="147650"/>
                  </a:lnTo>
                  <a:lnTo>
                    <a:pt x="32326" y="163556"/>
                  </a:lnTo>
                  <a:lnTo>
                    <a:pt x="26605" y="166949"/>
                  </a:lnTo>
                  <a:lnTo>
                    <a:pt x="20754" y="169450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9" name="SMARTInkShape-3161"/>
            <p:cNvSpPr/>
            <p:nvPr/>
          </p:nvSpPr>
          <p:spPr>
            <a:xfrm>
              <a:off x="6509741" y="5143500"/>
              <a:ext cx="8931" cy="26790"/>
            </a:xfrm>
            <a:custGeom>
              <a:avLst/>
              <a:gdLst/>
              <a:ahLst/>
              <a:cxnLst/>
              <a:rect l="0" t="0" r="0" b="0"/>
              <a:pathLst>
                <a:path w="8931" h="26790">
                  <a:moveTo>
                    <a:pt x="0" y="0"/>
                  </a:moveTo>
                  <a:lnTo>
                    <a:pt x="0" y="4740"/>
                  </a:lnTo>
                  <a:lnTo>
                    <a:pt x="993" y="6136"/>
                  </a:lnTo>
                  <a:lnTo>
                    <a:pt x="2647" y="7067"/>
                  </a:lnTo>
                  <a:lnTo>
                    <a:pt x="4741" y="7688"/>
                  </a:lnTo>
                  <a:lnTo>
                    <a:pt x="6137" y="9094"/>
                  </a:lnTo>
                  <a:lnTo>
                    <a:pt x="7689" y="13302"/>
                  </a:lnTo>
                  <a:lnTo>
                    <a:pt x="8930" y="26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0" name="SMARTInkShape-3162"/>
            <p:cNvSpPr/>
            <p:nvPr/>
          </p:nvSpPr>
          <p:spPr>
            <a:xfrm>
              <a:off x="6179343" y="5125641"/>
              <a:ext cx="17861" cy="89298"/>
            </a:xfrm>
            <a:custGeom>
              <a:avLst/>
              <a:gdLst/>
              <a:ahLst/>
              <a:cxnLst/>
              <a:rect l="0" t="0" r="0" b="0"/>
              <a:pathLst>
                <a:path w="17861" h="89298">
                  <a:moveTo>
                    <a:pt x="17860" y="0"/>
                  </a:moveTo>
                  <a:lnTo>
                    <a:pt x="17860" y="20989"/>
                  </a:lnTo>
                  <a:lnTo>
                    <a:pt x="15214" y="26857"/>
                  </a:lnTo>
                  <a:lnTo>
                    <a:pt x="13120" y="29811"/>
                  </a:lnTo>
                  <a:lnTo>
                    <a:pt x="10172" y="43449"/>
                  </a:lnTo>
                  <a:lnTo>
                    <a:pt x="8183" y="64843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1" name="SMARTInkShape-3163"/>
            <p:cNvSpPr/>
            <p:nvPr/>
          </p:nvSpPr>
          <p:spPr>
            <a:xfrm>
              <a:off x="5857875" y="5100125"/>
              <a:ext cx="177209" cy="83870"/>
            </a:xfrm>
            <a:custGeom>
              <a:avLst/>
              <a:gdLst/>
              <a:ahLst/>
              <a:cxnLst/>
              <a:rect l="0" t="0" r="0" b="0"/>
              <a:pathLst>
                <a:path w="177209" h="83870">
                  <a:moveTo>
                    <a:pt x="0" y="16586"/>
                  </a:moveTo>
                  <a:lnTo>
                    <a:pt x="0" y="8898"/>
                  </a:lnTo>
                  <a:lnTo>
                    <a:pt x="992" y="8484"/>
                  </a:lnTo>
                  <a:lnTo>
                    <a:pt x="12359" y="5173"/>
                  </a:lnTo>
                  <a:lnTo>
                    <a:pt x="22360" y="1592"/>
                  </a:lnTo>
                  <a:lnTo>
                    <a:pt x="33420" y="0"/>
                  </a:lnTo>
                  <a:lnTo>
                    <a:pt x="72310" y="5962"/>
                  </a:lnTo>
                  <a:lnTo>
                    <a:pt x="115208" y="7433"/>
                  </a:lnTo>
                  <a:lnTo>
                    <a:pt x="154107" y="7647"/>
                  </a:lnTo>
                  <a:lnTo>
                    <a:pt x="156316" y="8642"/>
                  </a:lnTo>
                  <a:lnTo>
                    <a:pt x="157789" y="10298"/>
                  </a:lnTo>
                  <a:lnTo>
                    <a:pt x="160562" y="16217"/>
                  </a:lnTo>
                  <a:lnTo>
                    <a:pt x="146484" y="31795"/>
                  </a:lnTo>
                  <a:lnTo>
                    <a:pt x="144479" y="37566"/>
                  </a:lnTo>
                  <a:lnTo>
                    <a:pt x="143351" y="51135"/>
                  </a:lnTo>
                  <a:lnTo>
                    <a:pt x="145732" y="59391"/>
                  </a:lnTo>
                  <a:lnTo>
                    <a:pt x="149106" y="66369"/>
                  </a:lnTo>
                  <a:lnTo>
                    <a:pt x="150605" y="72776"/>
                  </a:lnTo>
                  <a:lnTo>
                    <a:pt x="151997" y="74882"/>
                  </a:lnTo>
                  <a:lnTo>
                    <a:pt x="153917" y="76286"/>
                  </a:lnTo>
                  <a:lnTo>
                    <a:pt x="158696" y="78838"/>
                  </a:lnTo>
                  <a:lnTo>
                    <a:pt x="164128" y="83280"/>
                  </a:lnTo>
                  <a:lnTo>
                    <a:pt x="165973" y="83869"/>
                  </a:lnTo>
                  <a:lnTo>
                    <a:pt x="167203" y="83269"/>
                  </a:lnTo>
                  <a:lnTo>
                    <a:pt x="168023" y="81877"/>
                  </a:lnTo>
                  <a:lnTo>
                    <a:pt x="169562" y="80949"/>
                  </a:lnTo>
                  <a:lnTo>
                    <a:pt x="173918" y="79918"/>
                  </a:lnTo>
                  <a:lnTo>
                    <a:pt x="175476" y="78652"/>
                  </a:lnTo>
                  <a:lnTo>
                    <a:pt x="177208" y="74598"/>
                  </a:lnTo>
                  <a:lnTo>
                    <a:pt x="176678" y="73120"/>
                  </a:lnTo>
                  <a:lnTo>
                    <a:pt x="175332" y="72135"/>
                  </a:lnTo>
                  <a:lnTo>
                    <a:pt x="173442" y="71478"/>
                  </a:lnTo>
                  <a:lnTo>
                    <a:pt x="172183" y="70048"/>
                  </a:lnTo>
                  <a:lnTo>
                    <a:pt x="170785" y="65812"/>
                  </a:lnTo>
                  <a:lnTo>
                    <a:pt x="168893" y="55010"/>
                  </a:lnTo>
                  <a:lnTo>
                    <a:pt x="160734" y="43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2" name="SMARTInkShape-3164"/>
            <p:cNvSpPr/>
            <p:nvPr/>
          </p:nvSpPr>
          <p:spPr>
            <a:xfrm>
              <a:off x="5929312" y="4973836"/>
              <a:ext cx="8931" cy="232173"/>
            </a:xfrm>
            <a:custGeom>
              <a:avLst/>
              <a:gdLst/>
              <a:ahLst/>
              <a:cxnLst/>
              <a:rect l="0" t="0" r="0" b="0"/>
              <a:pathLst>
                <a:path w="8931" h="232173">
                  <a:moveTo>
                    <a:pt x="0" y="0"/>
                  </a:moveTo>
                  <a:lnTo>
                    <a:pt x="0" y="42240"/>
                  </a:lnTo>
                  <a:lnTo>
                    <a:pt x="0" y="82181"/>
                  </a:lnTo>
                  <a:lnTo>
                    <a:pt x="0" y="126416"/>
                  </a:lnTo>
                  <a:lnTo>
                    <a:pt x="0" y="171028"/>
                  </a:lnTo>
                  <a:lnTo>
                    <a:pt x="992" y="198523"/>
                  </a:lnTo>
                  <a:lnTo>
                    <a:pt x="8930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3" name="SMARTInkShape-3165"/>
            <p:cNvSpPr/>
            <p:nvPr/>
          </p:nvSpPr>
          <p:spPr>
            <a:xfrm>
              <a:off x="5671745" y="5000625"/>
              <a:ext cx="94888" cy="204973"/>
            </a:xfrm>
            <a:custGeom>
              <a:avLst/>
              <a:gdLst/>
              <a:ahLst/>
              <a:cxnLst/>
              <a:rect l="0" t="0" r="0" b="0"/>
              <a:pathLst>
                <a:path w="94888" h="204973">
                  <a:moveTo>
                    <a:pt x="43255" y="151805"/>
                  </a:moveTo>
                  <a:lnTo>
                    <a:pt x="35567" y="151805"/>
                  </a:lnTo>
                  <a:lnTo>
                    <a:pt x="3307" y="182825"/>
                  </a:lnTo>
                  <a:lnTo>
                    <a:pt x="696" y="188081"/>
                  </a:lnTo>
                  <a:lnTo>
                    <a:pt x="0" y="190872"/>
                  </a:lnTo>
                  <a:lnTo>
                    <a:pt x="527" y="192732"/>
                  </a:lnTo>
                  <a:lnTo>
                    <a:pt x="1871" y="193973"/>
                  </a:lnTo>
                  <a:lnTo>
                    <a:pt x="6010" y="196343"/>
                  </a:lnTo>
                  <a:lnTo>
                    <a:pt x="13919" y="202262"/>
                  </a:lnTo>
                  <a:lnTo>
                    <a:pt x="22546" y="204458"/>
                  </a:lnTo>
                  <a:lnTo>
                    <a:pt x="28429" y="204972"/>
                  </a:lnTo>
                  <a:lnTo>
                    <a:pt x="42059" y="200520"/>
                  </a:lnTo>
                  <a:lnTo>
                    <a:pt x="58306" y="189135"/>
                  </a:lnTo>
                  <a:lnTo>
                    <a:pt x="72960" y="173339"/>
                  </a:lnTo>
                  <a:lnTo>
                    <a:pt x="83034" y="151239"/>
                  </a:lnTo>
                  <a:lnTo>
                    <a:pt x="93613" y="107184"/>
                  </a:lnTo>
                  <a:lnTo>
                    <a:pt x="94887" y="86218"/>
                  </a:lnTo>
                  <a:lnTo>
                    <a:pt x="88647" y="42576"/>
                  </a:lnTo>
                  <a:lnTo>
                    <a:pt x="8790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4" name="SMARTInkShape-3166"/>
            <p:cNvSpPr/>
            <p:nvPr/>
          </p:nvSpPr>
          <p:spPr>
            <a:xfrm>
              <a:off x="5545336" y="5098996"/>
              <a:ext cx="106631" cy="89153"/>
            </a:xfrm>
            <a:custGeom>
              <a:avLst/>
              <a:gdLst/>
              <a:ahLst/>
              <a:cxnLst/>
              <a:rect l="0" t="0" r="0" b="0"/>
              <a:pathLst>
                <a:path w="106631" h="89153">
                  <a:moveTo>
                    <a:pt x="0" y="53434"/>
                  </a:moveTo>
                  <a:lnTo>
                    <a:pt x="38910" y="52442"/>
                  </a:lnTo>
                  <a:lnTo>
                    <a:pt x="55678" y="46366"/>
                  </a:lnTo>
                  <a:lnTo>
                    <a:pt x="65425" y="44339"/>
                  </a:lnTo>
                  <a:lnTo>
                    <a:pt x="76490" y="37620"/>
                  </a:lnTo>
                  <a:lnTo>
                    <a:pt x="95171" y="21602"/>
                  </a:lnTo>
                  <a:lnTo>
                    <a:pt x="101167" y="19442"/>
                  </a:lnTo>
                  <a:lnTo>
                    <a:pt x="103164" y="17873"/>
                  </a:lnTo>
                  <a:lnTo>
                    <a:pt x="105381" y="13486"/>
                  </a:lnTo>
                  <a:lnTo>
                    <a:pt x="106630" y="5437"/>
                  </a:lnTo>
                  <a:lnTo>
                    <a:pt x="105812" y="3577"/>
                  </a:lnTo>
                  <a:lnTo>
                    <a:pt x="104276" y="2336"/>
                  </a:lnTo>
                  <a:lnTo>
                    <a:pt x="99923" y="958"/>
                  </a:lnTo>
                  <a:lnTo>
                    <a:pt x="86152" y="0"/>
                  </a:lnTo>
                  <a:lnTo>
                    <a:pt x="80292" y="2564"/>
                  </a:lnTo>
                  <a:lnTo>
                    <a:pt x="37948" y="32629"/>
                  </a:lnTo>
                  <a:lnTo>
                    <a:pt x="24693" y="41537"/>
                  </a:lnTo>
                  <a:lnTo>
                    <a:pt x="10437" y="68287"/>
                  </a:lnTo>
                  <a:lnTo>
                    <a:pt x="10926" y="70281"/>
                  </a:lnTo>
                  <a:lnTo>
                    <a:pt x="15365" y="77828"/>
                  </a:lnTo>
                  <a:lnTo>
                    <a:pt x="17859" y="891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5" name="SMARTInkShape-3167"/>
            <p:cNvSpPr/>
            <p:nvPr/>
          </p:nvSpPr>
          <p:spPr>
            <a:xfrm>
              <a:off x="5393531" y="5107791"/>
              <a:ext cx="142876" cy="98218"/>
            </a:xfrm>
            <a:custGeom>
              <a:avLst/>
              <a:gdLst/>
              <a:ahLst/>
              <a:cxnLst/>
              <a:rect l="0" t="0" r="0" b="0"/>
              <a:pathLst>
                <a:path w="142876" h="98218">
                  <a:moveTo>
                    <a:pt x="0" y="44639"/>
                  </a:moveTo>
                  <a:lnTo>
                    <a:pt x="7688" y="36950"/>
                  </a:lnTo>
                  <a:lnTo>
                    <a:pt x="15813" y="34963"/>
                  </a:lnTo>
                  <a:lnTo>
                    <a:pt x="25080" y="29644"/>
                  </a:lnTo>
                  <a:lnTo>
                    <a:pt x="67396" y="17760"/>
                  </a:lnTo>
                  <a:lnTo>
                    <a:pt x="80157" y="10960"/>
                  </a:lnTo>
                  <a:lnTo>
                    <a:pt x="93503" y="9039"/>
                  </a:lnTo>
                  <a:lnTo>
                    <a:pt x="95078" y="8007"/>
                  </a:lnTo>
                  <a:lnTo>
                    <a:pt x="96127" y="6327"/>
                  </a:lnTo>
                  <a:lnTo>
                    <a:pt x="96827" y="4214"/>
                  </a:lnTo>
                  <a:lnTo>
                    <a:pt x="96301" y="2807"/>
                  </a:lnTo>
                  <a:lnTo>
                    <a:pt x="94958" y="1868"/>
                  </a:lnTo>
                  <a:lnTo>
                    <a:pt x="90415" y="361"/>
                  </a:lnTo>
                  <a:lnTo>
                    <a:pt x="63595" y="0"/>
                  </a:lnTo>
                  <a:lnTo>
                    <a:pt x="55384" y="2641"/>
                  </a:lnTo>
                  <a:lnTo>
                    <a:pt x="48427" y="6129"/>
                  </a:lnTo>
                  <a:lnTo>
                    <a:pt x="38933" y="9085"/>
                  </a:lnTo>
                  <a:lnTo>
                    <a:pt x="32848" y="13293"/>
                  </a:lnTo>
                  <a:lnTo>
                    <a:pt x="29482" y="18471"/>
                  </a:lnTo>
                  <a:lnTo>
                    <a:pt x="27321" y="29878"/>
                  </a:lnTo>
                  <a:lnTo>
                    <a:pt x="26946" y="38722"/>
                  </a:lnTo>
                  <a:lnTo>
                    <a:pt x="29505" y="44654"/>
                  </a:lnTo>
                  <a:lnTo>
                    <a:pt x="47785" y="73164"/>
                  </a:lnTo>
                  <a:lnTo>
                    <a:pt x="73186" y="92155"/>
                  </a:lnTo>
                  <a:lnTo>
                    <a:pt x="82468" y="95521"/>
                  </a:lnTo>
                  <a:lnTo>
                    <a:pt x="126932" y="98147"/>
                  </a:lnTo>
                  <a:lnTo>
                    <a:pt x="142875" y="98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6" name="SMARTInkShape-3168"/>
            <p:cNvSpPr/>
            <p:nvPr/>
          </p:nvSpPr>
          <p:spPr>
            <a:xfrm>
              <a:off x="5241729" y="5081160"/>
              <a:ext cx="98225" cy="142549"/>
            </a:xfrm>
            <a:custGeom>
              <a:avLst/>
              <a:gdLst/>
              <a:ahLst/>
              <a:cxnLst/>
              <a:rect l="0" t="0" r="0" b="0"/>
              <a:pathLst>
                <a:path w="98225" h="142549">
                  <a:moveTo>
                    <a:pt x="26787" y="17692"/>
                  </a:moveTo>
                  <a:lnTo>
                    <a:pt x="26787" y="30120"/>
                  </a:lnTo>
                  <a:lnTo>
                    <a:pt x="18224" y="69702"/>
                  </a:lnTo>
                  <a:lnTo>
                    <a:pt x="9493" y="113327"/>
                  </a:lnTo>
                  <a:lnTo>
                    <a:pt x="9304" y="117166"/>
                  </a:lnTo>
                  <a:lnTo>
                    <a:pt x="6449" y="124080"/>
                  </a:lnTo>
                  <a:lnTo>
                    <a:pt x="2864" y="130460"/>
                  </a:lnTo>
                  <a:lnTo>
                    <a:pt x="30" y="142548"/>
                  </a:lnTo>
                  <a:lnTo>
                    <a:pt x="0" y="130263"/>
                  </a:lnTo>
                  <a:lnTo>
                    <a:pt x="18089" y="88876"/>
                  </a:lnTo>
                  <a:lnTo>
                    <a:pt x="38382" y="53387"/>
                  </a:lnTo>
                  <a:lnTo>
                    <a:pt x="69206" y="12912"/>
                  </a:lnTo>
                  <a:lnTo>
                    <a:pt x="86257" y="1750"/>
                  </a:lnTo>
                  <a:lnTo>
                    <a:pt x="96716" y="0"/>
                  </a:lnTo>
                  <a:lnTo>
                    <a:pt x="97219" y="936"/>
                  </a:lnTo>
                  <a:lnTo>
                    <a:pt x="98218" y="45285"/>
                  </a:lnTo>
                  <a:lnTo>
                    <a:pt x="98224" y="89702"/>
                  </a:lnTo>
                  <a:lnTo>
                    <a:pt x="98224" y="1248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7" name="SMARTInkShape-3169"/>
            <p:cNvSpPr/>
            <p:nvPr/>
          </p:nvSpPr>
          <p:spPr>
            <a:xfrm>
              <a:off x="5018484" y="5117219"/>
              <a:ext cx="53580" cy="97715"/>
            </a:xfrm>
            <a:custGeom>
              <a:avLst/>
              <a:gdLst/>
              <a:ahLst/>
              <a:cxnLst/>
              <a:rect l="0" t="0" r="0" b="0"/>
              <a:pathLst>
                <a:path w="53580" h="97715">
                  <a:moveTo>
                    <a:pt x="53579" y="26281"/>
                  </a:moveTo>
                  <a:lnTo>
                    <a:pt x="29663" y="3357"/>
                  </a:lnTo>
                  <a:lnTo>
                    <a:pt x="20805" y="637"/>
                  </a:lnTo>
                  <a:lnTo>
                    <a:pt x="14869" y="0"/>
                  </a:lnTo>
                  <a:lnTo>
                    <a:pt x="8923" y="2363"/>
                  </a:lnTo>
                  <a:lnTo>
                    <a:pt x="5949" y="4383"/>
                  </a:lnTo>
                  <a:lnTo>
                    <a:pt x="3966" y="6721"/>
                  </a:lnTo>
                  <a:lnTo>
                    <a:pt x="1763" y="11964"/>
                  </a:lnTo>
                  <a:lnTo>
                    <a:pt x="522" y="20495"/>
                  </a:lnTo>
                  <a:lnTo>
                    <a:pt x="13369" y="50678"/>
                  </a:lnTo>
                  <a:lnTo>
                    <a:pt x="32984" y="79370"/>
                  </a:lnTo>
                  <a:lnTo>
                    <a:pt x="35496" y="85595"/>
                  </a:lnTo>
                  <a:lnTo>
                    <a:pt x="44232" y="97187"/>
                  </a:lnTo>
                  <a:lnTo>
                    <a:pt x="23396" y="97714"/>
                  </a:lnTo>
                  <a:lnTo>
                    <a:pt x="17674" y="95071"/>
                  </a:lnTo>
                  <a:lnTo>
                    <a:pt x="11824" y="91581"/>
                  </a:lnTo>
                  <a:lnTo>
                    <a:pt x="0" y="88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8" name="SMARTInkShape-3170"/>
            <p:cNvSpPr/>
            <p:nvPr/>
          </p:nvSpPr>
          <p:spPr>
            <a:xfrm>
              <a:off x="4822031" y="5120599"/>
              <a:ext cx="141101" cy="147918"/>
            </a:xfrm>
            <a:custGeom>
              <a:avLst/>
              <a:gdLst/>
              <a:ahLst/>
              <a:cxnLst/>
              <a:rect l="0" t="0" r="0" b="0"/>
              <a:pathLst>
                <a:path w="141101" h="147918">
                  <a:moveTo>
                    <a:pt x="0" y="67549"/>
                  </a:moveTo>
                  <a:lnTo>
                    <a:pt x="21250" y="67549"/>
                  </a:lnTo>
                  <a:lnTo>
                    <a:pt x="26973" y="70195"/>
                  </a:lnTo>
                  <a:lnTo>
                    <a:pt x="32824" y="73685"/>
                  </a:lnTo>
                  <a:lnTo>
                    <a:pt x="42688" y="75651"/>
                  </a:lnTo>
                  <a:lnTo>
                    <a:pt x="81736" y="76447"/>
                  </a:lnTo>
                  <a:lnTo>
                    <a:pt x="112188" y="67382"/>
                  </a:lnTo>
                  <a:lnTo>
                    <a:pt x="130887" y="52391"/>
                  </a:lnTo>
                  <a:lnTo>
                    <a:pt x="138883" y="43655"/>
                  </a:lnTo>
                  <a:lnTo>
                    <a:pt x="141100" y="37747"/>
                  </a:lnTo>
                  <a:lnTo>
                    <a:pt x="140699" y="34783"/>
                  </a:lnTo>
                  <a:lnTo>
                    <a:pt x="131783" y="13970"/>
                  </a:lnTo>
                  <a:lnTo>
                    <a:pt x="129526" y="10994"/>
                  </a:lnTo>
                  <a:lnTo>
                    <a:pt x="124374" y="7687"/>
                  </a:lnTo>
                  <a:lnTo>
                    <a:pt x="95041" y="0"/>
                  </a:lnTo>
                  <a:lnTo>
                    <a:pt x="68954" y="7305"/>
                  </a:lnTo>
                  <a:lnTo>
                    <a:pt x="55487" y="14641"/>
                  </a:lnTo>
                  <a:lnTo>
                    <a:pt x="46790" y="21270"/>
                  </a:lnTo>
                  <a:lnTo>
                    <a:pt x="29286" y="49307"/>
                  </a:lnTo>
                  <a:lnTo>
                    <a:pt x="27282" y="66261"/>
                  </a:lnTo>
                  <a:lnTo>
                    <a:pt x="26935" y="82933"/>
                  </a:lnTo>
                  <a:lnTo>
                    <a:pt x="29500" y="91914"/>
                  </a:lnTo>
                  <a:lnTo>
                    <a:pt x="32955" y="100206"/>
                  </a:lnTo>
                  <a:lnTo>
                    <a:pt x="35891" y="115039"/>
                  </a:lnTo>
                  <a:lnTo>
                    <a:pt x="42605" y="126159"/>
                  </a:lnTo>
                  <a:lnTo>
                    <a:pt x="62508" y="147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2023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1"/>
            <a:ext cx="7924800" cy="762000"/>
          </a:xfrm>
        </p:spPr>
        <p:txBody>
          <a:bodyPr/>
          <a:lstStyle/>
          <a:p>
            <a:pPr algn="r"/>
            <a:r>
              <a:rPr lang="en-US" sz="3000" dirty="0"/>
              <a:t>Let’s review what each section says. </a:t>
            </a:r>
            <a:r>
              <a:rPr lang="en-US" sz="4000" dirty="0" err="1" smtClean="0"/>
              <a:t>Pd</a:t>
            </a:r>
            <a:r>
              <a:rPr lang="en-US" sz="4000" dirty="0" smtClean="0"/>
              <a:t> 8</a:t>
            </a:r>
            <a:endParaRPr lang="en-US" sz="4000" dirty="0"/>
          </a:p>
        </p:txBody>
      </p:sp>
      <p:grpSp>
        <p:nvGrpSpPr>
          <p:cNvPr id="810" name="SMARTInkShape-Group454"/>
          <p:cNvGrpSpPr/>
          <p:nvPr/>
        </p:nvGrpSpPr>
        <p:grpSpPr>
          <a:xfrm>
            <a:off x="464344" y="1205508"/>
            <a:ext cx="589239" cy="346329"/>
            <a:chOff x="464344" y="1205508"/>
            <a:chExt cx="589239" cy="346329"/>
          </a:xfrm>
        </p:grpSpPr>
        <p:sp>
          <p:nvSpPr>
            <p:cNvPr id="807" name="SMARTInkShape-3917"/>
            <p:cNvSpPr/>
            <p:nvPr/>
          </p:nvSpPr>
          <p:spPr>
            <a:xfrm>
              <a:off x="1017987" y="1348383"/>
              <a:ext cx="35596" cy="97705"/>
            </a:xfrm>
            <a:custGeom>
              <a:avLst/>
              <a:gdLst/>
              <a:ahLst/>
              <a:cxnLst/>
              <a:rect l="0" t="0" r="0" b="0"/>
              <a:pathLst>
                <a:path w="35596" h="97705">
                  <a:moveTo>
                    <a:pt x="17857" y="35719"/>
                  </a:moveTo>
                  <a:lnTo>
                    <a:pt x="13116" y="35719"/>
                  </a:lnTo>
                  <a:lnTo>
                    <a:pt x="11720" y="34726"/>
                  </a:lnTo>
                  <a:lnTo>
                    <a:pt x="10789" y="33073"/>
                  </a:lnTo>
                  <a:lnTo>
                    <a:pt x="9295" y="28030"/>
                  </a:lnTo>
                  <a:lnTo>
                    <a:pt x="8007" y="34163"/>
                  </a:lnTo>
                  <a:lnTo>
                    <a:pt x="2812" y="42093"/>
                  </a:lnTo>
                  <a:lnTo>
                    <a:pt x="831" y="50726"/>
                  </a:lnTo>
                  <a:lnTo>
                    <a:pt x="0" y="92274"/>
                  </a:lnTo>
                  <a:lnTo>
                    <a:pt x="991" y="94258"/>
                  </a:lnTo>
                  <a:lnTo>
                    <a:pt x="2644" y="95581"/>
                  </a:lnTo>
                  <a:lnTo>
                    <a:pt x="7686" y="97704"/>
                  </a:lnTo>
                  <a:lnTo>
                    <a:pt x="18477" y="91090"/>
                  </a:lnTo>
                  <a:lnTo>
                    <a:pt x="21247" y="90492"/>
                  </a:lnTo>
                  <a:lnTo>
                    <a:pt x="23093" y="89101"/>
                  </a:lnTo>
                  <a:lnTo>
                    <a:pt x="32599" y="74135"/>
                  </a:lnTo>
                  <a:lnTo>
                    <a:pt x="34331" y="68337"/>
                  </a:lnTo>
                  <a:lnTo>
                    <a:pt x="35595" y="42902"/>
                  </a:lnTo>
                  <a:lnTo>
                    <a:pt x="33016" y="36265"/>
                  </a:lnTo>
                  <a:lnTo>
                    <a:pt x="29555" y="30008"/>
                  </a:lnTo>
                  <a:lnTo>
                    <a:pt x="26615" y="20908"/>
                  </a:lnTo>
                  <a:lnTo>
                    <a:pt x="892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SMARTInkShape-3918"/>
            <p:cNvSpPr/>
            <p:nvPr/>
          </p:nvSpPr>
          <p:spPr>
            <a:xfrm>
              <a:off x="812602" y="1205508"/>
              <a:ext cx="160735" cy="276821"/>
            </a:xfrm>
            <a:custGeom>
              <a:avLst/>
              <a:gdLst/>
              <a:ahLst/>
              <a:cxnLst/>
              <a:rect l="0" t="0" r="0" b="0"/>
              <a:pathLst>
                <a:path w="160735" h="276821">
                  <a:moveTo>
                    <a:pt x="0" y="0"/>
                  </a:moveTo>
                  <a:lnTo>
                    <a:pt x="4740" y="4740"/>
                  </a:lnTo>
                  <a:lnTo>
                    <a:pt x="7067" y="9713"/>
                  </a:lnTo>
                  <a:lnTo>
                    <a:pt x="15813" y="31045"/>
                  </a:lnTo>
                  <a:lnTo>
                    <a:pt x="24327" y="51185"/>
                  </a:lnTo>
                  <a:lnTo>
                    <a:pt x="34333" y="91443"/>
                  </a:lnTo>
                  <a:lnTo>
                    <a:pt x="43285" y="130634"/>
                  </a:lnTo>
                  <a:lnTo>
                    <a:pt x="52217" y="174346"/>
                  </a:lnTo>
                  <a:lnTo>
                    <a:pt x="53498" y="216222"/>
                  </a:lnTo>
                  <a:lnTo>
                    <a:pt x="53567" y="234616"/>
                  </a:lnTo>
                  <a:lnTo>
                    <a:pt x="56219" y="240865"/>
                  </a:lnTo>
                  <a:lnTo>
                    <a:pt x="59712" y="246949"/>
                  </a:lnTo>
                  <a:lnTo>
                    <a:pt x="62398" y="258434"/>
                  </a:lnTo>
                  <a:lnTo>
                    <a:pt x="63499" y="219056"/>
                  </a:lnTo>
                  <a:lnTo>
                    <a:pt x="70609" y="185433"/>
                  </a:lnTo>
                  <a:lnTo>
                    <a:pt x="72184" y="172793"/>
                  </a:lnTo>
                  <a:lnTo>
                    <a:pt x="76068" y="162455"/>
                  </a:lnTo>
                  <a:lnTo>
                    <a:pt x="78494" y="158905"/>
                  </a:lnTo>
                  <a:lnTo>
                    <a:pt x="95346" y="146291"/>
                  </a:lnTo>
                  <a:lnTo>
                    <a:pt x="101246" y="144393"/>
                  </a:lnTo>
                  <a:lnTo>
                    <a:pt x="103216" y="144879"/>
                  </a:lnTo>
                  <a:lnTo>
                    <a:pt x="104529" y="146195"/>
                  </a:lnTo>
                  <a:lnTo>
                    <a:pt x="105405" y="148065"/>
                  </a:lnTo>
                  <a:lnTo>
                    <a:pt x="106980" y="149312"/>
                  </a:lnTo>
                  <a:lnTo>
                    <a:pt x="111377" y="150696"/>
                  </a:lnTo>
                  <a:lnTo>
                    <a:pt x="112947" y="152058"/>
                  </a:lnTo>
                  <a:lnTo>
                    <a:pt x="114691" y="156217"/>
                  </a:lnTo>
                  <a:lnTo>
                    <a:pt x="124447" y="198564"/>
                  </a:lnTo>
                  <a:lnTo>
                    <a:pt x="125755" y="208305"/>
                  </a:lnTo>
                  <a:lnTo>
                    <a:pt x="132033" y="225289"/>
                  </a:lnTo>
                  <a:lnTo>
                    <a:pt x="134087" y="235066"/>
                  </a:lnTo>
                  <a:lnTo>
                    <a:pt x="140822" y="246148"/>
                  </a:lnTo>
                  <a:lnTo>
                    <a:pt x="148109" y="255716"/>
                  </a:lnTo>
                  <a:lnTo>
                    <a:pt x="153720" y="267837"/>
                  </a:lnTo>
                  <a:lnTo>
                    <a:pt x="160734" y="276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SMARTInkShape-3919"/>
            <p:cNvSpPr/>
            <p:nvPr/>
          </p:nvSpPr>
          <p:spPr>
            <a:xfrm>
              <a:off x="464344" y="1303734"/>
              <a:ext cx="383977" cy="248103"/>
            </a:xfrm>
            <a:custGeom>
              <a:avLst/>
              <a:gdLst/>
              <a:ahLst/>
              <a:cxnLst/>
              <a:rect l="0" t="0" r="0" b="0"/>
              <a:pathLst>
                <a:path w="383977" h="248103">
                  <a:moveTo>
                    <a:pt x="0" y="0"/>
                  </a:moveTo>
                  <a:lnTo>
                    <a:pt x="0" y="41867"/>
                  </a:lnTo>
                  <a:lnTo>
                    <a:pt x="992" y="57495"/>
                  </a:lnTo>
                  <a:lnTo>
                    <a:pt x="7688" y="91185"/>
                  </a:lnTo>
                  <a:lnTo>
                    <a:pt x="13561" y="135352"/>
                  </a:lnTo>
                  <a:lnTo>
                    <a:pt x="22222" y="179959"/>
                  </a:lnTo>
                  <a:lnTo>
                    <a:pt x="31128" y="219863"/>
                  </a:lnTo>
                  <a:lnTo>
                    <a:pt x="39099" y="233265"/>
                  </a:lnTo>
                  <a:lnTo>
                    <a:pt x="52485" y="243520"/>
                  </a:lnTo>
                  <a:lnTo>
                    <a:pt x="69019" y="248102"/>
                  </a:lnTo>
                  <a:lnTo>
                    <a:pt x="80615" y="246528"/>
                  </a:lnTo>
                  <a:lnTo>
                    <a:pt x="122053" y="228991"/>
                  </a:lnTo>
                  <a:lnTo>
                    <a:pt x="139902" y="215465"/>
                  </a:lnTo>
                  <a:lnTo>
                    <a:pt x="171484" y="175511"/>
                  </a:lnTo>
                  <a:lnTo>
                    <a:pt x="185245" y="133939"/>
                  </a:lnTo>
                  <a:lnTo>
                    <a:pt x="187434" y="92457"/>
                  </a:lnTo>
                  <a:lnTo>
                    <a:pt x="187522" y="71715"/>
                  </a:lnTo>
                  <a:lnTo>
                    <a:pt x="187523" y="114246"/>
                  </a:lnTo>
                  <a:lnTo>
                    <a:pt x="188515" y="122214"/>
                  </a:lnTo>
                  <a:lnTo>
                    <a:pt x="206294" y="166586"/>
                  </a:lnTo>
                  <a:lnTo>
                    <a:pt x="218331" y="180438"/>
                  </a:lnTo>
                  <a:lnTo>
                    <a:pt x="244092" y="193039"/>
                  </a:lnTo>
                  <a:lnTo>
                    <a:pt x="251691" y="194936"/>
                  </a:lnTo>
                  <a:lnTo>
                    <a:pt x="261021" y="193133"/>
                  </a:lnTo>
                  <a:lnTo>
                    <a:pt x="300753" y="175423"/>
                  </a:lnTo>
                  <a:lnTo>
                    <a:pt x="309947" y="166932"/>
                  </a:lnTo>
                  <a:lnTo>
                    <a:pt x="345652" y="127832"/>
                  </a:lnTo>
                  <a:lnTo>
                    <a:pt x="362038" y="103156"/>
                  </a:lnTo>
                  <a:lnTo>
                    <a:pt x="382169" y="60421"/>
                  </a:lnTo>
                  <a:lnTo>
                    <a:pt x="383976" y="535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9" name="SMARTInkShape-Group455"/>
          <p:cNvGrpSpPr/>
          <p:nvPr/>
        </p:nvGrpSpPr>
        <p:grpSpPr>
          <a:xfrm>
            <a:off x="252396" y="928687"/>
            <a:ext cx="953113" cy="258962"/>
            <a:chOff x="252396" y="928687"/>
            <a:chExt cx="953113" cy="258962"/>
          </a:xfrm>
        </p:grpSpPr>
        <p:sp>
          <p:nvSpPr>
            <p:cNvPr id="811" name="SMARTInkShape-3920"/>
            <p:cNvSpPr/>
            <p:nvPr/>
          </p:nvSpPr>
          <p:spPr>
            <a:xfrm>
              <a:off x="252396" y="964525"/>
              <a:ext cx="203019" cy="223124"/>
            </a:xfrm>
            <a:custGeom>
              <a:avLst/>
              <a:gdLst/>
              <a:ahLst/>
              <a:cxnLst/>
              <a:rect l="0" t="0" r="0" b="0"/>
              <a:pathLst>
                <a:path w="203019" h="223124">
                  <a:moveTo>
                    <a:pt x="203018" y="17741"/>
                  </a:moveTo>
                  <a:lnTo>
                    <a:pt x="203018" y="10052"/>
                  </a:lnTo>
                  <a:lnTo>
                    <a:pt x="198278" y="4438"/>
                  </a:lnTo>
                  <a:lnTo>
                    <a:pt x="193304" y="1907"/>
                  </a:lnTo>
                  <a:lnTo>
                    <a:pt x="172546" y="281"/>
                  </a:lnTo>
                  <a:lnTo>
                    <a:pt x="148349" y="0"/>
                  </a:lnTo>
                  <a:lnTo>
                    <a:pt x="104648" y="16678"/>
                  </a:lnTo>
                  <a:lnTo>
                    <a:pt x="64304" y="34177"/>
                  </a:lnTo>
                  <a:lnTo>
                    <a:pt x="25756" y="52880"/>
                  </a:lnTo>
                  <a:lnTo>
                    <a:pt x="14102" y="60147"/>
                  </a:lnTo>
                  <a:lnTo>
                    <a:pt x="0" y="77209"/>
                  </a:lnTo>
                  <a:lnTo>
                    <a:pt x="1196" y="79215"/>
                  </a:lnTo>
                  <a:lnTo>
                    <a:pt x="7817" y="84088"/>
                  </a:lnTo>
                  <a:lnTo>
                    <a:pt x="22701" y="87670"/>
                  </a:lnTo>
                  <a:lnTo>
                    <a:pt x="61092" y="91625"/>
                  </a:lnTo>
                  <a:lnTo>
                    <a:pt x="104916" y="103391"/>
                  </a:lnTo>
                  <a:lnTo>
                    <a:pt x="144716" y="111298"/>
                  </a:lnTo>
                  <a:lnTo>
                    <a:pt x="159064" y="119324"/>
                  </a:lnTo>
                  <a:lnTo>
                    <a:pt x="161809" y="123166"/>
                  </a:lnTo>
                  <a:lnTo>
                    <a:pt x="165673" y="137062"/>
                  </a:lnTo>
                  <a:lnTo>
                    <a:pt x="166576" y="144525"/>
                  </a:lnTo>
                  <a:lnTo>
                    <a:pt x="164332" y="151149"/>
                  </a:lnTo>
                  <a:lnTo>
                    <a:pt x="150067" y="168226"/>
                  </a:lnTo>
                  <a:lnTo>
                    <a:pt x="133861" y="180179"/>
                  </a:lnTo>
                  <a:lnTo>
                    <a:pt x="94986" y="196167"/>
                  </a:lnTo>
                  <a:lnTo>
                    <a:pt x="51920" y="211533"/>
                  </a:lnTo>
                  <a:lnTo>
                    <a:pt x="40614" y="214003"/>
                  </a:lnTo>
                  <a:lnTo>
                    <a:pt x="24424" y="2231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SMARTInkShape-3921"/>
            <p:cNvSpPr/>
            <p:nvPr/>
          </p:nvSpPr>
          <p:spPr>
            <a:xfrm>
              <a:off x="437724" y="1045557"/>
              <a:ext cx="160398" cy="124233"/>
            </a:xfrm>
            <a:custGeom>
              <a:avLst/>
              <a:gdLst/>
              <a:ahLst/>
              <a:cxnLst/>
              <a:rect l="0" t="0" r="0" b="0"/>
              <a:pathLst>
                <a:path w="160398" h="124233">
                  <a:moveTo>
                    <a:pt x="53409" y="52794"/>
                  </a:moveTo>
                  <a:lnTo>
                    <a:pt x="95649" y="52794"/>
                  </a:lnTo>
                  <a:lnTo>
                    <a:pt x="135794" y="51802"/>
                  </a:lnTo>
                  <a:lnTo>
                    <a:pt x="147493" y="45666"/>
                  </a:lnTo>
                  <a:lnTo>
                    <a:pt x="154094" y="40366"/>
                  </a:lnTo>
                  <a:lnTo>
                    <a:pt x="157689" y="34703"/>
                  </a:lnTo>
                  <a:lnTo>
                    <a:pt x="159997" y="22983"/>
                  </a:lnTo>
                  <a:lnTo>
                    <a:pt x="160397" y="14086"/>
                  </a:lnTo>
                  <a:lnTo>
                    <a:pt x="157844" y="8140"/>
                  </a:lnTo>
                  <a:lnTo>
                    <a:pt x="155775" y="5165"/>
                  </a:lnTo>
                  <a:lnTo>
                    <a:pt x="152411" y="3182"/>
                  </a:lnTo>
                  <a:lnTo>
                    <a:pt x="135399" y="0"/>
                  </a:lnTo>
                  <a:lnTo>
                    <a:pt x="105841" y="312"/>
                  </a:lnTo>
                  <a:lnTo>
                    <a:pt x="69745" y="11659"/>
                  </a:lnTo>
                  <a:lnTo>
                    <a:pt x="29985" y="36718"/>
                  </a:lnTo>
                  <a:lnTo>
                    <a:pt x="16593" y="46488"/>
                  </a:lnTo>
                  <a:lnTo>
                    <a:pt x="6341" y="60407"/>
                  </a:lnTo>
                  <a:lnTo>
                    <a:pt x="1760" y="72358"/>
                  </a:lnTo>
                  <a:lnTo>
                    <a:pt x="0" y="99067"/>
                  </a:lnTo>
                  <a:lnTo>
                    <a:pt x="1928" y="102494"/>
                  </a:lnTo>
                  <a:lnTo>
                    <a:pt x="14122" y="112059"/>
                  </a:lnTo>
                  <a:lnTo>
                    <a:pt x="30303" y="120184"/>
                  </a:lnTo>
                  <a:lnTo>
                    <a:pt x="73498" y="123877"/>
                  </a:lnTo>
                  <a:lnTo>
                    <a:pt x="111653" y="124162"/>
                  </a:lnTo>
                  <a:lnTo>
                    <a:pt x="151635" y="1242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SMARTInkShape-3922"/>
            <p:cNvSpPr/>
            <p:nvPr/>
          </p:nvSpPr>
          <p:spPr>
            <a:xfrm>
              <a:off x="625722" y="1053703"/>
              <a:ext cx="97584" cy="111293"/>
            </a:xfrm>
            <a:custGeom>
              <a:avLst/>
              <a:gdLst/>
              <a:ahLst/>
              <a:cxnLst/>
              <a:rect l="0" t="0" r="0" b="0"/>
              <a:pathLst>
                <a:path w="97584" h="111293">
                  <a:moveTo>
                    <a:pt x="97583" y="0"/>
                  </a:moveTo>
                  <a:lnTo>
                    <a:pt x="85154" y="0"/>
                  </a:lnTo>
                  <a:lnTo>
                    <a:pt x="79491" y="2646"/>
                  </a:lnTo>
                  <a:lnTo>
                    <a:pt x="37482" y="26858"/>
                  </a:lnTo>
                  <a:lnTo>
                    <a:pt x="14372" y="48810"/>
                  </a:lnTo>
                  <a:lnTo>
                    <a:pt x="4246" y="64843"/>
                  </a:lnTo>
                  <a:lnTo>
                    <a:pt x="805" y="77311"/>
                  </a:lnTo>
                  <a:lnTo>
                    <a:pt x="0" y="87608"/>
                  </a:lnTo>
                  <a:lnTo>
                    <a:pt x="2288" y="96153"/>
                  </a:lnTo>
                  <a:lnTo>
                    <a:pt x="4287" y="99821"/>
                  </a:lnTo>
                  <a:lnTo>
                    <a:pt x="6612" y="102266"/>
                  </a:lnTo>
                  <a:lnTo>
                    <a:pt x="25104" y="111253"/>
                  </a:lnTo>
                  <a:lnTo>
                    <a:pt x="35935" y="111292"/>
                  </a:lnTo>
                  <a:lnTo>
                    <a:pt x="79723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SMARTInkShape-3923"/>
            <p:cNvSpPr/>
            <p:nvPr/>
          </p:nvSpPr>
          <p:spPr>
            <a:xfrm>
              <a:off x="1044773" y="1028712"/>
              <a:ext cx="160736" cy="96430"/>
            </a:xfrm>
            <a:custGeom>
              <a:avLst/>
              <a:gdLst/>
              <a:ahLst/>
              <a:cxnLst/>
              <a:rect l="0" t="0" r="0" b="0"/>
              <a:pathLst>
                <a:path w="160736" h="96430">
                  <a:moveTo>
                    <a:pt x="0" y="51780"/>
                  </a:moveTo>
                  <a:lnTo>
                    <a:pt x="0" y="65083"/>
                  </a:lnTo>
                  <a:lnTo>
                    <a:pt x="993" y="66602"/>
                  </a:lnTo>
                  <a:lnTo>
                    <a:pt x="2646" y="67614"/>
                  </a:lnTo>
                  <a:lnTo>
                    <a:pt x="4741" y="68289"/>
                  </a:lnTo>
                  <a:lnTo>
                    <a:pt x="6137" y="69732"/>
                  </a:lnTo>
                  <a:lnTo>
                    <a:pt x="9677" y="78655"/>
                  </a:lnTo>
                  <a:lnTo>
                    <a:pt x="13561" y="82907"/>
                  </a:lnTo>
                  <a:lnTo>
                    <a:pt x="14002" y="84437"/>
                  </a:lnTo>
                  <a:lnTo>
                    <a:pt x="13304" y="85458"/>
                  </a:lnTo>
                  <a:lnTo>
                    <a:pt x="11846" y="86138"/>
                  </a:lnTo>
                  <a:lnTo>
                    <a:pt x="10874" y="85600"/>
                  </a:lnTo>
                  <a:lnTo>
                    <a:pt x="9794" y="82355"/>
                  </a:lnTo>
                  <a:lnTo>
                    <a:pt x="8937" y="49660"/>
                  </a:lnTo>
                  <a:lnTo>
                    <a:pt x="13673" y="35387"/>
                  </a:lnTo>
                  <a:lnTo>
                    <a:pt x="24162" y="19916"/>
                  </a:lnTo>
                  <a:lnTo>
                    <a:pt x="29921" y="13475"/>
                  </a:lnTo>
                  <a:lnTo>
                    <a:pt x="48223" y="4271"/>
                  </a:lnTo>
                  <a:lnTo>
                    <a:pt x="67756" y="0"/>
                  </a:lnTo>
                  <a:lnTo>
                    <a:pt x="80054" y="1647"/>
                  </a:lnTo>
                  <a:lnTo>
                    <a:pt x="113413" y="9296"/>
                  </a:lnTo>
                  <a:lnTo>
                    <a:pt x="133711" y="25181"/>
                  </a:lnTo>
                  <a:lnTo>
                    <a:pt x="145806" y="36935"/>
                  </a:lnTo>
                  <a:lnTo>
                    <a:pt x="149139" y="45513"/>
                  </a:lnTo>
                  <a:lnTo>
                    <a:pt x="152446" y="71975"/>
                  </a:lnTo>
                  <a:lnTo>
                    <a:pt x="160735" y="964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SMARTInkShape-3924"/>
            <p:cNvSpPr/>
            <p:nvPr/>
          </p:nvSpPr>
          <p:spPr>
            <a:xfrm>
              <a:off x="977121" y="1053703"/>
              <a:ext cx="40375" cy="76156"/>
            </a:xfrm>
            <a:custGeom>
              <a:avLst/>
              <a:gdLst/>
              <a:ahLst/>
              <a:cxnLst/>
              <a:rect l="0" t="0" r="0" b="0"/>
              <a:pathLst>
                <a:path w="40375" h="76156">
                  <a:moveTo>
                    <a:pt x="5145" y="0"/>
                  </a:moveTo>
                  <a:lnTo>
                    <a:pt x="5145" y="25990"/>
                  </a:lnTo>
                  <a:lnTo>
                    <a:pt x="2499" y="34041"/>
                  </a:lnTo>
                  <a:lnTo>
                    <a:pt x="404" y="37577"/>
                  </a:lnTo>
                  <a:lnTo>
                    <a:pt x="0" y="41918"/>
                  </a:lnTo>
                  <a:lnTo>
                    <a:pt x="5068" y="75538"/>
                  </a:lnTo>
                  <a:lnTo>
                    <a:pt x="6086" y="76155"/>
                  </a:lnTo>
                  <a:lnTo>
                    <a:pt x="7756" y="75575"/>
                  </a:lnTo>
                  <a:lnTo>
                    <a:pt x="12259" y="73276"/>
                  </a:lnTo>
                  <a:lnTo>
                    <a:pt x="17567" y="72255"/>
                  </a:lnTo>
                  <a:lnTo>
                    <a:pt x="19379" y="70990"/>
                  </a:lnTo>
                  <a:lnTo>
                    <a:pt x="20587" y="69155"/>
                  </a:lnTo>
                  <a:lnTo>
                    <a:pt x="22922" y="64470"/>
                  </a:lnTo>
                  <a:lnTo>
                    <a:pt x="37149" y="47536"/>
                  </a:lnTo>
                  <a:lnTo>
                    <a:pt x="39212" y="41632"/>
                  </a:lnTo>
                  <a:lnTo>
                    <a:pt x="40374" y="27990"/>
                  </a:lnTo>
                  <a:lnTo>
                    <a:pt x="39545" y="24613"/>
                  </a:lnTo>
                  <a:lnTo>
                    <a:pt x="38000" y="22362"/>
                  </a:lnTo>
                  <a:lnTo>
                    <a:pt x="16939" y="37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SMARTInkShape-3925"/>
            <p:cNvSpPr/>
            <p:nvPr/>
          </p:nvSpPr>
          <p:spPr>
            <a:xfrm>
              <a:off x="919758" y="1000125"/>
              <a:ext cx="8930" cy="17860"/>
            </a:xfrm>
            <a:custGeom>
              <a:avLst/>
              <a:gdLst/>
              <a:ahLst/>
              <a:cxnLst/>
              <a:rect l="0" t="0" r="0" b="0"/>
              <a:pathLst>
                <a:path w="8930" h="17860">
                  <a:moveTo>
                    <a:pt x="8929" y="17859"/>
                  </a:moveTo>
                  <a:lnTo>
                    <a:pt x="8929" y="929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SMARTInkShape-3926"/>
            <p:cNvSpPr/>
            <p:nvPr/>
          </p:nvSpPr>
          <p:spPr>
            <a:xfrm>
              <a:off x="760265" y="1054117"/>
              <a:ext cx="186283" cy="71025"/>
            </a:xfrm>
            <a:custGeom>
              <a:avLst/>
              <a:gdLst/>
              <a:ahLst/>
              <a:cxnLst/>
              <a:rect l="0" t="0" r="0" b="0"/>
              <a:pathLst>
                <a:path w="186283" h="71025">
                  <a:moveTo>
                    <a:pt x="7688" y="62094"/>
                  </a:moveTo>
                  <a:lnTo>
                    <a:pt x="0" y="62094"/>
                  </a:lnTo>
                  <a:lnTo>
                    <a:pt x="6556" y="54406"/>
                  </a:lnTo>
                  <a:lnTo>
                    <a:pt x="15586" y="46280"/>
                  </a:lnTo>
                  <a:lnTo>
                    <a:pt x="58482" y="23362"/>
                  </a:lnTo>
                  <a:lnTo>
                    <a:pt x="82140" y="12477"/>
                  </a:lnTo>
                  <a:lnTo>
                    <a:pt x="124988" y="982"/>
                  </a:lnTo>
                  <a:lnTo>
                    <a:pt x="135158" y="0"/>
                  </a:lnTo>
                  <a:lnTo>
                    <a:pt x="144047" y="5061"/>
                  </a:lnTo>
                  <a:lnTo>
                    <a:pt x="161182" y="19740"/>
                  </a:lnTo>
                  <a:lnTo>
                    <a:pt x="165205" y="28718"/>
                  </a:lnTo>
                  <a:lnTo>
                    <a:pt x="167985" y="38330"/>
                  </a:lnTo>
                  <a:lnTo>
                    <a:pt x="175208" y="52586"/>
                  </a:lnTo>
                  <a:lnTo>
                    <a:pt x="176929" y="64956"/>
                  </a:lnTo>
                  <a:lnTo>
                    <a:pt x="178062" y="66979"/>
                  </a:lnTo>
                  <a:lnTo>
                    <a:pt x="179810" y="68327"/>
                  </a:lnTo>
                  <a:lnTo>
                    <a:pt x="186282" y="710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SMARTInkShape-3927"/>
            <p:cNvSpPr/>
            <p:nvPr/>
          </p:nvSpPr>
          <p:spPr>
            <a:xfrm>
              <a:off x="812602" y="928687"/>
              <a:ext cx="53579" cy="241103"/>
            </a:xfrm>
            <a:custGeom>
              <a:avLst/>
              <a:gdLst/>
              <a:ahLst/>
              <a:cxnLst/>
              <a:rect l="0" t="0" r="0" b="0"/>
              <a:pathLst>
                <a:path w="53579" h="241103">
                  <a:moveTo>
                    <a:pt x="0" y="0"/>
                  </a:moveTo>
                  <a:lnTo>
                    <a:pt x="0" y="42317"/>
                  </a:lnTo>
                  <a:lnTo>
                    <a:pt x="0" y="82188"/>
                  </a:lnTo>
                  <a:lnTo>
                    <a:pt x="7067" y="122610"/>
                  </a:lnTo>
                  <a:lnTo>
                    <a:pt x="13302" y="153094"/>
                  </a:lnTo>
                  <a:lnTo>
                    <a:pt x="29888" y="193067"/>
                  </a:lnTo>
                  <a:lnTo>
                    <a:pt x="42018" y="220543"/>
                  </a:lnTo>
                  <a:lnTo>
                    <a:pt x="44471" y="227996"/>
                  </a:lnTo>
                  <a:lnTo>
                    <a:pt x="53578" y="241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1" name="SMARTInkShape-Group456"/>
          <p:cNvGrpSpPr/>
          <p:nvPr/>
        </p:nvGrpSpPr>
        <p:grpSpPr>
          <a:xfrm>
            <a:off x="1026914" y="1196578"/>
            <a:ext cx="1214438" cy="392907"/>
            <a:chOff x="1026914" y="1196578"/>
            <a:chExt cx="1214438" cy="392907"/>
          </a:xfrm>
        </p:grpSpPr>
        <p:sp>
          <p:nvSpPr>
            <p:cNvPr id="820" name="SMARTInkShape-3928"/>
            <p:cNvSpPr/>
            <p:nvPr/>
          </p:nvSpPr>
          <p:spPr>
            <a:xfrm>
              <a:off x="1026914" y="1196578"/>
              <a:ext cx="223243" cy="392907"/>
            </a:xfrm>
            <a:custGeom>
              <a:avLst/>
              <a:gdLst/>
              <a:ahLst/>
              <a:cxnLst/>
              <a:rect l="0" t="0" r="0" b="0"/>
              <a:pathLst>
                <a:path w="223243" h="392907">
                  <a:moveTo>
                    <a:pt x="223242" y="0"/>
                  </a:moveTo>
                  <a:lnTo>
                    <a:pt x="215554" y="0"/>
                  </a:lnTo>
                  <a:lnTo>
                    <a:pt x="215140" y="992"/>
                  </a:lnTo>
                  <a:lnTo>
                    <a:pt x="214680" y="4741"/>
                  </a:lnTo>
                  <a:lnTo>
                    <a:pt x="211830" y="9714"/>
                  </a:lnTo>
                  <a:lnTo>
                    <a:pt x="193331" y="34552"/>
                  </a:lnTo>
                  <a:lnTo>
                    <a:pt x="178036" y="76016"/>
                  </a:lnTo>
                  <a:lnTo>
                    <a:pt x="158040" y="118350"/>
                  </a:lnTo>
                  <a:lnTo>
                    <a:pt x="136751" y="161033"/>
                  </a:lnTo>
                  <a:lnTo>
                    <a:pt x="109718" y="205422"/>
                  </a:lnTo>
                  <a:lnTo>
                    <a:pt x="80313" y="250036"/>
                  </a:lnTo>
                  <a:lnTo>
                    <a:pt x="56731" y="294680"/>
                  </a:lnTo>
                  <a:lnTo>
                    <a:pt x="34137" y="334588"/>
                  </a:lnTo>
                  <a:lnTo>
                    <a:pt x="3252" y="374194"/>
                  </a:lnTo>
                  <a:lnTo>
                    <a:pt x="0" y="392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SMARTInkShape-3929"/>
            <p:cNvSpPr/>
            <p:nvPr/>
          </p:nvSpPr>
          <p:spPr>
            <a:xfrm>
              <a:off x="1241604" y="1268016"/>
              <a:ext cx="213512" cy="213853"/>
            </a:xfrm>
            <a:custGeom>
              <a:avLst/>
              <a:gdLst/>
              <a:ahLst/>
              <a:cxnLst/>
              <a:rect l="0" t="0" r="0" b="0"/>
              <a:pathLst>
                <a:path w="213512" h="213853">
                  <a:moveTo>
                    <a:pt x="35341" y="0"/>
                  </a:moveTo>
                  <a:lnTo>
                    <a:pt x="22039" y="13302"/>
                  </a:lnTo>
                  <a:lnTo>
                    <a:pt x="19507" y="18480"/>
                  </a:lnTo>
                  <a:lnTo>
                    <a:pt x="15014" y="42841"/>
                  </a:lnTo>
                  <a:lnTo>
                    <a:pt x="12860" y="46420"/>
                  </a:lnTo>
                  <a:lnTo>
                    <a:pt x="9829" y="60938"/>
                  </a:lnTo>
                  <a:lnTo>
                    <a:pt x="3924" y="100114"/>
                  </a:lnTo>
                  <a:lnTo>
                    <a:pt x="0" y="139541"/>
                  </a:lnTo>
                  <a:lnTo>
                    <a:pt x="637" y="181549"/>
                  </a:lnTo>
                  <a:lnTo>
                    <a:pt x="7314" y="201852"/>
                  </a:lnTo>
                  <a:lnTo>
                    <a:pt x="12926" y="209077"/>
                  </a:lnTo>
                  <a:lnTo>
                    <a:pt x="18103" y="211985"/>
                  </a:lnTo>
                  <a:lnTo>
                    <a:pt x="29511" y="213852"/>
                  </a:lnTo>
                  <a:lnTo>
                    <a:pt x="35396" y="211462"/>
                  </a:lnTo>
                  <a:lnTo>
                    <a:pt x="65293" y="189396"/>
                  </a:lnTo>
                  <a:lnTo>
                    <a:pt x="88756" y="151565"/>
                  </a:lnTo>
                  <a:lnTo>
                    <a:pt x="114777" y="107370"/>
                  </a:lnTo>
                  <a:lnTo>
                    <a:pt x="115433" y="102368"/>
                  </a:lnTo>
                  <a:lnTo>
                    <a:pt x="115672" y="106329"/>
                  </a:lnTo>
                  <a:lnTo>
                    <a:pt x="109564" y="114122"/>
                  </a:lnTo>
                  <a:lnTo>
                    <a:pt x="107604" y="122339"/>
                  </a:lnTo>
                  <a:lnTo>
                    <a:pt x="106788" y="154784"/>
                  </a:lnTo>
                  <a:lnTo>
                    <a:pt x="109429" y="160736"/>
                  </a:lnTo>
                  <a:lnTo>
                    <a:pt x="111522" y="163711"/>
                  </a:lnTo>
                  <a:lnTo>
                    <a:pt x="116494" y="167018"/>
                  </a:lnTo>
                  <a:lnTo>
                    <a:pt x="124871" y="168880"/>
                  </a:lnTo>
                  <a:lnTo>
                    <a:pt x="127770" y="169141"/>
                  </a:lnTo>
                  <a:lnTo>
                    <a:pt x="133637" y="166786"/>
                  </a:lnTo>
                  <a:lnTo>
                    <a:pt x="163520" y="144747"/>
                  </a:lnTo>
                  <a:lnTo>
                    <a:pt x="197702" y="101043"/>
                  </a:lnTo>
                  <a:lnTo>
                    <a:pt x="210715" y="59522"/>
                  </a:lnTo>
                  <a:lnTo>
                    <a:pt x="213511" y="29764"/>
                  </a:lnTo>
                  <a:lnTo>
                    <a:pt x="211101" y="20504"/>
                  </a:lnTo>
                  <a:lnTo>
                    <a:pt x="206811" y="9713"/>
                  </a:lnTo>
                  <a:lnTo>
                    <a:pt x="20500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" name="SMARTInkShape-3930"/>
            <p:cNvSpPr/>
            <p:nvPr/>
          </p:nvSpPr>
          <p:spPr>
            <a:xfrm>
              <a:off x="1428750" y="1214437"/>
              <a:ext cx="89298" cy="241103"/>
            </a:xfrm>
            <a:custGeom>
              <a:avLst/>
              <a:gdLst/>
              <a:ahLst/>
              <a:cxnLst/>
              <a:rect l="0" t="0" r="0" b="0"/>
              <a:pathLst>
                <a:path w="89298" h="241103">
                  <a:moveTo>
                    <a:pt x="0" y="0"/>
                  </a:moveTo>
                  <a:lnTo>
                    <a:pt x="0" y="42241"/>
                  </a:lnTo>
                  <a:lnTo>
                    <a:pt x="8102" y="84370"/>
                  </a:lnTo>
                  <a:lnTo>
                    <a:pt x="8857" y="128160"/>
                  </a:lnTo>
                  <a:lnTo>
                    <a:pt x="8923" y="171741"/>
                  </a:lnTo>
                  <a:lnTo>
                    <a:pt x="8929" y="212543"/>
                  </a:lnTo>
                  <a:lnTo>
                    <a:pt x="8930" y="224812"/>
                  </a:lnTo>
                  <a:lnTo>
                    <a:pt x="11576" y="231547"/>
                  </a:lnTo>
                  <a:lnTo>
                    <a:pt x="17750" y="240936"/>
                  </a:lnTo>
                  <a:lnTo>
                    <a:pt x="18850" y="218157"/>
                  </a:lnTo>
                  <a:lnTo>
                    <a:pt x="28883" y="178471"/>
                  </a:lnTo>
                  <a:lnTo>
                    <a:pt x="36339" y="163344"/>
                  </a:lnTo>
                  <a:lnTo>
                    <a:pt x="70916" y="125543"/>
                  </a:lnTo>
                  <a:lnTo>
                    <a:pt x="72399" y="140278"/>
                  </a:lnTo>
                  <a:lnTo>
                    <a:pt x="77565" y="149933"/>
                  </a:lnTo>
                  <a:lnTo>
                    <a:pt x="80319" y="194430"/>
                  </a:lnTo>
                  <a:lnTo>
                    <a:pt x="80364" y="224859"/>
                  </a:lnTo>
                  <a:lnTo>
                    <a:pt x="81357" y="227297"/>
                  </a:lnTo>
                  <a:lnTo>
                    <a:pt x="83012" y="228922"/>
                  </a:lnTo>
                  <a:lnTo>
                    <a:pt x="85107" y="230005"/>
                  </a:lnTo>
                  <a:lnTo>
                    <a:pt x="86504" y="231720"/>
                  </a:lnTo>
                  <a:lnTo>
                    <a:pt x="89297" y="241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SMARTInkShape-3931"/>
            <p:cNvSpPr/>
            <p:nvPr/>
          </p:nvSpPr>
          <p:spPr>
            <a:xfrm>
              <a:off x="1544836" y="1348383"/>
              <a:ext cx="62498" cy="196454"/>
            </a:xfrm>
            <a:custGeom>
              <a:avLst/>
              <a:gdLst/>
              <a:ahLst/>
              <a:cxnLst/>
              <a:rect l="0" t="0" r="0" b="0"/>
              <a:pathLst>
                <a:path w="62498" h="196454">
                  <a:moveTo>
                    <a:pt x="8930" y="0"/>
                  </a:moveTo>
                  <a:lnTo>
                    <a:pt x="4189" y="0"/>
                  </a:lnTo>
                  <a:lnTo>
                    <a:pt x="2793" y="992"/>
                  </a:lnTo>
                  <a:lnTo>
                    <a:pt x="1862" y="2646"/>
                  </a:lnTo>
                  <a:lnTo>
                    <a:pt x="245" y="9094"/>
                  </a:lnTo>
                  <a:lnTo>
                    <a:pt x="1" y="53042"/>
                  </a:lnTo>
                  <a:lnTo>
                    <a:pt x="0" y="74382"/>
                  </a:lnTo>
                  <a:lnTo>
                    <a:pt x="2646" y="80353"/>
                  </a:lnTo>
                  <a:lnTo>
                    <a:pt x="7688" y="87530"/>
                  </a:lnTo>
                  <a:lnTo>
                    <a:pt x="9094" y="87127"/>
                  </a:lnTo>
                  <a:lnTo>
                    <a:pt x="13302" y="84033"/>
                  </a:lnTo>
                  <a:lnTo>
                    <a:pt x="15834" y="79350"/>
                  </a:lnTo>
                  <a:lnTo>
                    <a:pt x="16509" y="76713"/>
                  </a:lnTo>
                  <a:lnTo>
                    <a:pt x="22200" y="68260"/>
                  </a:lnTo>
                  <a:lnTo>
                    <a:pt x="47660" y="36926"/>
                  </a:lnTo>
                  <a:lnTo>
                    <a:pt x="62385" y="532"/>
                  </a:lnTo>
                  <a:lnTo>
                    <a:pt x="62497" y="12475"/>
                  </a:lnTo>
                  <a:lnTo>
                    <a:pt x="59857" y="18112"/>
                  </a:lnTo>
                  <a:lnTo>
                    <a:pt x="56369" y="23925"/>
                  </a:lnTo>
                  <a:lnTo>
                    <a:pt x="39411" y="66828"/>
                  </a:lnTo>
                  <a:lnTo>
                    <a:pt x="29906" y="109336"/>
                  </a:lnTo>
                  <a:lnTo>
                    <a:pt x="19904" y="151758"/>
                  </a:lnTo>
                  <a:lnTo>
                    <a:pt x="17979" y="188733"/>
                  </a:lnTo>
                  <a:lnTo>
                    <a:pt x="18931" y="191306"/>
                  </a:lnTo>
                  <a:lnTo>
                    <a:pt x="20558" y="193022"/>
                  </a:lnTo>
                  <a:lnTo>
                    <a:pt x="26789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SMARTInkShape-3932"/>
            <p:cNvSpPr/>
            <p:nvPr/>
          </p:nvSpPr>
          <p:spPr>
            <a:xfrm>
              <a:off x="1669898" y="1348793"/>
              <a:ext cx="89251" cy="115677"/>
            </a:xfrm>
            <a:custGeom>
              <a:avLst/>
              <a:gdLst/>
              <a:ahLst/>
              <a:cxnLst/>
              <a:rect l="0" t="0" r="0" b="0"/>
              <a:pathLst>
                <a:path w="89251" h="115677">
                  <a:moveTo>
                    <a:pt x="89250" y="35309"/>
                  </a:moveTo>
                  <a:lnTo>
                    <a:pt x="89250" y="975"/>
                  </a:lnTo>
                  <a:lnTo>
                    <a:pt x="88258" y="513"/>
                  </a:lnTo>
                  <a:lnTo>
                    <a:pt x="84510" y="0"/>
                  </a:lnTo>
                  <a:lnTo>
                    <a:pt x="79537" y="2418"/>
                  </a:lnTo>
                  <a:lnTo>
                    <a:pt x="74019" y="5808"/>
                  </a:lnTo>
                  <a:lnTo>
                    <a:pt x="65335" y="8708"/>
                  </a:lnTo>
                  <a:lnTo>
                    <a:pt x="41433" y="24672"/>
                  </a:lnTo>
                  <a:lnTo>
                    <a:pt x="8931" y="69007"/>
                  </a:lnTo>
                  <a:lnTo>
                    <a:pt x="3944" y="76082"/>
                  </a:lnTo>
                  <a:lnTo>
                    <a:pt x="1136" y="85644"/>
                  </a:lnTo>
                  <a:lnTo>
                    <a:pt x="0" y="104972"/>
                  </a:lnTo>
                  <a:lnTo>
                    <a:pt x="977" y="105563"/>
                  </a:lnTo>
                  <a:lnTo>
                    <a:pt x="4708" y="106220"/>
                  </a:lnTo>
                  <a:lnTo>
                    <a:pt x="9673" y="103866"/>
                  </a:lnTo>
                  <a:lnTo>
                    <a:pt x="38662" y="76930"/>
                  </a:lnTo>
                  <a:lnTo>
                    <a:pt x="49566" y="58928"/>
                  </a:lnTo>
                  <a:lnTo>
                    <a:pt x="53349" y="48039"/>
                  </a:lnTo>
                  <a:lnTo>
                    <a:pt x="59320" y="38529"/>
                  </a:lnTo>
                  <a:lnTo>
                    <a:pt x="61531" y="29428"/>
                  </a:lnTo>
                  <a:lnTo>
                    <a:pt x="62451" y="17605"/>
                  </a:lnTo>
                  <a:lnTo>
                    <a:pt x="62461" y="60899"/>
                  </a:lnTo>
                  <a:lnTo>
                    <a:pt x="63453" y="77148"/>
                  </a:lnTo>
                  <a:lnTo>
                    <a:pt x="73485" y="106146"/>
                  </a:lnTo>
                  <a:lnTo>
                    <a:pt x="80321" y="1156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SMARTInkShape-3933"/>
            <p:cNvSpPr/>
            <p:nvPr/>
          </p:nvSpPr>
          <p:spPr>
            <a:xfrm>
              <a:off x="1786492" y="1361097"/>
              <a:ext cx="106603" cy="94287"/>
            </a:xfrm>
            <a:custGeom>
              <a:avLst/>
              <a:gdLst/>
              <a:ahLst/>
              <a:cxnLst/>
              <a:rect l="0" t="0" r="0" b="0"/>
              <a:pathLst>
                <a:path w="106603" h="94287">
                  <a:moveTo>
                    <a:pt x="79812" y="5145"/>
                  </a:moveTo>
                  <a:lnTo>
                    <a:pt x="75072" y="5145"/>
                  </a:lnTo>
                  <a:lnTo>
                    <a:pt x="73676" y="4153"/>
                  </a:lnTo>
                  <a:lnTo>
                    <a:pt x="72745" y="2499"/>
                  </a:lnTo>
                  <a:lnTo>
                    <a:pt x="72124" y="405"/>
                  </a:lnTo>
                  <a:lnTo>
                    <a:pt x="70718" y="0"/>
                  </a:lnTo>
                  <a:lnTo>
                    <a:pt x="52840" y="7403"/>
                  </a:lnTo>
                  <a:lnTo>
                    <a:pt x="12177" y="38906"/>
                  </a:lnTo>
                  <a:lnTo>
                    <a:pt x="3659" y="52961"/>
                  </a:lnTo>
                  <a:lnTo>
                    <a:pt x="278" y="67103"/>
                  </a:lnTo>
                  <a:lnTo>
                    <a:pt x="0" y="70263"/>
                  </a:lnTo>
                  <a:lnTo>
                    <a:pt x="2338" y="76420"/>
                  </a:lnTo>
                  <a:lnTo>
                    <a:pt x="11923" y="88457"/>
                  </a:lnTo>
                  <a:lnTo>
                    <a:pt x="20205" y="91782"/>
                  </a:lnTo>
                  <a:lnTo>
                    <a:pt x="63887" y="94286"/>
                  </a:lnTo>
                  <a:lnTo>
                    <a:pt x="106602" y="855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SMARTInkShape-3934"/>
            <p:cNvSpPr/>
            <p:nvPr/>
          </p:nvSpPr>
          <p:spPr>
            <a:xfrm>
              <a:off x="1947595" y="1206858"/>
              <a:ext cx="52656" cy="266541"/>
            </a:xfrm>
            <a:custGeom>
              <a:avLst/>
              <a:gdLst/>
              <a:ahLst/>
              <a:cxnLst/>
              <a:rect l="0" t="0" r="0" b="0"/>
              <a:pathLst>
                <a:path w="52656" h="266541">
                  <a:moveTo>
                    <a:pt x="52655" y="16509"/>
                  </a:moveTo>
                  <a:lnTo>
                    <a:pt x="44966" y="8821"/>
                  </a:lnTo>
                  <a:lnTo>
                    <a:pt x="43834" y="0"/>
                  </a:lnTo>
                  <a:lnTo>
                    <a:pt x="43757" y="3790"/>
                  </a:lnTo>
                  <a:lnTo>
                    <a:pt x="42755" y="5053"/>
                  </a:lnTo>
                  <a:lnTo>
                    <a:pt x="38994" y="6457"/>
                  </a:lnTo>
                  <a:lnTo>
                    <a:pt x="37594" y="8815"/>
                  </a:lnTo>
                  <a:lnTo>
                    <a:pt x="27216" y="49532"/>
                  </a:lnTo>
                  <a:lnTo>
                    <a:pt x="13555" y="89735"/>
                  </a:lnTo>
                  <a:lnTo>
                    <a:pt x="6091" y="132830"/>
                  </a:lnTo>
                  <a:lnTo>
                    <a:pt x="0" y="171138"/>
                  </a:lnTo>
                  <a:lnTo>
                    <a:pt x="343" y="194947"/>
                  </a:lnTo>
                  <a:lnTo>
                    <a:pt x="10117" y="239568"/>
                  </a:lnTo>
                  <a:lnTo>
                    <a:pt x="17030" y="261371"/>
                  </a:lnTo>
                  <a:lnTo>
                    <a:pt x="18983" y="263095"/>
                  </a:lnTo>
                  <a:lnTo>
                    <a:pt x="25866" y="2665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SMARTInkShape-3935"/>
            <p:cNvSpPr/>
            <p:nvPr/>
          </p:nvSpPr>
          <p:spPr>
            <a:xfrm>
              <a:off x="1843546" y="1330635"/>
              <a:ext cx="210236" cy="107046"/>
            </a:xfrm>
            <a:custGeom>
              <a:avLst/>
              <a:gdLst/>
              <a:ahLst/>
              <a:cxnLst/>
              <a:rect l="0" t="0" r="0" b="0"/>
              <a:pathLst>
                <a:path w="210236" h="107046">
                  <a:moveTo>
                    <a:pt x="13829" y="53467"/>
                  </a:moveTo>
                  <a:lnTo>
                    <a:pt x="9089" y="53467"/>
                  </a:lnTo>
                  <a:lnTo>
                    <a:pt x="7692" y="52474"/>
                  </a:lnTo>
                  <a:lnTo>
                    <a:pt x="6761" y="50821"/>
                  </a:lnTo>
                  <a:lnTo>
                    <a:pt x="6140" y="48726"/>
                  </a:lnTo>
                  <a:lnTo>
                    <a:pt x="4734" y="47330"/>
                  </a:lnTo>
                  <a:lnTo>
                    <a:pt x="527" y="45778"/>
                  </a:lnTo>
                  <a:lnTo>
                    <a:pt x="0" y="44372"/>
                  </a:lnTo>
                  <a:lnTo>
                    <a:pt x="641" y="42443"/>
                  </a:lnTo>
                  <a:lnTo>
                    <a:pt x="4058" y="36957"/>
                  </a:lnTo>
                  <a:lnTo>
                    <a:pt x="7171" y="36207"/>
                  </a:lnTo>
                  <a:lnTo>
                    <a:pt x="9391" y="36007"/>
                  </a:lnTo>
                  <a:lnTo>
                    <a:pt x="49839" y="24599"/>
                  </a:lnTo>
                  <a:lnTo>
                    <a:pt x="67493" y="19778"/>
                  </a:lnTo>
                  <a:lnTo>
                    <a:pt x="110201" y="15280"/>
                  </a:lnTo>
                  <a:lnTo>
                    <a:pt x="132011" y="10733"/>
                  </a:lnTo>
                  <a:lnTo>
                    <a:pt x="161574" y="8078"/>
                  </a:lnTo>
                  <a:lnTo>
                    <a:pt x="188436" y="738"/>
                  </a:lnTo>
                  <a:lnTo>
                    <a:pt x="204196" y="0"/>
                  </a:lnTo>
                  <a:lnTo>
                    <a:pt x="206224" y="955"/>
                  </a:lnTo>
                  <a:lnTo>
                    <a:pt x="207577" y="2584"/>
                  </a:lnTo>
                  <a:lnTo>
                    <a:pt x="209080" y="7039"/>
                  </a:lnTo>
                  <a:lnTo>
                    <a:pt x="210235" y="29701"/>
                  </a:lnTo>
                  <a:lnTo>
                    <a:pt x="207615" y="35628"/>
                  </a:lnTo>
                  <a:lnTo>
                    <a:pt x="205528" y="38598"/>
                  </a:lnTo>
                  <a:lnTo>
                    <a:pt x="202590" y="52258"/>
                  </a:lnTo>
                  <a:lnTo>
                    <a:pt x="200605" y="73660"/>
                  </a:lnTo>
                  <a:lnTo>
                    <a:pt x="193696" y="91685"/>
                  </a:lnTo>
                  <a:lnTo>
                    <a:pt x="192423" y="1070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SMARTInkShape-3936"/>
            <p:cNvSpPr/>
            <p:nvPr/>
          </p:nvSpPr>
          <p:spPr>
            <a:xfrm>
              <a:off x="2009179" y="1285875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SMARTInkShape-3937"/>
            <p:cNvSpPr/>
            <p:nvPr/>
          </p:nvSpPr>
          <p:spPr>
            <a:xfrm>
              <a:off x="2046403" y="1330523"/>
              <a:ext cx="66149" cy="98063"/>
            </a:xfrm>
            <a:custGeom>
              <a:avLst/>
              <a:gdLst/>
              <a:ahLst/>
              <a:cxnLst/>
              <a:rect l="0" t="0" r="0" b="0"/>
              <a:pathLst>
                <a:path w="66149" h="98063">
                  <a:moveTo>
                    <a:pt x="61003" y="0"/>
                  </a:moveTo>
                  <a:lnTo>
                    <a:pt x="65744" y="4741"/>
                  </a:lnTo>
                  <a:lnTo>
                    <a:pt x="66148" y="7129"/>
                  </a:lnTo>
                  <a:lnTo>
                    <a:pt x="65425" y="9714"/>
                  </a:lnTo>
                  <a:lnTo>
                    <a:pt x="62968" y="15232"/>
                  </a:lnTo>
                  <a:lnTo>
                    <a:pt x="56522" y="34552"/>
                  </a:lnTo>
                  <a:lnTo>
                    <a:pt x="42946" y="53033"/>
                  </a:lnTo>
                  <a:lnTo>
                    <a:pt x="11928" y="88731"/>
                  </a:lnTo>
                  <a:lnTo>
                    <a:pt x="10427" y="91897"/>
                  </a:lnTo>
                  <a:lnTo>
                    <a:pt x="8434" y="94007"/>
                  </a:lnTo>
                  <a:lnTo>
                    <a:pt x="0" y="97671"/>
                  </a:lnTo>
                  <a:lnTo>
                    <a:pt x="491" y="97856"/>
                  </a:lnTo>
                  <a:lnTo>
                    <a:pt x="3682" y="98062"/>
                  </a:lnTo>
                  <a:lnTo>
                    <a:pt x="4930" y="97125"/>
                  </a:lnTo>
                  <a:lnTo>
                    <a:pt x="11837" y="85784"/>
                  </a:lnTo>
                  <a:lnTo>
                    <a:pt x="28387" y="68414"/>
                  </a:lnTo>
                  <a:lnTo>
                    <a:pt x="31624" y="59841"/>
                  </a:lnTo>
                  <a:lnTo>
                    <a:pt x="34214" y="267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SMARTInkShape-3938"/>
            <p:cNvSpPr/>
            <p:nvPr/>
          </p:nvSpPr>
          <p:spPr>
            <a:xfrm>
              <a:off x="2062758" y="1348430"/>
              <a:ext cx="178594" cy="151758"/>
            </a:xfrm>
            <a:custGeom>
              <a:avLst/>
              <a:gdLst/>
              <a:ahLst/>
              <a:cxnLst/>
              <a:rect l="0" t="0" r="0" b="0"/>
              <a:pathLst>
                <a:path w="178594" h="151758">
                  <a:moveTo>
                    <a:pt x="0" y="8883"/>
                  </a:moveTo>
                  <a:lnTo>
                    <a:pt x="0" y="13623"/>
                  </a:lnTo>
                  <a:lnTo>
                    <a:pt x="2646" y="18596"/>
                  </a:lnTo>
                  <a:lnTo>
                    <a:pt x="35739" y="62303"/>
                  </a:lnTo>
                  <a:lnTo>
                    <a:pt x="40688" y="68344"/>
                  </a:lnTo>
                  <a:lnTo>
                    <a:pt x="46512" y="80306"/>
                  </a:lnTo>
                  <a:lnTo>
                    <a:pt x="53542" y="89204"/>
                  </a:lnTo>
                  <a:lnTo>
                    <a:pt x="53575" y="76817"/>
                  </a:lnTo>
                  <a:lnTo>
                    <a:pt x="66880" y="37238"/>
                  </a:lnTo>
                  <a:lnTo>
                    <a:pt x="80551" y="18410"/>
                  </a:lnTo>
                  <a:lnTo>
                    <a:pt x="92309" y="6024"/>
                  </a:lnTo>
                  <a:lnTo>
                    <a:pt x="98242" y="2651"/>
                  </a:lnTo>
                  <a:lnTo>
                    <a:pt x="110136" y="486"/>
                  </a:lnTo>
                  <a:lnTo>
                    <a:pt x="127992" y="0"/>
                  </a:lnTo>
                  <a:lnTo>
                    <a:pt x="133945" y="2619"/>
                  </a:lnTo>
                  <a:lnTo>
                    <a:pt x="145851" y="12386"/>
                  </a:lnTo>
                  <a:lnTo>
                    <a:pt x="149158" y="20692"/>
                  </a:lnTo>
                  <a:lnTo>
                    <a:pt x="159338" y="59653"/>
                  </a:lnTo>
                  <a:lnTo>
                    <a:pt x="168300" y="102906"/>
                  </a:lnTo>
                  <a:lnTo>
                    <a:pt x="178593" y="1517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2" name="SMARTInkShape-3939"/>
          <p:cNvSpPr/>
          <p:nvPr/>
        </p:nvSpPr>
        <p:spPr>
          <a:xfrm>
            <a:off x="1223367" y="910828"/>
            <a:ext cx="26790" cy="178595"/>
          </a:xfrm>
          <a:custGeom>
            <a:avLst/>
            <a:gdLst/>
            <a:ahLst/>
            <a:cxnLst/>
            <a:rect l="0" t="0" r="0" b="0"/>
            <a:pathLst>
              <a:path w="26790" h="178595">
                <a:moveTo>
                  <a:pt x="0" y="0"/>
                </a:moveTo>
                <a:lnTo>
                  <a:pt x="0" y="4741"/>
                </a:lnTo>
                <a:lnTo>
                  <a:pt x="2646" y="9714"/>
                </a:lnTo>
                <a:lnTo>
                  <a:pt x="6137" y="15231"/>
                </a:lnTo>
                <a:lnTo>
                  <a:pt x="8378" y="26858"/>
                </a:lnTo>
                <a:lnTo>
                  <a:pt x="9677" y="33765"/>
                </a:lnTo>
                <a:lnTo>
                  <a:pt x="15949" y="54368"/>
                </a:lnTo>
                <a:lnTo>
                  <a:pt x="17810" y="98799"/>
                </a:lnTo>
                <a:lnTo>
                  <a:pt x="17858" y="143442"/>
                </a:lnTo>
                <a:lnTo>
                  <a:pt x="18851" y="154041"/>
                </a:lnTo>
                <a:lnTo>
                  <a:pt x="26789" y="17859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3" name="SMARTInkShape-3940"/>
          <p:cNvSpPr/>
          <p:nvPr/>
        </p:nvSpPr>
        <p:spPr>
          <a:xfrm>
            <a:off x="2442728" y="1250156"/>
            <a:ext cx="254039" cy="258925"/>
          </a:xfrm>
          <a:custGeom>
            <a:avLst/>
            <a:gdLst/>
            <a:ahLst/>
            <a:cxnLst/>
            <a:rect l="0" t="0" r="0" b="0"/>
            <a:pathLst>
              <a:path w="254039" h="258925">
                <a:moveTo>
                  <a:pt x="164741" y="0"/>
                </a:moveTo>
                <a:lnTo>
                  <a:pt x="143491" y="0"/>
                </a:lnTo>
                <a:lnTo>
                  <a:pt x="101984" y="18092"/>
                </a:lnTo>
                <a:lnTo>
                  <a:pt x="66492" y="38385"/>
                </a:lnTo>
                <a:lnTo>
                  <a:pt x="37738" y="65836"/>
                </a:lnTo>
                <a:lnTo>
                  <a:pt x="11116" y="101234"/>
                </a:lnTo>
                <a:lnTo>
                  <a:pt x="202" y="130973"/>
                </a:lnTo>
                <a:lnTo>
                  <a:pt x="0" y="142877"/>
                </a:lnTo>
                <a:lnTo>
                  <a:pt x="8512" y="184547"/>
                </a:lnTo>
                <a:lnTo>
                  <a:pt x="21106" y="202407"/>
                </a:lnTo>
                <a:lnTo>
                  <a:pt x="60691" y="234984"/>
                </a:lnTo>
                <a:lnTo>
                  <a:pt x="72525" y="242682"/>
                </a:lnTo>
                <a:lnTo>
                  <a:pt x="111954" y="251710"/>
                </a:lnTo>
                <a:lnTo>
                  <a:pt x="151763" y="258006"/>
                </a:lnTo>
                <a:lnTo>
                  <a:pt x="194662" y="258773"/>
                </a:lnTo>
                <a:lnTo>
                  <a:pt x="218386" y="258924"/>
                </a:lnTo>
                <a:lnTo>
                  <a:pt x="225955" y="256299"/>
                </a:lnTo>
                <a:lnTo>
                  <a:pt x="232627" y="252817"/>
                </a:lnTo>
                <a:lnTo>
                  <a:pt x="244873" y="250276"/>
                </a:lnTo>
                <a:lnTo>
                  <a:pt x="249303" y="250140"/>
                </a:lnTo>
                <a:lnTo>
                  <a:pt x="250881" y="249112"/>
                </a:lnTo>
                <a:lnTo>
                  <a:pt x="251933" y="247434"/>
                </a:lnTo>
                <a:lnTo>
                  <a:pt x="254038" y="24110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4" name="SMARTInkShape-3941"/>
          <p:cNvSpPr/>
          <p:nvPr/>
        </p:nvSpPr>
        <p:spPr>
          <a:xfrm>
            <a:off x="2839644" y="1205508"/>
            <a:ext cx="142872" cy="223243"/>
          </a:xfrm>
          <a:custGeom>
            <a:avLst/>
            <a:gdLst/>
            <a:ahLst/>
            <a:cxnLst/>
            <a:rect l="0" t="0" r="0" b="0"/>
            <a:pathLst>
              <a:path w="142872" h="223243">
                <a:moveTo>
                  <a:pt x="142871" y="8929"/>
                </a:moveTo>
                <a:lnTo>
                  <a:pt x="142871" y="1"/>
                </a:lnTo>
                <a:lnTo>
                  <a:pt x="111743" y="0"/>
                </a:lnTo>
                <a:lnTo>
                  <a:pt x="106547" y="2646"/>
                </a:lnTo>
                <a:lnTo>
                  <a:pt x="99867" y="7688"/>
                </a:lnTo>
                <a:lnTo>
                  <a:pt x="91419" y="9676"/>
                </a:lnTo>
                <a:lnTo>
                  <a:pt x="83088" y="14994"/>
                </a:lnTo>
                <a:lnTo>
                  <a:pt x="77275" y="16586"/>
                </a:lnTo>
                <a:lnTo>
                  <a:pt x="75328" y="18002"/>
                </a:lnTo>
                <a:lnTo>
                  <a:pt x="74030" y="19939"/>
                </a:lnTo>
                <a:lnTo>
                  <a:pt x="73164" y="22222"/>
                </a:lnTo>
                <a:lnTo>
                  <a:pt x="39490" y="50854"/>
                </a:lnTo>
                <a:lnTo>
                  <a:pt x="36212" y="60777"/>
                </a:lnTo>
                <a:lnTo>
                  <a:pt x="35715" y="96833"/>
                </a:lnTo>
                <a:lnTo>
                  <a:pt x="36708" y="97297"/>
                </a:lnTo>
                <a:lnTo>
                  <a:pt x="76030" y="98226"/>
                </a:lnTo>
                <a:lnTo>
                  <a:pt x="77475" y="97234"/>
                </a:lnTo>
                <a:lnTo>
                  <a:pt x="78438" y="95580"/>
                </a:lnTo>
                <a:lnTo>
                  <a:pt x="80363" y="89299"/>
                </a:lnTo>
                <a:lnTo>
                  <a:pt x="75623" y="94038"/>
                </a:lnTo>
                <a:lnTo>
                  <a:pt x="70650" y="96365"/>
                </a:lnTo>
                <a:lnTo>
                  <a:pt x="67935" y="96985"/>
                </a:lnTo>
                <a:lnTo>
                  <a:pt x="59373" y="102599"/>
                </a:lnTo>
                <a:lnTo>
                  <a:pt x="29759" y="130001"/>
                </a:lnTo>
                <a:lnTo>
                  <a:pt x="17855" y="135812"/>
                </a:lnTo>
                <a:lnTo>
                  <a:pt x="14879" y="138166"/>
                </a:lnTo>
                <a:lnTo>
                  <a:pt x="11572" y="143428"/>
                </a:lnTo>
                <a:lnTo>
                  <a:pt x="9110" y="149074"/>
                </a:lnTo>
                <a:lnTo>
                  <a:pt x="3138" y="157830"/>
                </a:lnTo>
                <a:lnTo>
                  <a:pt x="927" y="166709"/>
                </a:lnTo>
                <a:lnTo>
                  <a:pt x="0" y="208359"/>
                </a:lnTo>
                <a:lnTo>
                  <a:pt x="991" y="210344"/>
                </a:lnTo>
                <a:lnTo>
                  <a:pt x="2644" y="211666"/>
                </a:lnTo>
                <a:lnTo>
                  <a:pt x="7126" y="214129"/>
                </a:lnTo>
                <a:lnTo>
                  <a:pt x="15228" y="220101"/>
                </a:lnTo>
                <a:lnTo>
                  <a:pt x="23912" y="222311"/>
                </a:lnTo>
                <a:lnTo>
                  <a:pt x="64241" y="223231"/>
                </a:lnTo>
                <a:lnTo>
                  <a:pt x="105540" y="223242"/>
                </a:lnTo>
                <a:lnTo>
                  <a:pt x="114043" y="220596"/>
                </a:lnTo>
                <a:lnTo>
                  <a:pt x="121129" y="217105"/>
                </a:lnTo>
                <a:lnTo>
                  <a:pt x="142871" y="21431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7" name="SMARTInkShape-Group460"/>
          <p:cNvGrpSpPr/>
          <p:nvPr/>
        </p:nvGrpSpPr>
        <p:grpSpPr>
          <a:xfrm>
            <a:off x="2973586" y="1169789"/>
            <a:ext cx="375047" cy="375048"/>
            <a:chOff x="2973586" y="1169789"/>
            <a:chExt cx="375047" cy="375048"/>
          </a:xfrm>
        </p:grpSpPr>
        <p:sp>
          <p:nvSpPr>
            <p:cNvPr id="835" name="SMARTInkShape-3942"/>
            <p:cNvSpPr/>
            <p:nvPr/>
          </p:nvSpPr>
          <p:spPr>
            <a:xfrm>
              <a:off x="2973586" y="1169789"/>
              <a:ext cx="232173" cy="375048"/>
            </a:xfrm>
            <a:custGeom>
              <a:avLst/>
              <a:gdLst/>
              <a:ahLst/>
              <a:cxnLst/>
              <a:rect l="0" t="0" r="0" b="0"/>
              <a:pathLst>
                <a:path w="232173" h="375048">
                  <a:moveTo>
                    <a:pt x="232172" y="0"/>
                  </a:moveTo>
                  <a:lnTo>
                    <a:pt x="232172" y="4740"/>
                  </a:lnTo>
                  <a:lnTo>
                    <a:pt x="229526" y="9714"/>
                  </a:lnTo>
                  <a:lnTo>
                    <a:pt x="226035" y="15231"/>
                  </a:lnTo>
                  <a:lnTo>
                    <a:pt x="223077" y="23916"/>
                  </a:lnTo>
                  <a:lnTo>
                    <a:pt x="196398" y="64604"/>
                  </a:lnTo>
                  <a:lnTo>
                    <a:pt x="175613" y="104303"/>
                  </a:lnTo>
                  <a:lnTo>
                    <a:pt x="157757" y="135169"/>
                  </a:lnTo>
                  <a:lnTo>
                    <a:pt x="118499" y="178758"/>
                  </a:lnTo>
                  <a:lnTo>
                    <a:pt x="91371" y="216973"/>
                  </a:lnTo>
                  <a:lnTo>
                    <a:pt x="68319" y="255297"/>
                  </a:lnTo>
                  <a:lnTo>
                    <a:pt x="40201" y="299886"/>
                  </a:lnTo>
                  <a:lnTo>
                    <a:pt x="33958" y="319263"/>
                  </a:lnTo>
                  <a:lnTo>
                    <a:pt x="10663" y="355018"/>
                  </a:lnTo>
                  <a:lnTo>
                    <a:pt x="9443" y="361285"/>
                  </a:lnTo>
                  <a:lnTo>
                    <a:pt x="8279" y="362896"/>
                  </a:lnTo>
                  <a:lnTo>
                    <a:pt x="6512" y="363970"/>
                  </a:lnTo>
                  <a:lnTo>
                    <a:pt x="4341" y="364685"/>
                  </a:lnTo>
                  <a:lnTo>
                    <a:pt x="2894" y="366155"/>
                  </a:lnTo>
                  <a:lnTo>
                    <a:pt x="0" y="3750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SMARTInkShape-3943"/>
            <p:cNvSpPr/>
            <p:nvPr/>
          </p:nvSpPr>
          <p:spPr>
            <a:xfrm>
              <a:off x="3187901" y="1276945"/>
              <a:ext cx="160732" cy="196441"/>
            </a:xfrm>
            <a:custGeom>
              <a:avLst/>
              <a:gdLst/>
              <a:ahLst/>
              <a:cxnLst/>
              <a:rect l="0" t="0" r="0" b="0"/>
              <a:pathLst>
                <a:path w="160732" h="196441">
                  <a:moveTo>
                    <a:pt x="44646" y="0"/>
                  </a:moveTo>
                  <a:lnTo>
                    <a:pt x="44646" y="4741"/>
                  </a:lnTo>
                  <a:lnTo>
                    <a:pt x="43653" y="6137"/>
                  </a:lnTo>
                  <a:lnTo>
                    <a:pt x="42000" y="7068"/>
                  </a:lnTo>
                  <a:lnTo>
                    <a:pt x="39905" y="7689"/>
                  </a:lnTo>
                  <a:lnTo>
                    <a:pt x="38509" y="9095"/>
                  </a:lnTo>
                  <a:lnTo>
                    <a:pt x="36957" y="13303"/>
                  </a:lnTo>
                  <a:lnTo>
                    <a:pt x="33119" y="46797"/>
                  </a:lnTo>
                  <a:lnTo>
                    <a:pt x="28037" y="64145"/>
                  </a:lnTo>
                  <a:lnTo>
                    <a:pt x="26041" y="83263"/>
                  </a:lnTo>
                  <a:lnTo>
                    <a:pt x="19768" y="100269"/>
                  </a:lnTo>
                  <a:lnTo>
                    <a:pt x="15378" y="127057"/>
                  </a:lnTo>
                  <a:lnTo>
                    <a:pt x="10201" y="144491"/>
                  </a:lnTo>
                  <a:lnTo>
                    <a:pt x="8187" y="157489"/>
                  </a:lnTo>
                  <a:lnTo>
                    <a:pt x="1909" y="169611"/>
                  </a:lnTo>
                  <a:lnTo>
                    <a:pt x="0" y="196298"/>
                  </a:lnTo>
                  <a:lnTo>
                    <a:pt x="12426" y="196440"/>
                  </a:lnTo>
                  <a:lnTo>
                    <a:pt x="18089" y="193802"/>
                  </a:lnTo>
                  <a:lnTo>
                    <a:pt x="23913" y="190314"/>
                  </a:lnTo>
                  <a:lnTo>
                    <a:pt x="33762" y="188350"/>
                  </a:lnTo>
                  <a:lnTo>
                    <a:pt x="48808" y="186777"/>
                  </a:lnTo>
                  <a:lnTo>
                    <a:pt x="86718" y="176514"/>
                  </a:lnTo>
                  <a:lnTo>
                    <a:pt x="95094" y="172709"/>
                  </a:lnTo>
                  <a:lnTo>
                    <a:pt x="130691" y="168751"/>
                  </a:lnTo>
                  <a:lnTo>
                    <a:pt x="142818" y="162612"/>
                  </a:lnTo>
                  <a:lnTo>
                    <a:pt x="160731" y="1607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1" name="SMARTInkShape-Group461"/>
          <p:cNvGrpSpPr/>
          <p:nvPr/>
        </p:nvGrpSpPr>
        <p:grpSpPr>
          <a:xfrm>
            <a:off x="171024" y="1732359"/>
            <a:ext cx="1463110" cy="330400"/>
            <a:chOff x="171024" y="1732359"/>
            <a:chExt cx="1463110" cy="330400"/>
          </a:xfrm>
        </p:grpSpPr>
        <p:sp>
          <p:nvSpPr>
            <p:cNvPr id="838" name="SMARTInkShape-3944"/>
            <p:cNvSpPr/>
            <p:nvPr/>
          </p:nvSpPr>
          <p:spPr>
            <a:xfrm>
              <a:off x="171024" y="1794867"/>
              <a:ext cx="141516" cy="133939"/>
            </a:xfrm>
            <a:custGeom>
              <a:avLst/>
              <a:gdLst/>
              <a:ahLst/>
              <a:cxnLst/>
              <a:rect l="0" t="0" r="0" b="0"/>
              <a:pathLst>
                <a:path w="141516" h="133939">
                  <a:moveTo>
                    <a:pt x="25429" y="0"/>
                  </a:moveTo>
                  <a:lnTo>
                    <a:pt x="25429" y="20991"/>
                  </a:lnTo>
                  <a:lnTo>
                    <a:pt x="16335" y="49783"/>
                  </a:lnTo>
                  <a:lnTo>
                    <a:pt x="9595" y="62346"/>
                  </a:lnTo>
                  <a:lnTo>
                    <a:pt x="8920" y="65377"/>
                  </a:lnTo>
                  <a:lnTo>
                    <a:pt x="1700" y="78361"/>
                  </a:lnTo>
                  <a:lnTo>
                    <a:pt x="0" y="88075"/>
                  </a:lnTo>
                  <a:lnTo>
                    <a:pt x="1890" y="96361"/>
                  </a:lnTo>
                  <a:lnTo>
                    <a:pt x="5046" y="103350"/>
                  </a:lnTo>
                  <a:lnTo>
                    <a:pt x="7814" y="112864"/>
                  </a:lnTo>
                  <a:lnTo>
                    <a:pt x="11978" y="118953"/>
                  </a:lnTo>
                  <a:lnTo>
                    <a:pt x="17136" y="122321"/>
                  </a:lnTo>
                  <a:lnTo>
                    <a:pt x="22735" y="124810"/>
                  </a:lnTo>
                  <a:lnTo>
                    <a:pt x="31466" y="130798"/>
                  </a:lnTo>
                  <a:lnTo>
                    <a:pt x="40337" y="133013"/>
                  </a:lnTo>
                  <a:lnTo>
                    <a:pt x="82168" y="133938"/>
                  </a:lnTo>
                  <a:lnTo>
                    <a:pt x="94055" y="132951"/>
                  </a:lnTo>
                  <a:lnTo>
                    <a:pt x="123056" y="122921"/>
                  </a:lnTo>
                  <a:lnTo>
                    <a:pt x="129342" y="119124"/>
                  </a:lnTo>
                  <a:lnTo>
                    <a:pt x="141515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SMARTInkShape-3945"/>
            <p:cNvSpPr/>
            <p:nvPr/>
          </p:nvSpPr>
          <p:spPr>
            <a:xfrm>
              <a:off x="285750" y="1777008"/>
              <a:ext cx="53579" cy="276821"/>
            </a:xfrm>
            <a:custGeom>
              <a:avLst/>
              <a:gdLst/>
              <a:ahLst/>
              <a:cxnLst/>
              <a:rect l="0" t="0" r="0" b="0"/>
              <a:pathLst>
                <a:path w="53579" h="276821">
                  <a:moveTo>
                    <a:pt x="53578" y="0"/>
                  </a:moveTo>
                  <a:lnTo>
                    <a:pt x="48838" y="0"/>
                  </a:lnTo>
                  <a:lnTo>
                    <a:pt x="47441" y="992"/>
                  </a:lnTo>
                  <a:lnTo>
                    <a:pt x="46510" y="2646"/>
                  </a:lnTo>
                  <a:lnTo>
                    <a:pt x="44894" y="9094"/>
                  </a:lnTo>
                  <a:lnTo>
                    <a:pt x="44757" y="13302"/>
                  </a:lnTo>
                  <a:lnTo>
                    <a:pt x="31349" y="56774"/>
                  </a:lnTo>
                  <a:lnTo>
                    <a:pt x="20919" y="101042"/>
                  </a:lnTo>
                  <a:lnTo>
                    <a:pt x="17136" y="143044"/>
                  </a:lnTo>
                  <a:lnTo>
                    <a:pt x="9781" y="187460"/>
                  </a:lnTo>
                  <a:lnTo>
                    <a:pt x="8979" y="231994"/>
                  </a:lnTo>
                  <a:lnTo>
                    <a:pt x="8933" y="261404"/>
                  </a:lnTo>
                  <a:lnTo>
                    <a:pt x="6285" y="267653"/>
                  </a:lnTo>
                  <a:lnTo>
                    <a:pt x="0" y="276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SMARTInkShape-3946"/>
            <p:cNvSpPr/>
            <p:nvPr/>
          </p:nvSpPr>
          <p:spPr>
            <a:xfrm>
              <a:off x="392994" y="1768078"/>
              <a:ext cx="115552" cy="294511"/>
            </a:xfrm>
            <a:custGeom>
              <a:avLst/>
              <a:gdLst/>
              <a:ahLst/>
              <a:cxnLst/>
              <a:rect l="0" t="0" r="0" b="0"/>
              <a:pathLst>
                <a:path w="115552" h="294511">
                  <a:moveTo>
                    <a:pt x="53490" y="0"/>
                  </a:moveTo>
                  <a:lnTo>
                    <a:pt x="53490" y="4740"/>
                  </a:lnTo>
                  <a:lnTo>
                    <a:pt x="52498" y="6137"/>
                  </a:lnTo>
                  <a:lnTo>
                    <a:pt x="50845" y="7068"/>
                  </a:lnTo>
                  <a:lnTo>
                    <a:pt x="48750" y="7689"/>
                  </a:lnTo>
                  <a:lnTo>
                    <a:pt x="47353" y="9095"/>
                  </a:lnTo>
                  <a:lnTo>
                    <a:pt x="45802" y="13303"/>
                  </a:lnTo>
                  <a:lnTo>
                    <a:pt x="42078" y="36686"/>
                  </a:lnTo>
                  <a:lnTo>
                    <a:pt x="23838" y="74168"/>
                  </a:lnTo>
                  <a:lnTo>
                    <a:pt x="15507" y="89518"/>
                  </a:lnTo>
                  <a:lnTo>
                    <a:pt x="4979" y="126417"/>
                  </a:lnTo>
                  <a:lnTo>
                    <a:pt x="579" y="169849"/>
                  </a:lnTo>
                  <a:lnTo>
                    <a:pt x="0" y="208200"/>
                  </a:lnTo>
                  <a:lnTo>
                    <a:pt x="912" y="252079"/>
                  </a:lnTo>
                  <a:lnTo>
                    <a:pt x="7044" y="269600"/>
                  </a:lnTo>
                  <a:lnTo>
                    <a:pt x="20903" y="288168"/>
                  </a:lnTo>
                  <a:lnTo>
                    <a:pt x="26770" y="291786"/>
                  </a:lnTo>
                  <a:lnTo>
                    <a:pt x="38621" y="294108"/>
                  </a:lnTo>
                  <a:lnTo>
                    <a:pt x="47541" y="294510"/>
                  </a:lnTo>
                  <a:lnTo>
                    <a:pt x="61209" y="289889"/>
                  </a:lnTo>
                  <a:lnTo>
                    <a:pt x="69488" y="282298"/>
                  </a:lnTo>
                  <a:lnTo>
                    <a:pt x="91692" y="252374"/>
                  </a:lnTo>
                  <a:lnTo>
                    <a:pt x="96817" y="248617"/>
                  </a:lnTo>
                  <a:lnTo>
                    <a:pt x="102512" y="239150"/>
                  </a:lnTo>
                  <a:lnTo>
                    <a:pt x="115328" y="194541"/>
                  </a:lnTo>
                  <a:lnTo>
                    <a:pt x="115551" y="189225"/>
                  </a:lnTo>
                  <a:lnTo>
                    <a:pt x="113154" y="180673"/>
                  </a:lnTo>
                  <a:lnTo>
                    <a:pt x="111125" y="177003"/>
                  </a:lnTo>
                  <a:lnTo>
                    <a:pt x="108781" y="174557"/>
                  </a:lnTo>
                  <a:lnTo>
                    <a:pt x="94996" y="165568"/>
                  </a:lnTo>
                  <a:lnTo>
                    <a:pt x="92075" y="164949"/>
                  </a:lnTo>
                  <a:lnTo>
                    <a:pt x="89135" y="165529"/>
                  </a:lnTo>
                  <a:lnTo>
                    <a:pt x="82231" y="167826"/>
                  </a:lnTo>
                  <a:lnTo>
                    <a:pt x="72548" y="168847"/>
                  </a:lnTo>
                  <a:lnTo>
                    <a:pt x="61630" y="174593"/>
                  </a:lnTo>
                  <a:lnTo>
                    <a:pt x="33131" y="199196"/>
                  </a:lnTo>
                  <a:lnTo>
                    <a:pt x="14837" y="229697"/>
                  </a:lnTo>
                  <a:lnTo>
                    <a:pt x="10618" y="242463"/>
                  </a:lnTo>
                  <a:lnTo>
                    <a:pt x="11018" y="245978"/>
                  </a:lnTo>
                  <a:lnTo>
                    <a:pt x="16686" y="257055"/>
                  </a:lnTo>
                  <a:lnTo>
                    <a:pt x="26701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SMARTInkShape-3947"/>
            <p:cNvSpPr/>
            <p:nvPr/>
          </p:nvSpPr>
          <p:spPr>
            <a:xfrm>
              <a:off x="527083" y="1919883"/>
              <a:ext cx="124785" cy="142876"/>
            </a:xfrm>
            <a:custGeom>
              <a:avLst/>
              <a:gdLst/>
              <a:ahLst/>
              <a:cxnLst/>
              <a:rect l="0" t="0" r="0" b="0"/>
              <a:pathLst>
                <a:path w="124785" h="142876">
                  <a:moveTo>
                    <a:pt x="53347" y="0"/>
                  </a:moveTo>
                  <a:lnTo>
                    <a:pt x="45658" y="0"/>
                  </a:lnTo>
                  <a:lnTo>
                    <a:pt x="40044" y="4740"/>
                  </a:lnTo>
                  <a:lnTo>
                    <a:pt x="21515" y="33010"/>
                  </a:lnTo>
                  <a:lnTo>
                    <a:pt x="16795" y="48586"/>
                  </a:lnTo>
                  <a:lnTo>
                    <a:pt x="5695" y="65769"/>
                  </a:lnTo>
                  <a:lnTo>
                    <a:pt x="549" y="90547"/>
                  </a:lnTo>
                  <a:lnTo>
                    <a:pt x="0" y="105432"/>
                  </a:lnTo>
                  <a:lnTo>
                    <a:pt x="1907" y="109975"/>
                  </a:lnTo>
                  <a:lnTo>
                    <a:pt x="9318" y="117669"/>
                  </a:lnTo>
                  <a:lnTo>
                    <a:pt x="16580" y="121751"/>
                  </a:lnTo>
                  <a:lnTo>
                    <a:pt x="29327" y="124371"/>
                  </a:lnTo>
                  <a:lnTo>
                    <a:pt x="43143" y="124824"/>
                  </a:lnTo>
                  <a:lnTo>
                    <a:pt x="51458" y="122285"/>
                  </a:lnTo>
                  <a:lnTo>
                    <a:pt x="88465" y="98155"/>
                  </a:lnTo>
                  <a:lnTo>
                    <a:pt x="91641" y="95202"/>
                  </a:lnTo>
                  <a:lnTo>
                    <a:pt x="95171" y="86630"/>
                  </a:lnTo>
                  <a:lnTo>
                    <a:pt x="97946" y="42148"/>
                  </a:lnTo>
                  <a:lnTo>
                    <a:pt x="96970" y="40005"/>
                  </a:lnTo>
                  <a:lnTo>
                    <a:pt x="95327" y="38576"/>
                  </a:lnTo>
                  <a:lnTo>
                    <a:pt x="90856" y="35996"/>
                  </a:lnTo>
                  <a:lnTo>
                    <a:pt x="81743" y="28197"/>
                  </a:lnTo>
                  <a:lnTo>
                    <a:pt x="81208" y="28720"/>
                  </a:lnTo>
                  <a:lnTo>
                    <a:pt x="80277" y="34601"/>
                  </a:lnTo>
                  <a:lnTo>
                    <a:pt x="74027" y="42627"/>
                  </a:lnTo>
                  <a:lnTo>
                    <a:pt x="72460" y="48049"/>
                  </a:lnTo>
                  <a:lnTo>
                    <a:pt x="71578" y="61421"/>
                  </a:lnTo>
                  <a:lnTo>
                    <a:pt x="82244" y="100162"/>
                  </a:lnTo>
                  <a:lnTo>
                    <a:pt x="89690" y="114013"/>
                  </a:lnTo>
                  <a:lnTo>
                    <a:pt x="101095" y="127583"/>
                  </a:lnTo>
                  <a:lnTo>
                    <a:pt x="106980" y="131117"/>
                  </a:lnTo>
                  <a:lnTo>
                    <a:pt x="112902" y="133680"/>
                  </a:lnTo>
                  <a:lnTo>
                    <a:pt x="124784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SMARTInkShape-3948"/>
            <p:cNvSpPr/>
            <p:nvPr/>
          </p:nvSpPr>
          <p:spPr>
            <a:xfrm>
              <a:off x="652543" y="1910985"/>
              <a:ext cx="141034" cy="142430"/>
            </a:xfrm>
            <a:custGeom>
              <a:avLst/>
              <a:gdLst/>
              <a:ahLst/>
              <a:cxnLst/>
              <a:rect l="0" t="0" r="0" b="0"/>
              <a:pathLst>
                <a:path w="141034" h="142430">
                  <a:moveTo>
                    <a:pt x="106480" y="8898"/>
                  </a:moveTo>
                  <a:lnTo>
                    <a:pt x="101740" y="4157"/>
                  </a:lnTo>
                  <a:lnTo>
                    <a:pt x="96767" y="1830"/>
                  </a:lnTo>
                  <a:lnTo>
                    <a:pt x="55343" y="0"/>
                  </a:lnTo>
                  <a:lnTo>
                    <a:pt x="31960" y="7104"/>
                  </a:lnTo>
                  <a:lnTo>
                    <a:pt x="4459" y="17747"/>
                  </a:lnTo>
                  <a:lnTo>
                    <a:pt x="2748" y="19759"/>
                  </a:lnTo>
                  <a:lnTo>
                    <a:pt x="846" y="24639"/>
                  </a:lnTo>
                  <a:lnTo>
                    <a:pt x="0" y="30115"/>
                  </a:lnTo>
                  <a:lnTo>
                    <a:pt x="767" y="31972"/>
                  </a:lnTo>
                  <a:lnTo>
                    <a:pt x="2271" y="33210"/>
                  </a:lnTo>
                  <a:lnTo>
                    <a:pt x="22716" y="41498"/>
                  </a:lnTo>
                  <a:lnTo>
                    <a:pt x="62561" y="48946"/>
                  </a:lnTo>
                  <a:lnTo>
                    <a:pt x="99509" y="62654"/>
                  </a:lnTo>
                  <a:lnTo>
                    <a:pt x="115288" y="69500"/>
                  </a:lnTo>
                  <a:lnTo>
                    <a:pt x="133343" y="83519"/>
                  </a:lnTo>
                  <a:lnTo>
                    <a:pt x="138263" y="91011"/>
                  </a:lnTo>
                  <a:lnTo>
                    <a:pt x="141033" y="100806"/>
                  </a:lnTo>
                  <a:lnTo>
                    <a:pt x="140430" y="103905"/>
                  </a:lnTo>
                  <a:lnTo>
                    <a:pt x="134840" y="113006"/>
                  </a:lnTo>
                  <a:lnTo>
                    <a:pt x="121178" y="127951"/>
                  </a:lnTo>
                  <a:lnTo>
                    <a:pt x="112682" y="131263"/>
                  </a:lnTo>
                  <a:lnTo>
                    <a:pt x="68260" y="142429"/>
                  </a:lnTo>
                  <a:lnTo>
                    <a:pt x="62043" y="140013"/>
                  </a:lnTo>
                  <a:lnTo>
                    <a:pt x="52902" y="1339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SMARTInkShape-3949"/>
            <p:cNvSpPr/>
            <p:nvPr/>
          </p:nvSpPr>
          <p:spPr>
            <a:xfrm>
              <a:off x="812602" y="1937742"/>
              <a:ext cx="26790" cy="116087"/>
            </a:xfrm>
            <a:custGeom>
              <a:avLst/>
              <a:gdLst/>
              <a:ahLst/>
              <a:cxnLst/>
              <a:rect l="0" t="0" r="0" b="0"/>
              <a:pathLst>
                <a:path w="26790" h="116087">
                  <a:moveTo>
                    <a:pt x="0" y="0"/>
                  </a:moveTo>
                  <a:lnTo>
                    <a:pt x="0" y="4740"/>
                  </a:lnTo>
                  <a:lnTo>
                    <a:pt x="2645" y="9714"/>
                  </a:lnTo>
                  <a:lnTo>
                    <a:pt x="6136" y="15231"/>
                  </a:lnTo>
                  <a:lnTo>
                    <a:pt x="8378" y="26858"/>
                  </a:lnTo>
                  <a:lnTo>
                    <a:pt x="9849" y="48810"/>
                  </a:lnTo>
                  <a:lnTo>
                    <a:pt x="17303" y="79653"/>
                  </a:lnTo>
                  <a:lnTo>
                    <a:pt x="17488" y="82867"/>
                  </a:lnTo>
                  <a:lnTo>
                    <a:pt x="20340" y="89085"/>
                  </a:lnTo>
                  <a:lnTo>
                    <a:pt x="23923" y="95156"/>
                  </a:lnTo>
                  <a:lnTo>
                    <a:pt x="26222" y="107138"/>
                  </a:lnTo>
                  <a:lnTo>
                    <a:pt x="26789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SMARTInkShape-3950"/>
            <p:cNvSpPr/>
            <p:nvPr/>
          </p:nvSpPr>
          <p:spPr>
            <a:xfrm>
              <a:off x="794742" y="1875234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SMARTInkShape-3951"/>
            <p:cNvSpPr/>
            <p:nvPr/>
          </p:nvSpPr>
          <p:spPr>
            <a:xfrm>
              <a:off x="884571" y="1893094"/>
              <a:ext cx="70906" cy="125016"/>
            </a:xfrm>
            <a:custGeom>
              <a:avLst/>
              <a:gdLst/>
              <a:ahLst/>
              <a:cxnLst/>
              <a:rect l="0" t="0" r="0" b="0"/>
              <a:pathLst>
                <a:path w="70906" h="125016">
                  <a:moveTo>
                    <a:pt x="70905" y="0"/>
                  </a:moveTo>
                  <a:lnTo>
                    <a:pt x="70905" y="8561"/>
                  </a:lnTo>
                  <a:lnTo>
                    <a:pt x="45998" y="32839"/>
                  </a:lnTo>
                  <a:lnTo>
                    <a:pt x="24508" y="47637"/>
                  </a:lnTo>
                  <a:lnTo>
                    <a:pt x="5529" y="73173"/>
                  </a:lnTo>
                  <a:lnTo>
                    <a:pt x="2162" y="82461"/>
                  </a:lnTo>
                  <a:lnTo>
                    <a:pt x="0" y="99853"/>
                  </a:lnTo>
                  <a:lnTo>
                    <a:pt x="2350" y="106556"/>
                  </a:lnTo>
                  <a:lnTo>
                    <a:pt x="11944" y="118943"/>
                  </a:lnTo>
                  <a:lnTo>
                    <a:pt x="17580" y="122317"/>
                  </a:lnTo>
                  <a:lnTo>
                    <a:pt x="28978" y="124216"/>
                  </a:lnTo>
                  <a:lnTo>
                    <a:pt x="61976" y="125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SMARTInkShape-3952"/>
            <p:cNvSpPr/>
            <p:nvPr/>
          </p:nvSpPr>
          <p:spPr>
            <a:xfrm>
              <a:off x="1054015" y="1794940"/>
              <a:ext cx="141985" cy="187451"/>
            </a:xfrm>
            <a:custGeom>
              <a:avLst/>
              <a:gdLst/>
              <a:ahLst/>
              <a:cxnLst/>
              <a:rect l="0" t="0" r="0" b="0"/>
              <a:pathLst>
                <a:path w="141985" h="187451">
                  <a:moveTo>
                    <a:pt x="115774" y="8857"/>
                  </a:moveTo>
                  <a:lnTo>
                    <a:pt x="111034" y="4116"/>
                  </a:lnTo>
                  <a:lnTo>
                    <a:pt x="103414" y="1789"/>
                  </a:lnTo>
                  <a:lnTo>
                    <a:pt x="61051" y="0"/>
                  </a:lnTo>
                  <a:lnTo>
                    <a:pt x="23661" y="926"/>
                  </a:lnTo>
                  <a:lnTo>
                    <a:pt x="11666" y="4670"/>
                  </a:lnTo>
                  <a:lnTo>
                    <a:pt x="7673" y="7058"/>
                  </a:lnTo>
                  <a:lnTo>
                    <a:pt x="740" y="16178"/>
                  </a:lnTo>
                  <a:lnTo>
                    <a:pt x="0" y="22050"/>
                  </a:lnTo>
                  <a:lnTo>
                    <a:pt x="1880" y="24598"/>
                  </a:lnTo>
                  <a:lnTo>
                    <a:pt x="24573" y="38735"/>
                  </a:lnTo>
                  <a:lnTo>
                    <a:pt x="60475" y="56166"/>
                  </a:lnTo>
                  <a:lnTo>
                    <a:pt x="82191" y="69507"/>
                  </a:lnTo>
                  <a:lnTo>
                    <a:pt x="111455" y="82904"/>
                  </a:lnTo>
                  <a:lnTo>
                    <a:pt x="121461" y="91707"/>
                  </a:lnTo>
                  <a:lnTo>
                    <a:pt x="138167" y="112188"/>
                  </a:lnTo>
                  <a:lnTo>
                    <a:pt x="141261" y="121715"/>
                  </a:lnTo>
                  <a:lnTo>
                    <a:pt x="141984" y="127808"/>
                  </a:lnTo>
                  <a:lnTo>
                    <a:pt x="137651" y="141556"/>
                  </a:lnTo>
                  <a:lnTo>
                    <a:pt x="127298" y="156851"/>
                  </a:lnTo>
                  <a:lnTo>
                    <a:pt x="117645" y="166367"/>
                  </a:lnTo>
                  <a:lnTo>
                    <a:pt x="86642" y="183460"/>
                  </a:lnTo>
                  <a:lnTo>
                    <a:pt x="74180" y="186268"/>
                  </a:lnTo>
                  <a:lnTo>
                    <a:pt x="35407" y="187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SMARTInkShape-3953"/>
            <p:cNvSpPr/>
            <p:nvPr/>
          </p:nvSpPr>
          <p:spPr>
            <a:xfrm>
              <a:off x="1223367" y="1732359"/>
              <a:ext cx="26790" cy="258962"/>
            </a:xfrm>
            <a:custGeom>
              <a:avLst/>
              <a:gdLst/>
              <a:ahLst/>
              <a:cxnLst/>
              <a:rect l="0" t="0" r="0" b="0"/>
              <a:pathLst>
                <a:path w="26790" h="258962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7688" y="4741"/>
                  </a:lnTo>
                  <a:lnTo>
                    <a:pt x="9095" y="6137"/>
                  </a:lnTo>
                  <a:lnTo>
                    <a:pt x="18480" y="11024"/>
                  </a:lnTo>
                  <a:lnTo>
                    <a:pt x="21250" y="13303"/>
                  </a:lnTo>
                  <a:lnTo>
                    <a:pt x="24327" y="21126"/>
                  </a:lnTo>
                  <a:lnTo>
                    <a:pt x="26693" y="65612"/>
                  </a:lnTo>
                  <a:lnTo>
                    <a:pt x="25789" y="108344"/>
                  </a:lnTo>
                  <a:lnTo>
                    <a:pt x="19100" y="147221"/>
                  </a:lnTo>
                  <a:lnTo>
                    <a:pt x="18023" y="185450"/>
                  </a:lnTo>
                  <a:lnTo>
                    <a:pt x="18873" y="217016"/>
                  </a:lnTo>
                  <a:lnTo>
                    <a:pt x="26789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SMARTInkShape-3954"/>
            <p:cNvSpPr/>
            <p:nvPr/>
          </p:nvSpPr>
          <p:spPr>
            <a:xfrm>
              <a:off x="1178719" y="1848600"/>
              <a:ext cx="205215" cy="133791"/>
            </a:xfrm>
            <a:custGeom>
              <a:avLst/>
              <a:gdLst/>
              <a:ahLst/>
              <a:cxnLst/>
              <a:rect l="0" t="0" r="0" b="0"/>
              <a:pathLst>
                <a:path w="205215" h="133791">
                  <a:moveTo>
                    <a:pt x="0" y="80212"/>
                  </a:moveTo>
                  <a:lnTo>
                    <a:pt x="4740" y="80212"/>
                  </a:lnTo>
                  <a:lnTo>
                    <a:pt x="9713" y="77567"/>
                  </a:lnTo>
                  <a:lnTo>
                    <a:pt x="15231" y="74075"/>
                  </a:lnTo>
                  <a:lnTo>
                    <a:pt x="20990" y="72524"/>
                  </a:lnTo>
                  <a:lnTo>
                    <a:pt x="65014" y="71355"/>
                  </a:lnTo>
                  <a:lnTo>
                    <a:pt x="107298" y="71289"/>
                  </a:lnTo>
                  <a:lnTo>
                    <a:pt x="127152" y="70292"/>
                  </a:lnTo>
                  <a:lnTo>
                    <a:pt x="169615" y="55837"/>
                  </a:lnTo>
                  <a:lnTo>
                    <a:pt x="180556" y="53504"/>
                  </a:lnTo>
                  <a:lnTo>
                    <a:pt x="192294" y="46612"/>
                  </a:lnTo>
                  <a:lnTo>
                    <a:pt x="198904" y="41136"/>
                  </a:lnTo>
                  <a:lnTo>
                    <a:pt x="202503" y="35394"/>
                  </a:lnTo>
                  <a:lnTo>
                    <a:pt x="204814" y="23624"/>
                  </a:lnTo>
                  <a:lnTo>
                    <a:pt x="205214" y="14718"/>
                  </a:lnTo>
                  <a:lnTo>
                    <a:pt x="202662" y="8770"/>
                  </a:lnTo>
                  <a:lnTo>
                    <a:pt x="200592" y="5795"/>
                  </a:lnTo>
                  <a:lnTo>
                    <a:pt x="195647" y="2490"/>
                  </a:lnTo>
                  <a:lnTo>
                    <a:pt x="187284" y="629"/>
                  </a:lnTo>
                  <a:lnTo>
                    <a:pt x="175570" y="0"/>
                  </a:lnTo>
                  <a:lnTo>
                    <a:pt x="161933" y="4632"/>
                  </a:lnTo>
                  <a:lnTo>
                    <a:pt x="150065" y="12288"/>
                  </a:lnTo>
                  <a:lnTo>
                    <a:pt x="114382" y="54805"/>
                  </a:lnTo>
                  <a:lnTo>
                    <a:pt x="110368" y="64290"/>
                  </a:lnTo>
                  <a:lnTo>
                    <a:pt x="107344" y="99398"/>
                  </a:lnTo>
                  <a:lnTo>
                    <a:pt x="111952" y="114229"/>
                  </a:lnTo>
                  <a:lnTo>
                    <a:pt x="119601" y="126451"/>
                  </a:lnTo>
                  <a:lnTo>
                    <a:pt x="133945" y="1337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SMARTInkShape-3955"/>
            <p:cNvSpPr/>
            <p:nvPr/>
          </p:nvSpPr>
          <p:spPr>
            <a:xfrm>
              <a:off x="1393435" y="1857531"/>
              <a:ext cx="97698" cy="194935"/>
            </a:xfrm>
            <a:custGeom>
              <a:avLst/>
              <a:gdLst/>
              <a:ahLst/>
              <a:cxnLst/>
              <a:rect l="0" t="0" r="0" b="0"/>
              <a:pathLst>
                <a:path w="97698" h="194935">
                  <a:moveTo>
                    <a:pt x="44245" y="160578"/>
                  </a:moveTo>
                  <a:lnTo>
                    <a:pt x="44245" y="194934"/>
                  </a:lnTo>
                  <a:lnTo>
                    <a:pt x="44245" y="191153"/>
                  </a:lnTo>
                  <a:lnTo>
                    <a:pt x="43253" y="189891"/>
                  </a:lnTo>
                  <a:lnTo>
                    <a:pt x="39504" y="188489"/>
                  </a:lnTo>
                  <a:lnTo>
                    <a:pt x="38108" y="187123"/>
                  </a:lnTo>
                  <a:lnTo>
                    <a:pt x="21149" y="153384"/>
                  </a:lnTo>
                  <a:lnTo>
                    <a:pt x="11643" y="113498"/>
                  </a:lnTo>
                  <a:lnTo>
                    <a:pt x="1641" y="71313"/>
                  </a:lnTo>
                  <a:lnTo>
                    <a:pt x="0" y="47475"/>
                  </a:lnTo>
                  <a:lnTo>
                    <a:pt x="2422" y="38211"/>
                  </a:lnTo>
                  <a:lnTo>
                    <a:pt x="6717" y="27418"/>
                  </a:lnTo>
                  <a:lnTo>
                    <a:pt x="7320" y="24180"/>
                  </a:lnTo>
                  <a:lnTo>
                    <a:pt x="13282" y="17936"/>
                  </a:lnTo>
                  <a:lnTo>
                    <a:pt x="32781" y="3843"/>
                  </a:lnTo>
                  <a:lnTo>
                    <a:pt x="54837" y="371"/>
                  </a:lnTo>
                  <a:lnTo>
                    <a:pt x="69432" y="0"/>
                  </a:lnTo>
                  <a:lnTo>
                    <a:pt x="77929" y="2559"/>
                  </a:lnTo>
                  <a:lnTo>
                    <a:pt x="81583" y="4631"/>
                  </a:lnTo>
                  <a:lnTo>
                    <a:pt x="84020" y="7004"/>
                  </a:lnTo>
                  <a:lnTo>
                    <a:pt x="88442" y="14092"/>
                  </a:lnTo>
                  <a:lnTo>
                    <a:pt x="92992" y="16098"/>
                  </a:lnTo>
                  <a:lnTo>
                    <a:pt x="94602" y="17625"/>
                  </a:lnTo>
                  <a:lnTo>
                    <a:pt x="96391" y="21968"/>
                  </a:lnTo>
                  <a:lnTo>
                    <a:pt x="97697" y="38652"/>
                  </a:lnTo>
                  <a:lnTo>
                    <a:pt x="95121" y="44543"/>
                  </a:lnTo>
                  <a:lnTo>
                    <a:pt x="76829" y="65331"/>
                  </a:lnTo>
                  <a:lnTo>
                    <a:pt x="70964" y="68637"/>
                  </a:lnTo>
                  <a:lnTo>
                    <a:pt x="65049" y="71098"/>
                  </a:lnTo>
                  <a:lnTo>
                    <a:pt x="53174" y="802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SMARTInkShape-3956"/>
            <p:cNvSpPr/>
            <p:nvPr/>
          </p:nvSpPr>
          <p:spPr>
            <a:xfrm>
              <a:off x="1526976" y="1830618"/>
              <a:ext cx="107158" cy="107125"/>
            </a:xfrm>
            <a:custGeom>
              <a:avLst/>
              <a:gdLst/>
              <a:ahLst/>
              <a:cxnLst/>
              <a:rect l="0" t="0" r="0" b="0"/>
              <a:pathLst>
                <a:path w="107158" h="107125">
                  <a:moveTo>
                    <a:pt x="107157" y="8897"/>
                  </a:moveTo>
                  <a:lnTo>
                    <a:pt x="102416" y="4157"/>
                  </a:lnTo>
                  <a:lnTo>
                    <a:pt x="97443" y="1830"/>
                  </a:lnTo>
                  <a:lnTo>
                    <a:pt x="55146" y="0"/>
                  </a:lnTo>
                  <a:lnTo>
                    <a:pt x="46668" y="2628"/>
                  </a:lnTo>
                  <a:lnTo>
                    <a:pt x="28671" y="16219"/>
                  </a:lnTo>
                  <a:lnTo>
                    <a:pt x="30272" y="22404"/>
                  </a:lnTo>
                  <a:lnTo>
                    <a:pt x="36751" y="34397"/>
                  </a:lnTo>
                  <a:lnTo>
                    <a:pt x="59572" y="64593"/>
                  </a:lnTo>
                  <a:lnTo>
                    <a:pt x="67481" y="70379"/>
                  </a:lnTo>
                  <a:lnTo>
                    <a:pt x="76235" y="85467"/>
                  </a:lnTo>
                  <a:lnTo>
                    <a:pt x="75628" y="86733"/>
                  </a:lnTo>
                  <a:lnTo>
                    <a:pt x="74232" y="87577"/>
                  </a:lnTo>
                  <a:lnTo>
                    <a:pt x="73300" y="89131"/>
                  </a:lnTo>
                  <a:lnTo>
                    <a:pt x="72266" y="93505"/>
                  </a:lnTo>
                  <a:lnTo>
                    <a:pt x="70997" y="95068"/>
                  </a:lnTo>
                  <a:lnTo>
                    <a:pt x="66943" y="96805"/>
                  </a:lnTo>
                  <a:lnTo>
                    <a:pt x="25988" y="100824"/>
                  </a:lnTo>
                  <a:lnTo>
                    <a:pt x="0" y="1071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6" name="SMARTInkShape-Group462"/>
          <p:cNvGrpSpPr/>
          <p:nvPr/>
        </p:nvGrpSpPr>
        <p:grpSpPr>
          <a:xfrm>
            <a:off x="750249" y="2000376"/>
            <a:ext cx="1607189" cy="330120"/>
            <a:chOff x="750249" y="2000376"/>
            <a:chExt cx="1607189" cy="330120"/>
          </a:xfrm>
        </p:grpSpPr>
        <p:sp>
          <p:nvSpPr>
            <p:cNvPr id="852" name="SMARTInkShape-3957"/>
            <p:cNvSpPr/>
            <p:nvPr/>
          </p:nvSpPr>
          <p:spPr>
            <a:xfrm>
              <a:off x="750249" y="2187773"/>
              <a:ext cx="115805" cy="115561"/>
            </a:xfrm>
            <a:custGeom>
              <a:avLst/>
              <a:gdLst/>
              <a:ahLst/>
              <a:cxnLst/>
              <a:rect l="0" t="0" r="0" b="0"/>
              <a:pathLst>
                <a:path w="115805" h="115561">
                  <a:moveTo>
                    <a:pt x="62353" y="0"/>
                  </a:moveTo>
                  <a:lnTo>
                    <a:pt x="44310" y="0"/>
                  </a:lnTo>
                  <a:lnTo>
                    <a:pt x="36805" y="2646"/>
                  </a:lnTo>
                  <a:lnTo>
                    <a:pt x="14800" y="20991"/>
                  </a:lnTo>
                  <a:lnTo>
                    <a:pt x="5819" y="34552"/>
                  </a:lnTo>
                  <a:lnTo>
                    <a:pt x="1615" y="51138"/>
                  </a:lnTo>
                  <a:lnTo>
                    <a:pt x="0" y="81627"/>
                  </a:lnTo>
                  <a:lnTo>
                    <a:pt x="2560" y="88534"/>
                  </a:lnTo>
                  <a:lnTo>
                    <a:pt x="4631" y="91765"/>
                  </a:lnTo>
                  <a:lnTo>
                    <a:pt x="28528" y="110088"/>
                  </a:lnTo>
                  <a:lnTo>
                    <a:pt x="37728" y="113421"/>
                  </a:lnTo>
                  <a:lnTo>
                    <a:pt x="55063" y="115560"/>
                  </a:lnTo>
                  <a:lnTo>
                    <a:pt x="91396" y="106961"/>
                  </a:lnTo>
                  <a:lnTo>
                    <a:pt x="99404" y="102770"/>
                  </a:lnTo>
                  <a:lnTo>
                    <a:pt x="101936" y="100264"/>
                  </a:lnTo>
                  <a:lnTo>
                    <a:pt x="113772" y="80312"/>
                  </a:lnTo>
                  <a:lnTo>
                    <a:pt x="115804" y="64269"/>
                  </a:lnTo>
                  <a:lnTo>
                    <a:pt x="108846" y="53026"/>
                  </a:lnTo>
                  <a:lnTo>
                    <a:pt x="107365" y="41563"/>
                  </a:lnTo>
                  <a:lnTo>
                    <a:pt x="106252" y="39615"/>
                  </a:lnTo>
                  <a:lnTo>
                    <a:pt x="104517" y="38316"/>
                  </a:lnTo>
                  <a:lnTo>
                    <a:pt x="99344" y="36232"/>
                  </a:lnTo>
                  <a:lnTo>
                    <a:pt x="98637" y="33301"/>
                  </a:lnTo>
                  <a:lnTo>
                    <a:pt x="98071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SMARTInkShape-3958"/>
            <p:cNvSpPr/>
            <p:nvPr/>
          </p:nvSpPr>
          <p:spPr>
            <a:xfrm>
              <a:off x="955596" y="2099002"/>
              <a:ext cx="124897" cy="222609"/>
            </a:xfrm>
            <a:custGeom>
              <a:avLst/>
              <a:gdLst/>
              <a:ahLst/>
              <a:cxnLst/>
              <a:rect l="0" t="0" r="0" b="0"/>
              <a:pathLst>
                <a:path w="124897" h="222609">
                  <a:moveTo>
                    <a:pt x="8810" y="213787"/>
                  </a:moveTo>
                  <a:lnTo>
                    <a:pt x="13551" y="218528"/>
                  </a:lnTo>
                  <a:lnTo>
                    <a:pt x="18524" y="220855"/>
                  </a:lnTo>
                  <a:lnTo>
                    <a:pt x="26193" y="222608"/>
                  </a:lnTo>
                  <a:lnTo>
                    <a:pt x="26657" y="196982"/>
                  </a:lnTo>
                  <a:lnTo>
                    <a:pt x="24018" y="188790"/>
                  </a:lnTo>
                  <a:lnTo>
                    <a:pt x="21925" y="185216"/>
                  </a:lnTo>
                  <a:lnTo>
                    <a:pt x="13367" y="146150"/>
                  </a:lnTo>
                  <a:lnTo>
                    <a:pt x="2940" y="103702"/>
                  </a:lnTo>
                  <a:lnTo>
                    <a:pt x="283" y="64414"/>
                  </a:lnTo>
                  <a:lnTo>
                    <a:pt x="0" y="45395"/>
                  </a:lnTo>
                  <a:lnTo>
                    <a:pt x="2579" y="37081"/>
                  </a:lnTo>
                  <a:lnTo>
                    <a:pt x="4656" y="33475"/>
                  </a:lnTo>
                  <a:lnTo>
                    <a:pt x="32893" y="11454"/>
                  </a:lnTo>
                  <a:lnTo>
                    <a:pt x="48467" y="3465"/>
                  </a:lnTo>
                  <a:lnTo>
                    <a:pt x="77398" y="0"/>
                  </a:lnTo>
                  <a:lnTo>
                    <a:pt x="108261" y="7209"/>
                  </a:lnTo>
                  <a:lnTo>
                    <a:pt x="115187" y="10519"/>
                  </a:lnTo>
                  <a:lnTo>
                    <a:pt x="124896" y="173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SMARTInkShape-3959"/>
            <p:cNvSpPr/>
            <p:nvPr/>
          </p:nvSpPr>
          <p:spPr>
            <a:xfrm>
              <a:off x="910828" y="2223492"/>
              <a:ext cx="107157" cy="44649"/>
            </a:xfrm>
            <a:custGeom>
              <a:avLst/>
              <a:gdLst/>
              <a:ahLst/>
              <a:cxnLst/>
              <a:rect l="0" t="0" r="0" b="0"/>
              <a:pathLst>
                <a:path w="107157" h="44649">
                  <a:moveTo>
                    <a:pt x="0" y="44648"/>
                  </a:moveTo>
                  <a:lnTo>
                    <a:pt x="4741" y="44648"/>
                  </a:lnTo>
                  <a:lnTo>
                    <a:pt x="9714" y="42002"/>
                  </a:lnTo>
                  <a:lnTo>
                    <a:pt x="34552" y="23658"/>
                  </a:lnTo>
                  <a:lnTo>
                    <a:pt x="72460" y="8910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SMARTInkShape-3960"/>
            <p:cNvSpPr/>
            <p:nvPr/>
          </p:nvSpPr>
          <p:spPr>
            <a:xfrm>
              <a:off x="1071720" y="2178844"/>
              <a:ext cx="115929" cy="116086"/>
            </a:xfrm>
            <a:custGeom>
              <a:avLst/>
              <a:gdLst/>
              <a:ahLst/>
              <a:cxnLst/>
              <a:rect l="0" t="0" r="0" b="0"/>
              <a:pathLst>
                <a:path w="115929" h="116086">
                  <a:moveTo>
                    <a:pt x="62350" y="0"/>
                  </a:moveTo>
                  <a:lnTo>
                    <a:pt x="62350" y="7688"/>
                  </a:lnTo>
                  <a:lnTo>
                    <a:pt x="24850" y="51160"/>
                  </a:lnTo>
                  <a:lnTo>
                    <a:pt x="3881" y="83212"/>
                  </a:lnTo>
                  <a:lnTo>
                    <a:pt x="640" y="97612"/>
                  </a:lnTo>
                  <a:lnTo>
                    <a:pt x="0" y="110011"/>
                  </a:lnTo>
                  <a:lnTo>
                    <a:pt x="940" y="112036"/>
                  </a:lnTo>
                  <a:lnTo>
                    <a:pt x="2558" y="113386"/>
                  </a:lnTo>
                  <a:lnTo>
                    <a:pt x="7003" y="114886"/>
                  </a:lnTo>
                  <a:lnTo>
                    <a:pt x="25578" y="115928"/>
                  </a:lnTo>
                  <a:lnTo>
                    <a:pt x="42084" y="111298"/>
                  </a:lnTo>
                  <a:lnTo>
                    <a:pt x="51028" y="103705"/>
                  </a:lnTo>
                  <a:lnTo>
                    <a:pt x="59302" y="94709"/>
                  </a:lnTo>
                  <a:lnTo>
                    <a:pt x="69595" y="87402"/>
                  </a:lnTo>
                  <a:lnTo>
                    <a:pt x="73133" y="83073"/>
                  </a:lnTo>
                  <a:lnTo>
                    <a:pt x="87622" y="50997"/>
                  </a:lnTo>
                  <a:lnTo>
                    <a:pt x="87136" y="47889"/>
                  </a:lnTo>
                  <a:lnTo>
                    <a:pt x="80253" y="27022"/>
                  </a:lnTo>
                  <a:lnTo>
                    <a:pt x="80238" y="26945"/>
                  </a:lnTo>
                  <a:lnTo>
                    <a:pt x="75478" y="31575"/>
                  </a:lnTo>
                  <a:lnTo>
                    <a:pt x="73145" y="36523"/>
                  </a:lnTo>
                  <a:lnTo>
                    <a:pt x="72524" y="39231"/>
                  </a:lnTo>
                  <a:lnTo>
                    <a:pt x="82706" y="82855"/>
                  </a:lnTo>
                  <a:lnTo>
                    <a:pt x="89879" y="96318"/>
                  </a:lnTo>
                  <a:lnTo>
                    <a:pt x="95421" y="102339"/>
                  </a:lnTo>
                  <a:lnTo>
                    <a:pt x="115928" y="1160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SMARTInkShape-3961"/>
            <p:cNvSpPr/>
            <p:nvPr/>
          </p:nvSpPr>
          <p:spPr>
            <a:xfrm>
              <a:off x="1219153" y="2196703"/>
              <a:ext cx="75653" cy="87531"/>
            </a:xfrm>
            <a:custGeom>
              <a:avLst/>
              <a:gdLst/>
              <a:ahLst/>
              <a:cxnLst/>
              <a:rect l="0" t="0" r="0" b="0"/>
              <a:pathLst>
                <a:path w="75653" h="87531">
                  <a:moveTo>
                    <a:pt x="57792" y="0"/>
                  </a:moveTo>
                  <a:lnTo>
                    <a:pt x="36801" y="0"/>
                  </a:lnTo>
                  <a:lnTo>
                    <a:pt x="30934" y="2646"/>
                  </a:lnTo>
                  <a:lnTo>
                    <a:pt x="19083" y="12429"/>
                  </a:lnTo>
                  <a:lnTo>
                    <a:pt x="15784" y="18092"/>
                  </a:lnTo>
                  <a:lnTo>
                    <a:pt x="8925" y="34552"/>
                  </a:lnTo>
                  <a:lnTo>
                    <a:pt x="869" y="46397"/>
                  </a:lnTo>
                  <a:lnTo>
                    <a:pt x="0" y="49783"/>
                  </a:lnTo>
                  <a:lnTo>
                    <a:pt x="412" y="53033"/>
                  </a:lnTo>
                  <a:lnTo>
                    <a:pt x="3517" y="59289"/>
                  </a:lnTo>
                  <a:lnTo>
                    <a:pt x="25139" y="83334"/>
                  </a:lnTo>
                  <a:lnTo>
                    <a:pt x="33689" y="86647"/>
                  </a:lnTo>
                  <a:lnTo>
                    <a:pt x="38747" y="87530"/>
                  </a:lnTo>
                  <a:lnTo>
                    <a:pt x="75652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SMARTInkShape-3962"/>
            <p:cNvSpPr/>
            <p:nvPr/>
          </p:nvSpPr>
          <p:spPr>
            <a:xfrm>
              <a:off x="1367517" y="2080617"/>
              <a:ext cx="34445" cy="205384"/>
            </a:xfrm>
            <a:custGeom>
              <a:avLst/>
              <a:gdLst/>
              <a:ahLst/>
              <a:cxnLst/>
              <a:rect l="0" t="0" r="0" b="0"/>
              <a:pathLst>
                <a:path w="34445" h="205384">
                  <a:moveTo>
                    <a:pt x="34444" y="0"/>
                  </a:moveTo>
                  <a:lnTo>
                    <a:pt x="25882" y="0"/>
                  </a:lnTo>
                  <a:lnTo>
                    <a:pt x="20883" y="4741"/>
                  </a:lnTo>
                  <a:lnTo>
                    <a:pt x="18495" y="9714"/>
                  </a:lnTo>
                  <a:lnTo>
                    <a:pt x="10522" y="48996"/>
                  </a:lnTo>
                  <a:lnTo>
                    <a:pt x="6914" y="91479"/>
                  </a:lnTo>
                  <a:lnTo>
                    <a:pt x="0" y="126675"/>
                  </a:lnTo>
                  <a:lnTo>
                    <a:pt x="6525" y="166310"/>
                  </a:lnTo>
                  <a:lnTo>
                    <a:pt x="8424" y="183297"/>
                  </a:lnTo>
                  <a:lnTo>
                    <a:pt x="14679" y="196206"/>
                  </a:lnTo>
                  <a:lnTo>
                    <a:pt x="16585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SMARTInkShape-3963"/>
            <p:cNvSpPr/>
            <p:nvPr/>
          </p:nvSpPr>
          <p:spPr>
            <a:xfrm>
              <a:off x="1276945" y="2182975"/>
              <a:ext cx="196454" cy="103026"/>
            </a:xfrm>
            <a:custGeom>
              <a:avLst/>
              <a:gdLst/>
              <a:ahLst/>
              <a:cxnLst/>
              <a:rect l="0" t="0" r="0" b="0"/>
              <a:pathLst>
                <a:path w="196454" h="103026">
                  <a:moveTo>
                    <a:pt x="0" y="58376"/>
                  </a:moveTo>
                  <a:lnTo>
                    <a:pt x="0" y="45947"/>
                  </a:lnTo>
                  <a:lnTo>
                    <a:pt x="992" y="44137"/>
                  </a:lnTo>
                  <a:lnTo>
                    <a:pt x="2646" y="42931"/>
                  </a:lnTo>
                  <a:lnTo>
                    <a:pt x="41108" y="28229"/>
                  </a:lnTo>
                  <a:lnTo>
                    <a:pt x="81077" y="13678"/>
                  </a:lnTo>
                  <a:lnTo>
                    <a:pt x="124294" y="2932"/>
                  </a:lnTo>
                  <a:lnTo>
                    <a:pt x="130488" y="578"/>
                  </a:lnTo>
                  <a:lnTo>
                    <a:pt x="135609" y="0"/>
                  </a:lnTo>
                  <a:lnTo>
                    <a:pt x="166576" y="5627"/>
                  </a:lnTo>
                  <a:lnTo>
                    <a:pt x="172591" y="9466"/>
                  </a:lnTo>
                  <a:lnTo>
                    <a:pt x="175926" y="14479"/>
                  </a:lnTo>
                  <a:lnTo>
                    <a:pt x="177408" y="21008"/>
                  </a:lnTo>
                  <a:lnTo>
                    <a:pt x="179555" y="63265"/>
                  </a:lnTo>
                  <a:lnTo>
                    <a:pt x="184722" y="73936"/>
                  </a:lnTo>
                  <a:lnTo>
                    <a:pt x="187685" y="88232"/>
                  </a:lnTo>
                  <a:lnTo>
                    <a:pt x="196453" y="1030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SMARTInkShape-3964"/>
            <p:cNvSpPr/>
            <p:nvPr/>
          </p:nvSpPr>
          <p:spPr>
            <a:xfrm>
              <a:off x="1473398" y="2152054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SMARTInkShape-3965"/>
            <p:cNvSpPr/>
            <p:nvPr/>
          </p:nvSpPr>
          <p:spPr>
            <a:xfrm>
              <a:off x="1527085" y="2205633"/>
              <a:ext cx="70775" cy="79922"/>
            </a:xfrm>
            <a:custGeom>
              <a:avLst/>
              <a:gdLst/>
              <a:ahLst/>
              <a:cxnLst/>
              <a:rect l="0" t="0" r="0" b="0"/>
              <a:pathLst>
                <a:path w="70775" h="79922">
                  <a:moveTo>
                    <a:pt x="8821" y="26789"/>
                  </a:moveTo>
                  <a:lnTo>
                    <a:pt x="8821" y="31529"/>
                  </a:lnTo>
                  <a:lnTo>
                    <a:pt x="6175" y="36503"/>
                  </a:lnTo>
                  <a:lnTo>
                    <a:pt x="2684" y="42020"/>
                  </a:lnTo>
                  <a:lnTo>
                    <a:pt x="719" y="51697"/>
                  </a:lnTo>
                  <a:lnTo>
                    <a:pt x="0" y="68446"/>
                  </a:lnTo>
                  <a:lnTo>
                    <a:pt x="2586" y="72753"/>
                  </a:lnTo>
                  <a:lnTo>
                    <a:pt x="4664" y="75291"/>
                  </a:lnTo>
                  <a:lnTo>
                    <a:pt x="9620" y="78111"/>
                  </a:lnTo>
                  <a:lnTo>
                    <a:pt x="20885" y="79921"/>
                  </a:lnTo>
                  <a:lnTo>
                    <a:pt x="26750" y="77523"/>
                  </a:lnTo>
                  <a:lnTo>
                    <a:pt x="29704" y="75494"/>
                  </a:lnTo>
                  <a:lnTo>
                    <a:pt x="51614" y="69326"/>
                  </a:lnTo>
                  <a:lnTo>
                    <a:pt x="55209" y="67053"/>
                  </a:lnTo>
                  <a:lnTo>
                    <a:pt x="65009" y="54373"/>
                  </a:lnTo>
                  <a:lnTo>
                    <a:pt x="69456" y="42789"/>
                  </a:lnTo>
                  <a:lnTo>
                    <a:pt x="70774" y="33073"/>
                  </a:lnTo>
                  <a:lnTo>
                    <a:pt x="68437" y="26936"/>
                  </a:lnTo>
                  <a:lnTo>
                    <a:pt x="66424" y="23910"/>
                  </a:lnTo>
                  <a:lnTo>
                    <a:pt x="64090" y="21893"/>
                  </a:lnTo>
                  <a:lnTo>
                    <a:pt x="46412" y="12077"/>
                  </a:lnTo>
                  <a:lnTo>
                    <a:pt x="32416" y="8870"/>
                  </a:lnTo>
                  <a:lnTo>
                    <a:pt x="1775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SMARTInkShape-3966"/>
            <p:cNvSpPr/>
            <p:nvPr/>
          </p:nvSpPr>
          <p:spPr>
            <a:xfrm>
              <a:off x="1625213" y="2223651"/>
              <a:ext cx="98217" cy="106845"/>
            </a:xfrm>
            <a:custGeom>
              <a:avLst/>
              <a:gdLst/>
              <a:ahLst/>
              <a:cxnLst/>
              <a:rect l="0" t="0" r="0" b="0"/>
              <a:pathLst>
                <a:path w="98217" h="106845">
                  <a:moveTo>
                    <a:pt x="8920" y="71278"/>
                  </a:moveTo>
                  <a:lnTo>
                    <a:pt x="8920" y="92269"/>
                  </a:lnTo>
                  <a:lnTo>
                    <a:pt x="6274" y="98137"/>
                  </a:lnTo>
                  <a:lnTo>
                    <a:pt x="99" y="106844"/>
                  </a:lnTo>
                  <a:lnTo>
                    <a:pt x="0" y="94555"/>
                  </a:lnTo>
                  <a:lnTo>
                    <a:pt x="13293" y="54986"/>
                  </a:lnTo>
                  <a:lnTo>
                    <a:pt x="31033" y="15210"/>
                  </a:lnTo>
                  <a:lnTo>
                    <a:pt x="39064" y="5938"/>
                  </a:lnTo>
                  <a:lnTo>
                    <a:pt x="44807" y="2551"/>
                  </a:lnTo>
                  <a:lnTo>
                    <a:pt x="53407" y="198"/>
                  </a:lnTo>
                  <a:lnTo>
                    <a:pt x="57796" y="0"/>
                  </a:lnTo>
                  <a:lnTo>
                    <a:pt x="59363" y="939"/>
                  </a:lnTo>
                  <a:lnTo>
                    <a:pt x="60408" y="2557"/>
                  </a:lnTo>
                  <a:lnTo>
                    <a:pt x="69352" y="21218"/>
                  </a:lnTo>
                  <a:lnTo>
                    <a:pt x="92299" y="59800"/>
                  </a:lnTo>
                  <a:lnTo>
                    <a:pt x="98216" y="891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SMARTInkShape-3967"/>
            <p:cNvSpPr/>
            <p:nvPr/>
          </p:nvSpPr>
          <p:spPr>
            <a:xfrm>
              <a:off x="1741289" y="2170023"/>
              <a:ext cx="115637" cy="124907"/>
            </a:xfrm>
            <a:custGeom>
              <a:avLst/>
              <a:gdLst/>
              <a:ahLst/>
              <a:cxnLst/>
              <a:rect l="0" t="0" r="0" b="0"/>
              <a:pathLst>
                <a:path w="115637" h="124907">
                  <a:moveTo>
                    <a:pt x="89297" y="8821"/>
                  </a:moveTo>
                  <a:lnTo>
                    <a:pt x="84557" y="4080"/>
                  </a:lnTo>
                  <a:lnTo>
                    <a:pt x="79583" y="1753"/>
                  </a:lnTo>
                  <a:lnTo>
                    <a:pt x="39368" y="0"/>
                  </a:lnTo>
                  <a:lnTo>
                    <a:pt x="16008" y="905"/>
                  </a:lnTo>
                  <a:lnTo>
                    <a:pt x="2304" y="7582"/>
                  </a:lnTo>
                  <a:lnTo>
                    <a:pt x="1536" y="8987"/>
                  </a:lnTo>
                  <a:lnTo>
                    <a:pt x="683" y="13194"/>
                  </a:lnTo>
                  <a:lnTo>
                    <a:pt x="2439" y="14713"/>
                  </a:lnTo>
                  <a:lnTo>
                    <a:pt x="16871" y="19796"/>
                  </a:lnTo>
                  <a:lnTo>
                    <a:pt x="51066" y="38706"/>
                  </a:lnTo>
                  <a:lnTo>
                    <a:pt x="73514" y="45371"/>
                  </a:lnTo>
                  <a:lnTo>
                    <a:pt x="102422" y="70942"/>
                  </a:lnTo>
                  <a:lnTo>
                    <a:pt x="104000" y="74047"/>
                  </a:lnTo>
                  <a:lnTo>
                    <a:pt x="106044" y="76117"/>
                  </a:lnTo>
                  <a:lnTo>
                    <a:pt x="110962" y="78418"/>
                  </a:lnTo>
                  <a:lnTo>
                    <a:pt x="112670" y="80024"/>
                  </a:lnTo>
                  <a:lnTo>
                    <a:pt x="114568" y="84453"/>
                  </a:lnTo>
                  <a:lnTo>
                    <a:pt x="115636" y="92526"/>
                  </a:lnTo>
                  <a:lnTo>
                    <a:pt x="113240" y="98278"/>
                  </a:lnTo>
                  <a:lnTo>
                    <a:pt x="111212" y="101201"/>
                  </a:lnTo>
                  <a:lnTo>
                    <a:pt x="106313" y="104449"/>
                  </a:lnTo>
                  <a:lnTo>
                    <a:pt x="62253" y="122426"/>
                  </a:lnTo>
                  <a:lnTo>
                    <a:pt x="22975" y="124810"/>
                  </a:lnTo>
                  <a:lnTo>
                    <a:pt x="0" y="124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3" name="SMARTInkShape-3968"/>
            <p:cNvSpPr/>
            <p:nvPr/>
          </p:nvSpPr>
          <p:spPr>
            <a:xfrm>
              <a:off x="1866346" y="2187773"/>
              <a:ext cx="67191" cy="80354"/>
            </a:xfrm>
            <a:custGeom>
              <a:avLst/>
              <a:gdLst/>
              <a:ahLst/>
              <a:cxnLst/>
              <a:rect l="0" t="0" r="0" b="0"/>
              <a:pathLst>
                <a:path w="67191" h="80354">
                  <a:moveTo>
                    <a:pt x="17818" y="0"/>
                  </a:moveTo>
                  <a:lnTo>
                    <a:pt x="17818" y="7689"/>
                  </a:lnTo>
                  <a:lnTo>
                    <a:pt x="10689" y="21951"/>
                  </a:lnTo>
                  <a:lnTo>
                    <a:pt x="3579" y="32191"/>
                  </a:lnTo>
                  <a:lnTo>
                    <a:pt x="1568" y="38450"/>
                  </a:lnTo>
                  <a:lnTo>
                    <a:pt x="0" y="74040"/>
                  </a:lnTo>
                  <a:lnTo>
                    <a:pt x="979" y="76149"/>
                  </a:lnTo>
                  <a:lnTo>
                    <a:pt x="2623" y="77555"/>
                  </a:lnTo>
                  <a:lnTo>
                    <a:pt x="7096" y="79118"/>
                  </a:lnTo>
                  <a:lnTo>
                    <a:pt x="43408" y="80353"/>
                  </a:lnTo>
                  <a:lnTo>
                    <a:pt x="51681" y="77715"/>
                  </a:lnTo>
                  <a:lnTo>
                    <a:pt x="55276" y="75623"/>
                  </a:lnTo>
                  <a:lnTo>
                    <a:pt x="57673" y="73236"/>
                  </a:lnTo>
                  <a:lnTo>
                    <a:pt x="66576" y="59376"/>
                  </a:lnTo>
                  <a:lnTo>
                    <a:pt x="67190" y="55459"/>
                  </a:lnTo>
                  <a:lnTo>
                    <a:pt x="61636" y="21079"/>
                  </a:lnTo>
                  <a:lnTo>
                    <a:pt x="57798" y="14991"/>
                  </a:lnTo>
                  <a:lnTo>
                    <a:pt x="52785" y="11624"/>
                  </a:lnTo>
                  <a:lnTo>
                    <a:pt x="47249" y="9135"/>
                  </a:lnTo>
                  <a:lnTo>
                    <a:pt x="3567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4" name="SMARTInkShape-3969"/>
            <p:cNvSpPr/>
            <p:nvPr/>
          </p:nvSpPr>
          <p:spPr>
            <a:xfrm>
              <a:off x="1973983" y="2000376"/>
              <a:ext cx="169143" cy="276586"/>
            </a:xfrm>
            <a:custGeom>
              <a:avLst/>
              <a:gdLst/>
              <a:ahLst/>
              <a:cxnLst/>
              <a:rect l="0" t="0" r="0" b="0"/>
              <a:pathLst>
                <a:path w="169143" h="276586">
                  <a:moveTo>
                    <a:pt x="61986" y="267764"/>
                  </a:moveTo>
                  <a:lnTo>
                    <a:pt x="61986" y="276585"/>
                  </a:lnTo>
                  <a:lnTo>
                    <a:pt x="61986" y="256567"/>
                  </a:lnTo>
                  <a:lnTo>
                    <a:pt x="43894" y="213982"/>
                  </a:lnTo>
                  <a:lnTo>
                    <a:pt x="26247" y="171382"/>
                  </a:lnTo>
                  <a:lnTo>
                    <a:pt x="8406" y="126913"/>
                  </a:lnTo>
                  <a:lnTo>
                    <a:pt x="2123" y="107630"/>
                  </a:lnTo>
                  <a:lnTo>
                    <a:pt x="0" y="78596"/>
                  </a:lnTo>
                  <a:lnTo>
                    <a:pt x="2356" y="66942"/>
                  </a:lnTo>
                  <a:lnTo>
                    <a:pt x="5718" y="57463"/>
                  </a:lnTo>
                  <a:lnTo>
                    <a:pt x="12794" y="29384"/>
                  </a:lnTo>
                  <a:lnTo>
                    <a:pt x="20610" y="20266"/>
                  </a:lnTo>
                  <a:lnTo>
                    <a:pt x="30698" y="13898"/>
                  </a:lnTo>
                  <a:lnTo>
                    <a:pt x="71000" y="2034"/>
                  </a:lnTo>
                  <a:lnTo>
                    <a:pt x="112592" y="0"/>
                  </a:lnTo>
                  <a:lnTo>
                    <a:pt x="153047" y="12314"/>
                  </a:lnTo>
                  <a:lnTo>
                    <a:pt x="169142" y="177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SMARTInkShape-3970"/>
            <p:cNvSpPr/>
            <p:nvPr/>
          </p:nvSpPr>
          <p:spPr>
            <a:xfrm>
              <a:off x="1937774" y="2107406"/>
              <a:ext cx="419664" cy="142353"/>
            </a:xfrm>
            <a:custGeom>
              <a:avLst/>
              <a:gdLst/>
              <a:ahLst/>
              <a:cxnLst/>
              <a:rect l="0" t="0" r="0" b="0"/>
              <a:pathLst>
                <a:path w="419664" h="142353">
                  <a:moveTo>
                    <a:pt x="8898" y="71438"/>
                  </a:moveTo>
                  <a:lnTo>
                    <a:pt x="0" y="80335"/>
                  </a:lnTo>
                  <a:lnTo>
                    <a:pt x="30432" y="79373"/>
                  </a:lnTo>
                  <a:lnTo>
                    <a:pt x="71651" y="66128"/>
                  </a:lnTo>
                  <a:lnTo>
                    <a:pt x="108528" y="58244"/>
                  </a:lnTo>
                  <a:lnTo>
                    <a:pt x="149312" y="47125"/>
                  </a:lnTo>
                  <a:lnTo>
                    <a:pt x="168903" y="42737"/>
                  </a:lnTo>
                  <a:lnTo>
                    <a:pt x="187275" y="37798"/>
                  </a:lnTo>
                  <a:lnTo>
                    <a:pt x="222641" y="35729"/>
                  </a:lnTo>
                  <a:lnTo>
                    <a:pt x="216961" y="42850"/>
                  </a:lnTo>
                  <a:lnTo>
                    <a:pt x="215472" y="48149"/>
                  </a:lnTo>
                  <a:lnTo>
                    <a:pt x="209518" y="53811"/>
                  </a:lnTo>
                  <a:lnTo>
                    <a:pt x="184759" y="74428"/>
                  </a:lnTo>
                  <a:lnTo>
                    <a:pt x="164685" y="103353"/>
                  </a:lnTo>
                  <a:lnTo>
                    <a:pt x="161883" y="112864"/>
                  </a:lnTo>
                  <a:lnTo>
                    <a:pt x="160858" y="127960"/>
                  </a:lnTo>
                  <a:lnTo>
                    <a:pt x="163417" y="133931"/>
                  </a:lnTo>
                  <a:lnTo>
                    <a:pt x="165489" y="136912"/>
                  </a:lnTo>
                  <a:lnTo>
                    <a:pt x="168854" y="138900"/>
                  </a:lnTo>
                  <a:lnTo>
                    <a:pt x="185868" y="142090"/>
                  </a:lnTo>
                  <a:lnTo>
                    <a:pt x="189386" y="142352"/>
                  </a:lnTo>
                  <a:lnTo>
                    <a:pt x="209290" y="135643"/>
                  </a:lnTo>
                  <a:lnTo>
                    <a:pt x="229684" y="124763"/>
                  </a:lnTo>
                  <a:lnTo>
                    <a:pt x="243561" y="113059"/>
                  </a:lnTo>
                  <a:lnTo>
                    <a:pt x="247138" y="107134"/>
                  </a:lnTo>
                  <a:lnTo>
                    <a:pt x="249720" y="101193"/>
                  </a:lnTo>
                  <a:lnTo>
                    <a:pt x="254175" y="95246"/>
                  </a:lnTo>
                  <a:lnTo>
                    <a:pt x="254767" y="92271"/>
                  </a:lnTo>
                  <a:lnTo>
                    <a:pt x="254170" y="89295"/>
                  </a:lnTo>
                  <a:lnTo>
                    <a:pt x="250823" y="82131"/>
                  </a:lnTo>
                  <a:lnTo>
                    <a:pt x="250243" y="76149"/>
                  </a:lnTo>
                  <a:lnTo>
                    <a:pt x="249170" y="75571"/>
                  </a:lnTo>
                  <a:lnTo>
                    <a:pt x="247462" y="76178"/>
                  </a:lnTo>
                  <a:lnTo>
                    <a:pt x="242332" y="79540"/>
                  </a:lnTo>
                  <a:lnTo>
                    <a:pt x="241631" y="82645"/>
                  </a:lnTo>
                  <a:lnTo>
                    <a:pt x="241079" y="101611"/>
                  </a:lnTo>
                  <a:lnTo>
                    <a:pt x="243720" y="107337"/>
                  </a:lnTo>
                  <a:lnTo>
                    <a:pt x="262061" y="128003"/>
                  </a:lnTo>
                  <a:lnTo>
                    <a:pt x="267928" y="131304"/>
                  </a:lnTo>
                  <a:lnTo>
                    <a:pt x="279778" y="133424"/>
                  </a:lnTo>
                  <a:lnTo>
                    <a:pt x="306554" y="133932"/>
                  </a:lnTo>
                  <a:lnTo>
                    <a:pt x="308539" y="132944"/>
                  </a:lnTo>
                  <a:lnTo>
                    <a:pt x="309861" y="131294"/>
                  </a:lnTo>
                  <a:lnTo>
                    <a:pt x="311985" y="126256"/>
                  </a:lnTo>
                  <a:lnTo>
                    <a:pt x="317093" y="120643"/>
                  </a:lnTo>
                  <a:lnTo>
                    <a:pt x="319506" y="112820"/>
                  </a:lnTo>
                  <a:lnTo>
                    <a:pt x="321427" y="68490"/>
                  </a:lnTo>
                  <a:lnTo>
                    <a:pt x="321437" y="31869"/>
                  </a:lnTo>
                  <a:lnTo>
                    <a:pt x="324083" y="26401"/>
                  </a:lnTo>
                  <a:lnTo>
                    <a:pt x="333866" y="14806"/>
                  </a:lnTo>
                  <a:lnTo>
                    <a:pt x="347168" y="5931"/>
                  </a:lnTo>
                  <a:lnTo>
                    <a:pt x="358937" y="1757"/>
                  </a:lnTo>
                  <a:lnTo>
                    <a:pt x="403240" y="103"/>
                  </a:lnTo>
                  <a:lnTo>
                    <a:pt x="41966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7" name="SMARTInkShape-3971"/>
          <p:cNvSpPr/>
          <p:nvPr/>
        </p:nvSpPr>
        <p:spPr>
          <a:xfrm>
            <a:off x="2572283" y="1857375"/>
            <a:ext cx="124484" cy="223243"/>
          </a:xfrm>
          <a:custGeom>
            <a:avLst/>
            <a:gdLst/>
            <a:ahLst/>
            <a:cxnLst/>
            <a:rect l="0" t="0" r="0" b="0"/>
            <a:pathLst>
              <a:path w="124484" h="223243">
                <a:moveTo>
                  <a:pt x="124483" y="0"/>
                </a:moveTo>
                <a:lnTo>
                  <a:pt x="94313" y="0"/>
                </a:lnTo>
                <a:lnTo>
                  <a:pt x="88584" y="2646"/>
                </a:lnTo>
                <a:lnTo>
                  <a:pt x="82731" y="6137"/>
                </a:lnTo>
                <a:lnTo>
                  <a:pt x="58807" y="15814"/>
                </a:lnTo>
                <a:lnTo>
                  <a:pt x="24629" y="38732"/>
                </a:lnTo>
                <a:lnTo>
                  <a:pt x="14750" y="52376"/>
                </a:lnTo>
                <a:lnTo>
                  <a:pt x="2165" y="85023"/>
                </a:lnTo>
                <a:lnTo>
                  <a:pt x="0" y="100359"/>
                </a:lnTo>
                <a:lnTo>
                  <a:pt x="2350" y="106781"/>
                </a:lnTo>
                <a:lnTo>
                  <a:pt x="5709" y="112943"/>
                </a:lnTo>
                <a:lnTo>
                  <a:pt x="7202" y="118988"/>
                </a:lnTo>
                <a:lnTo>
                  <a:pt x="9585" y="120997"/>
                </a:lnTo>
                <a:lnTo>
                  <a:pt x="21426" y="123825"/>
                </a:lnTo>
                <a:lnTo>
                  <a:pt x="60789" y="124946"/>
                </a:lnTo>
                <a:lnTo>
                  <a:pt x="91148" y="125011"/>
                </a:lnTo>
                <a:lnTo>
                  <a:pt x="93330" y="124021"/>
                </a:lnTo>
                <a:lnTo>
                  <a:pt x="94785" y="122368"/>
                </a:lnTo>
                <a:lnTo>
                  <a:pt x="95754" y="120274"/>
                </a:lnTo>
                <a:lnTo>
                  <a:pt x="97393" y="118878"/>
                </a:lnTo>
                <a:lnTo>
                  <a:pt x="105212" y="116453"/>
                </a:lnTo>
                <a:lnTo>
                  <a:pt x="98811" y="116118"/>
                </a:lnTo>
                <a:lnTo>
                  <a:pt x="79680" y="129389"/>
                </a:lnTo>
                <a:lnTo>
                  <a:pt x="62346" y="135991"/>
                </a:lnTo>
                <a:lnTo>
                  <a:pt x="30074" y="158830"/>
                </a:lnTo>
                <a:lnTo>
                  <a:pt x="21545" y="172848"/>
                </a:lnTo>
                <a:lnTo>
                  <a:pt x="18159" y="186976"/>
                </a:lnTo>
                <a:lnTo>
                  <a:pt x="17491" y="199322"/>
                </a:lnTo>
                <a:lnTo>
                  <a:pt x="18428" y="201342"/>
                </a:lnTo>
                <a:lnTo>
                  <a:pt x="20045" y="202689"/>
                </a:lnTo>
                <a:lnTo>
                  <a:pt x="22116" y="203587"/>
                </a:lnTo>
                <a:lnTo>
                  <a:pt x="23496" y="205178"/>
                </a:lnTo>
                <a:lnTo>
                  <a:pt x="25029" y="209591"/>
                </a:lnTo>
                <a:lnTo>
                  <a:pt x="31002" y="214860"/>
                </a:lnTo>
                <a:lnTo>
                  <a:pt x="40272" y="219517"/>
                </a:lnTo>
                <a:lnTo>
                  <a:pt x="82922" y="223097"/>
                </a:lnTo>
                <a:lnTo>
                  <a:pt x="124483" y="22324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0" name="SMARTInkShape-Group464"/>
          <p:cNvGrpSpPr/>
          <p:nvPr/>
        </p:nvGrpSpPr>
        <p:grpSpPr>
          <a:xfrm>
            <a:off x="2741414" y="1803797"/>
            <a:ext cx="473274" cy="437555"/>
            <a:chOff x="2741414" y="1803797"/>
            <a:chExt cx="473274" cy="437555"/>
          </a:xfrm>
        </p:grpSpPr>
        <p:sp>
          <p:nvSpPr>
            <p:cNvPr id="868" name="SMARTInkShape-3972"/>
            <p:cNvSpPr/>
            <p:nvPr/>
          </p:nvSpPr>
          <p:spPr>
            <a:xfrm>
              <a:off x="2741414" y="1803797"/>
              <a:ext cx="223243" cy="437555"/>
            </a:xfrm>
            <a:custGeom>
              <a:avLst/>
              <a:gdLst/>
              <a:ahLst/>
              <a:cxnLst/>
              <a:rect l="0" t="0" r="0" b="0"/>
              <a:pathLst>
                <a:path w="223243" h="437555">
                  <a:moveTo>
                    <a:pt x="223242" y="0"/>
                  </a:moveTo>
                  <a:lnTo>
                    <a:pt x="223242" y="4740"/>
                  </a:lnTo>
                  <a:lnTo>
                    <a:pt x="222250" y="6137"/>
                  </a:lnTo>
                  <a:lnTo>
                    <a:pt x="220596" y="7067"/>
                  </a:lnTo>
                  <a:lnTo>
                    <a:pt x="218501" y="7688"/>
                  </a:lnTo>
                  <a:lnTo>
                    <a:pt x="217105" y="9094"/>
                  </a:lnTo>
                  <a:lnTo>
                    <a:pt x="199154" y="49047"/>
                  </a:lnTo>
                  <a:lnTo>
                    <a:pt x="184511" y="89876"/>
                  </a:lnTo>
                  <a:lnTo>
                    <a:pt x="165504" y="132259"/>
                  </a:lnTo>
                  <a:lnTo>
                    <a:pt x="148478" y="167070"/>
                  </a:lnTo>
                  <a:lnTo>
                    <a:pt x="130865" y="202519"/>
                  </a:lnTo>
                  <a:lnTo>
                    <a:pt x="112086" y="238158"/>
                  </a:lnTo>
                  <a:lnTo>
                    <a:pt x="89104" y="273853"/>
                  </a:lnTo>
                  <a:lnTo>
                    <a:pt x="69286" y="309565"/>
                  </a:lnTo>
                  <a:lnTo>
                    <a:pt x="50846" y="344290"/>
                  </a:lnTo>
                  <a:lnTo>
                    <a:pt x="29483" y="383193"/>
                  </a:lnTo>
                  <a:lnTo>
                    <a:pt x="9218" y="424921"/>
                  </a:lnTo>
                  <a:lnTo>
                    <a:pt x="0" y="4375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9" name="SMARTInkShape-3973"/>
            <p:cNvSpPr/>
            <p:nvPr/>
          </p:nvSpPr>
          <p:spPr>
            <a:xfrm>
              <a:off x="2912471" y="1893094"/>
              <a:ext cx="302217" cy="267844"/>
            </a:xfrm>
            <a:custGeom>
              <a:avLst/>
              <a:gdLst/>
              <a:ahLst/>
              <a:cxnLst/>
              <a:rect l="0" t="0" r="0" b="0"/>
              <a:pathLst>
                <a:path w="302217" h="267844">
                  <a:moveTo>
                    <a:pt x="52185" y="0"/>
                  </a:moveTo>
                  <a:lnTo>
                    <a:pt x="59873" y="0"/>
                  </a:lnTo>
                  <a:lnTo>
                    <a:pt x="60287" y="992"/>
                  </a:lnTo>
                  <a:lnTo>
                    <a:pt x="61006" y="17169"/>
                  </a:lnTo>
                  <a:lnTo>
                    <a:pt x="53964" y="39147"/>
                  </a:lnTo>
                  <a:lnTo>
                    <a:pt x="38189" y="75446"/>
                  </a:lnTo>
                  <a:lnTo>
                    <a:pt x="30094" y="116613"/>
                  </a:lnTo>
                  <a:lnTo>
                    <a:pt x="16301" y="153736"/>
                  </a:lnTo>
                  <a:lnTo>
                    <a:pt x="7699" y="190570"/>
                  </a:lnTo>
                  <a:lnTo>
                    <a:pt x="0" y="227832"/>
                  </a:lnTo>
                  <a:lnTo>
                    <a:pt x="1872" y="237850"/>
                  </a:lnTo>
                  <a:lnTo>
                    <a:pt x="5858" y="249067"/>
                  </a:lnTo>
                  <a:lnTo>
                    <a:pt x="7205" y="261747"/>
                  </a:lnTo>
                  <a:lnTo>
                    <a:pt x="8308" y="263795"/>
                  </a:lnTo>
                  <a:lnTo>
                    <a:pt x="10035" y="265160"/>
                  </a:lnTo>
                  <a:lnTo>
                    <a:pt x="14601" y="266677"/>
                  </a:lnTo>
                  <a:lnTo>
                    <a:pt x="42086" y="267843"/>
                  </a:lnTo>
                  <a:lnTo>
                    <a:pt x="80897" y="260198"/>
                  </a:lnTo>
                  <a:lnTo>
                    <a:pt x="121210" y="259205"/>
                  </a:lnTo>
                  <a:lnTo>
                    <a:pt x="161511" y="259009"/>
                  </a:lnTo>
                  <a:lnTo>
                    <a:pt x="202655" y="258970"/>
                  </a:lnTo>
                  <a:lnTo>
                    <a:pt x="239445" y="258962"/>
                  </a:lnTo>
                  <a:lnTo>
                    <a:pt x="279582" y="258961"/>
                  </a:lnTo>
                  <a:lnTo>
                    <a:pt x="302216" y="2589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7" name="SMARTInkShape-Group465"/>
          <p:cNvGrpSpPr/>
          <p:nvPr/>
        </p:nvGrpSpPr>
        <p:grpSpPr>
          <a:xfrm>
            <a:off x="429866" y="2437804"/>
            <a:ext cx="1865064" cy="267832"/>
            <a:chOff x="429866" y="2437804"/>
            <a:chExt cx="1865064" cy="267832"/>
          </a:xfrm>
        </p:grpSpPr>
        <p:sp>
          <p:nvSpPr>
            <p:cNvPr id="871" name="SMARTInkShape-3974"/>
            <p:cNvSpPr/>
            <p:nvPr/>
          </p:nvSpPr>
          <p:spPr>
            <a:xfrm>
              <a:off x="759133" y="2437804"/>
              <a:ext cx="26680" cy="169666"/>
            </a:xfrm>
            <a:custGeom>
              <a:avLst/>
              <a:gdLst/>
              <a:ahLst/>
              <a:cxnLst/>
              <a:rect l="0" t="0" r="0" b="0"/>
              <a:pathLst>
                <a:path w="26680" h="169666">
                  <a:moveTo>
                    <a:pt x="17750" y="0"/>
                  </a:moveTo>
                  <a:lnTo>
                    <a:pt x="13009" y="4741"/>
                  </a:lnTo>
                  <a:lnTo>
                    <a:pt x="10682" y="12360"/>
                  </a:lnTo>
                  <a:lnTo>
                    <a:pt x="6223" y="54220"/>
                  </a:lnTo>
                  <a:lnTo>
                    <a:pt x="1767" y="71628"/>
                  </a:lnTo>
                  <a:lnTo>
                    <a:pt x="0" y="113121"/>
                  </a:lnTo>
                  <a:lnTo>
                    <a:pt x="904" y="130787"/>
                  </a:lnTo>
                  <a:lnTo>
                    <a:pt x="8987" y="155836"/>
                  </a:lnTo>
                  <a:lnTo>
                    <a:pt x="10915" y="157469"/>
                  </a:lnTo>
                  <a:lnTo>
                    <a:pt x="16400" y="160090"/>
                  </a:lnTo>
                  <a:lnTo>
                    <a:pt x="26679" y="1696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SMARTInkShape-3975"/>
            <p:cNvSpPr/>
            <p:nvPr/>
          </p:nvSpPr>
          <p:spPr>
            <a:xfrm>
              <a:off x="1411416" y="2468727"/>
              <a:ext cx="93569" cy="138743"/>
            </a:xfrm>
            <a:custGeom>
              <a:avLst/>
              <a:gdLst/>
              <a:ahLst/>
              <a:cxnLst/>
              <a:rect l="0" t="0" r="0" b="0"/>
              <a:pathLst>
                <a:path w="93569" h="138743">
                  <a:moveTo>
                    <a:pt x="35193" y="76234"/>
                  </a:moveTo>
                  <a:lnTo>
                    <a:pt x="39934" y="76234"/>
                  </a:lnTo>
                  <a:lnTo>
                    <a:pt x="41330" y="75242"/>
                  </a:lnTo>
                  <a:lnTo>
                    <a:pt x="42261" y="73588"/>
                  </a:lnTo>
                  <a:lnTo>
                    <a:pt x="42882" y="71493"/>
                  </a:lnTo>
                  <a:lnTo>
                    <a:pt x="44288" y="70097"/>
                  </a:lnTo>
                  <a:lnTo>
                    <a:pt x="53673" y="65210"/>
                  </a:lnTo>
                  <a:lnTo>
                    <a:pt x="68017" y="53138"/>
                  </a:lnTo>
                  <a:lnTo>
                    <a:pt x="79858" y="47529"/>
                  </a:lnTo>
                  <a:lnTo>
                    <a:pt x="82829" y="45190"/>
                  </a:lnTo>
                  <a:lnTo>
                    <a:pt x="86130" y="39947"/>
                  </a:lnTo>
                  <a:lnTo>
                    <a:pt x="88590" y="34310"/>
                  </a:lnTo>
                  <a:lnTo>
                    <a:pt x="92990" y="28497"/>
                  </a:lnTo>
                  <a:lnTo>
                    <a:pt x="93568" y="25557"/>
                  </a:lnTo>
                  <a:lnTo>
                    <a:pt x="92962" y="22606"/>
                  </a:lnTo>
                  <a:lnTo>
                    <a:pt x="90634" y="16680"/>
                  </a:lnTo>
                  <a:lnTo>
                    <a:pt x="89599" y="10739"/>
                  </a:lnTo>
                  <a:lnTo>
                    <a:pt x="88331" y="8758"/>
                  </a:lnTo>
                  <a:lnTo>
                    <a:pt x="86493" y="7438"/>
                  </a:lnTo>
                  <a:lnTo>
                    <a:pt x="81806" y="4978"/>
                  </a:lnTo>
                  <a:lnTo>
                    <a:pt x="76415" y="578"/>
                  </a:lnTo>
                  <a:lnTo>
                    <a:pt x="73589" y="0"/>
                  </a:lnTo>
                  <a:lnTo>
                    <a:pt x="70712" y="606"/>
                  </a:lnTo>
                  <a:lnTo>
                    <a:pt x="64870" y="2934"/>
                  </a:lnTo>
                  <a:lnTo>
                    <a:pt x="45324" y="9292"/>
                  </a:lnTo>
                  <a:lnTo>
                    <a:pt x="26814" y="22856"/>
                  </a:lnTo>
                  <a:lnTo>
                    <a:pt x="20555" y="29690"/>
                  </a:lnTo>
                  <a:lnTo>
                    <a:pt x="3465" y="55570"/>
                  </a:lnTo>
                  <a:lnTo>
                    <a:pt x="0" y="82602"/>
                  </a:lnTo>
                  <a:lnTo>
                    <a:pt x="2354" y="91631"/>
                  </a:lnTo>
                  <a:lnTo>
                    <a:pt x="11903" y="104939"/>
                  </a:lnTo>
                  <a:lnTo>
                    <a:pt x="44123" y="1387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SMARTInkShape-3976"/>
            <p:cNvSpPr/>
            <p:nvPr/>
          </p:nvSpPr>
          <p:spPr>
            <a:xfrm>
              <a:off x="429866" y="2468757"/>
              <a:ext cx="266651" cy="147485"/>
            </a:xfrm>
            <a:custGeom>
              <a:avLst/>
              <a:gdLst/>
              <a:ahLst/>
              <a:cxnLst/>
              <a:rect l="0" t="0" r="0" b="0"/>
              <a:pathLst>
                <a:path w="266651" h="147485">
                  <a:moveTo>
                    <a:pt x="7689" y="31556"/>
                  </a:moveTo>
                  <a:lnTo>
                    <a:pt x="7689" y="36296"/>
                  </a:lnTo>
                  <a:lnTo>
                    <a:pt x="6697" y="37692"/>
                  </a:lnTo>
                  <a:lnTo>
                    <a:pt x="5043" y="38623"/>
                  </a:lnTo>
                  <a:lnTo>
                    <a:pt x="0" y="40117"/>
                  </a:lnTo>
                  <a:lnTo>
                    <a:pt x="1957" y="42967"/>
                  </a:lnTo>
                  <a:lnTo>
                    <a:pt x="3867" y="45116"/>
                  </a:lnTo>
                  <a:lnTo>
                    <a:pt x="5990" y="50150"/>
                  </a:lnTo>
                  <a:lnTo>
                    <a:pt x="7676" y="93517"/>
                  </a:lnTo>
                  <a:lnTo>
                    <a:pt x="7680" y="96676"/>
                  </a:lnTo>
                  <a:lnTo>
                    <a:pt x="10331" y="102831"/>
                  </a:lnTo>
                  <a:lnTo>
                    <a:pt x="13824" y="108874"/>
                  </a:lnTo>
                  <a:lnTo>
                    <a:pt x="16066" y="120838"/>
                  </a:lnTo>
                  <a:lnTo>
                    <a:pt x="16618" y="129768"/>
                  </a:lnTo>
                  <a:lnTo>
                    <a:pt x="16618" y="120297"/>
                  </a:lnTo>
                  <a:lnTo>
                    <a:pt x="19264" y="112999"/>
                  </a:lnTo>
                  <a:lnTo>
                    <a:pt x="21359" y="109663"/>
                  </a:lnTo>
                  <a:lnTo>
                    <a:pt x="27642" y="87090"/>
                  </a:lnTo>
                  <a:lnTo>
                    <a:pt x="37868" y="68873"/>
                  </a:lnTo>
                  <a:lnTo>
                    <a:pt x="50259" y="25218"/>
                  </a:lnTo>
                  <a:lnTo>
                    <a:pt x="52406" y="17825"/>
                  </a:lnTo>
                  <a:lnTo>
                    <a:pt x="61350" y="5051"/>
                  </a:lnTo>
                  <a:lnTo>
                    <a:pt x="65603" y="594"/>
                  </a:lnTo>
                  <a:lnTo>
                    <a:pt x="67134" y="0"/>
                  </a:lnTo>
                  <a:lnTo>
                    <a:pt x="68155" y="597"/>
                  </a:lnTo>
                  <a:lnTo>
                    <a:pt x="69793" y="3942"/>
                  </a:lnTo>
                  <a:lnTo>
                    <a:pt x="76254" y="11733"/>
                  </a:lnTo>
                  <a:lnTo>
                    <a:pt x="79267" y="19949"/>
                  </a:lnTo>
                  <a:lnTo>
                    <a:pt x="85011" y="28668"/>
                  </a:lnTo>
                  <a:lnTo>
                    <a:pt x="88146" y="37535"/>
                  </a:lnTo>
                  <a:lnTo>
                    <a:pt x="93925" y="46446"/>
                  </a:lnTo>
                  <a:lnTo>
                    <a:pt x="97071" y="55370"/>
                  </a:lnTo>
                  <a:lnTo>
                    <a:pt x="101323" y="61322"/>
                  </a:lnTo>
                  <a:lnTo>
                    <a:pt x="114035" y="70251"/>
                  </a:lnTo>
                  <a:lnTo>
                    <a:pt x="144512" y="83738"/>
                  </a:lnTo>
                  <a:lnTo>
                    <a:pt x="153166" y="81867"/>
                  </a:lnTo>
                  <a:lnTo>
                    <a:pt x="170150" y="77322"/>
                  </a:lnTo>
                  <a:lnTo>
                    <a:pt x="189196" y="75432"/>
                  </a:lnTo>
                  <a:lnTo>
                    <a:pt x="200265" y="69140"/>
                  </a:lnTo>
                  <a:lnTo>
                    <a:pt x="220202" y="51136"/>
                  </a:lnTo>
                  <a:lnTo>
                    <a:pt x="221202" y="47534"/>
                  </a:lnTo>
                  <a:lnTo>
                    <a:pt x="221843" y="41877"/>
                  </a:lnTo>
                  <a:lnTo>
                    <a:pt x="220904" y="41413"/>
                  </a:lnTo>
                  <a:lnTo>
                    <a:pt x="209558" y="40607"/>
                  </a:lnTo>
                  <a:lnTo>
                    <a:pt x="203903" y="43185"/>
                  </a:lnTo>
                  <a:lnTo>
                    <a:pt x="183292" y="61479"/>
                  </a:lnTo>
                  <a:lnTo>
                    <a:pt x="154532" y="100766"/>
                  </a:lnTo>
                  <a:lnTo>
                    <a:pt x="150912" y="125957"/>
                  </a:lnTo>
                  <a:lnTo>
                    <a:pt x="150719" y="132381"/>
                  </a:lnTo>
                  <a:lnTo>
                    <a:pt x="153278" y="138544"/>
                  </a:lnTo>
                  <a:lnTo>
                    <a:pt x="155350" y="141576"/>
                  </a:lnTo>
                  <a:lnTo>
                    <a:pt x="158716" y="143598"/>
                  </a:lnTo>
                  <a:lnTo>
                    <a:pt x="172933" y="146443"/>
                  </a:lnTo>
                  <a:lnTo>
                    <a:pt x="201367" y="147484"/>
                  </a:lnTo>
                  <a:lnTo>
                    <a:pt x="242849" y="138538"/>
                  </a:lnTo>
                  <a:lnTo>
                    <a:pt x="266650" y="1297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SMARTInkShape-3977"/>
            <p:cNvSpPr/>
            <p:nvPr/>
          </p:nvSpPr>
          <p:spPr>
            <a:xfrm>
              <a:off x="839391" y="2527102"/>
              <a:ext cx="8930" cy="53579"/>
            </a:xfrm>
            <a:custGeom>
              <a:avLst/>
              <a:gdLst/>
              <a:ahLst/>
              <a:cxnLst/>
              <a:rect l="0" t="0" r="0" b="0"/>
              <a:pathLst>
                <a:path w="8930" h="53579">
                  <a:moveTo>
                    <a:pt x="8929" y="0"/>
                  </a:moveTo>
                  <a:lnTo>
                    <a:pt x="8929" y="38708"/>
                  </a:lnTo>
                  <a:lnTo>
                    <a:pt x="6283" y="44654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5" name="SMARTInkShape-3978"/>
            <p:cNvSpPr/>
            <p:nvPr/>
          </p:nvSpPr>
          <p:spPr>
            <a:xfrm>
              <a:off x="875109" y="2473523"/>
              <a:ext cx="8931" cy="17861"/>
            </a:xfrm>
            <a:custGeom>
              <a:avLst/>
              <a:gdLst/>
              <a:ahLst/>
              <a:cxnLst/>
              <a:rect l="0" t="0" r="0" b="0"/>
              <a:pathLst>
                <a:path w="8931" h="17861">
                  <a:moveTo>
                    <a:pt x="8930" y="17860"/>
                  </a:moveTo>
                  <a:lnTo>
                    <a:pt x="1242" y="1017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6" name="SMARTInkShape-3979"/>
            <p:cNvSpPr/>
            <p:nvPr/>
          </p:nvSpPr>
          <p:spPr>
            <a:xfrm>
              <a:off x="1017984" y="2518172"/>
              <a:ext cx="17861" cy="98227"/>
            </a:xfrm>
            <a:custGeom>
              <a:avLst/>
              <a:gdLst/>
              <a:ahLst/>
              <a:cxnLst/>
              <a:rect l="0" t="0" r="0" b="0"/>
              <a:pathLst>
                <a:path w="17861" h="98227">
                  <a:moveTo>
                    <a:pt x="0" y="0"/>
                  </a:moveTo>
                  <a:lnTo>
                    <a:pt x="0" y="17169"/>
                  </a:lnTo>
                  <a:lnTo>
                    <a:pt x="2646" y="25159"/>
                  </a:lnTo>
                  <a:lnTo>
                    <a:pt x="6137" y="32017"/>
                  </a:lnTo>
                  <a:lnTo>
                    <a:pt x="8378" y="47151"/>
                  </a:lnTo>
                  <a:lnTo>
                    <a:pt x="8920" y="83232"/>
                  </a:lnTo>
                  <a:lnTo>
                    <a:pt x="9916" y="85254"/>
                  </a:lnTo>
                  <a:lnTo>
                    <a:pt x="11572" y="86601"/>
                  </a:lnTo>
                  <a:lnTo>
                    <a:pt x="13668" y="87500"/>
                  </a:lnTo>
                  <a:lnTo>
                    <a:pt x="15065" y="89091"/>
                  </a:lnTo>
                  <a:lnTo>
                    <a:pt x="17860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SMARTInkShape-3980"/>
            <p:cNvSpPr/>
            <p:nvPr/>
          </p:nvSpPr>
          <p:spPr>
            <a:xfrm>
              <a:off x="1017984" y="2518172"/>
              <a:ext cx="35720" cy="53579"/>
            </a:xfrm>
            <a:custGeom>
              <a:avLst/>
              <a:gdLst/>
              <a:ahLst/>
              <a:cxnLst/>
              <a:rect l="0" t="0" r="0" b="0"/>
              <a:pathLst>
                <a:path w="35720" h="53579">
                  <a:moveTo>
                    <a:pt x="35719" y="53578"/>
                  </a:moveTo>
                  <a:lnTo>
                    <a:pt x="30979" y="48837"/>
                  </a:lnTo>
                  <a:lnTo>
                    <a:pt x="28651" y="43864"/>
                  </a:lnTo>
                  <a:lnTo>
                    <a:pt x="22158" y="19026"/>
                  </a:lnTo>
                  <a:lnTo>
                    <a:pt x="14393" y="718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SMARTInkShape-3981"/>
            <p:cNvSpPr/>
            <p:nvPr/>
          </p:nvSpPr>
          <p:spPr>
            <a:xfrm>
              <a:off x="1071608" y="2500313"/>
              <a:ext cx="71235" cy="103016"/>
            </a:xfrm>
            <a:custGeom>
              <a:avLst/>
              <a:gdLst/>
              <a:ahLst/>
              <a:cxnLst/>
              <a:rect l="0" t="0" r="0" b="0"/>
              <a:pathLst>
                <a:path w="71235" h="103016">
                  <a:moveTo>
                    <a:pt x="35673" y="0"/>
                  </a:moveTo>
                  <a:lnTo>
                    <a:pt x="35673" y="12428"/>
                  </a:lnTo>
                  <a:lnTo>
                    <a:pt x="33027" y="18091"/>
                  </a:lnTo>
                  <a:lnTo>
                    <a:pt x="5862" y="60931"/>
                  </a:lnTo>
                  <a:lnTo>
                    <a:pt x="1705" y="73065"/>
                  </a:lnTo>
                  <a:lnTo>
                    <a:pt x="0" y="96427"/>
                  </a:lnTo>
                  <a:lnTo>
                    <a:pt x="9449" y="102433"/>
                  </a:lnTo>
                  <a:lnTo>
                    <a:pt x="13229" y="103015"/>
                  </a:lnTo>
                  <a:lnTo>
                    <a:pt x="16742" y="102411"/>
                  </a:lnTo>
                  <a:lnTo>
                    <a:pt x="24283" y="100086"/>
                  </a:lnTo>
                  <a:lnTo>
                    <a:pt x="38692" y="97785"/>
                  </a:lnTo>
                  <a:lnTo>
                    <a:pt x="49687" y="91260"/>
                  </a:lnTo>
                  <a:lnTo>
                    <a:pt x="65324" y="77257"/>
                  </a:lnTo>
                  <a:lnTo>
                    <a:pt x="68695" y="71378"/>
                  </a:lnTo>
                  <a:lnTo>
                    <a:pt x="70859" y="59519"/>
                  </a:lnTo>
                  <a:lnTo>
                    <a:pt x="71234" y="50597"/>
                  </a:lnTo>
                  <a:lnTo>
                    <a:pt x="68676" y="44646"/>
                  </a:lnTo>
                  <a:lnTo>
                    <a:pt x="50397" y="23812"/>
                  </a:lnTo>
                  <a:lnTo>
                    <a:pt x="44532" y="20505"/>
                  </a:lnTo>
                  <a:lnTo>
                    <a:pt x="41579" y="19623"/>
                  </a:lnTo>
                  <a:lnTo>
                    <a:pt x="39611" y="18043"/>
                  </a:lnTo>
                  <a:lnTo>
                    <a:pt x="35673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SMARTInkShape-3982"/>
            <p:cNvSpPr/>
            <p:nvPr/>
          </p:nvSpPr>
          <p:spPr>
            <a:xfrm>
              <a:off x="1143000" y="2536031"/>
              <a:ext cx="80368" cy="71399"/>
            </a:xfrm>
            <a:custGeom>
              <a:avLst/>
              <a:gdLst/>
              <a:ahLst/>
              <a:cxnLst/>
              <a:rect l="0" t="0" r="0" b="0"/>
              <a:pathLst>
                <a:path w="80368" h="71399">
                  <a:moveTo>
                    <a:pt x="0" y="0"/>
                  </a:moveTo>
                  <a:lnTo>
                    <a:pt x="0" y="4740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4740" y="7688"/>
                  </a:lnTo>
                  <a:lnTo>
                    <a:pt x="6137" y="9094"/>
                  </a:lnTo>
                  <a:lnTo>
                    <a:pt x="7688" y="13303"/>
                  </a:lnTo>
                  <a:lnTo>
                    <a:pt x="9677" y="30225"/>
                  </a:lnTo>
                  <a:lnTo>
                    <a:pt x="21326" y="52034"/>
                  </a:lnTo>
                  <a:lnTo>
                    <a:pt x="27007" y="57853"/>
                  </a:lnTo>
                  <a:lnTo>
                    <a:pt x="29911" y="59404"/>
                  </a:lnTo>
                  <a:lnTo>
                    <a:pt x="31847" y="61431"/>
                  </a:lnTo>
                  <a:lnTo>
                    <a:pt x="33998" y="66329"/>
                  </a:lnTo>
                  <a:lnTo>
                    <a:pt x="35564" y="68032"/>
                  </a:lnTo>
                  <a:lnTo>
                    <a:pt x="39949" y="69924"/>
                  </a:lnTo>
                  <a:lnTo>
                    <a:pt x="60776" y="71398"/>
                  </a:lnTo>
                  <a:lnTo>
                    <a:pt x="66735" y="66685"/>
                  </a:lnTo>
                  <a:lnTo>
                    <a:pt x="69347" y="61719"/>
                  </a:lnTo>
                  <a:lnTo>
                    <a:pt x="70044" y="59005"/>
                  </a:lnTo>
                  <a:lnTo>
                    <a:pt x="80367" y="44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SMARTInkShape-3983"/>
            <p:cNvSpPr/>
            <p:nvPr/>
          </p:nvSpPr>
          <p:spPr>
            <a:xfrm>
              <a:off x="1277096" y="2500313"/>
              <a:ext cx="88955" cy="160735"/>
            </a:xfrm>
            <a:custGeom>
              <a:avLst/>
              <a:gdLst/>
              <a:ahLst/>
              <a:cxnLst/>
              <a:rect l="0" t="0" r="0" b="0"/>
              <a:pathLst>
                <a:path w="88955" h="160735">
                  <a:moveTo>
                    <a:pt x="26638" y="0"/>
                  </a:moveTo>
                  <a:lnTo>
                    <a:pt x="21898" y="4740"/>
                  </a:lnTo>
                  <a:lnTo>
                    <a:pt x="16925" y="7067"/>
                  </a:lnTo>
                  <a:lnTo>
                    <a:pt x="14209" y="7688"/>
                  </a:lnTo>
                  <a:lnTo>
                    <a:pt x="5648" y="13302"/>
                  </a:lnTo>
                  <a:lnTo>
                    <a:pt x="2426" y="18479"/>
                  </a:lnTo>
                  <a:lnTo>
                    <a:pt x="358" y="29888"/>
                  </a:lnTo>
                  <a:lnTo>
                    <a:pt x="0" y="43471"/>
                  </a:lnTo>
                  <a:lnTo>
                    <a:pt x="2562" y="51732"/>
                  </a:lnTo>
                  <a:lnTo>
                    <a:pt x="4635" y="55323"/>
                  </a:lnTo>
                  <a:lnTo>
                    <a:pt x="46109" y="91557"/>
                  </a:lnTo>
                  <a:lnTo>
                    <a:pt x="84237" y="121942"/>
                  </a:lnTo>
                  <a:lnTo>
                    <a:pt x="86964" y="127949"/>
                  </a:lnTo>
                  <a:lnTo>
                    <a:pt x="88954" y="145847"/>
                  </a:lnTo>
                  <a:lnTo>
                    <a:pt x="88026" y="147833"/>
                  </a:lnTo>
                  <a:lnTo>
                    <a:pt x="86415" y="149156"/>
                  </a:lnTo>
                  <a:lnTo>
                    <a:pt x="81979" y="151620"/>
                  </a:lnTo>
                  <a:lnTo>
                    <a:pt x="73904" y="157592"/>
                  </a:lnTo>
                  <a:lnTo>
                    <a:pt x="62357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1" name="SMARTInkShape-3984"/>
            <p:cNvSpPr/>
            <p:nvPr/>
          </p:nvSpPr>
          <p:spPr>
            <a:xfrm>
              <a:off x="1562695" y="2527102"/>
              <a:ext cx="71439" cy="53579"/>
            </a:xfrm>
            <a:custGeom>
              <a:avLst/>
              <a:gdLst/>
              <a:ahLst/>
              <a:cxnLst/>
              <a:rect l="0" t="0" r="0" b="0"/>
              <a:pathLst>
                <a:path w="71439" h="53579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13303" y="22123"/>
                  </a:lnTo>
                  <a:lnTo>
                    <a:pt x="41918" y="40754"/>
                  </a:lnTo>
                  <a:lnTo>
                    <a:pt x="55525" y="44486"/>
                  </a:lnTo>
                  <a:lnTo>
                    <a:pt x="57853" y="46525"/>
                  </a:lnTo>
                  <a:lnTo>
                    <a:pt x="59405" y="48876"/>
                  </a:lnTo>
                  <a:lnTo>
                    <a:pt x="61431" y="50443"/>
                  </a:lnTo>
                  <a:lnTo>
                    <a:pt x="71438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2" name="SMARTInkShape-3985"/>
            <p:cNvSpPr/>
            <p:nvPr/>
          </p:nvSpPr>
          <p:spPr>
            <a:xfrm>
              <a:off x="1518047" y="2518172"/>
              <a:ext cx="116087" cy="71438"/>
            </a:xfrm>
            <a:custGeom>
              <a:avLst/>
              <a:gdLst/>
              <a:ahLst/>
              <a:cxnLst/>
              <a:rect l="0" t="0" r="0" b="0"/>
              <a:pathLst>
                <a:path w="116087" h="71438">
                  <a:moveTo>
                    <a:pt x="116086" y="0"/>
                  </a:moveTo>
                  <a:lnTo>
                    <a:pt x="95095" y="0"/>
                  </a:lnTo>
                  <a:lnTo>
                    <a:pt x="89228" y="2646"/>
                  </a:lnTo>
                  <a:lnTo>
                    <a:pt x="46227" y="29811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3" name="SMARTInkShape-3986"/>
            <p:cNvSpPr/>
            <p:nvPr/>
          </p:nvSpPr>
          <p:spPr>
            <a:xfrm>
              <a:off x="2071687" y="2446734"/>
              <a:ext cx="107158" cy="142876"/>
            </a:xfrm>
            <a:custGeom>
              <a:avLst/>
              <a:gdLst/>
              <a:ahLst/>
              <a:cxnLst/>
              <a:rect l="0" t="0" r="0" b="0"/>
              <a:pathLst>
                <a:path w="107158" h="142876">
                  <a:moveTo>
                    <a:pt x="0" y="0"/>
                  </a:moveTo>
                  <a:lnTo>
                    <a:pt x="0" y="25990"/>
                  </a:lnTo>
                  <a:lnTo>
                    <a:pt x="2646" y="34041"/>
                  </a:lnTo>
                  <a:lnTo>
                    <a:pt x="6137" y="41919"/>
                  </a:lnTo>
                  <a:lnTo>
                    <a:pt x="8858" y="85229"/>
                  </a:lnTo>
                  <a:lnTo>
                    <a:pt x="8898" y="91788"/>
                  </a:lnTo>
                  <a:lnTo>
                    <a:pt x="16616" y="117779"/>
                  </a:lnTo>
                  <a:lnTo>
                    <a:pt x="18023" y="120191"/>
                  </a:lnTo>
                  <a:lnTo>
                    <a:pt x="19953" y="121799"/>
                  </a:lnTo>
                  <a:lnTo>
                    <a:pt x="24743" y="124578"/>
                  </a:lnTo>
                  <a:lnTo>
                    <a:pt x="33018" y="130729"/>
                  </a:lnTo>
                  <a:lnTo>
                    <a:pt x="38818" y="132516"/>
                  </a:lnTo>
                  <a:lnTo>
                    <a:pt x="47349" y="130664"/>
                  </a:lnTo>
                  <a:lnTo>
                    <a:pt x="60662" y="124044"/>
                  </a:lnTo>
                  <a:lnTo>
                    <a:pt x="86249" y="102158"/>
                  </a:lnTo>
                  <a:lnTo>
                    <a:pt x="92242" y="99974"/>
                  </a:lnTo>
                  <a:lnTo>
                    <a:pt x="94237" y="98399"/>
                  </a:lnTo>
                  <a:lnTo>
                    <a:pt x="97702" y="90692"/>
                  </a:lnTo>
                  <a:lnTo>
                    <a:pt x="98181" y="81731"/>
                  </a:lnTo>
                  <a:lnTo>
                    <a:pt x="98223" y="88176"/>
                  </a:lnTo>
                  <a:lnTo>
                    <a:pt x="83987" y="104463"/>
                  </a:lnTo>
                  <a:lnTo>
                    <a:pt x="81440" y="113193"/>
                  </a:lnTo>
                  <a:lnTo>
                    <a:pt x="80410" y="129237"/>
                  </a:lnTo>
                  <a:lnTo>
                    <a:pt x="81388" y="130806"/>
                  </a:lnTo>
                  <a:lnTo>
                    <a:pt x="83032" y="131853"/>
                  </a:lnTo>
                  <a:lnTo>
                    <a:pt x="85120" y="132550"/>
                  </a:lnTo>
                  <a:lnTo>
                    <a:pt x="107157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SMARTInkShape-3987"/>
            <p:cNvSpPr/>
            <p:nvPr/>
          </p:nvSpPr>
          <p:spPr>
            <a:xfrm>
              <a:off x="2232422" y="2474010"/>
              <a:ext cx="62508" cy="133460"/>
            </a:xfrm>
            <a:custGeom>
              <a:avLst/>
              <a:gdLst/>
              <a:ahLst/>
              <a:cxnLst/>
              <a:rect l="0" t="0" r="0" b="0"/>
              <a:pathLst>
                <a:path w="62508" h="133460">
                  <a:moveTo>
                    <a:pt x="62507" y="26303"/>
                  </a:moveTo>
                  <a:lnTo>
                    <a:pt x="62507" y="21562"/>
                  </a:lnTo>
                  <a:lnTo>
                    <a:pt x="61515" y="20165"/>
                  </a:lnTo>
                  <a:lnTo>
                    <a:pt x="59862" y="19235"/>
                  </a:lnTo>
                  <a:lnTo>
                    <a:pt x="57767" y="18614"/>
                  </a:lnTo>
                  <a:lnTo>
                    <a:pt x="44416" y="7823"/>
                  </a:lnTo>
                  <a:lnTo>
                    <a:pt x="38592" y="3206"/>
                  </a:lnTo>
                  <a:lnTo>
                    <a:pt x="29735" y="607"/>
                  </a:lnTo>
                  <a:lnTo>
                    <a:pt x="23799" y="0"/>
                  </a:lnTo>
                  <a:lnTo>
                    <a:pt x="17853" y="2375"/>
                  </a:lnTo>
                  <a:lnTo>
                    <a:pt x="14879" y="4398"/>
                  </a:lnTo>
                  <a:lnTo>
                    <a:pt x="12896" y="6738"/>
                  </a:lnTo>
                  <a:lnTo>
                    <a:pt x="10692" y="11985"/>
                  </a:lnTo>
                  <a:lnTo>
                    <a:pt x="11097" y="14773"/>
                  </a:lnTo>
                  <a:lnTo>
                    <a:pt x="14192" y="20517"/>
                  </a:lnTo>
                  <a:lnTo>
                    <a:pt x="47643" y="64631"/>
                  </a:lnTo>
                  <a:lnTo>
                    <a:pt x="58542" y="76832"/>
                  </a:lnTo>
                  <a:lnTo>
                    <a:pt x="60745" y="82825"/>
                  </a:lnTo>
                  <a:lnTo>
                    <a:pt x="60341" y="85812"/>
                  </a:lnTo>
                  <a:lnTo>
                    <a:pt x="51415" y="106669"/>
                  </a:lnTo>
                  <a:lnTo>
                    <a:pt x="41244" y="118576"/>
                  </a:lnTo>
                  <a:lnTo>
                    <a:pt x="32883" y="121883"/>
                  </a:lnTo>
                  <a:lnTo>
                    <a:pt x="23544" y="124345"/>
                  </a:lnTo>
                  <a:lnTo>
                    <a:pt x="0" y="1334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SMARTInkShape-3988"/>
            <p:cNvSpPr/>
            <p:nvPr/>
          </p:nvSpPr>
          <p:spPr>
            <a:xfrm>
              <a:off x="1643220" y="2500736"/>
              <a:ext cx="410083" cy="204900"/>
            </a:xfrm>
            <a:custGeom>
              <a:avLst/>
              <a:gdLst/>
              <a:ahLst/>
              <a:cxnLst/>
              <a:rect l="0" t="0" r="0" b="0"/>
              <a:pathLst>
                <a:path w="410083" h="204900">
                  <a:moveTo>
                    <a:pt x="62350" y="8506"/>
                  </a:moveTo>
                  <a:lnTo>
                    <a:pt x="62350" y="13246"/>
                  </a:lnTo>
                  <a:lnTo>
                    <a:pt x="61358" y="14643"/>
                  </a:lnTo>
                  <a:lnTo>
                    <a:pt x="59704" y="15574"/>
                  </a:lnTo>
                  <a:lnTo>
                    <a:pt x="57610" y="16194"/>
                  </a:lnTo>
                  <a:lnTo>
                    <a:pt x="15079" y="47238"/>
                  </a:lnTo>
                  <a:lnTo>
                    <a:pt x="3881" y="59115"/>
                  </a:lnTo>
                  <a:lnTo>
                    <a:pt x="374" y="69251"/>
                  </a:lnTo>
                  <a:lnTo>
                    <a:pt x="0" y="75232"/>
                  </a:lnTo>
                  <a:lnTo>
                    <a:pt x="940" y="75810"/>
                  </a:lnTo>
                  <a:lnTo>
                    <a:pt x="2558" y="75204"/>
                  </a:lnTo>
                  <a:lnTo>
                    <a:pt x="7003" y="72876"/>
                  </a:lnTo>
                  <a:lnTo>
                    <a:pt x="15083" y="70573"/>
                  </a:lnTo>
                  <a:lnTo>
                    <a:pt x="47472" y="41209"/>
                  </a:lnTo>
                  <a:lnTo>
                    <a:pt x="58382" y="23197"/>
                  </a:lnTo>
                  <a:lnTo>
                    <a:pt x="61828" y="10636"/>
                  </a:lnTo>
                  <a:lnTo>
                    <a:pt x="62195" y="4397"/>
                  </a:lnTo>
                  <a:lnTo>
                    <a:pt x="63239" y="2790"/>
                  </a:lnTo>
                  <a:lnTo>
                    <a:pt x="64927" y="1718"/>
                  </a:lnTo>
                  <a:lnTo>
                    <a:pt x="70025" y="0"/>
                  </a:lnTo>
                  <a:lnTo>
                    <a:pt x="64895" y="6789"/>
                  </a:lnTo>
                  <a:lnTo>
                    <a:pt x="63481" y="12042"/>
                  </a:lnTo>
                  <a:lnTo>
                    <a:pt x="64097" y="14832"/>
                  </a:lnTo>
                  <a:lnTo>
                    <a:pt x="68711" y="24491"/>
                  </a:lnTo>
                  <a:lnTo>
                    <a:pt x="72046" y="49360"/>
                  </a:lnTo>
                  <a:lnTo>
                    <a:pt x="80949" y="61923"/>
                  </a:lnTo>
                  <a:lnTo>
                    <a:pt x="92262" y="73958"/>
                  </a:lnTo>
                  <a:lnTo>
                    <a:pt x="98134" y="77283"/>
                  </a:lnTo>
                  <a:lnTo>
                    <a:pt x="109988" y="79418"/>
                  </a:lnTo>
                  <a:lnTo>
                    <a:pt x="118909" y="79788"/>
                  </a:lnTo>
                  <a:lnTo>
                    <a:pt x="120892" y="78848"/>
                  </a:lnTo>
                  <a:lnTo>
                    <a:pt x="122214" y="77228"/>
                  </a:lnTo>
                  <a:lnTo>
                    <a:pt x="124675" y="72784"/>
                  </a:lnTo>
                  <a:lnTo>
                    <a:pt x="130647" y="64703"/>
                  </a:lnTo>
                  <a:lnTo>
                    <a:pt x="133849" y="56025"/>
                  </a:lnTo>
                  <a:lnTo>
                    <a:pt x="139649" y="47170"/>
                  </a:lnTo>
                  <a:lnTo>
                    <a:pt x="142313" y="37055"/>
                  </a:lnTo>
                  <a:lnTo>
                    <a:pt x="142707" y="26779"/>
                  </a:lnTo>
                  <a:lnTo>
                    <a:pt x="142717" y="38831"/>
                  </a:lnTo>
                  <a:lnTo>
                    <a:pt x="145363" y="44473"/>
                  </a:lnTo>
                  <a:lnTo>
                    <a:pt x="148854" y="50288"/>
                  </a:lnTo>
                  <a:lnTo>
                    <a:pt x="151812" y="59140"/>
                  </a:lnTo>
                  <a:lnTo>
                    <a:pt x="156020" y="65075"/>
                  </a:lnTo>
                  <a:lnTo>
                    <a:pt x="161197" y="68374"/>
                  </a:lnTo>
                  <a:lnTo>
                    <a:pt x="195760" y="79323"/>
                  </a:lnTo>
                  <a:lnTo>
                    <a:pt x="208096" y="79821"/>
                  </a:lnTo>
                  <a:lnTo>
                    <a:pt x="214108" y="77243"/>
                  </a:lnTo>
                  <a:lnTo>
                    <a:pt x="217100" y="75167"/>
                  </a:lnTo>
                  <a:lnTo>
                    <a:pt x="239078" y="68915"/>
                  </a:lnTo>
                  <a:lnTo>
                    <a:pt x="252482" y="58693"/>
                  </a:lnTo>
                  <a:lnTo>
                    <a:pt x="255994" y="52970"/>
                  </a:lnTo>
                  <a:lnTo>
                    <a:pt x="258547" y="47120"/>
                  </a:lnTo>
                  <a:lnTo>
                    <a:pt x="264570" y="38248"/>
                  </a:lnTo>
                  <a:lnTo>
                    <a:pt x="267696" y="26520"/>
                  </a:lnTo>
                  <a:lnTo>
                    <a:pt x="268723" y="43590"/>
                  </a:lnTo>
                  <a:lnTo>
                    <a:pt x="281972" y="82472"/>
                  </a:lnTo>
                  <a:lnTo>
                    <a:pt x="289856" y="112627"/>
                  </a:lnTo>
                  <a:lnTo>
                    <a:pt x="317583" y="154354"/>
                  </a:lnTo>
                  <a:lnTo>
                    <a:pt x="326049" y="172216"/>
                  </a:lnTo>
                  <a:lnTo>
                    <a:pt x="332058" y="193383"/>
                  </a:lnTo>
                  <a:lnTo>
                    <a:pt x="337766" y="202673"/>
                  </a:lnTo>
                  <a:lnTo>
                    <a:pt x="339226" y="203435"/>
                  </a:lnTo>
                  <a:lnTo>
                    <a:pt x="347696" y="204899"/>
                  </a:lnTo>
                  <a:lnTo>
                    <a:pt x="348090" y="179226"/>
                  </a:lnTo>
                  <a:lnTo>
                    <a:pt x="340411" y="140519"/>
                  </a:lnTo>
                  <a:lnTo>
                    <a:pt x="331591" y="101132"/>
                  </a:lnTo>
                  <a:lnTo>
                    <a:pt x="322671" y="57403"/>
                  </a:lnTo>
                  <a:lnTo>
                    <a:pt x="324561" y="47436"/>
                  </a:lnTo>
                  <a:lnTo>
                    <a:pt x="327717" y="38707"/>
                  </a:lnTo>
                  <a:lnTo>
                    <a:pt x="330485" y="24620"/>
                  </a:lnTo>
                  <a:lnTo>
                    <a:pt x="332388" y="22225"/>
                  </a:lnTo>
                  <a:lnTo>
                    <a:pt x="347312" y="13641"/>
                  </a:lnTo>
                  <a:lnTo>
                    <a:pt x="368376" y="9520"/>
                  </a:lnTo>
                  <a:lnTo>
                    <a:pt x="395587" y="8546"/>
                  </a:lnTo>
                  <a:lnTo>
                    <a:pt x="401617" y="11169"/>
                  </a:lnTo>
                  <a:lnTo>
                    <a:pt x="408832" y="16198"/>
                  </a:lnTo>
                  <a:lnTo>
                    <a:pt x="409818" y="19532"/>
                  </a:lnTo>
                  <a:lnTo>
                    <a:pt x="410082" y="21809"/>
                  </a:lnTo>
                  <a:lnTo>
                    <a:pt x="407728" y="26986"/>
                  </a:lnTo>
                  <a:lnTo>
                    <a:pt x="397292" y="39549"/>
                  </a:lnTo>
                  <a:lnTo>
                    <a:pt x="392122" y="42147"/>
                  </a:lnTo>
                  <a:lnTo>
                    <a:pt x="389354" y="42840"/>
                  </a:lnTo>
                  <a:lnTo>
                    <a:pt x="374834" y="51110"/>
                  </a:lnTo>
                  <a:lnTo>
                    <a:pt x="357030" y="531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SMARTInkShape-3989"/>
            <p:cNvSpPr/>
            <p:nvPr/>
          </p:nvSpPr>
          <p:spPr>
            <a:xfrm>
              <a:off x="911350" y="2491383"/>
              <a:ext cx="79877" cy="142876"/>
            </a:xfrm>
            <a:custGeom>
              <a:avLst/>
              <a:gdLst/>
              <a:ahLst/>
              <a:cxnLst/>
              <a:rect l="0" t="0" r="0" b="0"/>
              <a:pathLst>
                <a:path w="79877" h="142876">
                  <a:moveTo>
                    <a:pt x="53056" y="0"/>
                  </a:moveTo>
                  <a:lnTo>
                    <a:pt x="53056" y="4740"/>
                  </a:lnTo>
                  <a:lnTo>
                    <a:pt x="50410" y="9713"/>
                  </a:lnTo>
                  <a:lnTo>
                    <a:pt x="17317" y="51722"/>
                  </a:lnTo>
                  <a:lnTo>
                    <a:pt x="11375" y="57714"/>
                  </a:lnTo>
                  <a:lnTo>
                    <a:pt x="3444" y="62080"/>
                  </a:lnTo>
                  <a:lnTo>
                    <a:pt x="0" y="70009"/>
                  </a:lnTo>
                  <a:lnTo>
                    <a:pt x="9114" y="71014"/>
                  </a:lnTo>
                  <a:lnTo>
                    <a:pt x="16328" y="68603"/>
                  </a:lnTo>
                  <a:lnTo>
                    <a:pt x="35108" y="55975"/>
                  </a:lnTo>
                  <a:lnTo>
                    <a:pt x="41111" y="53651"/>
                  </a:lnTo>
                  <a:lnTo>
                    <a:pt x="51287" y="46030"/>
                  </a:lnTo>
                  <a:lnTo>
                    <a:pt x="52270" y="42616"/>
                  </a:lnTo>
                  <a:lnTo>
                    <a:pt x="52707" y="39776"/>
                  </a:lnTo>
                  <a:lnTo>
                    <a:pt x="52901" y="41821"/>
                  </a:lnTo>
                  <a:lnTo>
                    <a:pt x="53945" y="42764"/>
                  </a:lnTo>
                  <a:lnTo>
                    <a:pt x="57751" y="43811"/>
                  </a:lnTo>
                  <a:lnTo>
                    <a:pt x="59162" y="45082"/>
                  </a:lnTo>
                  <a:lnTo>
                    <a:pt x="60731" y="49140"/>
                  </a:lnTo>
                  <a:lnTo>
                    <a:pt x="64617" y="90098"/>
                  </a:lnTo>
                  <a:lnTo>
                    <a:pt x="69049" y="107393"/>
                  </a:lnTo>
                  <a:lnTo>
                    <a:pt x="71078" y="118176"/>
                  </a:lnTo>
                  <a:lnTo>
                    <a:pt x="76807" y="130816"/>
                  </a:lnTo>
                  <a:lnTo>
                    <a:pt x="79876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0" name="SMARTInkShape-Group466"/>
          <p:cNvGrpSpPr/>
          <p:nvPr/>
        </p:nvGrpSpPr>
        <p:grpSpPr>
          <a:xfrm>
            <a:off x="392909" y="2714625"/>
            <a:ext cx="1455537" cy="276821"/>
            <a:chOff x="392909" y="2714625"/>
            <a:chExt cx="1455537" cy="276821"/>
          </a:xfrm>
        </p:grpSpPr>
        <p:sp>
          <p:nvSpPr>
            <p:cNvPr id="888" name="SMARTInkShape-3990"/>
            <p:cNvSpPr/>
            <p:nvPr/>
          </p:nvSpPr>
          <p:spPr>
            <a:xfrm>
              <a:off x="392909" y="2732484"/>
              <a:ext cx="178467" cy="160318"/>
            </a:xfrm>
            <a:custGeom>
              <a:avLst/>
              <a:gdLst/>
              <a:ahLst/>
              <a:cxnLst/>
              <a:rect l="0" t="0" r="0" b="0"/>
              <a:pathLst>
                <a:path w="178467" h="160318">
                  <a:moveTo>
                    <a:pt x="26786" y="0"/>
                  </a:moveTo>
                  <a:lnTo>
                    <a:pt x="17866" y="0"/>
                  </a:lnTo>
                  <a:lnTo>
                    <a:pt x="17857" y="12429"/>
                  </a:lnTo>
                  <a:lnTo>
                    <a:pt x="15211" y="18092"/>
                  </a:lnTo>
                  <a:lnTo>
                    <a:pt x="11720" y="23916"/>
                  </a:lnTo>
                  <a:lnTo>
                    <a:pt x="9755" y="33765"/>
                  </a:lnTo>
                  <a:lnTo>
                    <a:pt x="8180" y="48811"/>
                  </a:lnTo>
                  <a:lnTo>
                    <a:pt x="846" y="82456"/>
                  </a:lnTo>
                  <a:lnTo>
                    <a:pt x="30" y="122412"/>
                  </a:lnTo>
                  <a:lnTo>
                    <a:pt x="0" y="145362"/>
                  </a:lnTo>
                  <a:lnTo>
                    <a:pt x="991" y="147510"/>
                  </a:lnTo>
                  <a:lnTo>
                    <a:pt x="2644" y="148941"/>
                  </a:lnTo>
                  <a:lnTo>
                    <a:pt x="7127" y="151524"/>
                  </a:lnTo>
                  <a:lnTo>
                    <a:pt x="16248" y="159326"/>
                  </a:lnTo>
                  <a:lnTo>
                    <a:pt x="22120" y="160317"/>
                  </a:lnTo>
                  <a:lnTo>
                    <a:pt x="23676" y="159464"/>
                  </a:lnTo>
                  <a:lnTo>
                    <a:pt x="24713" y="157903"/>
                  </a:lnTo>
                  <a:lnTo>
                    <a:pt x="25404" y="155871"/>
                  </a:lnTo>
                  <a:lnTo>
                    <a:pt x="56587" y="114337"/>
                  </a:lnTo>
                  <a:lnTo>
                    <a:pt x="86649" y="71615"/>
                  </a:lnTo>
                  <a:lnTo>
                    <a:pt x="88946" y="58563"/>
                  </a:lnTo>
                  <a:lnTo>
                    <a:pt x="89062" y="58885"/>
                  </a:lnTo>
                  <a:lnTo>
                    <a:pt x="89294" y="101215"/>
                  </a:lnTo>
                  <a:lnTo>
                    <a:pt x="90286" y="119249"/>
                  </a:lnTo>
                  <a:lnTo>
                    <a:pt x="96983" y="131814"/>
                  </a:lnTo>
                  <a:lnTo>
                    <a:pt x="98388" y="132525"/>
                  </a:lnTo>
                  <a:lnTo>
                    <a:pt x="109199" y="133862"/>
                  </a:lnTo>
                  <a:lnTo>
                    <a:pt x="119464" y="133929"/>
                  </a:lnTo>
                  <a:lnTo>
                    <a:pt x="125192" y="131292"/>
                  </a:lnTo>
                  <a:lnTo>
                    <a:pt x="128109" y="129200"/>
                  </a:lnTo>
                  <a:lnTo>
                    <a:pt x="145534" y="108785"/>
                  </a:lnTo>
                  <a:lnTo>
                    <a:pt x="154969" y="100935"/>
                  </a:lnTo>
                  <a:lnTo>
                    <a:pt x="164867" y="86351"/>
                  </a:lnTo>
                  <a:lnTo>
                    <a:pt x="177163" y="51960"/>
                  </a:lnTo>
                  <a:lnTo>
                    <a:pt x="178466" y="32862"/>
                  </a:lnTo>
                  <a:lnTo>
                    <a:pt x="175889" y="26842"/>
                  </a:lnTo>
                  <a:lnTo>
                    <a:pt x="172429" y="20860"/>
                  </a:lnTo>
                  <a:lnTo>
                    <a:pt x="170026" y="10697"/>
                  </a:lnTo>
                  <a:lnTo>
                    <a:pt x="16073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9" name="SMARTInkShape-3991"/>
            <p:cNvSpPr/>
            <p:nvPr/>
          </p:nvSpPr>
          <p:spPr>
            <a:xfrm>
              <a:off x="607219" y="2732484"/>
              <a:ext cx="116087" cy="187525"/>
            </a:xfrm>
            <a:custGeom>
              <a:avLst/>
              <a:gdLst/>
              <a:ahLst/>
              <a:cxnLst/>
              <a:rect l="0" t="0" r="0" b="0"/>
              <a:pathLst>
                <a:path w="116087" h="187525">
                  <a:moveTo>
                    <a:pt x="0" y="0"/>
                  </a:moveTo>
                  <a:lnTo>
                    <a:pt x="0" y="20991"/>
                  </a:lnTo>
                  <a:lnTo>
                    <a:pt x="8684" y="65426"/>
                  </a:lnTo>
                  <a:lnTo>
                    <a:pt x="8927" y="108857"/>
                  </a:lnTo>
                  <a:lnTo>
                    <a:pt x="8929" y="142862"/>
                  </a:lnTo>
                  <a:lnTo>
                    <a:pt x="8929" y="130445"/>
                  </a:lnTo>
                  <a:lnTo>
                    <a:pt x="11575" y="124783"/>
                  </a:lnTo>
                  <a:lnTo>
                    <a:pt x="15066" y="118960"/>
                  </a:lnTo>
                  <a:lnTo>
                    <a:pt x="18024" y="110102"/>
                  </a:lnTo>
                  <a:lnTo>
                    <a:pt x="23751" y="101194"/>
                  </a:lnTo>
                  <a:lnTo>
                    <a:pt x="26881" y="92271"/>
                  </a:lnTo>
                  <a:lnTo>
                    <a:pt x="31129" y="86319"/>
                  </a:lnTo>
                  <a:lnTo>
                    <a:pt x="36325" y="83013"/>
                  </a:lnTo>
                  <a:lnTo>
                    <a:pt x="39099" y="82131"/>
                  </a:lnTo>
                  <a:lnTo>
                    <a:pt x="40949" y="80551"/>
                  </a:lnTo>
                  <a:lnTo>
                    <a:pt x="43004" y="76149"/>
                  </a:lnTo>
                  <a:lnTo>
                    <a:pt x="44544" y="74579"/>
                  </a:lnTo>
                  <a:lnTo>
                    <a:pt x="48901" y="72833"/>
                  </a:lnTo>
                  <a:lnTo>
                    <a:pt x="51452" y="73360"/>
                  </a:lnTo>
                  <a:lnTo>
                    <a:pt x="60856" y="79249"/>
                  </a:lnTo>
                  <a:lnTo>
                    <a:pt x="69310" y="86283"/>
                  </a:lnTo>
                  <a:lnTo>
                    <a:pt x="74791" y="87958"/>
                  </a:lnTo>
                  <a:lnTo>
                    <a:pt x="76650" y="90388"/>
                  </a:lnTo>
                  <a:lnTo>
                    <a:pt x="82278" y="105902"/>
                  </a:lnTo>
                  <a:lnTo>
                    <a:pt x="94509" y="122866"/>
                  </a:lnTo>
                  <a:lnTo>
                    <a:pt x="98892" y="147986"/>
                  </a:lnTo>
                  <a:lnTo>
                    <a:pt x="107875" y="160568"/>
                  </a:lnTo>
                  <a:lnTo>
                    <a:pt x="110612" y="163600"/>
                  </a:lnTo>
                  <a:lnTo>
                    <a:pt x="113653" y="172261"/>
                  </a:lnTo>
                  <a:lnTo>
                    <a:pt x="116086" y="1875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0" name="SMARTInkShape-3992"/>
            <p:cNvSpPr/>
            <p:nvPr/>
          </p:nvSpPr>
          <p:spPr>
            <a:xfrm>
              <a:off x="964515" y="2786218"/>
              <a:ext cx="115978" cy="142720"/>
            </a:xfrm>
            <a:custGeom>
              <a:avLst/>
              <a:gdLst/>
              <a:ahLst/>
              <a:cxnLst/>
              <a:rect l="0" t="0" r="0" b="0"/>
              <a:pathLst>
                <a:path w="115978" h="142720">
                  <a:moveTo>
                    <a:pt x="8821" y="53422"/>
                  </a:moveTo>
                  <a:lnTo>
                    <a:pt x="7829" y="83885"/>
                  </a:lnTo>
                  <a:lnTo>
                    <a:pt x="0" y="123822"/>
                  </a:lnTo>
                  <a:lnTo>
                    <a:pt x="4664" y="115072"/>
                  </a:lnTo>
                  <a:lnTo>
                    <a:pt x="10919" y="84214"/>
                  </a:lnTo>
                  <a:lnTo>
                    <a:pt x="31723" y="42316"/>
                  </a:lnTo>
                  <a:lnTo>
                    <a:pt x="35450" y="30729"/>
                  </a:lnTo>
                  <a:lnTo>
                    <a:pt x="53634" y="8839"/>
                  </a:lnTo>
                  <a:lnTo>
                    <a:pt x="59496" y="3842"/>
                  </a:lnTo>
                  <a:lnTo>
                    <a:pt x="65408" y="1621"/>
                  </a:lnTo>
                  <a:lnTo>
                    <a:pt x="78497" y="0"/>
                  </a:lnTo>
                  <a:lnTo>
                    <a:pt x="87040" y="7004"/>
                  </a:lnTo>
                  <a:lnTo>
                    <a:pt x="94394" y="15085"/>
                  </a:lnTo>
                  <a:lnTo>
                    <a:pt x="100028" y="26704"/>
                  </a:lnTo>
                  <a:lnTo>
                    <a:pt x="102368" y="29657"/>
                  </a:lnTo>
                  <a:lnTo>
                    <a:pt x="104968" y="38230"/>
                  </a:lnTo>
                  <a:lnTo>
                    <a:pt x="107958" y="74198"/>
                  </a:lnTo>
                  <a:lnTo>
                    <a:pt x="114725" y="91718"/>
                  </a:lnTo>
                  <a:lnTo>
                    <a:pt x="115973" y="135487"/>
                  </a:lnTo>
                  <a:lnTo>
                    <a:pt x="115977" y="142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SMARTInkShape-3993"/>
            <p:cNvSpPr/>
            <p:nvPr/>
          </p:nvSpPr>
          <p:spPr>
            <a:xfrm>
              <a:off x="1099714" y="2821781"/>
              <a:ext cx="59869" cy="62473"/>
            </a:xfrm>
            <a:custGeom>
              <a:avLst/>
              <a:gdLst/>
              <a:ahLst/>
              <a:cxnLst/>
              <a:rect l="0" t="0" r="0" b="0"/>
              <a:pathLst>
                <a:path w="59869" h="62473">
                  <a:moveTo>
                    <a:pt x="43286" y="17859"/>
                  </a:moveTo>
                  <a:lnTo>
                    <a:pt x="43286" y="10171"/>
                  </a:lnTo>
                  <a:lnTo>
                    <a:pt x="42294" y="9757"/>
                  </a:lnTo>
                  <a:lnTo>
                    <a:pt x="35598" y="9039"/>
                  </a:lnTo>
                  <a:lnTo>
                    <a:pt x="27472" y="15088"/>
                  </a:lnTo>
                  <a:lnTo>
                    <a:pt x="22036" y="16628"/>
                  </a:lnTo>
                  <a:lnTo>
                    <a:pt x="20190" y="18030"/>
                  </a:lnTo>
                  <a:lnTo>
                    <a:pt x="9645" y="35903"/>
                  </a:lnTo>
                  <a:lnTo>
                    <a:pt x="8952" y="38818"/>
                  </a:lnTo>
                  <a:lnTo>
                    <a:pt x="0" y="51825"/>
                  </a:lnTo>
                  <a:lnTo>
                    <a:pt x="538" y="53402"/>
                  </a:lnTo>
                  <a:lnTo>
                    <a:pt x="6446" y="61113"/>
                  </a:lnTo>
                  <a:lnTo>
                    <a:pt x="9715" y="61888"/>
                  </a:lnTo>
                  <a:lnTo>
                    <a:pt x="28529" y="62472"/>
                  </a:lnTo>
                  <a:lnTo>
                    <a:pt x="34412" y="59846"/>
                  </a:lnTo>
                  <a:lnTo>
                    <a:pt x="37370" y="57757"/>
                  </a:lnTo>
                  <a:lnTo>
                    <a:pt x="40657" y="52789"/>
                  </a:lnTo>
                  <a:lnTo>
                    <a:pt x="41533" y="50076"/>
                  </a:lnTo>
                  <a:lnTo>
                    <a:pt x="43110" y="48267"/>
                  </a:lnTo>
                  <a:lnTo>
                    <a:pt x="47507" y="46257"/>
                  </a:lnTo>
                  <a:lnTo>
                    <a:pt x="49077" y="44728"/>
                  </a:lnTo>
                  <a:lnTo>
                    <a:pt x="50821" y="40384"/>
                  </a:lnTo>
                  <a:lnTo>
                    <a:pt x="52932" y="29512"/>
                  </a:lnTo>
                  <a:lnTo>
                    <a:pt x="58271" y="20761"/>
                  </a:lnTo>
                  <a:lnTo>
                    <a:pt x="59868" y="14850"/>
                  </a:lnTo>
                  <a:lnTo>
                    <a:pt x="59302" y="12876"/>
                  </a:lnTo>
                  <a:lnTo>
                    <a:pt x="57932" y="11561"/>
                  </a:lnTo>
                  <a:lnTo>
                    <a:pt x="56026" y="10684"/>
                  </a:lnTo>
                  <a:lnTo>
                    <a:pt x="54756" y="9107"/>
                  </a:lnTo>
                  <a:lnTo>
                    <a:pt x="5221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2" name="SMARTInkShape-3994"/>
            <p:cNvSpPr/>
            <p:nvPr/>
          </p:nvSpPr>
          <p:spPr>
            <a:xfrm>
              <a:off x="750094" y="2821781"/>
              <a:ext cx="88852" cy="169665"/>
            </a:xfrm>
            <a:custGeom>
              <a:avLst/>
              <a:gdLst/>
              <a:ahLst/>
              <a:cxnLst/>
              <a:rect l="0" t="0" r="0" b="0"/>
              <a:pathLst>
                <a:path w="88852" h="169665">
                  <a:moveTo>
                    <a:pt x="0" y="0"/>
                  </a:moveTo>
                  <a:lnTo>
                    <a:pt x="0" y="42841"/>
                  </a:lnTo>
                  <a:lnTo>
                    <a:pt x="0" y="56198"/>
                  </a:lnTo>
                  <a:lnTo>
                    <a:pt x="2646" y="62349"/>
                  </a:lnTo>
                  <a:lnTo>
                    <a:pt x="4740" y="65378"/>
                  </a:lnTo>
                  <a:lnTo>
                    <a:pt x="9713" y="68745"/>
                  </a:lnTo>
                  <a:lnTo>
                    <a:pt x="15231" y="71233"/>
                  </a:lnTo>
                  <a:lnTo>
                    <a:pt x="23915" y="77220"/>
                  </a:lnTo>
                  <a:lnTo>
                    <a:pt x="29811" y="78968"/>
                  </a:lnTo>
                  <a:lnTo>
                    <a:pt x="31780" y="78442"/>
                  </a:lnTo>
                  <a:lnTo>
                    <a:pt x="33093" y="77100"/>
                  </a:lnTo>
                  <a:lnTo>
                    <a:pt x="33968" y="75212"/>
                  </a:lnTo>
                  <a:lnTo>
                    <a:pt x="35544" y="73954"/>
                  </a:lnTo>
                  <a:lnTo>
                    <a:pt x="45202" y="69289"/>
                  </a:lnTo>
                  <a:lnTo>
                    <a:pt x="60596" y="54288"/>
                  </a:lnTo>
                  <a:lnTo>
                    <a:pt x="75874" y="30457"/>
                  </a:lnTo>
                  <a:lnTo>
                    <a:pt x="79362" y="22466"/>
                  </a:lnTo>
                  <a:lnTo>
                    <a:pt x="85912" y="12390"/>
                  </a:lnTo>
                  <a:lnTo>
                    <a:pt x="88851" y="1827"/>
                  </a:lnTo>
                  <a:lnTo>
                    <a:pt x="88007" y="1219"/>
                  </a:lnTo>
                  <a:lnTo>
                    <a:pt x="84424" y="541"/>
                  </a:lnTo>
                  <a:lnTo>
                    <a:pt x="83072" y="1353"/>
                  </a:lnTo>
                  <a:lnTo>
                    <a:pt x="82170" y="2886"/>
                  </a:lnTo>
                  <a:lnTo>
                    <a:pt x="80723" y="12477"/>
                  </a:lnTo>
                  <a:lnTo>
                    <a:pt x="77735" y="41033"/>
                  </a:lnTo>
                  <a:lnTo>
                    <a:pt x="69344" y="77404"/>
                  </a:lnTo>
                  <a:lnTo>
                    <a:pt x="67065" y="81368"/>
                  </a:lnTo>
                  <a:lnTo>
                    <a:pt x="63408" y="120400"/>
                  </a:lnTo>
                  <a:lnTo>
                    <a:pt x="62508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3" name="SMARTInkShape-3995"/>
            <p:cNvSpPr/>
            <p:nvPr/>
          </p:nvSpPr>
          <p:spPr>
            <a:xfrm>
              <a:off x="1205508" y="2732484"/>
              <a:ext cx="44649" cy="187525"/>
            </a:xfrm>
            <a:custGeom>
              <a:avLst/>
              <a:gdLst/>
              <a:ahLst/>
              <a:cxnLst/>
              <a:rect l="0" t="0" r="0" b="0"/>
              <a:pathLst>
                <a:path w="44649" h="187525">
                  <a:moveTo>
                    <a:pt x="0" y="0"/>
                  </a:moveTo>
                  <a:lnTo>
                    <a:pt x="0" y="44540"/>
                  </a:lnTo>
                  <a:lnTo>
                    <a:pt x="0" y="83688"/>
                  </a:lnTo>
                  <a:lnTo>
                    <a:pt x="992" y="112956"/>
                  </a:lnTo>
                  <a:lnTo>
                    <a:pt x="11024" y="142257"/>
                  </a:lnTo>
                  <a:lnTo>
                    <a:pt x="23096" y="157677"/>
                  </a:lnTo>
                  <a:lnTo>
                    <a:pt x="28705" y="169648"/>
                  </a:lnTo>
                  <a:lnTo>
                    <a:pt x="44648" y="1875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4" name="SMARTInkShape-3996"/>
            <p:cNvSpPr/>
            <p:nvPr/>
          </p:nvSpPr>
          <p:spPr>
            <a:xfrm>
              <a:off x="1137855" y="2803922"/>
              <a:ext cx="139091" cy="35719"/>
            </a:xfrm>
            <a:custGeom>
              <a:avLst/>
              <a:gdLst/>
              <a:ahLst/>
              <a:cxnLst/>
              <a:rect l="0" t="0" r="0" b="0"/>
              <a:pathLst>
                <a:path w="139091" h="35719">
                  <a:moveTo>
                    <a:pt x="5145" y="35718"/>
                  </a:moveTo>
                  <a:lnTo>
                    <a:pt x="404" y="30978"/>
                  </a:lnTo>
                  <a:lnTo>
                    <a:pt x="0" y="29582"/>
                  </a:lnTo>
                  <a:lnTo>
                    <a:pt x="723" y="28650"/>
                  </a:lnTo>
                  <a:lnTo>
                    <a:pt x="2197" y="28030"/>
                  </a:lnTo>
                  <a:lnTo>
                    <a:pt x="3180" y="26624"/>
                  </a:lnTo>
                  <a:lnTo>
                    <a:pt x="4271" y="22416"/>
                  </a:lnTo>
                  <a:lnTo>
                    <a:pt x="6547" y="20897"/>
                  </a:lnTo>
                  <a:lnTo>
                    <a:pt x="19230" y="18759"/>
                  </a:lnTo>
                  <a:lnTo>
                    <a:pt x="58851" y="15266"/>
                  </a:lnTo>
                  <a:lnTo>
                    <a:pt x="76620" y="10807"/>
                  </a:lnTo>
                  <a:lnTo>
                    <a:pt x="115115" y="8010"/>
                  </a:lnTo>
                  <a:lnTo>
                    <a:pt x="13909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5" name="SMARTInkShape-3997"/>
            <p:cNvSpPr/>
            <p:nvPr/>
          </p:nvSpPr>
          <p:spPr>
            <a:xfrm>
              <a:off x="1384102" y="2777133"/>
              <a:ext cx="133946" cy="116047"/>
            </a:xfrm>
            <a:custGeom>
              <a:avLst/>
              <a:gdLst/>
              <a:ahLst/>
              <a:cxnLst/>
              <a:rect l="0" t="0" r="0" b="0"/>
              <a:pathLst>
                <a:path w="133946" h="116047">
                  <a:moveTo>
                    <a:pt x="0" y="0"/>
                  </a:moveTo>
                  <a:lnTo>
                    <a:pt x="0" y="43449"/>
                  </a:lnTo>
                  <a:lnTo>
                    <a:pt x="0" y="86298"/>
                  </a:lnTo>
                  <a:lnTo>
                    <a:pt x="0" y="96460"/>
                  </a:lnTo>
                  <a:lnTo>
                    <a:pt x="992" y="97049"/>
                  </a:lnTo>
                  <a:lnTo>
                    <a:pt x="13302" y="98180"/>
                  </a:lnTo>
                  <a:lnTo>
                    <a:pt x="18480" y="95560"/>
                  </a:lnTo>
                  <a:lnTo>
                    <a:pt x="24088" y="92080"/>
                  </a:lnTo>
                  <a:lnTo>
                    <a:pt x="32823" y="89129"/>
                  </a:lnTo>
                  <a:lnTo>
                    <a:pt x="65485" y="59495"/>
                  </a:lnTo>
                  <a:lnTo>
                    <a:pt x="68792" y="53562"/>
                  </a:lnTo>
                  <a:lnTo>
                    <a:pt x="70914" y="46409"/>
                  </a:lnTo>
                  <a:lnTo>
                    <a:pt x="79080" y="37114"/>
                  </a:lnTo>
                  <a:lnTo>
                    <a:pt x="79509" y="37641"/>
                  </a:lnTo>
                  <a:lnTo>
                    <a:pt x="80366" y="80383"/>
                  </a:lnTo>
                  <a:lnTo>
                    <a:pt x="80366" y="83354"/>
                  </a:lnTo>
                  <a:lnTo>
                    <a:pt x="88055" y="104152"/>
                  </a:lnTo>
                  <a:lnTo>
                    <a:pt x="93669" y="111006"/>
                  </a:lnTo>
                  <a:lnTo>
                    <a:pt x="98847" y="113828"/>
                  </a:lnTo>
                  <a:lnTo>
                    <a:pt x="114358" y="115953"/>
                  </a:lnTo>
                  <a:lnTo>
                    <a:pt x="120314" y="116046"/>
                  </a:lnTo>
                  <a:lnTo>
                    <a:pt x="121881" y="115067"/>
                  </a:lnTo>
                  <a:lnTo>
                    <a:pt x="122926" y="113423"/>
                  </a:lnTo>
                  <a:lnTo>
                    <a:pt x="124396" y="106367"/>
                  </a:lnTo>
                  <a:lnTo>
                    <a:pt x="124602" y="103654"/>
                  </a:lnTo>
                  <a:lnTo>
                    <a:pt x="127478" y="97992"/>
                  </a:lnTo>
                  <a:lnTo>
                    <a:pt x="132667" y="91014"/>
                  </a:lnTo>
                  <a:lnTo>
                    <a:pt x="133692" y="82507"/>
                  </a:lnTo>
                  <a:lnTo>
                    <a:pt x="133945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SMARTInkShape-3998"/>
            <p:cNvSpPr/>
            <p:nvPr/>
          </p:nvSpPr>
          <p:spPr>
            <a:xfrm>
              <a:off x="1571671" y="2803922"/>
              <a:ext cx="89252" cy="97813"/>
            </a:xfrm>
            <a:custGeom>
              <a:avLst/>
              <a:gdLst/>
              <a:ahLst/>
              <a:cxnLst/>
              <a:rect l="0" t="0" r="0" b="0"/>
              <a:pathLst>
                <a:path w="89252" h="97813">
                  <a:moveTo>
                    <a:pt x="53532" y="0"/>
                  </a:moveTo>
                  <a:lnTo>
                    <a:pt x="53532" y="4740"/>
                  </a:lnTo>
                  <a:lnTo>
                    <a:pt x="52540" y="6137"/>
                  </a:lnTo>
                  <a:lnTo>
                    <a:pt x="50886" y="7067"/>
                  </a:lnTo>
                  <a:lnTo>
                    <a:pt x="48792" y="7688"/>
                  </a:lnTo>
                  <a:lnTo>
                    <a:pt x="35440" y="18479"/>
                  </a:lnTo>
                  <a:lnTo>
                    <a:pt x="20759" y="33816"/>
                  </a:lnTo>
                  <a:lnTo>
                    <a:pt x="2598" y="61961"/>
                  </a:lnTo>
                  <a:lnTo>
                    <a:pt x="302" y="77318"/>
                  </a:lnTo>
                  <a:lnTo>
                    <a:pt x="0" y="87523"/>
                  </a:lnTo>
                  <a:lnTo>
                    <a:pt x="4708" y="93511"/>
                  </a:lnTo>
                  <a:lnTo>
                    <a:pt x="9674" y="96131"/>
                  </a:lnTo>
                  <a:lnTo>
                    <a:pt x="20946" y="97812"/>
                  </a:lnTo>
                  <a:lnTo>
                    <a:pt x="26812" y="95396"/>
                  </a:lnTo>
                  <a:lnTo>
                    <a:pt x="55272" y="77225"/>
                  </a:lnTo>
                  <a:lnTo>
                    <a:pt x="59266" y="71364"/>
                  </a:lnTo>
                  <a:lnTo>
                    <a:pt x="62034" y="65452"/>
                  </a:lnTo>
                  <a:lnTo>
                    <a:pt x="66571" y="59516"/>
                  </a:lnTo>
                  <a:lnTo>
                    <a:pt x="69249" y="50926"/>
                  </a:lnTo>
                  <a:lnTo>
                    <a:pt x="71388" y="10335"/>
                  </a:lnTo>
                  <a:lnTo>
                    <a:pt x="68744" y="12200"/>
                  </a:lnTo>
                  <a:lnTo>
                    <a:pt x="63703" y="16741"/>
                  </a:lnTo>
                  <a:lnTo>
                    <a:pt x="62829" y="22268"/>
                  </a:lnTo>
                  <a:lnTo>
                    <a:pt x="62471" y="47662"/>
                  </a:lnTo>
                  <a:lnTo>
                    <a:pt x="65112" y="53594"/>
                  </a:lnTo>
                  <a:lnTo>
                    <a:pt x="68601" y="59538"/>
                  </a:lnTo>
                  <a:lnTo>
                    <a:pt x="71557" y="68463"/>
                  </a:lnTo>
                  <a:lnTo>
                    <a:pt x="89251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SMARTInkShape-3999"/>
            <p:cNvSpPr/>
            <p:nvPr/>
          </p:nvSpPr>
          <p:spPr>
            <a:xfrm>
              <a:off x="1705679" y="2830711"/>
              <a:ext cx="8822" cy="71438"/>
            </a:xfrm>
            <a:custGeom>
              <a:avLst/>
              <a:gdLst/>
              <a:ahLst/>
              <a:cxnLst/>
              <a:rect l="0" t="0" r="0" b="0"/>
              <a:pathLst>
                <a:path w="8822" h="71438">
                  <a:moveTo>
                    <a:pt x="8821" y="0"/>
                  </a:moveTo>
                  <a:lnTo>
                    <a:pt x="1132" y="0"/>
                  </a:lnTo>
                  <a:lnTo>
                    <a:pt x="719" y="992"/>
                  </a:lnTo>
                  <a:lnTo>
                    <a:pt x="0" y="12429"/>
                  </a:lnTo>
                  <a:lnTo>
                    <a:pt x="2586" y="18091"/>
                  </a:lnTo>
                  <a:lnTo>
                    <a:pt x="6050" y="23916"/>
                  </a:lnTo>
                  <a:lnTo>
                    <a:pt x="8274" y="35739"/>
                  </a:lnTo>
                  <a:lnTo>
                    <a:pt x="8821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8" name="SMARTInkShape-4000"/>
            <p:cNvSpPr/>
            <p:nvPr/>
          </p:nvSpPr>
          <p:spPr>
            <a:xfrm>
              <a:off x="1803913" y="2714625"/>
              <a:ext cx="35603" cy="214313"/>
            </a:xfrm>
            <a:custGeom>
              <a:avLst/>
              <a:gdLst/>
              <a:ahLst/>
              <a:cxnLst/>
              <a:rect l="0" t="0" r="0" b="0"/>
              <a:pathLst>
                <a:path w="35603" h="214313">
                  <a:moveTo>
                    <a:pt x="8813" y="0"/>
                  </a:moveTo>
                  <a:lnTo>
                    <a:pt x="13554" y="0"/>
                  </a:lnTo>
                  <a:lnTo>
                    <a:pt x="13958" y="992"/>
                  </a:lnTo>
                  <a:lnTo>
                    <a:pt x="11761" y="4740"/>
                  </a:lnTo>
                  <a:lnTo>
                    <a:pt x="11771" y="7129"/>
                  </a:lnTo>
                  <a:lnTo>
                    <a:pt x="16761" y="20991"/>
                  </a:lnTo>
                  <a:lnTo>
                    <a:pt x="12404" y="38910"/>
                  </a:lnTo>
                  <a:lnTo>
                    <a:pt x="14728" y="50775"/>
                  </a:lnTo>
                  <a:lnTo>
                    <a:pt x="6601" y="86835"/>
                  </a:lnTo>
                  <a:lnTo>
                    <a:pt x="4362" y="90632"/>
                  </a:lnTo>
                  <a:lnTo>
                    <a:pt x="474" y="123722"/>
                  </a:lnTo>
                  <a:lnTo>
                    <a:pt x="0" y="143832"/>
                  </a:lnTo>
                  <a:lnTo>
                    <a:pt x="9613" y="170182"/>
                  </a:lnTo>
                  <a:lnTo>
                    <a:pt x="15334" y="185031"/>
                  </a:lnTo>
                  <a:lnTo>
                    <a:pt x="17665" y="192369"/>
                  </a:lnTo>
                  <a:lnTo>
                    <a:pt x="24599" y="205164"/>
                  </a:lnTo>
                  <a:lnTo>
                    <a:pt x="25290" y="208213"/>
                  </a:lnTo>
                  <a:lnTo>
                    <a:pt x="26743" y="210246"/>
                  </a:lnTo>
                  <a:lnTo>
                    <a:pt x="28704" y="211601"/>
                  </a:lnTo>
                  <a:lnTo>
                    <a:pt x="35602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9" name="SMARTInkShape-4001"/>
            <p:cNvSpPr/>
            <p:nvPr/>
          </p:nvSpPr>
          <p:spPr>
            <a:xfrm>
              <a:off x="1741398" y="2821781"/>
              <a:ext cx="107048" cy="26790"/>
            </a:xfrm>
            <a:custGeom>
              <a:avLst/>
              <a:gdLst/>
              <a:ahLst/>
              <a:cxnLst/>
              <a:rect l="0" t="0" r="0" b="0"/>
              <a:pathLst>
                <a:path w="107048" h="26790">
                  <a:moveTo>
                    <a:pt x="8821" y="26789"/>
                  </a:moveTo>
                  <a:lnTo>
                    <a:pt x="8821" y="22049"/>
                  </a:lnTo>
                  <a:lnTo>
                    <a:pt x="7828" y="20652"/>
                  </a:lnTo>
                  <a:lnTo>
                    <a:pt x="6175" y="19721"/>
                  </a:lnTo>
                  <a:lnTo>
                    <a:pt x="1132" y="18227"/>
                  </a:lnTo>
                  <a:lnTo>
                    <a:pt x="443" y="15378"/>
                  </a:lnTo>
                  <a:lnTo>
                    <a:pt x="0" y="10203"/>
                  </a:lnTo>
                  <a:lnTo>
                    <a:pt x="956" y="9779"/>
                  </a:lnTo>
                  <a:lnTo>
                    <a:pt x="20633" y="6334"/>
                  </a:lnTo>
                  <a:lnTo>
                    <a:pt x="30938" y="2815"/>
                  </a:lnTo>
                  <a:lnTo>
                    <a:pt x="71403" y="165"/>
                  </a:lnTo>
                  <a:lnTo>
                    <a:pt x="10704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1" name="SMARTInkShape-4002"/>
          <p:cNvSpPr/>
          <p:nvPr/>
        </p:nvSpPr>
        <p:spPr>
          <a:xfrm>
            <a:off x="1982590" y="2759273"/>
            <a:ext cx="106768" cy="250032"/>
          </a:xfrm>
          <a:custGeom>
            <a:avLst/>
            <a:gdLst/>
            <a:ahLst/>
            <a:cxnLst/>
            <a:rect l="0" t="0" r="0" b="0"/>
            <a:pathLst>
              <a:path w="106768" h="250032">
                <a:moveTo>
                  <a:pt x="35519" y="0"/>
                </a:moveTo>
                <a:lnTo>
                  <a:pt x="35519" y="4741"/>
                </a:lnTo>
                <a:lnTo>
                  <a:pt x="34527" y="6137"/>
                </a:lnTo>
                <a:lnTo>
                  <a:pt x="32873" y="7068"/>
                </a:lnTo>
                <a:lnTo>
                  <a:pt x="30779" y="7689"/>
                </a:lnTo>
                <a:lnTo>
                  <a:pt x="29382" y="9095"/>
                </a:lnTo>
                <a:lnTo>
                  <a:pt x="26957" y="16510"/>
                </a:lnTo>
                <a:lnTo>
                  <a:pt x="36352" y="27396"/>
                </a:lnTo>
                <a:lnTo>
                  <a:pt x="47590" y="38815"/>
                </a:lnTo>
                <a:lnTo>
                  <a:pt x="56097" y="42056"/>
                </a:lnTo>
                <a:lnTo>
                  <a:pt x="65501" y="44489"/>
                </a:lnTo>
                <a:lnTo>
                  <a:pt x="77366" y="50444"/>
                </a:lnTo>
                <a:lnTo>
                  <a:pt x="106767" y="53568"/>
                </a:lnTo>
                <a:lnTo>
                  <a:pt x="102160" y="58316"/>
                </a:lnTo>
                <a:lnTo>
                  <a:pt x="97218" y="60645"/>
                </a:lnTo>
                <a:lnTo>
                  <a:pt x="54945" y="67216"/>
                </a:lnTo>
                <a:lnTo>
                  <a:pt x="20513" y="71067"/>
                </a:lnTo>
                <a:lnTo>
                  <a:pt x="2076" y="71405"/>
                </a:lnTo>
                <a:lnTo>
                  <a:pt x="1318" y="72408"/>
                </a:lnTo>
                <a:lnTo>
                  <a:pt x="0" y="79124"/>
                </a:lnTo>
                <a:lnTo>
                  <a:pt x="926" y="79538"/>
                </a:lnTo>
                <a:lnTo>
                  <a:pt x="4600" y="79999"/>
                </a:lnTo>
                <a:lnTo>
                  <a:pt x="9541" y="82849"/>
                </a:lnTo>
                <a:lnTo>
                  <a:pt x="25537" y="92764"/>
                </a:lnTo>
                <a:lnTo>
                  <a:pt x="54760" y="102487"/>
                </a:lnTo>
                <a:lnTo>
                  <a:pt x="64812" y="110514"/>
                </a:lnTo>
                <a:lnTo>
                  <a:pt x="68382" y="116255"/>
                </a:lnTo>
                <a:lnTo>
                  <a:pt x="71071" y="132192"/>
                </a:lnTo>
                <a:lnTo>
                  <a:pt x="71188" y="138166"/>
                </a:lnTo>
                <a:lnTo>
                  <a:pt x="68570" y="143428"/>
                </a:lnTo>
                <a:lnTo>
                  <a:pt x="50246" y="163743"/>
                </a:lnTo>
                <a:lnTo>
                  <a:pt x="44379" y="167033"/>
                </a:lnTo>
                <a:lnTo>
                  <a:pt x="38465" y="169487"/>
                </a:lnTo>
                <a:lnTo>
                  <a:pt x="29557" y="175455"/>
                </a:lnTo>
                <a:lnTo>
                  <a:pt x="19422" y="178180"/>
                </a:lnTo>
                <a:lnTo>
                  <a:pt x="18835" y="179311"/>
                </a:lnTo>
                <a:lnTo>
                  <a:pt x="17814" y="186246"/>
                </a:lnTo>
                <a:lnTo>
                  <a:pt x="57392" y="193638"/>
                </a:lnTo>
                <a:lnTo>
                  <a:pt x="73529" y="196611"/>
                </a:lnTo>
                <a:lnTo>
                  <a:pt x="85036" y="203335"/>
                </a:lnTo>
                <a:lnTo>
                  <a:pt x="91592" y="208772"/>
                </a:lnTo>
                <a:lnTo>
                  <a:pt x="95167" y="214496"/>
                </a:lnTo>
                <a:lnTo>
                  <a:pt x="97462" y="226255"/>
                </a:lnTo>
                <a:lnTo>
                  <a:pt x="97860" y="235159"/>
                </a:lnTo>
                <a:lnTo>
                  <a:pt x="95307" y="241106"/>
                </a:lnTo>
                <a:lnTo>
                  <a:pt x="89097" y="250031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2" name="SMARTInkShape-Group468"/>
          <p:cNvGrpSpPr/>
          <p:nvPr/>
        </p:nvGrpSpPr>
        <p:grpSpPr>
          <a:xfrm>
            <a:off x="696516" y="3018234"/>
            <a:ext cx="1232297" cy="214314"/>
            <a:chOff x="696516" y="3018234"/>
            <a:chExt cx="1232297" cy="214314"/>
          </a:xfrm>
        </p:grpSpPr>
        <p:sp>
          <p:nvSpPr>
            <p:cNvPr id="902" name="SMARTInkShape-4003"/>
            <p:cNvSpPr/>
            <p:nvPr/>
          </p:nvSpPr>
          <p:spPr>
            <a:xfrm>
              <a:off x="696516" y="3053953"/>
              <a:ext cx="160167" cy="178145"/>
            </a:xfrm>
            <a:custGeom>
              <a:avLst/>
              <a:gdLst/>
              <a:ahLst/>
              <a:cxnLst/>
              <a:rect l="0" t="0" r="0" b="0"/>
              <a:pathLst>
                <a:path w="160167" h="178145">
                  <a:moveTo>
                    <a:pt x="0" y="0"/>
                  </a:moveTo>
                  <a:lnTo>
                    <a:pt x="4740" y="0"/>
                  </a:lnTo>
                  <a:lnTo>
                    <a:pt x="6137" y="992"/>
                  </a:lnTo>
                  <a:lnTo>
                    <a:pt x="7067" y="2646"/>
                  </a:lnTo>
                  <a:lnTo>
                    <a:pt x="8562" y="12429"/>
                  </a:lnTo>
                  <a:lnTo>
                    <a:pt x="11527" y="32150"/>
                  </a:lnTo>
                  <a:lnTo>
                    <a:pt x="19949" y="71124"/>
                  </a:lnTo>
                  <a:lnTo>
                    <a:pt x="24762" y="89204"/>
                  </a:lnTo>
                  <a:lnTo>
                    <a:pt x="28834" y="107129"/>
                  </a:lnTo>
                  <a:lnTo>
                    <a:pt x="33679" y="125007"/>
                  </a:lnTo>
                  <a:lnTo>
                    <a:pt x="35804" y="135926"/>
                  </a:lnTo>
                  <a:lnTo>
                    <a:pt x="40056" y="144086"/>
                  </a:lnTo>
                  <a:lnTo>
                    <a:pt x="52768" y="158999"/>
                  </a:lnTo>
                  <a:lnTo>
                    <a:pt x="63471" y="164924"/>
                  </a:lnTo>
                  <a:lnTo>
                    <a:pt x="73850" y="168550"/>
                  </a:lnTo>
                  <a:lnTo>
                    <a:pt x="86263" y="175176"/>
                  </a:lnTo>
                  <a:lnTo>
                    <a:pt x="113493" y="178144"/>
                  </a:lnTo>
                  <a:lnTo>
                    <a:pt x="131082" y="173720"/>
                  </a:lnTo>
                  <a:lnTo>
                    <a:pt x="147674" y="163336"/>
                  </a:lnTo>
                  <a:lnTo>
                    <a:pt x="154268" y="157591"/>
                  </a:lnTo>
                  <a:lnTo>
                    <a:pt x="157860" y="151730"/>
                  </a:lnTo>
                  <a:lnTo>
                    <a:pt x="160166" y="139884"/>
                  </a:lnTo>
                  <a:lnTo>
                    <a:pt x="157836" y="133939"/>
                  </a:lnTo>
                  <a:lnTo>
                    <a:pt x="155825" y="130964"/>
                  </a:lnTo>
                  <a:lnTo>
                    <a:pt x="153493" y="128981"/>
                  </a:lnTo>
                  <a:lnTo>
                    <a:pt x="133870" y="118180"/>
                  </a:lnTo>
                  <a:lnTo>
                    <a:pt x="112915" y="111217"/>
                  </a:lnTo>
                  <a:lnTo>
                    <a:pt x="78740" y="115838"/>
                  </a:lnTo>
                  <a:lnTo>
                    <a:pt x="76306" y="116913"/>
                  </a:lnTo>
                  <a:lnTo>
                    <a:pt x="74683" y="118622"/>
                  </a:lnTo>
                  <a:lnTo>
                    <a:pt x="73601" y="120753"/>
                  </a:lnTo>
                  <a:lnTo>
                    <a:pt x="71887" y="122174"/>
                  </a:lnTo>
                  <a:lnTo>
                    <a:pt x="67338" y="123753"/>
                  </a:lnTo>
                  <a:lnTo>
                    <a:pt x="65728" y="125166"/>
                  </a:lnTo>
                  <a:lnTo>
                    <a:pt x="62507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3" name="SMARTInkShape-4004"/>
            <p:cNvSpPr/>
            <p:nvPr/>
          </p:nvSpPr>
          <p:spPr>
            <a:xfrm>
              <a:off x="902311" y="3134320"/>
              <a:ext cx="79956" cy="85090"/>
            </a:xfrm>
            <a:custGeom>
              <a:avLst/>
              <a:gdLst/>
              <a:ahLst/>
              <a:cxnLst/>
              <a:rect l="0" t="0" r="0" b="0"/>
              <a:pathLst>
                <a:path w="79956" h="85090">
                  <a:moveTo>
                    <a:pt x="35306" y="0"/>
                  </a:moveTo>
                  <a:lnTo>
                    <a:pt x="35306" y="7688"/>
                  </a:lnTo>
                  <a:lnTo>
                    <a:pt x="12383" y="40926"/>
                  </a:lnTo>
                  <a:lnTo>
                    <a:pt x="0" y="78227"/>
                  </a:lnTo>
                  <a:lnTo>
                    <a:pt x="2417" y="82062"/>
                  </a:lnTo>
                  <a:lnTo>
                    <a:pt x="4450" y="84474"/>
                  </a:lnTo>
                  <a:lnTo>
                    <a:pt x="6798" y="85089"/>
                  </a:lnTo>
                  <a:lnTo>
                    <a:pt x="9355" y="84508"/>
                  </a:lnTo>
                  <a:lnTo>
                    <a:pt x="17373" y="79920"/>
                  </a:lnTo>
                  <a:lnTo>
                    <a:pt x="41335" y="55474"/>
                  </a:lnTo>
                  <a:lnTo>
                    <a:pt x="49219" y="41462"/>
                  </a:lnTo>
                  <a:lnTo>
                    <a:pt x="52386" y="27336"/>
                  </a:lnTo>
                  <a:lnTo>
                    <a:pt x="53012" y="14991"/>
                  </a:lnTo>
                  <a:lnTo>
                    <a:pt x="52071" y="12971"/>
                  </a:lnTo>
                  <a:lnTo>
                    <a:pt x="50451" y="11624"/>
                  </a:lnTo>
                  <a:lnTo>
                    <a:pt x="48379" y="10726"/>
                  </a:lnTo>
                  <a:lnTo>
                    <a:pt x="46998" y="9135"/>
                  </a:lnTo>
                  <a:lnTo>
                    <a:pt x="45054" y="4140"/>
                  </a:lnTo>
                  <a:lnTo>
                    <a:pt x="44782" y="4744"/>
                  </a:lnTo>
                  <a:lnTo>
                    <a:pt x="44600" y="6139"/>
                  </a:lnTo>
                  <a:lnTo>
                    <a:pt x="43486" y="7069"/>
                  </a:lnTo>
                  <a:lnTo>
                    <a:pt x="39603" y="8103"/>
                  </a:lnTo>
                  <a:lnTo>
                    <a:pt x="38171" y="9371"/>
                  </a:lnTo>
                  <a:lnTo>
                    <a:pt x="36579" y="13425"/>
                  </a:lnTo>
                  <a:lnTo>
                    <a:pt x="37147" y="15895"/>
                  </a:lnTo>
                  <a:lnTo>
                    <a:pt x="42542" y="26989"/>
                  </a:lnTo>
                  <a:lnTo>
                    <a:pt x="45005" y="47835"/>
                  </a:lnTo>
                  <a:lnTo>
                    <a:pt x="55247" y="71276"/>
                  </a:lnTo>
                  <a:lnTo>
                    <a:pt x="57530" y="74306"/>
                  </a:lnTo>
                  <a:lnTo>
                    <a:pt x="65358" y="77674"/>
                  </a:lnTo>
                  <a:lnTo>
                    <a:pt x="79955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4" name="SMARTInkShape-4005"/>
            <p:cNvSpPr/>
            <p:nvPr/>
          </p:nvSpPr>
          <p:spPr>
            <a:xfrm>
              <a:off x="1063154" y="3027164"/>
              <a:ext cx="75712" cy="178440"/>
            </a:xfrm>
            <a:custGeom>
              <a:avLst/>
              <a:gdLst/>
              <a:ahLst/>
              <a:cxnLst/>
              <a:rect l="0" t="0" r="0" b="0"/>
              <a:pathLst>
                <a:path w="75712" h="178440">
                  <a:moveTo>
                    <a:pt x="53057" y="107156"/>
                  </a:moveTo>
                  <a:lnTo>
                    <a:pt x="39755" y="107156"/>
                  </a:lnTo>
                  <a:lnTo>
                    <a:pt x="34577" y="109802"/>
                  </a:lnTo>
                  <a:lnTo>
                    <a:pt x="31807" y="111897"/>
                  </a:lnTo>
                  <a:lnTo>
                    <a:pt x="3440" y="148613"/>
                  </a:lnTo>
                  <a:lnTo>
                    <a:pt x="652" y="157694"/>
                  </a:lnTo>
                  <a:lnTo>
                    <a:pt x="0" y="163682"/>
                  </a:lnTo>
                  <a:lnTo>
                    <a:pt x="2356" y="169651"/>
                  </a:lnTo>
                  <a:lnTo>
                    <a:pt x="7213" y="176827"/>
                  </a:lnTo>
                  <a:lnTo>
                    <a:pt x="10523" y="177809"/>
                  </a:lnTo>
                  <a:lnTo>
                    <a:pt x="25473" y="178439"/>
                  </a:lnTo>
                  <a:lnTo>
                    <a:pt x="33521" y="175879"/>
                  </a:lnTo>
                  <a:lnTo>
                    <a:pt x="37057" y="173807"/>
                  </a:lnTo>
                  <a:lnTo>
                    <a:pt x="58945" y="145581"/>
                  </a:lnTo>
                  <a:lnTo>
                    <a:pt x="66928" y="130007"/>
                  </a:lnTo>
                  <a:lnTo>
                    <a:pt x="75711" y="95166"/>
                  </a:lnTo>
                  <a:lnTo>
                    <a:pt x="68638" y="53573"/>
                  </a:lnTo>
                  <a:lnTo>
                    <a:pt x="61311" y="38363"/>
                  </a:lnTo>
                  <a:lnTo>
                    <a:pt x="46714" y="18091"/>
                  </a:lnTo>
                  <a:lnTo>
                    <a:pt x="44285" y="12009"/>
                  </a:lnTo>
                  <a:lnTo>
                    <a:pt x="36590" y="1777"/>
                  </a:lnTo>
                  <a:lnTo>
                    <a:pt x="33171" y="790"/>
                  </a:lnTo>
                  <a:lnTo>
                    <a:pt x="2626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5" name="SMARTInkShape-4006"/>
            <p:cNvSpPr/>
            <p:nvPr/>
          </p:nvSpPr>
          <p:spPr>
            <a:xfrm>
              <a:off x="1366242" y="3107544"/>
              <a:ext cx="133378" cy="89173"/>
            </a:xfrm>
            <a:custGeom>
              <a:avLst/>
              <a:gdLst/>
              <a:ahLst/>
              <a:cxnLst/>
              <a:rect l="0" t="0" r="0" b="0"/>
              <a:pathLst>
                <a:path w="133378" h="89173">
                  <a:moveTo>
                    <a:pt x="80367" y="26776"/>
                  </a:moveTo>
                  <a:lnTo>
                    <a:pt x="80367" y="22036"/>
                  </a:lnTo>
                  <a:lnTo>
                    <a:pt x="79375" y="20639"/>
                  </a:lnTo>
                  <a:lnTo>
                    <a:pt x="77721" y="19708"/>
                  </a:lnTo>
                  <a:lnTo>
                    <a:pt x="75627" y="19088"/>
                  </a:lnTo>
                  <a:lnTo>
                    <a:pt x="50315" y="3680"/>
                  </a:lnTo>
                  <a:lnTo>
                    <a:pt x="36250" y="717"/>
                  </a:lnTo>
                  <a:lnTo>
                    <a:pt x="5089" y="0"/>
                  </a:lnTo>
                  <a:lnTo>
                    <a:pt x="3393" y="988"/>
                  </a:lnTo>
                  <a:lnTo>
                    <a:pt x="2262" y="2638"/>
                  </a:lnTo>
                  <a:lnTo>
                    <a:pt x="1508" y="4731"/>
                  </a:lnTo>
                  <a:lnTo>
                    <a:pt x="1997" y="7119"/>
                  </a:lnTo>
                  <a:lnTo>
                    <a:pt x="5187" y="12417"/>
                  </a:lnTo>
                  <a:lnTo>
                    <a:pt x="17302" y="20978"/>
                  </a:lnTo>
                  <a:lnTo>
                    <a:pt x="56696" y="33566"/>
                  </a:lnTo>
                  <a:lnTo>
                    <a:pt x="80395" y="42155"/>
                  </a:lnTo>
                  <a:lnTo>
                    <a:pt x="98235" y="46546"/>
                  </a:lnTo>
                  <a:lnTo>
                    <a:pt x="113443" y="54131"/>
                  </a:lnTo>
                  <a:lnTo>
                    <a:pt x="132027" y="69694"/>
                  </a:lnTo>
                  <a:lnTo>
                    <a:pt x="133093" y="73301"/>
                  </a:lnTo>
                  <a:lnTo>
                    <a:pt x="133377" y="75652"/>
                  </a:lnTo>
                  <a:lnTo>
                    <a:pt x="132574" y="77220"/>
                  </a:lnTo>
                  <a:lnTo>
                    <a:pt x="131047" y="78264"/>
                  </a:lnTo>
                  <a:lnTo>
                    <a:pt x="125712" y="79425"/>
                  </a:lnTo>
                  <a:lnTo>
                    <a:pt x="111552" y="81071"/>
                  </a:lnTo>
                  <a:lnTo>
                    <a:pt x="83139" y="88006"/>
                  </a:lnTo>
                  <a:lnTo>
                    <a:pt x="47607" y="89172"/>
                  </a:lnTo>
                  <a:lnTo>
                    <a:pt x="3527" y="80719"/>
                  </a:lnTo>
                  <a:lnTo>
                    <a:pt x="0" y="803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6" name="SMARTInkShape-4007"/>
            <p:cNvSpPr/>
            <p:nvPr/>
          </p:nvSpPr>
          <p:spPr>
            <a:xfrm>
              <a:off x="1482328" y="3018234"/>
              <a:ext cx="53579" cy="214314"/>
            </a:xfrm>
            <a:custGeom>
              <a:avLst/>
              <a:gdLst/>
              <a:ahLst/>
              <a:cxnLst/>
              <a:rect l="0" t="0" r="0" b="0"/>
              <a:pathLst>
                <a:path w="53579" h="214314">
                  <a:moveTo>
                    <a:pt x="0" y="0"/>
                  </a:moveTo>
                  <a:lnTo>
                    <a:pt x="4740" y="4741"/>
                  </a:lnTo>
                  <a:lnTo>
                    <a:pt x="7068" y="9714"/>
                  </a:lnTo>
                  <a:lnTo>
                    <a:pt x="15949" y="53831"/>
                  </a:lnTo>
                  <a:lnTo>
                    <a:pt x="19939" y="71512"/>
                  </a:lnTo>
                  <a:lnTo>
                    <a:pt x="24759" y="89319"/>
                  </a:lnTo>
                  <a:lnTo>
                    <a:pt x="26611" y="132086"/>
                  </a:lnTo>
                  <a:lnTo>
                    <a:pt x="27702" y="145025"/>
                  </a:lnTo>
                  <a:lnTo>
                    <a:pt x="35162" y="180407"/>
                  </a:lnTo>
                  <a:lnTo>
                    <a:pt x="36464" y="190314"/>
                  </a:lnTo>
                  <a:lnTo>
                    <a:pt x="42775" y="201469"/>
                  </a:lnTo>
                  <a:lnTo>
                    <a:pt x="53578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7" name="SMARTInkShape-4008"/>
            <p:cNvSpPr/>
            <p:nvPr/>
          </p:nvSpPr>
          <p:spPr>
            <a:xfrm>
              <a:off x="1420188" y="3117737"/>
              <a:ext cx="222869" cy="96829"/>
            </a:xfrm>
            <a:custGeom>
              <a:avLst/>
              <a:gdLst/>
              <a:ahLst/>
              <a:cxnLst/>
              <a:rect l="0" t="0" r="0" b="0"/>
              <a:pathLst>
                <a:path w="222869" h="96829">
                  <a:moveTo>
                    <a:pt x="8562" y="25513"/>
                  </a:moveTo>
                  <a:lnTo>
                    <a:pt x="873" y="25513"/>
                  </a:lnTo>
                  <a:lnTo>
                    <a:pt x="460" y="24521"/>
                  </a:lnTo>
                  <a:lnTo>
                    <a:pt x="0" y="20772"/>
                  </a:lnTo>
                  <a:lnTo>
                    <a:pt x="870" y="19376"/>
                  </a:lnTo>
                  <a:lnTo>
                    <a:pt x="2442" y="18445"/>
                  </a:lnTo>
                  <a:lnTo>
                    <a:pt x="4482" y="17825"/>
                  </a:lnTo>
                  <a:lnTo>
                    <a:pt x="5842" y="16418"/>
                  </a:lnTo>
                  <a:lnTo>
                    <a:pt x="7353" y="12211"/>
                  </a:lnTo>
                  <a:lnTo>
                    <a:pt x="9741" y="10692"/>
                  </a:lnTo>
                  <a:lnTo>
                    <a:pt x="27830" y="8254"/>
                  </a:lnTo>
                  <a:lnTo>
                    <a:pt x="47344" y="5186"/>
                  </a:lnTo>
                  <a:lnTo>
                    <a:pt x="75864" y="0"/>
                  </a:lnTo>
                  <a:lnTo>
                    <a:pt x="118025" y="5113"/>
                  </a:lnTo>
                  <a:lnTo>
                    <a:pt x="135804" y="7893"/>
                  </a:lnTo>
                  <a:lnTo>
                    <a:pt x="156071" y="16682"/>
                  </a:lnTo>
                  <a:lnTo>
                    <a:pt x="157503" y="18633"/>
                  </a:lnTo>
                  <a:lnTo>
                    <a:pt x="159094" y="23447"/>
                  </a:lnTo>
                  <a:lnTo>
                    <a:pt x="160357" y="66364"/>
                  </a:lnTo>
                  <a:lnTo>
                    <a:pt x="160366" y="86225"/>
                  </a:lnTo>
                  <a:lnTo>
                    <a:pt x="165107" y="92229"/>
                  </a:lnTo>
                  <a:lnTo>
                    <a:pt x="170080" y="94852"/>
                  </a:lnTo>
                  <a:lnTo>
                    <a:pt x="187225" y="96766"/>
                  </a:lnTo>
                  <a:lnTo>
                    <a:pt x="190178" y="96828"/>
                  </a:lnTo>
                  <a:lnTo>
                    <a:pt x="196106" y="94250"/>
                  </a:lnTo>
                  <a:lnTo>
                    <a:pt x="212736" y="79770"/>
                  </a:lnTo>
                  <a:lnTo>
                    <a:pt x="218369" y="71786"/>
                  </a:lnTo>
                  <a:lnTo>
                    <a:pt x="221540" y="61713"/>
                  </a:lnTo>
                  <a:lnTo>
                    <a:pt x="222868" y="31100"/>
                  </a:lnTo>
                  <a:lnTo>
                    <a:pt x="221878" y="29238"/>
                  </a:lnTo>
                  <a:lnTo>
                    <a:pt x="220226" y="27996"/>
                  </a:lnTo>
                  <a:lnTo>
                    <a:pt x="218132" y="27169"/>
                  </a:lnTo>
                  <a:lnTo>
                    <a:pt x="216736" y="25624"/>
                  </a:lnTo>
                  <a:lnTo>
                    <a:pt x="213945" y="165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8" name="SMARTInkShape-4009"/>
            <p:cNvSpPr/>
            <p:nvPr/>
          </p:nvSpPr>
          <p:spPr>
            <a:xfrm>
              <a:off x="1696650" y="3046423"/>
              <a:ext cx="107148" cy="186115"/>
            </a:xfrm>
            <a:custGeom>
              <a:avLst/>
              <a:gdLst/>
              <a:ahLst/>
              <a:cxnLst/>
              <a:rect l="0" t="0" r="0" b="0"/>
              <a:pathLst>
                <a:path w="107148" h="186115">
                  <a:moveTo>
                    <a:pt x="17850" y="177194"/>
                  </a:moveTo>
                  <a:lnTo>
                    <a:pt x="17850" y="185756"/>
                  </a:lnTo>
                  <a:lnTo>
                    <a:pt x="26412" y="186114"/>
                  </a:lnTo>
                  <a:lnTo>
                    <a:pt x="20570" y="178993"/>
                  </a:lnTo>
                  <a:lnTo>
                    <a:pt x="18656" y="170892"/>
                  </a:lnTo>
                  <a:lnTo>
                    <a:pt x="17097" y="161216"/>
                  </a:lnTo>
                  <a:lnTo>
                    <a:pt x="10829" y="140671"/>
                  </a:lnTo>
                  <a:lnTo>
                    <a:pt x="6442" y="112754"/>
                  </a:lnTo>
                  <a:lnTo>
                    <a:pt x="1902" y="96255"/>
                  </a:lnTo>
                  <a:lnTo>
                    <a:pt x="65" y="55316"/>
                  </a:lnTo>
                  <a:lnTo>
                    <a:pt x="0" y="32736"/>
                  </a:lnTo>
                  <a:lnTo>
                    <a:pt x="2641" y="26008"/>
                  </a:lnTo>
                  <a:lnTo>
                    <a:pt x="12420" y="13605"/>
                  </a:lnTo>
                  <a:lnTo>
                    <a:pt x="18083" y="10230"/>
                  </a:lnTo>
                  <a:lnTo>
                    <a:pt x="23906" y="7738"/>
                  </a:lnTo>
                  <a:lnTo>
                    <a:pt x="29802" y="3323"/>
                  </a:lnTo>
                  <a:lnTo>
                    <a:pt x="38375" y="699"/>
                  </a:lnTo>
                  <a:lnTo>
                    <a:pt x="43440" y="0"/>
                  </a:lnTo>
                  <a:lnTo>
                    <a:pt x="51713" y="1868"/>
                  </a:lnTo>
                  <a:lnTo>
                    <a:pt x="59689" y="5014"/>
                  </a:lnTo>
                  <a:lnTo>
                    <a:pt x="85411" y="8301"/>
                  </a:lnTo>
                  <a:lnTo>
                    <a:pt x="96335" y="15190"/>
                  </a:lnTo>
                  <a:lnTo>
                    <a:pt x="107147" y="253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9" name="SMARTInkShape-4010"/>
            <p:cNvSpPr/>
            <p:nvPr/>
          </p:nvSpPr>
          <p:spPr>
            <a:xfrm>
              <a:off x="1611129" y="3134320"/>
              <a:ext cx="219458" cy="8931"/>
            </a:xfrm>
            <a:custGeom>
              <a:avLst/>
              <a:gdLst/>
              <a:ahLst/>
              <a:cxnLst/>
              <a:rect l="0" t="0" r="0" b="0"/>
              <a:pathLst>
                <a:path w="219458" h="8931">
                  <a:moveTo>
                    <a:pt x="5144" y="8930"/>
                  </a:moveTo>
                  <a:lnTo>
                    <a:pt x="0" y="8930"/>
                  </a:lnTo>
                  <a:lnTo>
                    <a:pt x="27332" y="7938"/>
                  </a:lnTo>
                  <a:lnTo>
                    <a:pt x="60664" y="1242"/>
                  </a:lnTo>
                  <a:lnTo>
                    <a:pt x="100981" y="164"/>
                  </a:lnTo>
                  <a:lnTo>
                    <a:pt x="138959" y="22"/>
                  </a:lnTo>
                  <a:lnTo>
                    <a:pt x="180904" y="3"/>
                  </a:lnTo>
                  <a:lnTo>
                    <a:pt x="21945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0" name="SMARTInkShape-4011"/>
            <p:cNvSpPr/>
            <p:nvPr/>
          </p:nvSpPr>
          <p:spPr>
            <a:xfrm>
              <a:off x="1803833" y="3071858"/>
              <a:ext cx="124980" cy="160690"/>
            </a:xfrm>
            <a:custGeom>
              <a:avLst/>
              <a:gdLst/>
              <a:ahLst/>
              <a:cxnLst/>
              <a:rect l="0" t="0" r="0" b="0"/>
              <a:pathLst>
                <a:path w="124980" h="160690">
                  <a:moveTo>
                    <a:pt x="53542" y="160689"/>
                  </a:moveTo>
                  <a:lnTo>
                    <a:pt x="44721" y="160689"/>
                  </a:lnTo>
                  <a:lnTo>
                    <a:pt x="44645" y="155948"/>
                  </a:lnTo>
                  <a:lnTo>
                    <a:pt x="41981" y="150975"/>
                  </a:lnTo>
                  <a:lnTo>
                    <a:pt x="39881" y="148260"/>
                  </a:lnTo>
                  <a:lnTo>
                    <a:pt x="37549" y="139951"/>
                  </a:lnTo>
                  <a:lnTo>
                    <a:pt x="33200" y="113926"/>
                  </a:lnTo>
                  <a:lnTo>
                    <a:pt x="26018" y="100200"/>
                  </a:lnTo>
                  <a:lnTo>
                    <a:pt x="14701" y="81933"/>
                  </a:lnTo>
                  <a:lnTo>
                    <a:pt x="1356" y="42987"/>
                  </a:lnTo>
                  <a:lnTo>
                    <a:pt x="0" y="14873"/>
                  </a:lnTo>
                  <a:lnTo>
                    <a:pt x="2626" y="8900"/>
                  </a:lnTo>
                  <a:lnTo>
                    <a:pt x="4715" y="5918"/>
                  </a:lnTo>
                  <a:lnTo>
                    <a:pt x="9682" y="2605"/>
                  </a:lnTo>
                  <a:lnTo>
                    <a:pt x="18057" y="740"/>
                  </a:lnTo>
                  <a:lnTo>
                    <a:pt x="51102" y="0"/>
                  </a:lnTo>
                  <a:lnTo>
                    <a:pt x="94020" y="7647"/>
                  </a:lnTo>
                  <a:lnTo>
                    <a:pt x="111661" y="9632"/>
                  </a:lnTo>
                  <a:lnTo>
                    <a:pt x="124979" y="178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1" name="SMARTInkShape-4012"/>
            <p:cNvSpPr/>
            <p:nvPr/>
          </p:nvSpPr>
          <p:spPr>
            <a:xfrm>
              <a:off x="1777008" y="3134320"/>
              <a:ext cx="89297" cy="26790"/>
            </a:xfrm>
            <a:custGeom>
              <a:avLst/>
              <a:gdLst/>
              <a:ahLst/>
              <a:cxnLst/>
              <a:rect l="0" t="0" r="0" b="0"/>
              <a:pathLst>
                <a:path w="89297" h="26790">
                  <a:moveTo>
                    <a:pt x="0" y="0"/>
                  </a:moveTo>
                  <a:lnTo>
                    <a:pt x="0" y="13562"/>
                  </a:lnTo>
                  <a:lnTo>
                    <a:pt x="992" y="14994"/>
                  </a:lnTo>
                  <a:lnTo>
                    <a:pt x="2646" y="15949"/>
                  </a:lnTo>
                  <a:lnTo>
                    <a:pt x="8121" y="17011"/>
                  </a:lnTo>
                  <a:lnTo>
                    <a:pt x="47268" y="23922"/>
                  </a:lnTo>
                  <a:lnTo>
                    <a:pt x="89296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7" name="SMARTInkShape-Group469"/>
          <p:cNvGrpSpPr/>
          <p:nvPr/>
        </p:nvGrpSpPr>
        <p:grpSpPr>
          <a:xfrm>
            <a:off x="2393721" y="2357805"/>
            <a:ext cx="687022" cy="312173"/>
            <a:chOff x="2393721" y="2357805"/>
            <a:chExt cx="687022" cy="312173"/>
          </a:xfrm>
        </p:grpSpPr>
        <p:sp>
          <p:nvSpPr>
            <p:cNvPr id="913" name="SMARTInkShape-4013"/>
            <p:cNvSpPr/>
            <p:nvPr/>
          </p:nvSpPr>
          <p:spPr>
            <a:xfrm>
              <a:off x="2393721" y="2366367"/>
              <a:ext cx="151241" cy="214314"/>
            </a:xfrm>
            <a:custGeom>
              <a:avLst/>
              <a:gdLst/>
              <a:ahLst/>
              <a:cxnLst/>
              <a:rect l="0" t="0" r="0" b="0"/>
              <a:pathLst>
                <a:path w="151241" h="214314">
                  <a:moveTo>
                    <a:pt x="151240" y="0"/>
                  </a:moveTo>
                  <a:lnTo>
                    <a:pt x="137937" y="0"/>
                  </a:lnTo>
                  <a:lnTo>
                    <a:pt x="132760" y="2646"/>
                  </a:lnTo>
                  <a:lnTo>
                    <a:pt x="127151" y="6137"/>
                  </a:lnTo>
                  <a:lnTo>
                    <a:pt x="86392" y="24088"/>
                  </a:lnTo>
                  <a:lnTo>
                    <a:pt x="44698" y="53583"/>
                  </a:lnTo>
                  <a:lnTo>
                    <a:pt x="32299" y="65485"/>
                  </a:lnTo>
                  <a:lnTo>
                    <a:pt x="28924" y="74084"/>
                  </a:lnTo>
                  <a:lnTo>
                    <a:pt x="26432" y="83528"/>
                  </a:lnTo>
                  <a:lnTo>
                    <a:pt x="22017" y="91032"/>
                  </a:lnTo>
                  <a:lnTo>
                    <a:pt x="21435" y="93431"/>
                  </a:lnTo>
                  <a:lnTo>
                    <a:pt x="22039" y="95029"/>
                  </a:lnTo>
                  <a:lnTo>
                    <a:pt x="23434" y="96095"/>
                  </a:lnTo>
                  <a:lnTo>
                    <a:pt x="24984" y="99925"/>
                  </a:lnTo>
                  <a:lnTo>
                    <a:pt x="25397" y="102336"/>
                  </a:lnTo>
                  <a:lnTo>
                    <a:pt x="30720" y="110468"/>
                  </a:lnTo>
                  <a:lnTo>
                    <a:pt x="35829" y="113589"/>
                  </a:lnTo>
                  <a:lnTo>
                    <a:pt x="47193" y="115593"/>
                  </a:lnTo>
                  <a:lnTo>
                    <a:pt x="91601" y="116082"/>
                  </a:lnTo>
                  <a:lnTo>
                    <a:pt x="95866" y="116085"/>
                  </a:lnTo>
                  <a:lnTo>
                    <a:pt x="95472" y="117077"/>
                  </a:lnTo>
                  <a:lnTo>
                    <a:pt x="89816" y="123774"/>
                  </a:lnTo>
                  <a:lnTo>
                    <a:pt x="67427" y="132072"/>
                  </a:lnTo>
                  <a:lnTo>
                    <a:pt x="45627" y="145997"/>
                  </a:lnTo>
                  <a:lnTo>
                    <a:pt x="15956" y="156035"/>
                  </a:lnTo>
                  <a:lnTo>
                    <a:pt x="5874" y="164083"/>
                  </a:lnTo>
                  <a:lnTo>
                    <a:pt x="2297" y="169829"/>
                  </a:lnTo>
                  <a:lnTo>
                    <a:pt x="0" y="181603"/>
                  </a:lnTo>
                  <a:lnTo>
                    <a:pt x="2332" y="187538"/>
                  </a:lnTo>
                  <a:lnTo>
                    <a:pt x="4343" y="190510"/>
                  </a:lnTo>
                  <a:lnTo>
                    <a:pt x="6676" y="192491"/>
                  </a:lnTo>
                  <a:lnTo>
                    <a:pt x="24353" y="202242"/>
                  </a:lnTo>
                  <a:lnTo>
                    <a:pt x="68811" y="213403"/>
                  </a:lnTo>
                  <a:lnTo>
                    <a:pt x="108071" y="214259"/>
                  </a:lnTo>
                  <a:lnTo>
                    <a:pt x="142310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4" name="SMARTInkShape-4014"/>
            <p:cNvSpPr/>
            <p:nvPr/>
          </p:nvSpPr>
          <p:spPr>
            <a:xfrm>
              <a:off x="2589609" y="2357805"/>
              <a:ext cx="105916" cy="301075"/>
            </a:xfrm>
            <a:custGeom>
              <a:avLst/>
              <a:gdLst/>
              <a:ahLst/>
              <a:cxnLst/>
              <a:rect l="0" t="0" r="0" b="0"/>
              <a:pathLst>
                <a:path w="105916" h="301075">
                  <a:moveTo>
                    <a:pt x="98227" y="8562"/>
                  </a:moveTo>
                  <a:lnTo>
                    <a:pt x="98227" y="874"/>
                  </a:lnTo>
                  <a:lnTo>
                    <a:pt x="99219" y="460"/>
                  </a:lnTo>
                  <a:lnTo>
                    <a:pt x="102967" y="0"/>
                  </a:lnTo>
                  <a:lnTo>
                    <a:pt x="104364" y="870"/>
                  </a:lnTo>
                  <a:lnTo>
                    <a:pt x="105295" y="2441"/>
                  </a:lnTo>
                  <a:lnTo>
                    <a:pt x="105915" y="4482"/>
                  </a:lnTo>
                  <a:lnTo>
                    <a:pt x="105337" y="5842"/>
                  </a:lnTo>
                  <a:lnTo>
                    <a:pt x="103959" y="6749"/>
                  </a:lnTo>
                  <a:lnTo>
                    <a:pt x="102048" y="7353"/>
                  </a:lnTo>
                  <a:lnTo>
                    <a:pt x="100775" y="8748"/>
                  </a:lnTo>
                  <a:lnTo>
                    <a:pt x="99359" y="12944"/>
                  </a:lnTo>
                  <a:lnTo>
                    <a:pt x="93516" y="55534"/>
                  </a:lnTo>
                  <a:lnTo>
                    <a:pt x="77238" y="94564"/>
                  </a:lnTo>
                  <a:lnTo>
                    <a:pt x="66447" y="118632"/>
                  </a:lnTo>
                  <a:lnTo>
                    <a:pt x="53025" y="163009"/>
                  </a:lnTo>
                  <a:lnTo>
                    <a:pt x="42738" y="204463"/>
                  </a:lnTo>
                  <a:lnTo>
                    <a:pt x="29515" y="233716"/>
                  </a:lnTo>
                  <a:lnTo>
                    <a:pt x="21754" y="246482"/>
                  </a:lnTo>
                  <a:lnTo>
                    <a:pt x="15983" y="265425"/>
                  </a:lnTo>
                  <a:lnTo>
                    <a:pt x="13632" y="269101"/>
                  </a:lnTo>
                  <a:lnTo>
                    <a:pt x="10323" y="283755"/>
                  </a:lnTo>
                  <a:lnTo>
                    <a:pt x="9343" y="295924"/>
                  </a:lnTo>
                  <a:lnTo>
                    <a:pt x="8213" y="298363"/>
                  </a:lnTo>
                  <a:lnTo>
                    <a:pt x="6467" y="299989"/>
                  </a:lnTo>
                  <a:lnTo>
                    <a:pt x="4312" y="301074"/>
                  </a:lnTo>
                  <a:lnTo>
                    <a:pt x="2875" y="300804"/>
                  </a:lnTo>
                  <a:lnTo>
                    <a:pt x="1917" y="299633"/>
                  </a:lnTo>
                  <a:lnTo>
                    <a:pt x="0" y="29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5" name="SMARTInkShape-4015"/>
            <p:cNvSpPr/>
            <p:nvPr/>
          </p:nvSpPr>
          <p:spPr>
            <a:xfrm>
              <a:off x="2768203" y="2432787"/>
              <a:ext cx="132282" cy="219172"/>
            </a:xfrm>
            <a:custGeom>
              <a:avLst/>
              <a:gdLst/>
              <a:ahLst/>
              <a:cxnLst/>
              <a:rect l="0" t="0" r="0" b="0"/>
              <a:pathLst>
                <a:path w="132282" h="219172">
                  <a:moveTo>
                    <a:pt x="0" y="40736"/>
                  </a:moveTo>
                  <a:lnTo>
                    <a:pt x="0" y="82603"/>
                  </a:lnTo>
                  <a:lnTo>
                    <a:pt x="0" y="127180"/>
                  </a:lnTo>
                  <a:lnTo>
                    <a:pt x="992" y="150893"/>
                  </a:lnTo>
                  <a:lnTo>
                    <a:pt x="8562" y="193754"/>
                  </a:lnTo>
                  <a:lnTo>
                    <a:pt x="11412" y="200687"/>
                  </a:lnTo>
                  <a:lnTo>
                    <a:pt x="14994" y="207076"/>
                  </a:lnTo>
                  <a:lnTo>
                    <a:pt x="17482" y="217520"/>
                  </a:lnTo>
                  <a:lnTo>
                    <a:pt x="18600" y="218123"/>
                  </a:lnTo>
                  <a:lnTo>
                    <a:pt x="25515" y="219171"/>
                  </a:lnTo>
                  <a:lnTo>
                    <a:pt x="25939" y="218232"/>
                  </a:lnTo>
                  <a:lnTo>
                    <a:pt x="26779" y="181829"/>
                  </a:lnTo>
                  <a:lnTo>
                    <a:pt x="18411" y="138777"/>
                  </a:lnTo>
                  <a:lnTo>
                    <a:pt x="16939" y="109173"/>
                  </a:lnTo>
                  <a:lnTo>
                    <a:pt x="10180" y="79429"/>
                  </a:lnTo>
                  <a:lnTo>
                    <a:pt x="12131" y="70170"/>
                  </a:lnTo>
                  <a:lnTo>
                    <a:pt x="15313" y="61755"/>
                  </a:lnTo>
                  <a:lnTo>
                    <a:pt x="22500" y="24503"/>
                  </a:lnTo>
                  <a:lnTo>
                    <a:pt x="30259" y="12334"/>
                  </a:lnTo>
                  <a:lnTo>
                    <a:pt x="35938" y="8270"/>
                  </a:lnTo>
                  <a:lnTo>
                    <a:pt x="42761" y="6463"/>
                  </a:lnTo>
                  <a:lnTo>
                    <a:pt x="56767" y="4453"/>
                  </a:lnTo>
                  <a:lnTo>
                    <a:pt x="64256" y="467"/>
                  </a:lnTo>
                  <a:lnTo>
                    <a:pt x="67642" y="0"/>
                  </a:lnTo>
                  <a:lnTo>
                    <a:pt x="105280" y="7551"/>
                  </a:lnTo>
                  <a:lnTo>
                    <a:pt x="108882" y="9683"/>
                  </a:lnTo>
                  <a:lnTo>
                    <a:pt x="111283" y="12096"/>
                  </a:lnTo>
                  <a:lnTo>
                    <a:pt x="131448" y="40756"/>
                  </a:lnTo>
                  <a:lnTo>
                    <a:pt x="132281" y="43726"/>
                  </a:lnTo>
                  <a:lnTo>
                    <a:pt x="131843" y="46698"/>
                  </a:lnTo>
                  <a:lnTo>
                    <a:pt x="126658" y="58597"/>
                  </a:lnTo>
                  <a:lnTo>
                    <a:pt x="126111" y="61573"/>
                  </a:lnTo>
                  <a:lnTo>
                    <a:pt x="120600" y="70502"/>
                  </a:lnTo>
                  <a:lnTo>
                    <a:pt x="95213" y="97291"/>
                  </a:lnTo>
                  <a:lnTo>
                    <a:pt x="86634" y="100598"/>
                  </a:lnTo>
                  <a:lnTo>
                    <a:pt x="77199" y="103060"/>
                  </a:lnTo>
                  <a:lnTo>
                    <a:pt x="63058" y="110080"/>
                  </a:lnTo>
                  <a:lnTo>
                    <a:pt x="17860" y="1121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6" name="SMARTInkShape-4016"/>
            <p:cNvSpPr/>
            <p:nvPr/>
          </p:nvSpPr>
          <p:spPr>
            <a:xfrm>
              <a:off x="2911078" y="2393156"/>
              <a:ext cx="169665" cy="276822"/>
            </a:xfrm>
            <a:custGeom>
              <a:avLst/>
              <a:gdLst/>
              <a:ahLst/>
              <a:cxnLst/>
              <a:rect l="0" t="0" r="0" b="0"/>
              <a:pathLst>
                <a:path w="169665" h="276822">
                  <a:moveTo>
                    <a:pt x="169664" y="0"/>
                  </a:moveTo>
                  <a:lnTo>
                    <a:pt x="161976" y="0"/>
                  </a:lnTo>
                  <a:lnTo>
                    <a:pt x="161562" y="992"/>
                  </a:lnTo>
                  <a:lnTo>
                    <a:pt x="159763" y="15813"/>
                  </a:lnTo>
                  <a:lnTo>
                    <a:pt x="145290" y="35773"/>
                  </a:lnTo>
                  <a:lnTo>
                    <a:pt x="138612" y="52376"/>
                  </a:lnTo>
                  <a:lnTo>
                    <a:pt x="109893" y="91385"/>
                  </a:lnTo>
                  <a:lnTo>
                    <a:pt x="91307" y="109039"/>
                  </a:lnTo>
                  <a:lnTo>
                    <a:pt x="60890" y="148938"/>
                  </a:lnTo>
                  <a:lnTo>
                    <a:pt x="38775" y="190506"/>
                  </a:lnTo>
                  <a:lnTo>
                    <a:pt x="20510" y="229526"/>
                  </a:lnTo>
                  <a:lnTo>
                    <a:pt x="18045" y="236949"/>
                  </a:lnTo>
                  <a:lnTo>
                    <a:pt x="11024" y="249799"/>
                  </a:lnTo>
                  <a:lnTo>
                    <a:pt x="9344" y="257151"/>
                  </a:lnTo>
                  <a:lnTo>
                    <a:pt x="2874" y="265733"/>
                  </a:lnTo>
                  <a:lnTo>
                    <a:pt x="0" y="2768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8" name="SMARTInkShape-4017"/>
          <p:cNvSpPr/>
          <p:nvPr/>
        </p:nvSpPr>
        <p:spPr>
          <a:xfrm>
            <a:off x="3098714" y="2419945"/>
            <a:ext cx="142763" cy="205380"/>
          </a:xfrm>
          <a:custGeom>
            <a:avLst/>
            <a:gdLst/>
            <a:ahLst/>
            <a:cxnLst/>
            <a:rect l="0" t="0" r="0" b="0"/>
            <a:pathLst>
              <a:path w="142763" h="205380">
                <a:moveTo>
                  <a:pt x="35606" y="0"/>
                </a:moveTo>
                <a:lnTo>
                  <a:pt x="35606" y="4741"/>
                </a:lnTo>
                <a:lnTo>
                  <a:pt x="32960" y="9714"/>
                </a:lnTo>
                <a:lnTo>
                  <a:pt x="29469" y="15231"/>
                </a:lnTo>
                <a:lnTo>
                  <a:pt x="27918" y="20991"/>
                </a:lnTo>
                <a:lnTo>
                  <a:pt x="28496" y="23916"/>
                </a:lnTo>
                <a:lnTo>
                  <a:pt x="33908" y="35739"/>
                </a:lnTo>
                <a:lnTo>
                  <a:pt x="34474" y="38709"/>
                </a:lnTo>
                <a:lnTo>
                  <a:pt x="27184" y="80600"/>
                </a:lnTo>
                <a:lnTo>
                  <a:pt x="25751" y="104027"/>
                </a:lnTo>
                <a:lnTo>
                  <a:pt x="15657" y="143041"/>
                </a:lnTo>
                <a:lnTo>
                  <a:pt x="10168" y="161980"/>
                </a:lnTo>
                <a:lnTo>
                  <a:pt x="8092" y="175276"/>
                </a:lnTo>
                <a:lnTo>
                  <a:pt x="1802" y="187456"/>
                </a:lnTo>
                <a:lnTo>
                  <a:pt x="0" y="203615"/>
                </a:lnTo>
                <a:lnTo>
                  <a:pt x="955" y="204204"/>
                </a:lnTo>
                <a:lnTo>
                  <a:pt x="10916" y="205314"/>
                </a:lnTo>
                <a:lnTo>
                  <a:pt x="29776" y="205379"/>
                </a:lnTo>
                <a:lnTo>
                  <a:pt x="35661" y="202735"/>
                </a:lnTo>
                <a:lnTo>
                  <a:pt x="41583" y="199246"/>
                </a:lnTo>
                <a:lnTo>
                  <a:pt x="51488" y="197281"/>
                </a:lnTo>
                <a:lnTo>
                  <a:pt x="73061" y="196562"/>
                </a:lnTo>
                <a:lnTo>
                  <a:pt x="79703" y="193856"/>
                </a:lnTo>
                <a:lnTo>
                  <a:pt x="85962" y="190338"/>
                </a:lnTo>
                <a:lnTo>
                  <a:pt x="98065" y="188080"/>
                </a:lnTo>
                <a:lnTo>
                  <a:pt x="136809" y="187527"/>
                </a:lnTo>
                <a:lnTo>
                  <a:pt x="138794" y="188518"/>
                </a:lnTo>
                <a:lnTo>
                  <a:pt x="140116" y="190170"/>
                </a:lnTo>
                <a:lnTo>
                  <a:pt x="142762" y="19645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1" name="SMARTInkShape-Group471"/>
          <p:cNvGrpSpPr/>
          <p:nvPr/>
        </p:nvGrpSpPr>
        <p:grpSpPr>
          <a:xfrm>
            <a:off x="2324102" y="2761077"/>
            <a:ext cx="406417" cy="478957"/>
            <a:chOff x="2324102" y="2761077"/>
            <a:chExt cx="406417" cy="478957"/>
          </a:xfrm>
        </p:grpSpPr>
        <p:sp>
          <p:nvSpPr>
            <p:cNvPr id="919" name="SMARTInkShape-4018"/>
            <p:cNvSpPr/>
            <p:nvPr/>
          </p:nvSpPr>
          <p:spPr>
            <a:xfrm>
              <a:off x="2536031" y="2875359"/>
              <a:ext cx="35720" cy="364675"/>
            </a:xfrm>
            <a:custGeom>
              <a:avLst/>
              <a:gdLst/>
              <a:ahLst/>
              <a:cxnLst/>
              <a:rect l="0" t="0" r="0" b="0"/>
              <a:pathLst>
                <a:path w="35720" h="364675">
                  <a:moveTo>
                    <a:pt x="0" y="0"/>
                  </a:moveTo>
                  <a:lnTo>
                    <a:pt x="0" y="12429"/>
                  </a:lnTo>
                  <a:lnTo>
                    <a:pt x="11024" y="56477"/>
                  </a:lnTo>
                  <a:lnTo>
                    <a:pt x="16509" y="89870"/>
                  </a:lnTo>
                  <a:lnTo>
                    <a:pt x="17682" y="134021"/>
                  </a:lnTo>
                  <a:lnTo>
                    <a:pt x="17836" y="178604"/>
                  </a:lnTo>
                  <a:lnTo>
                    <a:pt x="17857" y="223244"/>
                  </a:lnTo>
                  <a:lnTo>
                    <a:pt x="17859" y="267891"/>
                  </a:lnTo>
                  <a:lnTo>
                    <a:pt x="17860" y="311755"/>
                  </a:lnTo>
                  <a:lnTo>
                    <a:pt x="18852" y="324097"/>
                  </a:lnTo>
                  <a:lnTo>
                    <a:pt x="26421" y="354887"/>
                  </a:lnTo>
                  <a:lnTo>
                    <a:pt x="34445" y="364674"/>
                  </a:lnTo>
                  <a:lnTo>
                    <a:pt x="34870" y="364163"/>
                  </a:lnTo>
                  <a:lnTo>
                    <a:pt x="35719" y="3571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0" name="SMARTInkShape-4019"/>
            <p:cNvSpPr/>
            <p:nvPr/>
          </p:nvSpPr>
          <p:spPr>
            <a:xfrm>
              <a:off x="2324102" y="2761077"/>
              <a:ext cx="406417" cy="221439"/>
            </a:xfrm>
            <a:custGeom>
              <a:avLst/>
              <a:gdLst/>
              <a:ahLst/>
              <a:cxnLst/>
              <a:rect l="0" t="0" r="0" b="0"/>
              <a:pathLst>
                <a:path w="406417" h="221439">
                  <a:moveTo>
                    <a:pt x="33335" y="158931"/>
                  </a:moveTo>
                  <a:lnTo>
                    <a:pt x="33335" y="154190"/>
                  </a:lnTo>
                  <a:lnTo>
                    <a:pt x="30690" y="149217"/>
                  </a:lnTo>
                  <a:lnTo>
                    <a:pt x="8176" y="119714"/>
                  </a:lnTo>
                  <a:lnTo>
                    <a:pt x="745" y="98032"/>
                  </a:lnTo>
                  <a:lnTo>
                    <a:pt x="0" y="84240"/>
                  </a:lnTo>
                  <a:lnTo>
                    <a:pt x="5158" y="61724"/>
                  </a:lnTo>
                  <a:lnTo>
                    <a:pt x="13962" y="46895"/>
                  </a:lnTo>
                  <a:lnTo>
                    <a:pt x="28698" y="31367"/>
                  </a:lnTo>
                  <a:lnTo>
                    <a:pt x="54100" y="16728"/>
                  </a:lnTo>
                  <a:lnTo>
                    <a:pt x="92228" y="4283"/>
                  </a:lnTo>
                  <a:lnTo>
                    <a:pt x="121561" y="0"/>
                  </a:lnTo>
                  <a:lnTo>
                    <a:pt x="153844" y="3471"/>
                  </a:lnTo>
                  <a:lnTo>
                    <a:pt x="193286" y="6043"/>
                  </a:lnTo>
                  <a:lnTo>
                    <a:pt x="231651" y="11545"/>
                  </a:lnTo>
                  <a:lnTo>
                    <a:pt x="268154" y="19460"/>
                  </a:lnTo>
                  <a:lnTo>
                    <a:pt x="308915" y="37160"/>
                  </a:lnTo>
                  <a:lnTo>
                    <a:pt x="345629" y="53885"/>
                  </a:lnTo>
                  <a:lnTo>
                    <a:pt x="376804" y="76004"/>
                  </a:lnTo>
                  <a:lnTo>
                    <a:pt x="391198" y="93570"/>
                  </a:lnTo>
                  <a:lnTo>
                    <a:pt x="403959" y="123420"/>
                  </a:lnTo>
                  <a:lnTo>
                    <a:pt x="406416" y="136864"/>
                  </a:lnTo>
                  <a:lnTo>
                    <a:pt x="404862" y="149454"/>
                  </a:lnTo>
                  <a:lnTo>
                    <a:pt x="400865" y="160672"/>
                  </a:lnTo>
                  <a:lnTo>
                    <a:pt x="387568" y="178604"/>
                  </a:lnTo>
                  <a:lnTo>
                    <a:pt x="371788" y="192541"/>
                  </a:lnTo>
                  <a:lnTo>
                    <a:pt x="343937" y="206139"/>
                  </a:lnTo>
                  <a:lnTo>
                    <a:pt x="300971" y="211670"/>
                  </a:lnTo>
                  <a:lnTo>
                    <a:pt x="257536" y="218535"/>
                  </a:lnTo>
                  <a:lnTo>
                    <a:pt x="219613" y="221056"/>
                  </a:lnTo>
                  <a:lnTo>
                    <a:pt x="176211" y="22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1" name="SMARTInkShape-Group472"/>
          <p:cNvGrpSpPr/>
          <p:nvPr/>
        </p:nvGrpSpPr>
        <p:grpSpPr>
          <a:xfrm>
            <a:off x="285750" y="3295054"/>
            <a:ext cx="3446860" cy="276822"/>
            <a:chOff x="285750" y="3295054"/>
            <a:chExt cx="3446860" cy="276822"/>
          </a:xfrm>
        </p:grpSpPr>
        <p:sp>
          <p:nvSpPr>
            <p:cNvPr id="922" name="SMARTInkShape-4020"/>
            <p:cNvSpPr/>
            <p:nvPr/>
          </p:nvSpPr>
          <p:spPr>
            <a:xfrm>
              <a:off x="285750" y="3295054"/>
              <a:ext cx="3446860" cy="80368"/>
            </a:xfrm>
            <a:custGeom>
              <a:avLst/>
              <a:gdLst/>
              <a:ahLst/>
              <a:cxnLst/>
              <a:rect l="0" t="0" r="0" b="0"/>
              <a:pathLst>
                <a:path w="3446860" h="80368">
                  <a:moveTo>
                    <a:pt x="0" y="35719"/>
                  </a:moveTo>
                  <a:lnTo>
                    <a:pt x="4740" y="35719"/>
                  </a:lnTo>
                  <a:lnTo>
                    <a:pt x="6137" y="34727"/>
                  </a:lnTo>
                  <a:lnTo>
                    <a:pt x="7068" y="33073"/>
                  </a:lnTo>
                  <a:lnTo>
                    <a:pt x="7688" y="30979"/>
                  </a:lnTo>
                  <a:lnTo>
                    <a:pt x="9094" y="29582"/>
                  </a:lnTo>
                  <a:lnTo>
                    <a:pt x="16509" y="27158"/>
                  </a:lnTo>
                  <a:lnTo>
                    <a:pt x="34004" y="25819"/>
                  </a:lnTo>
                  <a:lnTo>
                    <a:pt x="55349" y="19104"/>
                  </a:lnTo>
                  <a:lnTo>
                    <a:pt x="98412" y="15263"/>
                  </a:lnTo>
                  <a:lnTo>
                    <a:pt x="116141" y="10807"/>
                  </a:lnTo>
                  <a:lnTo>
                    <a:pt x="154455" y="6449"/>
                  </a:lnTo>
                  <a:lnTo>
                    <a:pt x="195810" y="850"/>
                  </a:lnTo>
                  <a:lnTo>
                    <a:pt x="233459" y="112"/>
                  </a:lnTo>
                  <a:lnTo>
                    <a:pt x="269137" y="22"/>
                  </a:lnTo>
                  <a:lnTo>
                    <a:pt x="310727" y="5"/>
                  </a:lnTo>
                  <a:lnTo>
                    <a:pt x="347900" y="1"/>
                  </a:lnTo>
                  <a:lnTo>
                    <a:pt x="391035" y="0"/>
                  </a:lnTo>
                  <a:lnTo>
                    <a:pt x="435127" y="0"/>
                  </a:lnTo>
                  <a:lnTo>
                    <a:pt x="468916" y="0"/>
                  </a:lnTo>
                  <a:lnTo>
                    <a:pt x="505055" y="0"/>
                  </a:lnTo>
                  <a:lnTo>
                    <a:pt x="539906" y="2647"/>
                  </a:lnTo>
                  <a:lnTo>
                    <a:pt x="579006" y="7068"/>
                  </a:lnTo>
                  <a:lnTo>
                    <a:pt x="615727" y="8378"/>
                  </a:lnTo>
                  <a:lnTo>
                    <a:pt x="654388" y="11412"/>
                  </a:lnTo>
                  <a:lnTo>
                    <a:pt x="697263" y="15950"/>
                  </a:lnTo>
                  <a:lnTo>
                    <a:pt x="741385" y="17294"/>
                  </a:lnTo>
                  <a:lnTo>
                    <a:pt x="783232" y="20338"/>
                  </a:lnTo>
                  <a:lnTo>
                    <a:pt x="823412" y="24878"/>
                  </a:lnTo>
                  <a:lnTo>
                    <a:pt x="866737" y="28869"/>
                  </a:lnTo>
                  <a:lnTo>
                    <a:pt x="897185" y="32675"/>
                  </a:lnTo>
                  <a:lnTo>
                    <a:pt x="930561" y="34366"/>
                  </a:lnTo>
                  <a:lnTo>
                    <a:pt x="962593" y="37764"/>
                  </a:lnTo>
                  <a:lnTo>
                    <a:pt x="993366" y="41589"/>
                  </a:lnTo>
                  <a:lnTo>
                    <a:pt x="1023579" y="43289"/>
                  </a:lnTo>
                  <a:lnTo>
                    <a:pt x="1056190" y="44044"/>
                  </a:lnTo>
                  <a:lnTo>
                    <a:pt x="1089535" y="44380"/>
                  </a:lnTo>
                  <a:lnTo>
                    <a:pt x="1120891" y="44529"/>
                  </a:lnTo>
                  <a:lnTo>
                    <a:pt x="1154010" y="47242"/>
                  </a:lnTo>
                  <a:lnTo>
                    <a:pt x="1187581" y="50762"/>
                  </a:lnTo>
                  <a:lnTo>
                    <a:pt x="1219038" y="52327"/>
                  </a:lnTo>
                  <a:lnTo>
                    <a:pt x="1252201" y="53022"/>
                  </a:lnTo>
                  <a:lnTo>
                    <a:pt x="1286784" y="53332"/>
                  </a:lnTo>
                  <a:lnTo>
                    <a:pt x="1321997" y="53469"/>
                  </a:lnTo>
                  <a:lnTo>
                    <a:pt x="1354846" y="53530"/>
                  </a:lnTo>
                  <a:lnTo>
                    <a:pt x="1386974" y="53557"/>
                  </a:lnTo>
                  <a:lnTo>
                    <a:pt x="1421097" y="53569"/>
                  </a:lnTo>
                  <a:lnTo>
                    <a:pt x="1456106" y="53574"/>
                  </a:lnTo>
                  <a:lnTo>
                    <a:pt x="1491510" y="53577"/>
                  </a:lnTo>
                  <a:lnTo>
                    <a:pt x="1527089" y="53578"/>
                  </a:lnTo>
                  <a:lnTo>
                    <a:pt x="1562745" y="53578"/>
                  </a:lnTo>
                  <a:lnTo>
                    <a:pt x="1599428" y="53578"/>
                  </a:lnTo>
                  <a:lnTo>
                    <a:pt x="1638883" y="53578"/>
                  </a:lnTo>
                  <a:lnTo>
                    <a:pt x="1676924" y="53578"/>
                  </a:lnTo>
                  <a:lnTo>
                    <a:pt x="1714666" y="53578"/>
                  </a:lnTo>
                  <a:lnTo>
                    <a:pt x="1754592" y="53578"/>
                  </a:lnTo>
                  <a:lnTo>
                    <a:pt x="1792842" y="53578"/>
                  </a:lnTo>
                  <a:lnTo>
                    <a:pt x="1830678" y="53578"/>
                  </a:lnTo>
                  <a:lnTo>
                    <a:pt x="1870645" y="53578"/>
                  </a:lnTo>
                  <a:lnTo>
                    <a:pt x="1911559" y="56225"/>
                  </a:lnTo>
                  <a:lnTo>
                    <a:pt x="1952895" y="59716"/>
                  </a:lnTo>
                  <a:lnTo>
                    <a:pt x="1994417" y="61267"/>
                  </a:lnTo>
                  <a:lnTo>
                    <a:pt x="2036022" y="61957"/>
                  </a:lnTo>
                  <a:lnTo>
                    <a:pt x="2077664" y="62263"/>
                  </a:lnTo>
                  <a:lnTo>
                    <a:pt x="2119323" y="62399"/>
                  </a:lnTo>
                  <a:lnTo>
                    <a:pt x="2160989" y="62460"/>
                  </a:lnTo>
                  <a:lnTo>
                    <a:pt x="2202658" y="63479"/>
                  </a:lnTo>
                  <a:lnTo>
                    <a:pt x="2244329" y="67239"/>
                  </a:lnTo>
                  <a:lnTo>
                    <a:pt x="2288646" y="69572"/>
                  </a:lnTo>
                  <a:lnTo>
                    <a:pt x="2311577" y="70194"/>
                  </a:lnTo>
                  <a:lnTo>
                    <a:pt x="2355576" y="70885"/>
                  </a:lnTo>
                  <a:lnTo>
                    <a:pt x="2398282" y="71192"/>
                  </a:lnTo>
                  <a:lnTo>
                    <a:pt x="2440413" y="71329"/>
                  </a:lnTo>
                  <a:lnTo>
                    <a:pt x="2482289" y="71390"/>
                  </a:lnTo>
                  <a:lnTo>
                    <a:pt x="2524052" y="71416"/>
                  </a:lnTo>
                  <a:lnTo>
                    <a:pt x="2565764" y="71428"/>
                  </a:lnTo>
                  <a:lnTo>
                    <a:pt x="2607455" y="71434"/>
                  </a:lnTo>
                  <a:lnTo>
                    <a:pt x="2649134" y="70444"/>
                  </a:lnTo>
                  <a:lnTo>
                    <a:pt x="2690809" y="66697"/>
                  </a:lnTo>
                  <a:lnTo>
                    <a:pt x="2729837" y="64370"/>
                  </a:lnTo>
                  <a:lnTo>
                    <a:pt x="2768019" y="63336"/>
                  </a:lnTo>
                  <a:lnTo>
                    <a:pt x="2808139" y="62876"/>
                  </a:lnTo>
                  <a:lnTo>
                    <a:pt x="2849122" y="60026"/>
                  </a:lnTo>
                  <a:lnTo>
                    <a:pt x="2890487" y="56444"/>
                  </a:lnTo>
                  <a:lnTo>
                    <a:pt x="2932023" y="54852"/>
                  </a:lnTo>
                  <a:lnTo>
                    <a:pt x="2970988" y="54145"/>
                  </a:lnTo>
                  <a:lnTo>
                    <a:pt x="3009142" y="53830"/>
                  </a:lnTo>
                  <a:lnTo>
                    <a:pt x="3049251" y="53690"/>
                  </a:lnTo>
                  <a:lnTo>
                    <a:pt x="3090228" y="53628"/>
                  </a:lnTo>
                  <a:lnTo>
                    <a:pt x="3130599" y="53601"/>
                  </a:lnTo>
                  <a:lnTo>
                    <a:pt x="3168385" y="53589"/>
                  </a:lnTo>
                  <a:lnTo>
                    <a:pt x="3207669" y="53583"/>
                  </a:lnTo>
                  <a:lnTo>
                    <a:pt x="3247287" y="54573"/>
                  </a:lnTo>
                  <a:lnTo>
                    <a:pt x="3284739" y="58320"/>
                  </a:lnTo>
                  <a:lnTo>
                    <a:pt x="3323873" y="60647"/>
                  </a:lnTo>
                  <a:lnTo>
                    <a:pt x="3361441" y="62673"/>
                  </a:lnTo>
                  <a:lnTo>
                    <a:pt x="3403911" y="69392"/>
                  </a:lnTo>
                  <a:lnTo>
                    <a:pt x="3446859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3" name="SMARTInkShape-4021"/>
            <p:cNvSpPr/>
            <p:nvPr/>
          </p:nvSpPr>
          <p:spPr>
            <a:xfrm>
              <a:off x="296488" y="3384618"/>
              <a:ext cx="201762" cy="151525"/>
            </a:xfrm>
            <a:custGeom>
              <a:avLst/>
              <a:gdLst/>
              <a:ahLst/>
              <a:cxnLst/>
              <a:rect l="0" t="0" r="0" b="0"/>
              <a:pathLst>
                <a:path w="201762" h="151525">
                  <a:moveTo>
                    <a:pt x="87489" y="17593"/>
                  </a:moveTo>
                  <a:lnTo>
                    <a:pt x="95177" y="17593"/>
                  </a:lnTo>
                  <a:lnTo>
                    <a:pt x="95591" y="16600"/>
                  </a:lnTo>
                  <a:lnTo>
                    <a:pt x="96309" y="9905"/>
                  </a:lnTo>
                  <a:lnTo>
                    <a:pt x="91646" y="4291"/>
                  </a:lnTo>
                  <a:lnTo>
                    <a:pt x="86690" y="1759"/>
                  </a:lnTo>
                  <a:lnTo>
                    <a:pt x="65372" y="0"/>
                  </a:lnTo>
                  <a:lnTo>
                    <a:pt x="31814" y="749"/>
                  </a:lnTo>
                  <a:lnTo>
                    <a:pt x="7347" y="10759"/>
                  </a:lnTo>
                  <a:lnTo>
                    <a:pt x="0" y="16243"/>
                  </a:lnTo>
                  <a:lnTo>
                    <a:pt x="390" y="16693"/>
                  </a:lnTo>
                  <a:lnTo>
                    <a:pt x="3468" y="17193"/>
                  </a:lnTo>
                  <a:lnTo>
                    <a:pt x="29268" y="31809"/>
                  </a:lnTo>
                  <a:lnTo>
                    <a:pt x="67376" y="39713"/>
                  </a:lnTo>
                  <a:lnTo>
                    <a:pt x="104903" y="50589"/>
                  </a:lnTo>
                  <a:lnTo>
                    <a:pt x="145197" y="65251"/>
                  </a:lnTo>
                  <a:lnTo>
                    <a:pt x="177838" y="83080"/>
                  </a:lnTo>
                  <a:lnTo>
                    <a:pt x="191288" y="95976"/>
                  </a:lnTo>
                  <a:lnTo>
                    <a:pt x="199493" y="110050"/>
                  </a:lnTo>
                  <a:lnTo>
                    <a:pt x="201761" y="117555"/>
                  </a:lnTo>
                  <a:lnTo>
                    <a:pt x="201373" y="119953"/>
                  </a:lnTo>
                  <a:lnTo>
                    <a:pt x="200122" y="121551"/>
                  </a:lnTo>
                  <a:lnTo>
                    <a:pt x="155561" y="147636"/>
                  </a:lnTo>
                  <a:lnTo>
                    <a:pt x="111609" y="151310"/>
                  </a:lnTo>
                  <a:lnTo>
                    <a:pt x="68783" y="151524"/>
                  </a:lnTo>
                  <a:lnTo>
                    <a:pt x="46032" y="143848"/>
                  </a:lnTo>
                  <a:lnTo>
                    <a:pt x="44968" y="142443"/>
                  </a:lnTo>
                  <a:lnTo>
                    <a:pt x="42840" y="1336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4" name="SMARTInkShape-4022"/>
            <p:cNvSpPr/>
            <p:nvPr/>
          </p:nvSpPr>
          <p:spPr>
            <a:xfrm>
              <a:off x="482203" y="3375832"/>
              <a:ext cx="132258" cy="142465"/>
            </a:xfrm>
            <a:custGeom>
              <a:avLst/>
              <a:gdLst/>
              <a:ahLst/>
              <a:cxnLst/>
              <a:rect l="0" t="0" r="0" b="0"/>
              <a:pathLst>
                <a:path w="132258" h="142465">
                  <a:moveTo>
                    <a:pt x="0" y="53168"/>
                  </a:moveTo>
                  <a:lnTo>
                    <a:pt x="39953" y="53168"/>
                  </a:lnTo>
                  <a:lnTo>
                    <a:pt x="73532" y="52175"/>
                  </a:lnTo>
                  <a:lnTo>
                    <a:pt x="85177" y="46039"/>
                  </a:lnTo>
                  <a:lnTo>
                    <a:pt x="91765" y="40739"/>
                  </a:lnTo>
                  <a:lnTo>
                    <a:pt x="100647" y="37722"/>
                  </a:lnTo>
                  <a:lnTo>
                    <a:pt x="105793" y="36917"/>
                  </a:lnTo>
                  <a:lnTo>
                    <a:pt x="109224" y="35389"/>
                  </a:lnTo>
                  <a:lnTo>
                    <a:pt x="111511" y="33378"/>
                  </a:lnTo>
                  <a:lnTo>
                    <a:pt x="113036" y="31045"/>
                  </a:lnTo>
                  <a:lnTo>
                    <a:pt x="115045" y="29490"/>
                  </a:lnTo>
                  <a:lnTo>
                    <a:pt x="125398" y="24347"/>
                  </a:lnTo>
                  <a:lnTo>
                    <a:pt x="128247" y="22048"/>
                  </a:lnTo>
                  <a:lnTo>
                    <a:pt x="131413" y="16847"/>
                  </a:lnTo>
                  <a:lnTo>
                    <a:pt x="132257" y="14071"/>
                  </a:lnTo>
                  <a:lnTo>
                    <a:pt x="131828" y="12221"/>
                  </a:lnTo>
                  <a:lnTo>
                    <a:pt x="130549" y="10987"/>
                  </a:lnTo>
                  <a:lnTo>
                    <a:pt x="128705" y="10164"/>
                  </a:lnTo>
                  <a:lnTo>
                    <a:pt x="127475" y="8624"/>
                  </a:lnTo>
                  <a:lnTo>
                    <a:pt x="126109" y="4266"/>
                  </a:lnTo>
                  <a:lnTo>
                    <a:pt x="124752" y="2708"/>
                  </a:lnTo>
                  <a:lnTo>
                    <a:pt x="120599" y="975"/>
                  </a:lnTo>
                  <a:lnTo>
                    <a:pt x="112683" y="0"/>
                  </a:lnTo>
                  <a:lnTo>
                    <a:pt x="72965" y="13275"/>
                  </a:lnTo>
                  <a:lnTo>
                    <a:pt x="56241" y="22539"/>
                  </a:lnTo>
                  <a:lnTo>
                    <a:pt x="30522" y="50193"/>
                  </a:lnTo>
                  <a:lnTo>
                    <a:pt x="3989" y="93741"/>
                  </a:lnTo>
                  <a:lnTo>
                    <a:pt x="1773" y="100305"/>
                  </a:lnTo>
                  <a:lnTo>
                    <a:pt x="525" y="114319"/>
                  </a:lnTo>
                  <a:lnTo>
                    <a:pt x="2879" y="122679"/>
                  </a:lnTo>
                  <a:lnTo>
                    <a:pt x="4896" y="126298"/>
                  </a:lnTo>
                  <a:lnTo>
                    <a:pt x="7233" y="128710"/>
                  </a:lnTo>
                  <a:lnTo>
                    <a:pt x="24917" y="139248"/>
                  </a:lnTo>
                  <a:lnTo>
                    <a:pt x="71438" y="1424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" name="SMARTInkShape-4023"/>
            <p:cNvSpPr/>
            <p:nvPr/>
          </p:nvSpPr>
          <p:spPr>
            <a:xfrm>
              <a:off x="634167" y="3411173"/>
              <a:ext cx="151646" cy="98195"/>
            </a:xfrm>
            <a:custGeom>
              <a:avLst/>
              <a:gdLst/>
              <a:ahLst/>
              <a:cxnLst/>
              <a:rect l="0" t="0" r="0" b="0"/>
              <a:pathLst>
                <a:path w="151646" h="98195">
                  <a:moveTo>
                    <a:pt x="115927" y="8897"/>
                  </a:moveTo>
                  <a:lnTo>
                    <a:pt x="115927" y="4157"/>
                  </a:lnTo>
                  <a:lnTo>
                    <a:pt x="114935" y="2760"/>
                  </a:lnTo>
                  <a:lnTo>
                    <a:pt x="113281" y="1829"/>
                  </a:lnTo>
                  <a:lnTo>
                    <a:pt x="103567" y="519"/>
                  </a:lnTo>
                  <a:lnTo>
                    <a:pt x="72813" y="0"/>
                  </a:lnTo>
                  <a:lnTo>
                    <a:pt x="61708" y="5274"/>
                  </a:lnTo>
                  <a:lnTo>
                    <a:pt x="18467" y="35592"/>
                  </a:lnTo>
                  <a:lnTo>
                    <a:pt x="3911" y="50557"/>
                  </a:lnTo>
                  <a:lnTo>
                    <a:pt x="1650" y="56517"/>
                  </a:lnTo>
                  <a:lnTo>
                    <a:pt x="0" y="74381"/>
                  </a:lnTo>
                  <a:lnTo>
                    <a:pt x="1931" y="77358"/>
                  </a:lnTo>
                  <a:lnTo>
                    <a:pt x="19289" y="89264"/>
                  </a:lnTo>
                  <a:lnTo>
                    <a:pt x="30313" y="94225"/>
                  </a:lnTo>
                  <a:lnTo>
                    <a:pt x="73965" y="97962"/>
                  </a:lnTo>
                  <a:lnTo>
                    <a:pt x="115288" y="98164"/>
                  </a:lnTo>
                  <a:lnTo>
                    <a:pt x="151645" y="981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" name="SMARTInkShape-4024"/>
            <p:cNvSpPr/>
            <p:nvPr/>
          </p:nvSpPr>
          <p:spPr>
            <a:xfrm>
              <a:off x="857250" y="3375421"/>
              <a:ext cx="35720" cy="196455"/>
            </a:xfrm>
            <a:custGeom>
              <a:avLst/>
              <a:gdLst/>
              <a:ahLst/>
              <a:cxnLst/>
              <a:rect l="0" t="0" r="0" b="0"/>
              <a:pathLst>
                <a:path w="35720" h="196455">
                  <a:moveTo>
                    <a:pt x="0" y="0"/>
                  </a:moveTo>
                  <a:lnTo>
                    <a:pt x="0" y="43450"/>
                  </a:lnTo>
                  <a:lnTo>
                    <a:pt x="0" y="83449"/>
                  </a:lnTo>
                  <a:lnTo>
                    <a:pt x="0" y="125022"/>
                  </a:lnTo>
                  <a:lnTo>
                    <a:pt x="992" y="136925"/>
                  </a:lnTo>
                  <a:lnTo>
                    <a:pt x="9677" y="175270"/>
                  </a:lnTo>
                  <a:lnTo>
                    <a:pt x="13561" y="181416"/>
                  </a:lnTo>
                  <a:lnTo>
                    <a:pt x="18595" y="184809"/>
                  </a:lnTo>
                  <a:lnTo>
                    <a:pt x="24139" y="187310"/>
                  </a:lnTo>
                  <a:lnTo>
                    <a:pt x="35719" y="1964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" name="SMARTInkShape-4025"/>
            <p:cNvSpPr/>
            <p:nvPr/>
          </p:nvSpPr>
          <p:spPr>
            <a:xfrm>
              <a:off x="763730" y="3437940"/>
              <a:ext cx="218537" cy="98217"/>
            </a:xfrm>
            <a:custGeom>
              <a:avLst/>
              <a:gdLst/>
              <a:ahLst/>
              <a:cxnLst/>
              <a:rect l="0" t="0" r="0" b="0"/>
              <a:pathLst>
                <a:path w="218537" h="98217">
                  <a:moveTo>
                    <a:pt x="31012" y="44638"/>
                  </a:moveTo>
                  <a:lnTo>
                    <a:pt x="8889" y="44638"/>
                  </a:lnTo>
                  <a:lnTo>
                    <a:pt x="3651" y="41992"/>
                  </a:lnTo>
                  <a:lnTo>
                    <a:pt x="865" y="39897"/>
                  </a:lnTo>
                  <a:lnTo>
                    <a:pt x="0" y="38501"/>
                  </a:lnTo>
                  <a:lnTo>
                    <a:pt x="415" y="37570"/>
                  </a:lnTo>
                  <a:lnTo>
                    <a:pt x="1685" y="36950"/>
                  </a:lnTo>
                  <a:lnTo>
                    <a:pt x="10851" y="34962"/>
                  </a:lnTo>
                  <a:lnTo>
                    <a:pt x="20298" y="29644"/>
                  </a:lnTo>
                  <a:lnTo>
                    <a:pt x="60691" y="19879"/>
                  </a:lnTo>
                  <a:lnTo>
                    <a:pt x="101838" y="11979"/>
                  </a:lnTo>
                  <a:lnTo>
                    <a:pt x="139460" y="4582"/>
                  </a:lnTo>
                  <a:lnTo>
                    <a:pt x="179384" y="258"/>
                  </a:lnTo>
                  <a:lnTo>
                    <a:pt x="204470" y="0"/>
                  </a:lnTo>
                  <a:lnTo>
                    <a:pt x="206182" y="988"/>
                  </a:lnTo>
                  <a:lnTo>
                    <a:pt x="207323" y="2640"/>
                  </a:lnTo>
                  <a:lnTo>
                    <a:pt x="208930" y="9705"/>
                  </a:lnTo>
                  <a:lnTo>
                    <a:pt x="209602" y="52359"/>
                  </a:lnTo>
                  <a:lnTo>
                    <a:pt x="209606" y="83225"/>
                  </a:lnTo>
                  <a:lnTo>
                    <a:pt x="212252" y="89238"/>
                  </a:lnTo>
                  <a:lnTo>
                    <a:pt x="218536" y="982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" name="SMARTInkShape-4026"/>
            <p:cNvSpPr/>
            <p:nvPr/>
          </p:nvSpPr>
          <p:spPr>
            <a:xfrm>
              <a:off x="937617" y="3402211"/>
              <a:ext cx="17860" cy="26790"/>
            </a:xfrm>
            <a:custGeom>
              <a:avLst/>
              <a:gdLst/>
              <a:ahLst/>
              <a:cxnLst/>
              <a:rect l="0" t="0" r="0" b="0"/>
              <a:pathLst>
                <a:path w="17860" h="26790">
                  <a:moveTo>
                    <a:pt x="17859" y="26789"/>
                  </a:moveTo>
                  <a:lnTo>
                    <a:pt x="1274" y="1020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" name="SMARTInkShape-4027"/>
            <p:cNvSpPr/>
            <p:nvPr/>
          </p:nvSpPr>
          <p:spPr>
            <a:xfrm>
              <a:off x="1044773" y="3429000"/>
              <a:ext cx="71281" cy="116038"/>
            </a:xfrm>
            <a:custGeom>
              <a:avLst/>
              <a:gdLst/>
              <a:ahLst/>
              <a:cxnLst/>
              <a:rect l="0" t="0" r="0" b="0"/>
              <a:pathLst>
                <a:path w="71281" h="116038">
                  <a:moveTo>
                    <a:pt x="0" y="0"/>
                  </a:moveTo>
                  <a:lnTo>
                    <a:pt x="0" y="7688"/>
                  </a:lnTo>
                  <a:lnTo>
                    <a:pt x="4741" y="13302"/>
                  </a:lnTo>
                  <a:lnTo>
                    <a:pt x="7068" y="21125"/>
                  </a:lnTo>
                  <a:lnTo>
                    <a:pt x="8898" y="64145"/>
                  </a:lnTo>
                  <a:lnTo>
                    <a:pt x="8929" y="99927"/>
                  </a:lnTo>
                  <a:lnTo>
                    <a:pt x="11575" y="106588"/>
                  </a:lnTo>
                  <a:lnTo>
                    <a:pt x="16618" y="114210"/>
                  </a:lnTo>
                  <a:lnTo>
                    <a:pt x="19954" y="115252"/>
                  </a:lnTo>
                  <a:lnTo>
                    <a:pt x="46507" y="116037"/>
                  </a:lnTo>
                  <a:lnTo>
                    <a:pt x="53081" y="113418"/>
                  </a:lnTo>
                  <a:lnTo>
                    <a:pt x="59311" y="109939"/>
                  </a:lnTo>
                  <a:lnTo>
                    <a:pt x="65387" y="108393"/>
                  </a:lnTo>
                  <a:lnTo>
                    <a:pt x="67404" y="105996"/>
                  </a:lnTo>
                  <a:lnTo>
                    <a:pt x="70243" y="94134"/>
                  </a:lnTo>
                  <a:lnTo>
                    <a:pt x="71280" y="77635"/>
                  </a:lnTo>
                  <a:lnTo>
                    <a:pt x="68722" y="71546"/>
                  </a:lnTo>
                  <a:lnTo>
                    <a:pt x="50443" y="50608"/>
                  </a:lnTo>
                  <a:lnTo>
                    <a:pt x="8930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0" name="SMARTInkShape-4028"/>
            <p:cNvSpPr/>
            <p:nvPr/>
          </p:nvSpPr>
          <p:spPr>
            <a:xfrm>
              <a:off x="1107281" y="3430767"/>
              <a:ext cx="196454" cy="132179"/>
            </a:xfrm>
            <a:custGeom>
              <a:avLst/>
              <a:gdLst/>
              <a:ahLst/>
              <a:cxnLst/>
              <a:rect l="0" t="0" r="0" b="0"/>
              <a:pathLst>
                <a:path w="196454" h="132179">
                  <a:moveTo>
                    <a:pt x="0" y="33951"/>
                  </a:moveTo>
                  <a:lnTo>
                    <a:pt x="20738" y="52043"/>
                  </a:lnTo>
                  <a:lnTo>
                    <a:pt x="44117" y="69691"/>
                  </a:lnTo>
                  <a:lnTo>
                    <a:pt x="49373" y="75633"/>
                  </a:lnTo>
                  <a:lnTo>
                    <a:pt x="51709" y="81581"/>
                  </a:lnTo>
                  <a:lnTo>
                    <a:pt x="53546" y="101256"/>
                  </a:lnTo>
                  <a:lnTo>
                    <a:pt x="53564" y="99252"/>
                  </a:lnTo>
                  <a:lnTo>
                    <a:pt x="52576" y="98321"/>
                  </a:lnTo>
                  <a:lnTo>
                    <a:pt x="48834" y="97287"/>
                  </a:lnTo>
                  <a:lnTo>
                    <a:pt x="47439" y="96019"/>
                  </a:lnTo>
                  <a:lnTo>
                    <a:pt x="45889" y="91964"/>
                  </a:lnTo>
                  <a:lnTo>
                    <a:pt x="43901" y="81276"/>
                  </a:lnTo>
                  <a:lnTo>
                    <a:pt x="38584" y="72558"/>
                  </a:lnTo>
                  <a:lnTo>
                    <a:pt x="36568" y="62698"/>
                  </a:lnTo>
                  <a:lnTo>
                    <a:pt x="36096" y="53012"/>
                  </a:lnTo>
                  <a:lnTo>
                    <a:pt x="38532" y="44738"/>
                  </a:lnTo>
                  <a:lnTo>
                    <a:pt x="41930" y="37753"/>
                  </a:lnTo>
                  <a:lnTo>
                    <a:pt x="44835" y="28243"/>
                  </a:lnTo>
                  <a:lnTo>
                    <a:pt x="56971" y="13148"/>
                  </a:lnTo>
                  <a:lnTo>
                    <a:pt x="86954" y="2208"/>
                  </a:lnTo>
                  <a:lnTo>
                    <a:pt x="97516" y="0"/>
                  </a:lnTo>
                  <a:lnTo>
                    <a:pt x="108164" y="1664"/>
                  </a:lnTo>
                  <a:lnTo>
                    <a:pt x="122668" y="8179"/>
                  </a:lnTo>
                  <a:lnTo>
                    <a:pt x="145727" y="23171"/>
                  </a:lnTo>
                  <a:lnTo>
                    <a:pt x="163303" y="49374"/>
                  </a:lnTo>
                  <a:lnTo>
                    <a:pt x="181535" y="89341"/>
                  </a:lnTo>
                  <a:lnTo>
                    <a:pt x="196453" y="1321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2" name="SMARTInkShape-4029"/>
          <p:cNvSpPr/>
          <p:nvPr/>
        </p:nvSpPr>
        <p:spPr>
          <a:xfrm>
            <a:off x="3091518" y="2893705"/>
            <a:ext cx="266045" cy="187038"/>
          </a:xfrm>
          <a:custGeom>
            <a:avLst/>
            <a:gdLst/>
            <a:ahLst/>
            <a:cxnLst/>
            <a:rect l="0" t="0" r="0" b="0"/>
            <a:pathLst>
              <a:path w="266045" h="187038">
                <a:moveTo>
                  <a:pt x="266044" y="26303"/>
                </a:moveTo>
                <a:lnTo>
                  <a:pt x="266044" y="21562"/>
                </a:lnTo>
                <a:lnTo>
                  <a:pt x="265052" y="20166"/>
                </a:lnTo>
                <a:lnTo>
                  <a:pt x="263399" y="19234"/>
                </a:lnTo>
                <a:lnTo>
                  <a:pt x="219768" y="3207"/>
                </a:lnTo>
                <a:lnTo>
                  <a:pt x="176533" y="0"/>
                </a:lnTo>
                <a:lnTo>
                  <a:pt x="139994" y="5747"/>
                </a:lnTo>
                <a:lnTo>
                  <a:pt x="98234" y="10556"/>
                </a:lnTo>
                <a:lnTo>
                  <a:pt x="80337" y="16328"/>
                </a:lnTo>
                <a:lnTo>
                  <a:pt x="41670" y="37091"/>
                </a:lnTo>
                <a:lnTo>
                  <a:pt x="29731" y="46311"/>
                </a:lnTo>
                <a:lnTo>
                  <a:pt x="4387" y="78271"/>
                </a:lnTo>
                <a:lnTo>
                  <a:pt x="0" y="90428"/>
                </a:lnTo>
                <a:lnTo>
                  <a:pt x="1369" y="94850"/>
                </a:lnTo>
                <a:lnTo>
                  <a:pt x="18433" y="117216"/>
                </a:lnTo>
                <a:lnTo>
                  <a:pt x="37235" y="131843"/>
                </a:lnTo>
                <a:lnTo>
                  <a:pt x="77385" y="147435"/>
                </a:lnTo>
                <a:lnTo>
                  <a:pt x="112800" y="157003"/>
                </a:lnTo>
                <a:lnTo>
                  <a:pt x="152288" y="166121"/>
                </a:lnTo>
                <a:lnTo>
                  <a:pt x="221396" y="18703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" name="SMARTInkShape-4030"/>
          <p:cNvSpPr/>
          <p:nvPr/>
        </p:nvSpPr>
        <p:spPr>
          <a:xfrm>
            <a:off x="2260272" y="1777008"/>
            <a:ext cx="186463" cy="214313"/>
          </a:xfrm>
          <a:custGeom>
            <a:avLst/>
            <a:gdLst/>
            <a:ahLst/>
            <a:cxnLst/>
            <a:rect l="0" t="0" r="0" b="0"/>
            <a:pathLst>
              <a:path w="186463" h="214313">
                <a:moveTo>
                  <a:pt x="186462" y="0"/>
                </a:moveTo>
                <a:lnTo>
                  <a:pt x="178341" y="7129"/>
                </a:lnTo>
                <a:lnTo>
                  <a:pt x="134445" y="26858"/>
                </a:lnTo>
                <a:lnTo>
                  <a:pt x="90058" y="48810"/>
                </a:lnTo>
                <a:lnTo>
                  <a:pt x="62979" y="66827"/>
                </a:lnTo>
                <a:lnTo>
                  <a:pt x="23147" y="109336"/>
                </a:lnTo>
                <a:lnTo>
                  <a:pt x="6993" y="127756"/>
                </a:lnTo>
                <a:lnTo>
                  <a:pt x="1325" y="144789"/>
                </a:lnTo>
                <a:lnTo>
                  <a:pt x="0" y="152986"/>
                </a:lnTo>
                <a:lnTo>
                  <a:pt x="4702" y="162582"/>
                </a:lnTo>
                <a:lnTo>
                  <a:pt x="13406" y="172469"/>
                </a:lnTo>
                <a:lnTo>
                  <a:pt x="50429" y="194826"/>
                </a:lnTo>
                <a:lnTo>
                  <a:pt x="94245" y="211060"/>
                </a:lnTo>
                <a:lnTo>
                  <a:pt x="115025" y="21431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" name="SMARTInkShape-4031"/>
          <p:cNvSpPr/>
          <p:nvPr/>
        </p:nvSpPr>
        <p:spPr>
          <a:xfrm>
            <a:off x="1384235" y="3402225"/>
            <a:ext cx="196321" cy="187510"/>
          </a:xfrm>
          <a:custGeom>
            <a:avLst/>
            <a:gdLst/>
            <a:ahLst/>
            <a:cxnLst/>
            <a:rect l="0" t="0" r="0" b="0"/>
            <a:pathLst>
              <a:path w="196321" h="187510">
                <a:moveTo>
                  <a:pt x="26656" y="44634"/>
                </a:moveTo>
                <a:lnTo>
                  <a:pt x="26656" y="36946"/>
                </a:lnTo>
                <a:lnTo>
                  <a:pt x="31396" y="31332"/>
                </a:lnTo>
                <a:lnTo>
                  <a:pt x="31800" y="28821"/>
                </a:lnTo>
                <a:lnTo>
                  <a:pt x="31077" y="26154"/>
                </a:lnTo>
                <a:lnTo>
                  <a:pt x="29604" y="23385"/>
                </a:lnTo>
                <a:lnTo>
                  <a:pt x="29613" y="20546"/>
                </a:lnTo>
                <a:lnTo>
                  <a:pt x="32270" y="14746"/>
                </a:lnTo>
                <a:lnTo>
                  <a:pt x="44084" y="5903"/>
                </a:lnTo>
                <a:lnTo>
                  <a:pt x="55412" y="1739"/>
                </a:lnTo>
                <a:lnTo>
                  <a:pt x="96486" y="31"/>
                </a:lnTo>
                <a:lnTo>
                  <a:pt x="108641" y="0"/>
                </a:lnTo>
                <a:lnTo>
                  <a:pt x="115349" y="2638"/>
                </a:lnTo>
                <a:lnTo>
                  <a:pt x="121637" y="6125"/>
                </a:lnTo>
                <a:lnTo>
                  <a:pt x="130756" y="9081"/>
                </a:lnTo>
                <a:lnTo>
                  <a:pt x="136753" y="13288"/>
                </a:lnTo>
                <a:lnTo>
                  <a:pt x="154645" y="37562"/>
                </a:lnTo>
                <a:lnTo>
                  <a:pt x="157954" y="46783"/>
                </a:lnTo>
                <a:lnTo>
                  <a:pt x="160532" y="91201"/>
                </a:lnTo>
                <a:lnTo>
                  <a:pt x="159578" y="102041"/>
                </a:lnTo>
                <a:lnTo>
                  <a:pt x="153463" y="118309"/>
                </a:lnTo>
                <a:lnTo>
                  <a:pt x="139609" y="136418"/>
                </a:lnTo>
                <a:lnTo>
                  <a:pt x="97855" y="160701"/>
                </a:lnTo>
                <a:lnTo>
                  <a:pt x="82809" y="166998"/>
                </a:lnTo>
                <a:lnTo>
                  <a:pt x="64096" y="169126"/>
                </a:lnTo>
                <a:lnTo>
                  <a:pt x="24745" y="158605"/>
                </a:lnTo>
                <a:lnTo>
                  <a:pt x="15884" y="153827"/>
                </a:lnTo>
                <a:lnTo>
                  <a:pt x="9904" y="146551"/>
                </a:lnTo>
                <a:lnTo>
                  <a:pt x="4989" y="144501"/>
                </a:lnTo>
                <a:lnTo>
                  <a:pt x="3282" y="142962"/>
                </a:lnTo>
                <a:lnTo>
                  <a:pt x="1384" y="138607"/>
                </a:lnTo>
                <a:lnTo>
                  <a:pt x="0" y="126653"/>
                </a:lnTo>
                <a:lnTo>
                  <a:pt x="4646" y="120750"/>
                </a:lnTo>
                <a:lnTo>
                  <a:pt x="9598" y="118151"/>
                </a:lnTo>
                <a:lnTo>
                  <a:pt x="25601" y="116483"/>
                </a:lnTo>
                <a:lnTo>
                  <a:pt x="47871" y="117145"/>
                </a:lnTo>
                <a:lnTo>
                  <a:pt x="91831" y="134168"/>
                </a:lnTo>
                <a:lnTo>
                  <a:pt x="134163" y="148845"/>
                </a:lnTo>
                <a:lnTo>
                  <a:pt x="159713" y="158744"/>
                </a:lnTo>
                <a:lnTo>
                  <a:pt x="196320" y="18750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2" name="SMARTInkShape-Group476"/>
          <p:cNvGrpSpPr/>
          <p:nvPr/>
        </p:nvGrpSpPr>
        <p:grpSpPr>
          <a:xfrm>
            <a:off x="535781" y="3687961"/>
            <a:ext cx="625079" cy="366118"/>
            <a:chOff x="535781" y="3687961"/>
            <a:chExt cx="625079" cy="366118"/>
          </a:xfrm>
        </p:grpSpPr>
        <p:sp>
          <p:nvSpPr>
            <p:cNvPr id="935" name="SMARTInkShape-4032"/>
            <p:cNvSpPr/>
            <p:nvPr/>
          </p:nvSpPr>
          <p:spPr>
            <a:xfrm>
              <a:off x="535781" y="3696890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6" name="SMARTInkShape-4033"/>
            <p:cNvSpPr/>
            <p:nvPr/>
          </p:nvSpPr>
          <p:spPr>
            <a:xfrm>
              <a:off x="544711" y="3786187"/>
              <a:ext cx="107156" cy="214267"/>
            </a:xfrm>
            <a:custGeom>
              <a:avLst/>
              <a:gdLst/>
              <a:ahLst/>
              <a:cxnLst/>
              <a:rect l="0" t="0" r="0" b="0"/>
              <a:pathLst>
                <a:path w="107156" h="214267">
                  <a:moveTo>
                    <a:pt x="62508" y="0"/>
                  </a:moveTo>
                  <a:lnTo>
                    <a:pt x="62508" y="13302"/>
                  </a:lnTo>
                  <a:lnTo>
                    <a:pt x="73532" y="53865"/>
                  </a:lnTo>
                  <a:lnTo>
                    <a:pt x="86835" y="89323"/>
                  </a:lnTo>
                  <a:lnTo>
                    <a:pt x="91213" y="107164"/>
                  </a:lnTo>
                  <a:lnTo>
                    <a:pt x="104678" y="142876"/>
                  </a:lnTo>
                  <a:lnTo>
                    <a:pt x="107092" y="186740"/>
                  </a:lnTo>
                  <a:lnTo>
                    <a:pt x="107155" y="212535"/>
                  </a:lnTo>
                  <a:lnTo>
                    <a:pt x="106163" y="213127"/>
                  </a:lnTo>
                  <a:lnTo>
                    <a:pt x="90906" y="214266"/>
                  </a:lnTo>
                  <a:lnTo>
                    <a:pt x="62890" y="203287"/>
                  </a:lnTo>
                  <a:lnTo>
                    <a:pt x="19724" y="169648"/>
                  </a:lnTo>
                  <a:lnTo>
                    <a:pt x="6321" y="157755"/>
                  </a:lnTo>
                  <a:lnTo>
                    <a:pt x="2809" y="151804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" name="SMARTInkShape-4034"/>
            <p:cNvSpPr/>
            <p:nvPr/>
          </p:nvSpPr>
          <p:spPr>
            <a:xfrm>
              <a:off x="928799" y="3750468"/>
              <a:ext cx="98116" cy="178595"/>
            </a:xfrm>
            <a:custGeom>
              <a:avLst/>
              <a:gdLst/>
              <a:ahLst/>
              <a:cxnLst/>
              <a:rect l="0" t="0" r="0" b="0"/>
              <a:pathLst>
                <a:path w="98116" h="178595">
                  <a:moveTo>
                    <a:pt x="26677" y="0"/>
                  </a:moveTo>
                  <a:lnTo>
                    <a:pt x="18989" y="0"/>
                  </a:lnTo>
                  <a:lnTo>
                    <a:pt x="18575" y="993"/>
                  </a:lnTo>
                  <a:lnTo>
                    <a:pt x="16777" y="32018"/>
                  </a:lnTo>
                  <a:lnTo>
                    <a:pt x="11617" y="42450"/>
                  </a:lnTo>
                  <a:lnTo>
                    <a:pt x="6336" y="77942"/>
                  </a:lnTo>
                  <a:lnTo>
                    <a:pt x="2754" y="86235"/>
                  </a:lnTo>
                  <a:lnTo>
                    <a:pt x="0" y="123394"/>
                  </a:lnTo>
                  <a:lnTo>
                    <a:pt x="2584" y="131902"/>
                  </a:lnTo>
                  <a:lnTo>
                    <a:pt x="6047" y="138990"/>
                  </a:lnTo>
                  <a:lnTo>
                    <a:pt x="7587" y="145448"/>
                  </a:lnTo>
                  <a:lnTo>
                    <a:pt x="13562" y="151626"/>
                  </a:lnTo>
                  <a:lnTo>
                    <a:pt x="42389" y="174618"/>
                  </a:lnTo>
                  <a:lnTo>
                    <a:pt x="63148" y="177809"/>
                  </a:lnTo>
                  <a:lnTo>
                    <a:pt x="98115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" name="SMARTInkShape-4035"/>
            <p:cNvSpPr/>
            <p:nvPr/>
          </p:nvSpPr>
          <p:spPr>
            <a:xfrm>
              <a:off x="660797" y="3777257"/>
              <a:ext cx="116087" cy="107076"/>
            </a:xfrm>
            <a:custGeom>
              <a:avLst/>
              <a:gdLst/>
              <a:ahLst/>
              <a:cxnLst/>
              <a:rect l="0" t="0" r="0" b="0"/>
              <a:pathLst>
                <a:path w="116087" h="107076">
                  <a:moveTo>
                    <a:pt x="0" y="0"/>
                  </a:moveTo>
                  <a:lnTo>
                    <a:pt x="0" y="43114"/>
                  </a:lnTo>
                  <a:lnTo>
                    <a:pt x="2646" y="51574"/>
                  </a:lnTo>
                  <a:lnTo>
                    <a:pt x="6137" y="59633"/>
                  </a:lnTo>
                  <a:lnTo>
                    <a:pt x="9094" y="74335"/>
                  </a:lnTo>
                  <a:lnTo>
                    <a:pt x="21249" y="96612"/>
                  </a:lnTo>
                  <a:lnTo>
                    <a:pt x="26973" y="102471"/>
                  </a:lnTo>
                  <a:lnTo>
                    <a:pt x="32824" y="105074"/>
                  </a:lnTo>
                  <a:lnTo>
                    <a:pt x="56558" y="107075"/>
                  </a:lnTo>
                  <a:lnTo>
                    <a:pt x="62509" y="104475"/>
                  </a:lnTo>
                  <a:lnTo>
                    <a:pt x="68461" y="101004"/>
                  </a:lnTo>
                  <a:lnTo>
                    <a:pt x="92457" y="91341"/>
                  </a:lnTo>
                  <a:lnTo>
                    <a:pt x="99962" y="85907"/>
                  </a:lnTo>
                  <a:lnTo>
                    <a:pt x="103959" y="77538"/>
                  </a:lnTo>
                  <a:lnTo>
                    <a:pt x="106727" y="68196"/>
                  </a:lnTo>
                  <a:lnTo>
                    <a:pt x="113943" y="54114"/>
                  </a:lnTo>
                  <a:lnTo>
                    <a:pt x="116086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" name="SMARTInkShape-4036"/>
            <p:cNvSpPr/>
            <p:nvPr/>
          </p:nvSpPr>
          <p:spPr>
            <a:xfrm>
              <a:off x="812602" y="3760640"/>
              <a:ext cx="71283" cy="141634"/>
            </a:xfrm>
            <a:custGeom>
              <a:avLst/>
              <a:gdLst/>
              <a:ahLst/>
              <a:cxnLst/>
              <a:rect l="0" t="0" r="0" b="0"/>
              <a:pathLst>
                <a:path w="71283" h="141634">
                  <a:moveTo>
                    <a:pt x="35718" y="7688"/>
                  </a:moveTo>
                  <a:lnTo>
                    <a:pt x="35718" y="0"/>
                  </a:lnTo>
                  <a:lnTo>
                    <a:pt x="28030" y="6556"/>
                  </a:lnTo>
                  <a:lnTo>
                    <a:pt x="19905" y="8456"/>
                  </a:lnTo>
                  <a:lnTo>
                    <a:pt x="14469" y="12329"/>
                  </a:lnTo>
                  <a:lnTo>
                    <a:pt x="11391" y="17357"/>
                  </a:lnTo>
                  <a:lnTo>
                    <a:pt x="8261" y="31598"/>
                  </a:lnTo>
                  <a:lnTo>
                    <a:pt x="2888" y="40459"/>
                  </a:lnTo>
                  <a:lnTo>
                    <a:pt x="1283" y="46396"/>
                  </a:lnTo>
                  <a:lnTo>
                    <a:pt x="1848" y="49369"/>
                  </a:lnTo>
                  <a:lnTo>
                    <a:pt x="7236" y="61268"/>
                  </a:lnTo>
                  <a:lnTo>
                    <a:pt x="7801" y="64244"/>
                  </a:lnTo>
                  <a:lnTo>
                    <a:pt x="13719" y="70196"/>
                  </a:lnTo>
                  <a:lnTo>
                    <a:pt x="56533" y="108891"/>
                  </a:lnTo>
                  <a:lnTo>
                    <a:pt x="69671" y="122010"/>
                  </a:lnTo>
                  <a:lnTo>
                    <a:pt x="70652" y="125636"/>
                  </a:lnTo>
                  <a:lnTo>
                    <a:pt x="71282" y="136048"/>
                  </a:lnTo>
                  <a:lnTo>
                    <a:pt x="70341" y="137910"/>
                  </a:lnTo>
                  <a:lnTo>
                    <a:pt x="68722" y="139151"/>
                  </a:lnTo>
                  <a:lnTo>
                    <a:pt x="64277" y="140530"/>
                  </a:lnTo>
                  <a:lnTo>
                    <a:pt x="21654" y="141625"/>
                  </a:lnTo>
                  <a:lnTo>
                    <a:pt x="0" y="1416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" name="SMARTInkShape-4037"/>
            <p:cNvSpPr/>
            <p:nvPr/>
          </p:nvSpPr>
          <p:spPr>
            <a:xfrm>
              <a:off x="1062633" y="3687961"/>
              <a:ext cx="98227" cy="366118"/>
            </a:xfrm>
            <a:custGeom>
              <a:avLst/>
              <a:gdLst/>
              <a:ahLst/>
              <a:cxnLst/>
              <a:rect l="0" t="0" r="0" b="0"/>
              <a:pathLst>
                <a:path w="98227" h="366118">
                  <a:moveTo>
                    <a:pt x="98226" y="0"/>
                  </a:moveTo>
                  <a:lnTo>
                    <a:pt x="90538" y="0"/>
                  </a:lnTo>
                  <a:lnTo>
                    <a:pt x="90124" y="992"/>
                  </a:lnTo>
                  <a:lnTo>
                    <a:pt x="89301" y="41030"/>
                  </a:lnTo>
                  <a:lnTo>
                    <a:pt x="88306" y="54946"/>
                  </a:lnTo>
                  <a:lnTo>
                    <a:pt x="75058" y="93124"/>
                  </a:lnTo>
                  <a:lnTo>
                    <a:pt x="70526" y="117220"/>
                  </a:lnTo>
                  <a:lnTo>
                    <a:pt x="56202" y="156143"/>
                  </a:lnTo>
                  <a:lnTo>
                    <a:pt x="44210" y="197024"/>
                  </a:lnTo>
                  <a:lnTo>
                    <a:pt x="29708" y="241177"/>
                  </a:lnTo>
                  <a:lnTo>
                    <a:pt x="14875" y="285760"/>
                  </a:lnTo>
                  <a:lnTo>
                    <a:pt x="4711" y="326900"/>
                  </a:lnTo>
                  <a:lnTo>
                    <a:pt x="0" y="3661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" name="SMARTInkShape-4038"/>
            <p:cNvSpPr/>
            <p:nvPr/>
          </p:nvSpPr>
          <p:spPr>
            <a:xfrm>
              <a:off x="823391" y="3804046"/>
              <a:ext cx="114227" cy="26791"/>
            </a:xfrm>
            <a:custGeom>
              <a:avLst/>
              <a:gdLst/>
              <a:ahLst/>
              <a:cxnLst/>
              <a:rect l="0" t="0" r="0" b="0"/>
              <a:pathLst>
                <a:path w="114227" h="26791">
                  <a:moveTo>
                    <a:pt x="42789" y="26790"/>
                  </a:moveTo>
                  <a:lnTo>
                    <a:pt x="38048" y="22049"/>
                  </a:lnTo>
                  <a:lnTo>
                    <a:pt x="30429" y="19722"/>
                  </a:lnTo>
                  <a:lnTo>
                    <a:pt x="0" y="17892"/>
                  </a:lnTo>
                  <a:lnTo>
                    <a:pt x="372" y="16889"/>
                  </a:lnTo>
                  <a:lnTo>
                    <a:pt x="3432" y="13129"/>
                  </a:lnTo>
                  <a:lnTo>
                    <a:pt x="8099" y="10796"/>
                  </a:lnTo>
                  <a:lnTo>
                    <a:pt x="40395" y="9039"/>
                  </a:lnTo>
                  <a:lnTo>
                    <a:pt x="82014" y="6299"/>
                  </a:lnTo>
                  <a:lnTo>
                    <a:pt x="11422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1" name="SMARTInkShape-Group477"/>
          <p:cNvGrpSpPr/>
          <p:nvPr/>
        </p:nvGrpSpPr>
        <p:grpSpPr>
          <a:xfrm>
            <a:off x="1215679" y="3705820"/>
            <a:ext cx="864939" cy="355782"/>
            <a:chOff x="1215679" y="3705820"/>
            <a:chExt cx="864939" cy="355782"/>
          </a:xfrm>
        </p:grpSpPr>
        <p:sp>
          <p:nvSpPr>
            <p:cNvPr id="943" name="SMARTInkShape-4039"/>
            <p:cNvSpPr/>
            <p:nvPr/>
          </p:nvSpPr>
          <p:spPr>
            <a:xfrm>
              <a:off x="1410891" y="3814449"/>
              <a:ext cx="125016" cy="122028"/>
            </a:xfrm>
            <a:custGeom>
              <a:avLst/>
              <a:gdLst/>
              <a:ahLst/>
              <a:cxnLst/>
              <a:rect l="0" t="0" r="0" b="0"/>
              <a:pathLst>
                <a:path w="125016" h="122028">
                  <a:moveTo>
                    <a:pt x="0" y="34246"/>
                  </a:moveTo>
                  <a:lnTo>
                    <a:pt x="4740" y="38987"/>
                  </a:lnTo>
                  <a:lnTo>
                    <a:pt x="7067" y="46606"/>
                  </a:lnTo>
                  <a:lnTo>
                    <a:pt x="9094" y="55614"/>
                  </a:lnTo>
                  <a:lnTo>
                    <a:pt x="14821" y="67256"/>
                  </a:lnTo>
                  <a:lnTo>
                    <a:pt x="17951" y="81840"/>
                  </a:lnTo>
                  <a:lnTo>
                    <a:pt x="23729" y="93879"/>
                  </a:lnTo>
                  <a:lnTo>
                    <a:pt x="26386" y="111491"/>
                  </a:lnTo>
                  <a:lnTo>
                    <a:pt x="34442" y="122027"/>
                  </a:lnTo>
                  <a:lnTo>
                    <a:pt x="34867" y="121541"/>
                  </a:lnTo>
                  <a:lnTo>
                    <a:pt x="36709" y="81040"/>
                  </a:lnTo>
                  <a:lnTo>
                    <a:pt x="42786" y="60283"/>
                  </a:lnTo>
                  <a:lnTo>
                    <a:pt x="43406" y="54581"/>
                  </a:lnTo>
                  <a:lnTo>
                    <a:pt x="57669" y="26026"/>
                  </a:lnTo>
                  <a:lnTo>
                    <a:pt x="75582" y="3499"/>
                  </a:lnTo>
                  <a:lnTo>
                    <a:pt x="80886" y="737"/>
                  </a:lnTo>
                  <a:lnTo>
                    <a:pt x="83689" y="0"/>
                  </a:lnTo>
                  <a:lnTo>
                    <a:pt x="85558" y="501"/>
                  </a:lnTo>
                  <a:lnTo>
                    <a:pt x="86805" y="1828"/>
                  </a:lnTo>
                  <a:lnTo>
                    <a:pt x="87635" y="3704"/>
                  </a:lnTo>
                  <a:lnTo>
                    <a:pt x="89181" y="4955"/>
                  </a:lnTo>
                  <a:lnTo>
                    <a:pt x="98791" y="9609"/>
                  </a:lnTo>
                  <a:lnTo>
                    <a:pt x="101579" y="11868"/>
                  </a:lnTo>
                  <a:lnTo>
                    <a:pt x="104677" y="17024"/>
                  </a:lnTo>
                  <a:lnTo>
                    <a:pt x="107046" y="22623"/>
                  </a:lnTo>
                  <a:lnTo>
                    <a:pt x="112966" y="31353"/>
                  </a:lnTo>
                  <a:lnTo>
                    <a:pt x="124106" y="66163"/>
                  </a:lnTo>
                  <a:lnTo>
                    <a:pt x="125015" y="967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" name="SMARTInkShape-4040"/>
            <p:cNvSpPr/>
            <p:nvPr/>
          </p:nvSpPr>
          <p:spPr>
            <a:xfrm>
              <a:off x="1215679" y="3821906"/>
              <a:ext cx="150564" cy="124827"/>
            </a:xfrm>
            <a:custGeom>
              <a:avLst/>
              <a:gdLst/>
              <a:ahLst/>
              <a:cxnLst/>
              <a:rect l="0" t="0" r="0" b="0"/>
              <a:pathLst>
                <a:path w="150564" h="124827">
                  <a:moveTo>
                    <a:pt x="7688" y="0"/>
                  </a:moveTo>
                  <a:lnTo>
                    <a:pt x="7688" y="12429"/>
                  </a:lnTo>
                  <a:lnTo>
                    <a:pt x="5042" y="18092"/>
                  </a:lnTo>
                  <a:lnTo>
                    <a:pt x="2948" y="20991"/>
                  </a:lnTo>
                  <a:lnTo>
                    <a:pt x="0" y="34552"/>
                  </a:lnTo>
                  <a:lnTo>
                    <a:pt x="7925" y="68383"/>
                  </a:lnTo>
                  <a:lnTo>
                    <a:pt x="17253" y="87224"/>
                  </a:lnTo>
                  <a:lnTo>
                    <a:pt x="37491" y="117700"/>
                  </a:lnTo>
                  <a:lnTo>
                    <a:pt x="43423" y="121764"/>
                  </a:lnTo>
                  <a:lnTo>
                    <a:pt x="50360" y="123571"/>
                  </a:lnTo>
                  <a:lnTo>
                    <a:pt x="71932" y="124826"/>
                  </a:lnTo>
                  <a:lnTo>
                    <a:pt x="78574" y="122285"/>
                  </a:lnTo>
                  <a:lnTo>
                    <a:pt x="122184" y="90462"/>
                  </a:lnTo>
                  <a:lnTo>
                    <a:pt x="134327" y="78618"/>
                  </a:lnTo>
                  <a:lnTo>
                    <a:pt x="138386" y="69337"/>
                  </a:lnTo>
                  <a:lnTo>
                    <a:pt x="149927" y="24873"/>
                  </a:lnTo>
                  <a:lnTo>
                    <a:pt x="15056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" name="SMARTInkShape-4041"/>
            <p:cNvSpPr/>
            <p:nvPr/>
          </p:nvSpPr>
          <p:spPr>
            <a:xfrm>
              <a:off x="1553766" y="3705820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1785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SMARTInkShape-4042"/>
            <p:cNvSpPr/>
            <p:nvPr/>
          </p:nvSpPr>
          <p:spPr>
            <a:xfrm>
              <a:off x="1651992" y="3830836"/>
              <a:ext cx="125017" cy="106992"/>
            </a:xfrm>
            <a:custGeom>
              <a:avLst/>
              <a:gdLst/>
              <a:ahLst/>
              <a:cxnLst/>
              <a:rect l="0" t="0" r="0" b="0"/>
              <a:pathLst>
                <a:path w="125017" h="106992">
                  <a:moveTo>
                    <a:pt x="0" y="17859"/>
                  </a:moveTo>
                  <a:lnTo>
                    <a:pt x="4740" y="22600"/>
                  </a:lnTo>
                  <a:lnTo>
                    <a:pt x="7068" y="30219"/>
                  </a:lnTo>
                  <a:lnTo>
                    <a:pt x="11024" y="45665"/>
                  </a:lnTo>
                  <a:lnTo>
                    <a:pt x="18480" y="60163"/>
                  </a:lnTo>
                  <a:lnTo>
                    <a:pt x="21250" y="63921"/>
                  </a:lnTo>
                  <a:lnTo>
                    <a:pt x="24327" y="73388"/>
                  </a:lnTo>
                  <a:lnTo>
                    <a:pt x="26687" y="83219"/>
                  </a:lnTo>
                  <a:lnTo>
                    <a:pt x="36287" y="97614"/>
                  </a:lnTo>
                  <a:lnTo>
                    <a:pt x="41924" y="102915"/>
                  </a:lnTo>
                  <a:lnTo>
                    <a:pt x="47737" y="105271"/>
                  </a:lnTo>
                  <a:lnTo>
                    <a:pt x="65494" y="106991"/>
                  </a:lnTo>
                  <a:lnTo>
                    <a:pt x="71442" y="104437"/>
                  </a:lnTo>
                  <a:lnTo>
                    <a:pt x="101203" y="77343"/>
                  </a:lnTo>
                  <a:lnTo>
                    <a:pt x="112117" y="59338"/>
                  </a:lnTo>
                  <a:lnTo>
                    <a:pt x="124085" y="20743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7" name="SMARTInkShape-4043"/>
            <p:cNvSpPr/>
            <p:nvPr/>
          </p:nvSpPr>
          <p:spPr>
            <a:xfrm>
              <a:off x="1580555" y="3821906"/>
              <a:ext cx="79957" cy="239696"/>
            </a:xfrm>
            <a:custGeom>
              <a:avLst/>
              <a:gdLst/>
              <a:ahLst/>
              <a:cxnLst/>
              <a:rect l="0" t="0" r="0" b="0"/>
              <a:pathLst>
                <a:path w="79957" h="239696">
                  <a:moveTo>
                    <a:pt x="26789" y="0"/>
                  </a:moveTo>
                  <a:lnTo>
                    <a:pt x="26789" y="12429"/>
                  </a:lnTo>
                  <a:lnTo>
                    <a:pt x="44880" y="56477"/>
                  </a:lnTo>
                  <a:lnTo>
                    <a:pt x="55460" y="100343"/>
                  </a:lnTo>
                  <a:lnTo>
                    <a:pt x="68957" y="144923"/>
                  </a:lnTo>
                  <a:lnTo>
                    <a:pt x="73348" y="167625"/>
                  </a:lnTo>
                  <a:lnTo>
                    <a:pt x="78980" y="188333"/>
                  </a:lnTo>
                  <a:lnTo>
                    <a:pt x="79956" y="203529"/>
                  </a:lnTo>
                  <a:lnTo>
                    <a:pt x="77538" y="212166"/>
                  </a:lnTo>
                  <a:lnTo>
                    <a:pt x="64106" y="230283"/>
                  </a:lnTo>
                  <a:lnTo>
                    <a:pt x="58241" y="236352"/>
                  </a:lnTo>
                  <a:lnTo>
                    <a:pt x="53004" y="238991"/>
                  </a:lnTo>
                  <a:lnTo>
                    <a:pt x="50219" y="239695"/>
                  </a:lnTo>
                  <a:lnTo>
                    <a:pt x="41832" y="237830"/>
                  </a:lnTo>
                  <a:lnTo>
                    <a:pt x="0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8" name="SMARTInkShape-4044"/>
            <p:cNvSpPr/>
            <p:nvPr/>
          </p:nvSpPr>
          <p:spPr>
            <a:xfrm>
              <a:off x="1866414" y="3786187"/>
              <a:ext cx="53424" cy="133946"/>
            </a:xfrm>
            <a:custGeom>
              <a:avLst/>
              <a:gdLst/>
              <a:ahLst/>
              <a:cxnLst/>
              <a:rect l="0" t="0" r="0" b="0"/>
              <a:pathLst>
                <a:path w="53424" h="133946">
                  <a:moveTo>
                    <a:pt x="8820" y="0"/>
                  </a:moveTo>
                  <a:lnTo>
                    <a:pt x="8820" y="7689"/>
                  </a:lnTo>
                  <a:lnTo>
                    <a:pt x="1132" y="16510"/>
                  </a:lnTo>
                  <a:lnTo>
                    <a:pt x="258" y="22200"/>
                  </a:lnTo>
                  <a:lnTo>
                    <a:pt x="0" y="30170"/>
                  </a:lnTo>
                  <a:lnTo>
                    <a:pt x="2585" y="35899"/>
                  </a:lnTo>
                  <a:lnTo>
                    <a:pt x="32664" y="78140"/>
                  </a:lnTo>
                  <a:lnTo>
                    <a:pt x="50825" y="106591"/>
                  </a:lnTo>
                  <a:lnTo>
                    <a:pt x="53237" y="117898"/>
                  </a:lnTo>
                  <a:lnTo>
                    <a:pt x="53423" y="128350"/>
                  </a:lnTo>
                  <a:lnTo>
                    <a:pt x="52446" y="130215"/>
                  </a:lnTo>
                  <a:lnTo>
                    <a:pt x="50803" y="131459"/>
                  </a:lnTo>
                  <a:lnTo>
                    <a:pt x="45776" y="133455"/>
                  </a:lnTo>
                  <a:lnTo>
                    <a:pt x="17750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" name="SMARTInkShape-4045"/>
            <p:cNvSpPr/>
            <p:nvPr/>
          </p:nvSpPr>
          <p:spPr>
            <a:xfrm>
              <a:off x="2027039" y="3714750"/>
              <a:ext cx="53579" cy="232172"/>
            </a:xfrm>
            <a:custGeom>
              <a:avLst/>
              <a:gdLst/>
              <a:ahLst/>
              <a:cxnLst/>
              <a:rect l="0" t="0" r="0" b="0"/>
              <a:pathLst>
                <a:path w="53579" h="232172">
                  <a:moveTo>
                    <a:pt x="0" y="0"/>
                  </a:moveTo>
                  <a:lnTo>
                    <a:pt x="0" y="39319"/>
                  </a:lnTo>
                  <a:lnTo>
                    <a:pt x="0" y="80404"/>
                  </a:lnTo>
                  <a:lnTo>
                    <a:pt x="0" y="122041"/>
                  </a:lnTo>
                  <a:lnTo>
                    <a:pt x="992" y="165695"/>
                  </a:lnTo>
                  <a:lnTo>
                    <a:pt x="9714" y="199013"/>
                  </a:lnTo>
                  <a:lnTo>
                    <a:pt x="20991" y="216031"/>
                  </a:lnTo>
                  <a:lnTo>
                    <a:pt x="26858" y="220037"/>
                  </a:lnTo>
                  <a:lnTo>
                    <a:pt x="32773" y="222809"/>
                  </a:lnTo>
                  <a:lnTo>
                    <a:pt x="41681" y="228957"/>
                  </a:lnTo>
                  <a:lnTo>
                    <a:pt x="53578" y="2321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" name="SMARTInkShape-4046"/>
            <p:cNvSpPr/>
            <p:nvPr/>
          </p:nvSpPr>
          <p:spPr>
            <a:xfrm>
              <a:off x="1965881" y="3795295"/>
              <a:ext cx="114737" cy="26612"/>
            </a:xfrm>
            <a:custGeom>
              <a:avLst/>
              <a:gdLst/>
              <a:ahLst/>
              <a:cxnLst/>
              <a:rect l="0" t="0" r="0" b="0"/>
              <a:pathLst>
                <a:path w="114737" h="26612">
                  <a:moveTo>
                    <a:pt x="16509" y="26611"/>
                  </a:moveTo>
                  <a:lnTo>
                    <a:pt x="16509" y="21870"/>
                  </a:lnTo>
                  <a:lnTo>
                    <a:pt x="15517" y="20474"/>
                  </a:lnTo>
                  <a:lnTo>
                    <a:pt x="13864" y="19543"/>
                  </a:lnTo>
                  <a:lnTo>
                    <a:pt x="8821" y="18049"/>
                  </a:lnTo>
                  <a:lnTo>
                    <a:pt x="0" y="10025"/>
                  </a:lnTo>
                  <a:lnTo>
                    <a:pt x="542" y="8608"/>
                  </a:lnTo>
                  <a:lnTo>
                    <a:pt x="3791" y="4389"/>
                  </a:lnTo>
                  <a:lnTo>
                    <a:pt x="11187" y="1852"/>
                  </a:lnTo>
                  <a:lnTo>
                    <a:pt x="53329" y="0"/>
                  </a:lnTo>
                  <a:lnTo>
                    <a:pt x="79343" y="2520"/>
                  </a:lnTo>
                  <a:lnTo>
                    <a:pt x="114736" y="87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7" name="SMARTInkShape-Group478"/>
          <p:cNvGrpSpPr/>
          <p:nvPr/>
        </p:nvGrpSpPr>
        <p:grpSpPr>
          <a:xfrm>
            <a:off x="553641" y="3723679"/>
            <a:ext cx="2401672" cy="464345"/>
            <a:chOff x="553641" y="3723679"/>
            <a:chExt cx="2401672" cy="464345"/>
          </a:xfrm>
        </p:grpSpPr>
        <p:sp>
          <p:nvSpPr>
            <p:cNvPr id="952" name="SMARTInkShape-4047"/>
            <p:cNvSpPr/>
            <p:nvPr/>
          </p:nvSpPr>
          <p:spPr>
            <a:xfrm>
              <a:off x="553641" y="4081271"/>
              <a:ext cx="321469" cy="53175"/>
            </a:xfrm>
            <a:custGeom>
              <a:avLst/>
              <a:gdLst/>
              <a:ahLst/>
              <a:cxnLst/>
              <a:rect l="0" t="0" r="0" b="0"/>
              <a:pathLst>
                <a:path w="321469" h="53175">
                  <a:moveTo>
                    <a:pt x="0" y="53174"/>
                  </a:moveTo>
                  <a:lnTo>
                    <a:pt x="16805" y="37361"/>
                  </a:lnTo>
                  <a:lnTo>
                    <a:pt x="44151" y="20046"/>
                  </a:lnTo>
                  <a:lnTo>
                    <a:pt x="84664" y="8462"/>
                  </a:lnTo>
                  <a:lnTo>
                    <a:pt x="125581" y="960"/>
                  </a:lnTo>
                  <a:lnTo>
                    <a:pt x="161453" y="0"/>
                  </a:lnTo>
                  <a:lnTo>
                    <a:pt x="191811" y="2421"/>
                  </a:lnTo>
                  <a:lnTo>
                    <a:pt x="224156" y="5812"/>
                  </a:lnTo>
                  <a:lnTo>
                    <a:pt x="255067" y="7320"/>
                  </a:lnTo>
                  <a:lnTo>
                    <a:pt x="295620" y="12909"/>
                  </a:lnTo>
                  <a:lnTo>
                    <a:pt x="321468" y="174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" name="SMARTInkShape-4048"/>
            <p:cNvSpPr/>
            <p:nvPr/>
          </p:nvSpPr>
          <p:spPr>
            <a:xfrm>
              <a:off x="1187648" y="4108272"/>
              <a:ext cx="714376" cy="79752"/>
            </a:xfrm>
            <a:custGeom>
              <a:avLst/>
              <a:gdLst/>
              <a:ahLst/>
              <a:cxnLst/>
              <a:rect l="0" t="0" r="0" b="0"/>
              <a:pathLst>
                <a:path w="714376" h="79752">
                  <a:moveTo>
                    <a:pt x="0" y="35103"/>
                  </a:moveTo>
                  <a:lnTo>
                    <a:pt x="12429" y="35103"/>
                  </a:lnTo>
                  <a:lnTo>
                    <a:pt x="18092" y="32457"/>
                  </a:lnTo>
                  <a:lnTo>
                    <a:pt x="20991" y="30362"/>
                  </a:lnTo>
                  <a:lnTo>
                    <a:pt x="58897" y="19290"/>
                  </a:lnTo>
                  <a:lnTo>
                    <a:pt x="99865" y="10776"/>
                  </a:lnTo>
                  <a:lnTo>
                    <a:pt x="137077" y="6397"/>
                  </a:lnTo>
                  <a:lnTo>
                    <a:pt x="167088" y="2501"/>
                  </a:lnTo>
                  <a:lnTo>
                    <a:pt x="203576" y="769"/>
                  </a:lnTo>
                  <a:lnTo>
                    <a:pt x="242945" y="0"/>
                  </a:lnTo>
                  <a:lnTo>
                    <a:pt x="285577" y="650"/>
                  </a:lnTo>
                  <a:lnTo>
                    <a:pt x="309448" y="2212"/>
                  </a:lnTo>
                  <a:lnTo>
                    <a:pt x="334291" y="4246"/>
                  </a:lnTo>
                  <a:lnTo>
                    <a:pt x="361767" y="6594"/>
                  </a:lnTo>
                  <a:lnTo>
                    <a:pt x="390998" y="9152"/>
                  </a:lnTo>
                  <a:lnTo>
                    <a:pt x="421400" y="11849"/>
                  </a:lnTo>
                  <a:lnTo>
                    <a:pt x="452582" y="16624"/>
                  </a:lnTo>
                  <a:lnTo>
                    <a:pt x="484284" y="22783"/>
                  </a:lnTo>
                  <a:lnTo>
                    <a:pt x="516333" y="29866"/>
                  </a:lnTo>
                  <a:lnTo>
                    <a:pt x="546628" y="36573"/>
                  </a:lnTo>
                  <a:lnTo>
                    <a:pt x="575755" y="43028"/>
                  </a:lnTo>
                  <a:lnTo>
                    <a:pt x="604102" y="49316"/>
                  </a:lnTo>
                  <a:lnTo>
                    <a:pt x="628954" y="55493"/>
                  </a:lnTo>
                  <a:lnTo>
                    <a:pt x="672442" y="67647"/>
                  </a:lnTo>
                  <a:lnTo>
                    <a:pt x="714375" y="797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4" name="SMARTInkShape-4049"/>
            <p:cNvSpPr/>
            <p:nvPr/>
          </p:nvSpPr>
          <p:spPr>
            <a:xfrm>
              <a:off x="2348508" y="3723679"/>
              <a:ext cx="89297" cy="330400"/>
            </a:xfrm>
            <a:custGeom>
              <a:avLst/>
              <a:gdLst/>
              <a:ahLst/>
              <a:cxnLst/>
              <a:rect l="0" t="0" r="0" b="0"/>
              <a:pathLst>
                <a:path w="89297" h="330400">
                  <a:moveTo>
                    <a:pt x="0" y="0"/>
                  </a:moveTo>
                  <a:lnTo>
                    <a:pt x="4740" y="0"/>
                  </a:lnTo>
                  <a:lnTo>
                    <a:pt x="6137" y="993"/>
                  </a:lnTo>
                  <a:lnTo>
                    <a:pt x="7068" y="2647"/>
                  </a:lnTo>
                  <a:lnTo>
                    <a:pt x="7688" y="4741"/>
                  </a:lnTo>
                  <a:lnTo>
                    <a:pt x="18479" y="18092"/>
                  </a:lnTo>
                  <a:lnTo>
                    <a:pt x="26973" y="29504"/>
                  </a:lnTo>
                  <a:lnTo>
                    <a:pt x="31831" y="39903"/>
                  </a:lnTo>
                  <a:lnTo>
                    <a:pt x="42558" y="83084"/>
                  </a:lnTo>
                  <a:lnTo>
                    <a:pt x="50510" y="125374"/>
                  </a:lnTo>
                  <a:lnTo>
                    <a:pt x="57914" y="169712"/>
                  </a:lnTo>
                  <a:lnTo>
                    <a:pt x="61902" y="214319"/>
                  </a:lnTo>
                  <a:lnTo>
                    <a:pt x="64974" y="246395"/>
                  </a:lnTo>
                  <a:lnTo>
                    <a:pt x="74901" y="287458"/>
                  </a:lnTo>
                  <a:lnTo>
                    <a:pt x="89296" y="3303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" name="SMARTInkShape-4050"/>
            <p:cNvSpPr/>
            <p:nvPr/>
          </p:nvSpPr>
          <p:spPr>
            <a:xfrm>
              <a:off x="2536307" y="3902432"/>
              <a:ext cx="160460" cy="98069"/>
            </a:xfrm>
            <a:custGeom>
              <a:avLst/>
              <a:gdLst/>
              <a:ahLst/>
              <a:cxnLst/>
              <a:rect l="0" t="0" r="0" b="0"/>
              <a:pathLst>
                <a:path w="160460" h="98069">
                  <a:moveTo>
                    <a:pt x="133670" y="35560"/>
                  </a:moveTo>
                  <a:lnTo>
                    <a:pt x="109581" y="12464"/>
                  </a:lnTo>
                  <a:lnTo>
                    <a:pt x="97896" y="6855"/>
                  </a:lnTo>
                  <a:lnTo>
                    <a:pt x="94938" y="4517"/>
                  </a:lnTo>
                  <a:lnTo>
                    <a:pt x="90981" y="3950"/>
                  </a:lnTo>
                  <a:lnTo>
                    <a:pt x="65042" y="9209"/>
                  </a:lnTo>
                  <a:lnTo>
                    <a:pt x="33182" y="23954"/>
                  </a:lnTo>
                  <a:lnTo>
                    <a:pt x="10353" y="38576"/>
                  </a:lnTo>
                  <a:lnTo>
                    <a:pt x="6810" y="42531"/>
                  </a:lnTo>
                  <a:lnTo>
                    <a:pt x="2873" y="52218"/>
                  </a:lnTo>
                  <a:lnTo>
                    <a:pt x="0" y="73888"/>
                  </a:lnTo>
                  <a:lnTo>
                    <a:pt x="2493" y="80045"/>
                  </a:lnTo>
                  <a:lnTo>
                    <a:pt x="4547" y="83076"/>
                  </a:lnTo>
                  <a:lnTo>
                    <a:pt x="6908" y="85097"/>
                  </a:lnTo>
                  <a:lnTo>
                    <a:pt x="30774" y="94920"/>
                  </a:lnTo>
                  <a:lnTo>
                    <a:pt x="41967" y="96668"/>
                  </a:lnTo>
                  <a:lnTo>
                    <a:pt x="50910" y="94800"/>
                  </a:lnTo>
                  <a:lnTo>
                    <a:pt x="81687" y="77041"/>
                  </a:lnTo>
                  <a:lnTo>
                    <a:pt x="91588" y="68245"/>
                  </a:lnTo>
                  <a:lnTo>
                    <a:pt x="95123" y="59678"/>
                  </a:lnTo>
                  <a:lnTo>
                    <a:pt x="106464" y="15200"/>
                  </a:lnTo>
                  <a:lnTo>
                    <a:pt x="106757" y="5935"/>
                  </a:lnTo>
                  <a:lnTo>
                    <a:pt x="105806" y="3904"/>
                  </a:lnTo>
                  <a:lnTo>
                    <a:pt x="104180" y="2550"/>
                  </a:lnTo>
                  <a:lnTo>
                    <a:pt x="98315" y="0"/>
                  </a:lnTo>
                  <a:lnTo>
                    <a:pt x="97954" y="29654"/>
                  </a:lnTo>
                  <a:lnTo>
                    <a:pt x="102692" y="43291"/>
                  </a:lnTo>
                  <a:lnTo>
                    <a:pt x="110380" y="55159"/>
                  </a:lnTo>
                  <a:lnTo>
                    <a:pt x="154401" y="92105"/>
                  </a:lnTo>
                  <a:lnTo>
                    <a:pt x="160459" y="980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" name="SMARTInkShape-4051"/>
            <p:cNvSpPr/>
            <p:nvPr/>
          </p:nvSpPr>
          <p:spPr>
            <a:xfrm>
              <a:off x="2741446" y="3768328"/>
              <a:ext cx="213867" cy="203984"/>
            </a:xfrm>
            <a:custGeom>
              <a:avLst/>
              <a:gdLst/>
              <a:ahLst/>
              <a:cxnLst/>
              <a:rect l="0" t="0" r="0" b="0"/>
              <a:pathLst>
                <a:path w="213867" h="203984">
                  <a:moveTo>
                    <a:pt x="8898" y="98226"/>
                  </a:moveTo>
                  <a:lnTo>
                    <a:pt x="8898" y="102967"/>
                  </a:lnTo>
                  <a:lnTo>
                    <a:pt x="6252" y="107940"/>
                  </a:lnTo>
                  <a:lnTo>
                    <a:pt x="2761" y="113458"/>
                  </a:lnTo>
                  <a:lnTo>
                    <a:pt x="795" y="123134"/>
                  </a:lnTo>
                  <a:lnTo>
                    <a:pt x="0" y="159158"/>
                  </a:lnTo>
                  <a:lnTo>
                    <a:pt x="2628" y="167641"/>
                  </a:lnTo>
                  <a:lnTo>
                    <a:pt x="6111" y="174718"/>
                  </a:lnTo>
                  <a:lnTo>
                    <a:pt x="9064" y="184280"/>
                  </a:lnTo>
                  <a:lnTo>
                    <a:pt x="13271" y="190382"/>
                  </a:lnTo>
                  <a:lnTo>
                    <a:pt x="18448" y="193754"/>
                  </a:lnTo>
                  <a:lnTo>
                    <a:pt x="24057" y="196246"/>
                  </a:lnTo>
                  <a:lnTo>
                    <a:pt x="32792" y="202235"/>
                  </a:lnTo>
                  <a:lnTo>
                    <a:pt x="38700" y="203983"/>
                  </a:lnTo>
                  <a:lnTo>
                    <a:pt x="41664" y="203458"/>
                  </a:lnTo>
                  <a:lnTo>
                    <a:pt x="53551" y="198131"/>
                  </a:lnTo>
                  <a:lnTo>
                    <a:pt x="65123" y="194305"/>
                  </a:lnTo>
                  <a:lnTo>
                    <a:pt x="78473" y="186886"/>
                  </a:lnTo>
                  <a:lnTo>
                    <a:pt x="94973" y="173548"/>
                  </a:lnTo>
                  <a:lnTo>
                    <a:pt x="101062" y="171390"/>
                  </a:lnTo>
                  <a:lnTo>
                    <a:pt x="107076" y="165140"/>
                  </a:lnTo>
                  <a:lnTo>
                    <a:pt x="114280" y="154439"/>
                  </a:lnTo>
                  <a:lnTo>
                    <a:pt x="115528" y="147845"/>
                  </a:lnTo>
                  <a:lnTo>
                    <a:pt x="116696" y="146188"/>
                  </a:lnTo>
                  <a:lnTo>
                    <a:pt x="118466" y="145084"/>
                  </a:lnTo>
                  <a:lnTo>
                    <a:pt x="124602" y="143004"/>
                  </a:lnTo>
                  <a:lnTo>
                    <a:pt x="117262" y="150575"/>
                  </a:lnTo>
                  <a:lnTo>
                    <a:pt x="116160" y="159385"/>
                  </a:lnTo>
                  <a:lnTo>
                    <a:pt x="116056" y="176949"/>
                  </a:lnTo>
                  <a:lnTo>
                    <a:pt x="120795" y="182847"/>
                  </a:lnTo>
                  <a:lnTo>
                    <a:pt x="125768" y="185445"/>
                  </a:lnTo>
                  <a:lnTo>
                    <a:pt x="137045" y="187113"/>
                  </a:lnTo>
                  <a:lnTo>
                    <a:pt x="142912" y="184695"/>
                  </a:lnTo>
                  <a:lnTo>
                    <a:pt x="148827" y="181305"/>
                  </a:lnTo>
                  <a:lnTo>
                    <a:pt x="168423" y="174210"/>
                  </a:lnTo>
                  <a:lnTo>
                    <a:pt x="176701" y="166393"/>
                  </a:lnTo>
                  <a:lnTo>
                    <a:pt x="199289" y="127801"/>
                  </a:lnTo>
                  <a:lnTo>
                    <a:pt x="211133" y="88274"/>
                  </a:lnTo>
                  <a:lnTo>
                    <a:pt x="213866" y="61552"/>
                  </a:lnTo>
                  <a:lnTo>
                    <a:pt x="205162" y="24575"/>
                  </a:lnTo>
                  <a:lnTo>
                    <a:pt x="19642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58" name="SMARTInkShape-4052"/>
          <p:cNvSpPr/>
          <p:nvPr/>
        </p:nvSpPr>
        <p:spPr>
          <a:xfrm>
            <a:off x="3091600" y="3670243"/>
            <a:ext cx="417768" cy="339187"/>
          </a:xfrm>
          <a:custGeom>
            <a:avLst/>
            <a:gdLst/>
            <a:ahLst/>
            <a:cxnLst/>
            <a:rect l="0" t="0" r="0" b="0"/>
            <a:pathLst>
              <a:path w="417768" h="339187">
                <a:moveTo>
                  <a:pt x="176665" y="17718"/>
                </a:moveTo>
                <a:lnTo>
                  <a:pt x="171925" y="17718"/>
                </a:lnTo>
                <a:lnTo>
                  <a:pt x="170528" y="16725"/>
                </a:lnTo>
                <a:lnTo>
                  <a:pt x="169597" y="15072"/>
                </a:lnTo>
                <a:lnTo>
                  <a:pt x="168977" y="12977"/>
                </a:lnTo>
                <a:lnTo>
                  <a:pt x="163363" y="5289"/>
                </a:lnTo>
                <a:lnTo>
                  <a:pt x="155540" y="2272"/>
                </a:lnTo>
                <a:lnTo>
                  <a:pt x="124631" y="0"/>
                </a:lnTo>
                <a:lnTo>
                  <a:pt x="83316" y="9953"/>
                </a:lnTo>
                <a:lnTo>
                  <a:pt x="40564" y="33042"/>
                </a:lnTo>
                <a:lnTo>
                  <a:pt x="28202" y="43049"/>
                </a:lnTo>
                <a:lnTo>
                  <a:pt x="4579" y="85071"/>
                </a:lnTo>
                <a:lnTo>
                  <a:pt x="0" y="103710"/>
                </a:lnTo>
                <a:lnTo>
                  <a:pt x="3383" y="126541"/>
                </a:lnTo>
                <a:lnTo>
                  <a:pt x="15410" y="147417"/>
                </a:lnTo>
                <a:lnTo>
                  <a:pt x="52757" y="185353"/>
                </a:lnTo>
                <a:lnTo>
                  <a:pt x="92327" y="210794"/>
                </a:lnTo>
                <a:lnTo>
                  <a:pt x="131392" y="233675"/>
                </a:lnTo>
                <a:lnTo>
                  <a:pt x="174386" y="254566"/>
                </a:lnTo>
                <a:lnTo>
                  <a:pt x="218544" y="273324"/>
                </a:lnTo>
                <a:lnTo>
                  <a:pt x="263047" y="291449"/>
                </a:lnTo>
                <a:lnTo>
                  <a:pt x="302912" y="304647"/>
                </a:lnTo>
                <a:lnTo>
                  <a:pt x="339859" y="314842"/>
                </a:lnTo>
                <a:lnTo>
                  <a:pt x="379778" y="327175"/>
                </a:lnTo>
                <a:lnTo>
                  <a:pt x="417767" y="33918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2" name="SMARTInkShape-Group480"/>
          <p:cNvGrpSpPr/>
          <p:nvPr/>
        </p:nvGrpSpPr>
        <p:grpSpPr>
          <a:xfrm>
            <a:off x="2571917" y="3437929"/>
            <a:ext cx="651701" cy="321470"/>
            <a:chOff x="2571917" y="3437929"/>
            <a:chExt cx="651701" cy="321470"/>
          </a:xfrm>
        </p:grpSpPr>
        <p:sp>
          <p:nvSpPr>
            <p:cNvPr id="959" name="SMARTInkShape-4053"/>
            <p:cNvSpPr/>
            <p:nvPr/>
          </p:nvSpPr>
          <p:spPr>
            <a:xfrm>
              <a:off x="2571917" y="3473681"/>
              <a:ext cx="115920" cy="142843"/>
            </a:xfrm>
            <a:custGeom>
              <a:avLst/>
              <a:gdLst/>
              <a:ahLst/>
              <a:cxnLst/>
              <a:rect l="0" t="0" r="0" b="0"/>
              <a:pathLst>
                <a:path w="115920" h="142843">
                  <a:moveTo>
                    <a:pt x="115919" y="8897"/>
                  </a:moveTo>
                  <a:lnTo>
                    <a:pt x="115919" y="4156"/>
                  </a:lnTo>
                  <a:lnTo>
                    <a:pt x="114927" y="2760"/>
                  </a:lnTo>
                  <a:lnTo>
                    <a:pt x="113273" y="1829"/>
                  </a:lnTo>
                  <a:lnTo>
                    <a:pt x="103490" y="335"/>
                  </a:lnTo>
                  <a:lnTo>
                    <a:pt x="86107" y="0"/>
                  </a:lnTo>
                  <a:lnTo>
                    <a:pt x="46893" y="10993"/>
                  </a:lnTo>
                  <a:lnTo>
                    <a:pt x="7083" y="37564"/>
                  </a:lnTo>
                  <a:lnTo>
                    <a:pt x="4666" y="39914"/>
                  </a:lnTo>
                  <a:lnTo>
                    <a:pt x="4047" y="42474"/>
                  </a:lnTo>
                  <a:lnTo>
                    <a:pt x="4627" y="45172"/>
                  </a:lnTo>
                  <a:lnTo>
                    <a:pt x="6925" y="50816"/>
                  </a:lnTo>
                  <a:lnTo>
                    <a:pt x="7946" y="56632"/>
                  </a:lnTo>
                  <a:lnTo>
                    <a:pt x="9210" y="58580"/>
                  </a:lnTo>
                  <a:lnTo>
                    <a:pt x="11046" y="59878"/>
                  </a:lnTo>
                  <a:lnTo>
                    <a:pt x="16722" y="61321"/>
                  </a:lnTo>
                  <a:lnTo>
                    <a:pt x="59559" y="62430"/>
                  </a:lnTo>
                  <a:lnTo>
                    <a:pt x="88962" y="62475"/>
                  </a:lnTo>
                  <a:lnTo>
                    <a:pt x="84339" y="67216"/>
                  </a:lnTo>
                  <a:lnTo>
                    <a:pt x="76748" y="69543"/>
                  </a:lnTo>
                  <a:lnTo>
                    <a:pt x="67752" y="71570"/>
                  </a:lnTo>
                  <a:lnTo>
                    <a:pt x="24352" y="95299"/>
                  </a:lnTo>
                  <a:lnTo>
                    <a:pt x="6271" y="110111"/>
                  </a:lnTo>
                  <a:lnTo>
                    <a:pt x="2694" y="116058"/>
                  </a:lnTo>
                  <a:lnTo>
                    <a:pt x="0" y="132149"/>
                  </a:lnTo>
                  <a:lnTo>
                    <a:pt x="9363" y="138131"/>
                  </a:lnTo>
                  <a:lnTo>
                    <a:pt x="19965" y="141446"/>
                  </a:lnTo>
                  <a:lnTo>
                    <a:pt x="58583" y="142720"/>
                  </a:lnTo>
                  <a:lnTo>
                    <a:pt x="102703" y="142832"/>
                  </a:lnTo>
                  <a:lnTo>
                    <a:pt x="115919" y="1428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0" name="SMARTInkShape-4054"/>
            <p:cNvSpPr/>
            <p:nvPr/>
          </p:nvSpPr>
          <p:spPr>
            <a:xfrm>
              <a:off x="2812851" y="3437929"/>
              <a:ext cx="133947" cy="321470"/>
            </a:xfrm>
            <a:custGeom>
              <a:avLst/>
              <a:gdLst/>
              <a:ahLst/>
              <a:cxnLst/>
              <a:rect l="0" t="0" r="0" b="0"/>
              <a:pathLst>
                <a:path w="133947" h="321470">
                  <a:moveTo>
                    <a:pt x="133946" y="0"/>
                  </a:moveTo>
                  <a:lnTo>
                    <a:pt x="126257" y="7689"/>
                  </a:lnTo>
                  <a:lnTo>
                    <a:pt x="124269" y="15814"/>
                  </a:lnTo>
                  <a:lnTo>
                    <a:pt x="118952" y="25081"/>
                  </a:lnTo>
                  <a:lnTo>
                    <a:pt x="106983" y="60642"/>
                  </a:lnTo>
                  <a:lnTo>
                    <a:pt x="89667" y="104265"/>
                  </a:lnTo>
                  <a:lnTo>
                    <a:pt x="74463" y="143671"/>
                  </a:lnTo>
                  <a:lnTo>
                    <a:pt x="54798" y="187628"/>
                  </a:lnTo>
                  <a:lnTo>
                    <a:pt x="36272" y="225118"/>
                  </a:lnTo>
                  <a:lnTo>
                    <a:pt x="20909" y="262001"/>
                  </a:lnTo>
                  <a:lnTo>
                    <a:pt x="1767" y="305659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1" name="SMARTInkShape-4055"/>
            <p:cNvSpPr/>
            <p:nvPr/>
          </p:nvSpPr>
          <p:spPr>
            <a:xfrm>
              <a:off x="3009309" y="3482578"/>
              <a:ext cx="214309" cy="159371"/>
            </a:xfrm>
            <a:custGeom>
              <a:avLst/>
              <a:gdLst/>
              <a:ahLst/>
              <a:cxnLst/>
              <a:rect l="0" t="0" r="0" b="0"/>
              <a:pathLst>
                <a:path w="214309" h="159371">
                  <a:moveTo>
                    <a:pt x="53574" y="0"/>
                  </a:moveTo>
                  <a:lnTo>
                    <a:pt x="48833" y="0"/>
                  </a:lnTo>
                  <a:lnTo>
                    <a:pt x="47437" y="992"/>
                  </a:lnTo>
                  <a:lnTo>
                    <a:pt x="46505" y="2646"/>
                  </a:lnTo>
                  <a:lnTo>
                    <a:pt x="45012" y="12429"/>
                  </a:lnTo>
                  <a:lnTo>
                    <a:pt x="44654" y="38709"/>
                  </a:lnTo>
                  <a:lnTo>
                    <a:pt x="42002" y="44654"/>
                  </a:lnTo>
                  <a:lnTo>
                    <a:pt x="38509" y="50604"/>
                  </a:lnTo>
                  <a:lnTo>
                    <a:pt x="35550" y="59532"/>
                  </a:lnTo>
                  <a:lnTo>
                    <a:pt x="29823" y="68461"/>
                  </a:lnTo>
                  <a:lnTo>
                    <a:pt x="15813" y="106604"/>
                  </a:lnTo>
                  <a:lnTo>
                    <a:pt x="3695" y="121966"/>
                  </a:lnTo>
                  <a:lnTo>
                    <a:pt x="1092" y="130947"/>
                  </a:lnTo>
                  <a:lnTo>
                    <a:pt x="0" y="156131"/>
                  </a:lnTo>
                  <a:lnTo>
                    <a:pt x="990" y="157665"/>
                  </a:lnTo>
                  <a:lnTo>
                    <a:pt x="2643" y="158689"/>
                  </a:lnTo>
                  <a:lnTo>
                    <a:pt x="4737" y="159370"/>
                  </a:lnTo>
                  <a:lnTo>
                    <a:pt x="7125" y="158833"/>
                  </a:lnTo>
                  <a:lnTo>
                    <a:pt x="18087" y="153487"/>
                  </a:lnTo>
                  <a:lnTo>
                    <a:pt x="55874" y="151903"/>
                  </a:lnTo>
                  <a:lnTo>
                    <a:pt x="99665" y="144125"/>
                  </a:lnTo>
                  <a:lnTo>
                    <a:pt x="139498" y="142985"/>
                  </a:lnTo>
                  <a:lnTo>
                    <a:pt x="183266" y="135196"/>
                  </a:lnTo>
                  <a:lnTo>
                    <a:pt x="214308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3" name="SMARTInkShape-4056"/>
          <p:cNvSpPr/>
          <p:nvPr/>
        </p:nvSpPr>
        <p:spPr>
          <a:xfrm>
            <a:off x="2361683" y="3420368"/>
            <a:ext cx="405114" cy="231859"/>
          </a:xfrm>
          <a:custGeom>
            <a:avLst/>
            <a:gdLst/>
            <a:ahLst/>
            <a:cxnLst/>
            <a:rect l="0" t="0" r="0" b="0"/>
            <a:pathLst>
              <a:path w="405114" h="231859">
                <a:moveTo>
                  <a:pt x="22543" y="169366"/>
                </a:moveTo>
                <a:lnTo>
                  <a:pt x="22543" y="174107"/>
                </a:lnTo>
                <a:lnTo>
                  <a:pt x="23536" y="175503"/>
                </a:lnTo>
                <a:lnTo>
                  <a:pt x="25189" y="176434"/>
                </a:lnTo>
                <a:lnTo>
                  <a:pt x="27284" y="177055"/>
                </a:lnTo>
                <a:lnTo>
                  <a:pt x="69306" y="205139"/>
                </a:lnTo>
                <a:lnTo>
                  <a:pt x="97236" y="218982"/>
                </a:lnTo>
                <a:lnTo>
                  <a:pt x="141292" y="229780"/>
                </a:lnTo>
                <a:lnTo>
                  <a:pt x="185374" y="231690"/>
                </a:lnTo>
                <a:lnTo>
                  <a:pt x="229972" y="231858"/>
                </a:lnTo>
                <a:lnTo>
                  <a:pt x="274616" y="229227"/>
                </a:lnTo>
                <a:lnTo>
                  <a:pt x="316618" y="213782"/>
                </a:lnTo>
                <a:lnTo>
                  <a:pt x="354119" y="193165"/>
                </a:lnTo>
                <a:lnTo>
                  <a:pt x="373606" y="174141"/>
                </a:lnTo>
                <a:lnTo>
                  <a:pt x="393345" y="145634"/>
                </a:lnTo>
                <a:lnTo>
                  <a:pt x="404410" y="106689"/>
                </a:lnTo>
                <a:lnTo>
                  <a:pt x="405113" y="100792"/>
                </a:lnTo>
                <a:lnTo>
                  <a:pt x="403249" y="91594"/>
                </a:lnTo>
                <a:lnTo>
                  <a:pt x="400106" y="83207"/>
                </a:lnTo>
                <a:lnTo>
                  <a:pt x="393181" y="55886"/>
                </a:lnTo>
                <a:lnTo>
                  <a:pt x="385378" y="46832"/>
                </a:lnTo>
                <a:lnTo>
                  <a:pt x="348017" y="15490"/>
                </a:lnTo>
                <a:lnTo>
                  <a:pt x="313605" y="7341"/>
                </a:lnTo>
                <a:lnTo>
                  <a:pt x="273624" y="1211"/>
                </a:lnTo>
                <a:lnTo>
                  <a:pt x="237063" y="0"/>
                </a:lnTo>
                <a:lnTo>
                  <a:pt x="211120" y="783"/>
                </a:lnTo>
                <a:lnTo>
                  <a:pt x="173115" y="7402"/>
                </a:lnTo>
                <a:lnTo>
                  <a:pt x="129537" y="25252"/>
                </a:lnTo>
                <a:lnTo>
                  <a:pt x="85030" y="42203"/>
                </a:lnTo>
                <a:lnTo>
                  <a:pt x="45140" y="68664"/>
                </a:lnTo>
                <a:lnTo>
                  <a:pt x="16491" y="97995"/>
                </a:lnTo>
                <a:lnTo>
                  <a:pt x="9932" y="109864"/>
                </a:lnTo>
                <a:lnTo>
                  <a:pt x="0" y="146549"/>
                </a:lnTo>
                <a:lnTo>
                  <a:pt x="4443" y="189312"/>
                </a:lnTo>
                <a:lnTo>
                  <a:pt x="4684" y="19615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1" name="SMARTInkShape-Group482"/>
          <p:cNvGrpSpPr/>
          <p:nvPr/>
        </p:nvGrpSpPr>
        <p:grpSpPr>
          <a:xfrm>
            <a:off x="401836" y="4170164"/>
            <a:ext cx="1125141" cy="258962"/>
            <a:chOff x="401836" y="4170164"/>
            <a:chExt cx="1125141" cy="258962"/>
          </a:xfrm>
        </p:grpSpPr>
        <p:sp>
          <p:nvSpPr>
            <p:cNvPr id="964" name="SMARTInkShape-4057"/>
            <p:cNvSpPr/>
            <p:nvPr/>
          </p:nvSpPr>
          <p:spPr>
            <a:xfrm>
              <a:off x="410875" y="4201171"/>
              <a:ext cx="205274" cy="227955"/>
            </a:xfrm>
            <a:custGeom>
              <a:avLst/>
              <a:gdLst/>
              <a:ahLst/>
              <a:cxnLst/>
              <a:rect l="0" t="0" r="0" b="0"/>
              <a:pathLst>
                <a:path w="205274" h="227955">
                  <a:moveTo>
                    <a:pt x="44539" y="22571"/>
                  </a:moveTo>
                  <a:lnTo>
                    <a:pt x="36851" y="22571"/>
                  </a:lnTo>
                  <a:lnTo>
                    <a:pt x="36437" y="23563"/>
                  </a:lnTo>
                  <a:lnTo>
                    <a:pt x="34690" y="37802"/>
                  </a:lnTo>
                  <a:lnTo>
                    <a:pt x="29494" y="47479"/>
                  </a:lnTo>
                  <a:lnTo>
                    <a:pt x="22049" y="91191"/>
                  </a:lnTo>
                  <a:lnTo>
                    <a:pt x="18002" y="132713"/>
                  </a:lnTo>
                  <a:lnTo>
                    <a:pt x="16832" y="150565"/>
                  </a:lnTo>
                  <a:lnTo>
                    <a:pt x="9654" y="186282"/>
                  </a:lnTo>
                  <a:lnTo>
                    <a:pt x="8930" y="211307"/>
                  </a:lnTo>
                  <a:lnTo>
                    <a:pt x="7901" y="213879"/>
                  </a:lnTo>
                  <a:lnTo>
                    <a:pt x="6223" y="215595"/>
                  </a:lnTo>
                  <a:lnTo>
                    <a:pt x="0" y="218965"/>
                  </a:lnTo>
                  <a:lnTo>
                    <a:pt x="885" y="179876"/>
                  </a:lnTo>
                  <a:lnTo>
                    <a:pt x="8985" y="138433"/>
                  </a:lnTo>
                  <a:lnTo>
                    <a:pt x="21140" y="101537"/>
                  </a:lnTo>
                  <a:lnTo>
                    <a:pt x="33707" y="67935"/>
                  </a:lnTo>
                  <a:lnTo>
                    <a:pt x="65010" y="24451"/>
                  </a:lnTo>
                  <a:lnTo>
                    <a:pt x="84466" y="620"/>
                  </a:lnTo>
                  <a:lnTo>
                    <a:pt x="87032" y="0"/>
                  </a:lnTo>
                  <a:lnTo>
                    <a:pt x="89735" y="578"/>
                  </a:lnTo>
                  <a:lnTo>
                    <a:pt x="96461" y="3895"/>
                  </a:lnTo>
                  <a:lnTo>
                    <a:pt x="102367" y="9210"/>
                  </a:lnTo>
                  <a:lnTo>
                    <a:pt x="104967" y="16963"/>
                  </a:lnTo>
                  <a:lnTo>
                    <a:pt x="107115" y="26032"/>
                  </a:lnTo>
                  <a:lnTo>
                    <a:pt x="112910" y="37707"/>
                  </a:lnTo>
                  <a:lnTo>
                    <a:pt x="125511" y="76338"/>
                  </a:lnTo>
                  <a:lnTo>
                    <a:pt x="130136" y="89132"/>
                  </a:lnTo>
                  <a:lnTo>
                    <a:pt x="140640" y="132876"/>
                  </a:lnTo>
                  <a:lnTo>
                    <a:pt x="158715" y="176453"/>
                  </a:lnTo>
                  <a:lnTo>
                    <a:pt x="193124" y="220821"/>
                  </a:lnTo>
                  <a:lnTo>
                    <a:pt x="205273" y="2279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5" name="SMARTInkShape-4058"/>
            <p:cNvSpPr/>
            <p:nvPr/>
          </p:nvSpPr>
          <p:spPr>
            <a:xfrm>
              <a:off x="401836" y="4277320"/>
              <a:ext cx="187524" cy="35720"/>
            </a:xfrm>
            <a:custGeom>
              <a:avLst/>
              <a:gdLst/>
              <a:ahLst/>
              <a:cxnLst/>
              <a:rect l="0" t="0" r="0" b="0"/>
              <a:pathLst>
                <a:path w="187524" h="35720">
                  <a:moveTo>
                    <a:pt x="0" y="35719"/>
                  </a:moveTo>
                  <a:lnTo>
                    <a:pt x="4740" y="30978"/>
                  </a:lnTo>
                  <a:lnTo>
                    <a:pt x="9714" y="28652"/>
                  </a:lnTo>
                  <a:lnTo>
                    <a:pt x="48996" y="26862"/>
                  </a:lnTo>
                  <a:lnTo>
                    <a:pt x="81226" y="24157"/>
                  </a:lnTo>
                  <a:lnTo>
                    <a:pt x="124136" y="17697"/>
                  </a:lnTo>
                  <a:lnTo>
                    <a:pt x="163372" y="8837"/>
                  </a:lnTo>
                  <a:lnTo>
                    <a:pt x="18752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6" name="SMARTInkShape-4059"/>
            <p:cNvSpPr/>
            <p:nvPr/>
          </p:nvSpPr>
          <p:spPr>
            <a:xfrm>
              <a:off x="696516" y="4170164"/>
              <a:ext cx="17860" cy="250032"/>
            </a:xfrm>
            <a:custGeom>
              <a:avLst/>
              <a:gdLst/>
              <a:ahLst/>
              <a:cxnLst/>
              <a:rect l="0" t="0" r="0" b="0"/>
              <a:pathLst>
                <a:path w="17860" h="250032">
                  <a:moveTo>
                    <a:pt x="17859" y="0"/>
                  </a:moveTo>
                  <a:lnTo>
                    <a:pt x="13118" y="4740"/>
                  </a:lnTo>
                  <a:lnTo>
                    <a:pt x="10791" y="9713"/>
                  </a:lnTo>
                  <a:lnTo>
                    <a:pt x="4221" y="51138"/>
                  </a:lnTo>
                  <a:lnTo>
                    <a:pt x="247" y="92305"/>
                  </a:lnTo>
                  <a:lnTo>
                    <a:pt x="14" y="133947"/>
                  </a:lnTo>
                  <a:lnTo>
                    <a:pt x="0" y="175617"/>
                  </a:lnTo>
                  <a:lnTo>
                    <a:pt x="0" y="216174"/>
                  </a:lnTo>
                  <a:lnTo>
                    <a:pt x="0" y="233752"/>
                  </a:lnTo>
                  <a:lnTo>
                    <a:pt x="2645" y="240481"/>
                  </a:lnTo>
                  <a:lnTo>
                    <a:pt x="8929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7" name="SMARTInkShape-4060"/>
            <p:cNvSpPr/>
            <p:nvPr/>
          </p:nvSpPr>
          <p:spPr>
            <a:xfrm>
              <a:off x="745952" y="4304109"/>
              <a:ext cx="102369" cy="89298"/>
            </a:xfrm>
            <a:custGeom>
              <a:avLst/>
              <a:gdLst/>
              <a:ahLst/>
              <a:cxnLst/>
              <a:rect l="0" t="0" r="0" b="0"/>
              <a:pathLst>
                <a:path w="102369" h="89298">
                  <a:moveTo>
                    <a:pt x="102368" y="0"/>
                  </a:moveTo>
                  <a:lnTo>
                    <a:pt x="60672" y="0"/>
                  </a:lnTo>
                  <a:lnTo>
                    <a:pt x="45810" y="0"/>
                  </a:lnTo>
                  <a:lnTo>
                    <a:pt x="39859" y="2646"/>
                  </a:lnTo>
                  <a:lnTo>
                    <a:pt x="19833" y="15232"/>
                  </a:lnTo>
                  <a:lnTo>
                    <a:pt x="906" y="46398"/>
                  </a:lnTo>
                  <a:lnTo>
                    <a:pt x="0" y="51768"/>
                  </a:lnTo>
                  <a:lnTo>
                    <a:pt x="3400" y="76013"/>
                  </a:lnTo>
                  <a:lnTo>
                    <a:pt x="4640" y="77465"/>
                  </a:lnTo>
                  <a:lnTo>
                    <a:pt x="11765" y="79985"/>
                  </a:lnTo>
                  <a:lnTo>
                    <a:pt x="25386" y="80334"/>
                  </a:lnTo>
                  <a:lnTo>
                    <a:pt x="28226" y="78360"/>
                  </a:lnTo>
                  <a:lnTo>
                    <a:pt x="34028" y="70877"/>
                  </a:lnTo>
                  <a:lnTo>
                    <a:pt x="38132" y="60247"/>
                  </a:lnTo>
                  <a:lnTo>
                    <a:pt x="39348" y="50814"/>
                  </a:lnTo>
                  <a:lnTo>
                    <a:pt x="40511" y="48759"/>
                  </a:lnTo>
                  <a:lnTo>
                    <a:pt x="42279" y="47389"/>
                  </a:lnTo>
                  <a:lnTo>
                    <a:pt x="44449" y="46475"/>
                  </a:lnTo>
                  <a:lnTo>
                    <a:pt x="45896" y="44874"/>
                  </a:lnTo>
                  <a:lnTo>
                    <a:pt x="47504" y="40449"/>
                  </a:lnTo>
                  <a:lnTo>
                    <a:pt x="48677" y="28446"/>
                  </a:lnTo>
                  <a:lnTo>
                    <a:pt x="49707" y="27894"/>
                  </a:lnTo>
                  <a:lnTo>
                    <a:pt x="57610" y="26801"/>
                  </a:lnTo>
                  <a:lnTo>
                    <a:pt x="57719" y="51860"/>
                  </a:lnTo>
                  <a:lnTo>
                    <a:pt x="63857" y="60368"/>
                  </a:lnTo>
                  <a:lnTo>
                    <a:pt x="66814" y="68709"/>
                  </a:lnTo>
                  <a:lnTo>
                    <a:pt x="84509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8" name="SMARTInkShape-4061"/>
            <p:cNvSpPr/>
            <p:nvPr/>
          </p:nvSpPr>
          <p:spPr>
            <a:xfrm>
              <a:off x="910828" y="4214812"/>
              <a:ext cx="107002" cy="187001"/>
            </a:xfrm>
            <a:custGeom>
              <a:avLst/>
              <a:gdLst/>
              <a:ahLst/>
              <a:cxnLst/>
              <a:rect l="0" t="0" r="0" b="0"/>
              <a:pathLst>
                <a:path w="107002" h="187001">
                  <a:moveTo>
                    <a:pt x="0" y="0"/>
                  </a:moveTo>
                  <a:lnTo>
                    <a:pt x="0" y="43373"/>
                  </a:lnTo>
                  <a:lnTo>
                    <a:pt x="0" y="86733"/>
                  </a:lnTo>
                  <a:lnTo>
                    <a:pt x="0" y="131348"/>
                  </a:lnTo>
                  <a:lnTo>
                    <a:pt x="2646" y="140398"/>
                  </a:lnTo>
                  <a:lnTo>
                    <a:pt x="6137" y="147728"/>
                  </a:lnTo>
                  <a:lnTo>
                    <a:pt x="9094" y="157432"/>
                  </a:lnTo>
                  <a:lnTo>
                    <a:pt x="29888" y="181558"/>
                  </a:lnTo>
                  <a:lnTo>
                    <a:pt x="35773" y="184872"/>
                  </a:lnTo>
                  <a:lnTo>
                    <a:pt x="47311" y="186738"/>
                  </a:lnTo>
                  <a:lnTo>
                    <a:pt x="52376" y="187000"/>
                  </a:lnTo>
                  <a:lnTo>
                    <a:pt x="60651" y="184645"/>
                  </a:lnTo>
                  <a:lnTo>
                    <a:pt x="67636" y="181284"/>
                  </a:lnTo>
                  <a:lnTo>
                    <a:pt x="77146" y="178399"/>
                  </a:lnTo>
                  <a:lnTo>
                    <a:pt x="101194" y="157634"/>
                  </a:lnTo>
                  <a:lnTo>
                    <a:pt x="104506" y="151751"/>
                  </a:lnTo>
                  <a:lnTo>
                    <a:pt x="106633" y="139888"/>
                  </a:lnTo>
                  <a:lnTo>
                    <a:pt x="107001" y="130966"/>
                  </a:lnTo>
                  <a:lnTo>
                    <a:pt x="104442" y="125015"/>
                  </a:lnTo>
                  <a:lnTo>
                    <a:pt x="90902" y="108920"/>
                  </a:lnTo>
                  <a:lnTo>
                    <a:pt x="76348" y="101368"/>
                  </a:lnTo>
                  <a:lnTo>
                    <a:pt x="59786" y="98641"/>
                  </a:lnTo>
                  <a:lnTo>
                    <a:pt x="50677" y="98349"/>
                  </a:lnTo>
                  <a:lnTo>
                    <a:pt x="36954" y="103004"/>
                  </a:lnTo>
                  <a:lnTo>
                    <a:pt x="18414" y="116323"/>
                  </a:lnTo>
                  <a:lnTo>
                    <a:pt x="4745" y="129247"/>
                  </a:lnTo>
                  <a:lnTo>
                    <a:pt x="2109" y="134503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9" name="SMARTInkShape-4062"/>
            <p:cNvSpPr/>
            <p:nvPr/>
          </p:nvSpPr>
          <p:spPr>
            <a:xfrm>
              <a:off x="1044928" y="4295179"/>
              <a:ext cx="303456" cy="107111"/>
            </a:xfrm>
            <a:custGeom>
              <a:avLst/>
              <a:gdLst/>
              <a:ahLst/>
              <a:cxnLst/>
              <a:rect l="0" t="0" r="0" b="0"/>
              <a:pathLst>
                <a:path w="303456" h="107111">
                  <a:moveTo>
                    <a:pt x="53423" y="0"/>
                  </a:moveTo>
                  <a:lnTo>
                    <a:pt x="48683" y="0"/>
                  </a:lnTo>
                  <a:lnTo>
                    <a:pt x="47287" y="993"/>
                  </a:lnTo>
                  <a:lnTo>
                    <a:pt x="46356" y="2646"/>
                  </a:lnTo>
                  <a:lnTo>
                    <a:pt x="45735" y="4741"/>
                  </a:lnTo>
                  <a:lnTo>
                    <a:pt x="34944" y="18092"/>
                  </a:lnTo>
                  <a:lnTo>
                    <a:pt x="26451" y="29505"/>
                  </a:lnTo>
                  <a:lnTo>
                    <a:pt x="8759" y="53033"/>
                  </a:lnTo>
                  <a:lnTo>
                    <a:pt x="5788" y="56191"/>
                  </a:lnTo>
                  <a:lnTo>
                    <a:pt x="2486" y="64992"/>
                  </a:lnTo>
                  <a:lnTo>
                    <a:pt x="0" y="91896"/>
                  </a:lnTo>
                  <a:lnTo>
                    <a:pt x="2560" y="98059"/>
                  </a:lnTo>
                  <a:lnTo>
                    <a:pt x="7547" y="105360"/>
                  </a:lnTo>
                  <a:lnTo>
                    <a:pt x="10875" y="106357"/>
                  </a:lnTo>
                  <a:lnTo>
                    <a:pt x="37422" y="107110"/>
                  </a:lnTo>
                  <a:lnTo>
                    <a:pt x="43997" y="104490"/>
                  </a:lnTo>
                  <a:lnTo>
                    <a:pt x="70041" y="86164"/>
                  </a:lnTo>
                  <a:lnTo>
                    <a:pt x="73432" y="82248"/>
                  </a:lnTo>
                  <a:lnTo>
                    <a:pt x="87636" y="50965"/>
                  </a:lnTo>
                  <a:lnTo>
                    <a:pt x="89103" y="23823"/>
                  </a:lnTo>
                  <a:lnTo>
                    <a:pt x="86479" y="17864"/>
                  </a:lnTo>
                  <a:lnTo>
                    <a:pt x="81450" y="10695"/>
                  </a:lnTo>
                  <a:lnTo>
                    <a:pt x="80457" y="4134"/>
                  </a:lnTo>
                  <a:lnTo>
                    <a:pt x="80321" y="6137"/>
                  </a:lnTo>
                  <a:lnTo>
                    <a:pt x="79293" y="7068"/>
                  </a:lnTo>
                  <a:lnTo>
                    <a:pt x="75504" y="8103"/>
                  </a:lnTo>
                  <a:lnTo>
                    <a:pt x="74097" y="9371"/>
                  </a:lnTo>
                  <a:lnTo>
                    <a:pt x="72534" y="13425"/>
                  </a:lnTo>
                  <a:lnTo>
                    <a:pt x="73109" y="15895"/>
                  </a:lnTo>
                  <a:lnTo>
                    <a:pt x="78515" y="26989"/>
                  </a:lnTo>
                  <a:lnTo>
                    <a:pt x="81139" y="50610"/>
                  </a:lnTo>
                  <a:lnTo>
                    <a:pt x="87267" y="62510"/>
                  </a:lnTo>
                  <a:lnTo>
                    <a:pt x="87892" y="65486"/>
                  </a:lnTo>
                  <a:lnTo>
                    <a:pt x="96721" y="78604"/>
                  </a:lnTo>
                  <a:lnTo>
                    <a:pt x="100118" y="79584"/>
                  </a:lnTo>
                  <a:lnTo>
                    <a:pt x="111623" y="80354"/>
                  </a:lnTo>
                  <a:lnTo>
                    <a:pt x="113059" y="79366"/>
                  </a:lnTo>
                  <a:lnTo>
                    <a:pt x="114016" y="77715"/>
                  </a:lnTo>
                  <a:lnTo>
                    <a:pt x="114655" y="75623"/>
                  </a:lnTo>
                  <a:lnTo>
                    <a:pt x="116072" y="74228"/>
                  </a:lnTo>
                  <a:lnTo>
                    <a:pt x="120294" y="72678"/>
                  </a:lnTo>
                  <a:lnTo>
                    <a:pt x="121816" y="71272"/>
                  </a:lnTo>
                  <a:lnTo>
                    <a:pt x="130731" y="55287"/>
                  </a:lnTo>
                  <a:lnTo>
                    <a:pt x="133876" y="41407"/>
                  </a:lnTo>
                  <a:lnTo>
                    <a:pt x="143325" y="27325"/>
                  </a:lnTo>
                  <a:lnTo>
                    <a:pt x="166540" y="3037"/>
                  </a:lnTo>
                  <a:lnTo>
                    <a:pt x="170835" y="1350"/>
                  </a:lnTo>
                  <a:lnTo>
                    <a:pt x="185683" y="79"/>
                  </a:lnTo>
                  <a:lnTo>
                    <a:pt x="186245" y="1045"/>
                  </a:lnTo>
                  <a:lnTo>
                    <a:pt x="186869" y="4764"/>
                  </a:lnTo>
                  <a:lnTo>
                    <a:pt x="195442" y="17781"/>
                  </a:lnTo>
                  <a:lnTo>
                    <a:pt x="195918" y="22124"/>
                  </a:lnTo>
                  <a:lnTo>
                    <a:pt x="198775" y="27362"/>
                  </a:lnTo>
                  <a:lnTo>
                    <a:pt x="202360" y="32997"/>
                  </a:lnTo>
                  <a:lnTo>
                    <a:pt x="204378" y="42740"/>
                  </a:lnTo>
                  <a:lnTo>
                    <a:pt x="205116" y="64254"/>
                  </a:lnTo>
                  <a:lnTo>
                    <a:pt x="206146" y="66648"/>
                  </a:lnTo>
                  <a:lnTo>
                    <a:pt x="207824" y="68245"/>
                  </a:lnTo>
                  <a:lnTo>
                    <a:pt x="209935" y="69309"/>
                  </a:lnTo>
                  <a:lnTo>
                    <a:pt x="211343" y="71011"/>
                  </a:lnTo>
                  <a:lnTo>
                    <a:pt x="214125" y="80242"/>
                  </a:lnTo>
                  <a:lnTo>
                    <a:pt x="221844" y="80357"/>
                  </a:lnTo>
                  <a:lnTo>
                    <a:pt x="222258" y="79368"/>
                  </a:lnTo>
                  <a:lnTo>
                    <a:pt x="224058" y="58417"/>
                  </a:lnTo>
                  <a:lnTo>
                    <a:pt x="230151" y="45017"/>
                  </a:lnTo>
                  <a:lnTo>
                    <a:pt x="230773" y="41918"/>
                  </a:lnTo>
                  <a:lnTo>
                    <a:pt x="241039" y="21843"/>
                  </a:lnTo>
                  <a:lnTo>
                    <a:pt x="242993" y="20515"/>
                  </a:lnTo>
                  <a:lnTo>
                    <a:pt x="245287" y="19630"/>
                  </a:lnTo>
                  <a:lnTo>
                    <a:pt x="246817" y="18048"/>
                  </a:lnTo>
                  <a:lnTo>
                    <a:pt x="248517" y="13644"/>
                  </a:lnTo>
                  <a:lnTo>
                    <a:pt x="249962" y="12072"/>
                  </a:lnTo>
                  <a:lnTo>
                    <a:pt x="258403" y="9052"/>
                  </a:lnTo>
                  <a:lnTo>
                    <a:pt x="263427" y="8967"/>
                  </a:lnTo>
                  <a:lnTo>
                    <a:pt x="264864" y="9946"/>
                  </a:lnTo>
                  <a:lnTo>
                    <a:pt x="265821" y="11593"/>
                  </a:lnTo>
                  <a:lnTo>
                    <a:pt x="276099" y="44281"/>
                  </a:lnTo>
                  <a:lnTo>
                    <a:pt x="276288" y="47380"/>
                  </a:lnTo>
                  <a:lnTo>
                    <a:pt x="279144" y="53469"/>
                  </a:lnTo>
                  <a:lnTo>
                    <a:pt x="282728" y="59483"/>
                  </a:lnTo>
                  <a:lnTo>
                    <a:pt x="285738" y="68447"/>
                  </a:lnTo>
                  <a:lnTo>
                    <a:pt x="291480" y="77387"/>
                  </a:lnTo>
                  <a:lnTo>
                    <a:pt x="293172" y="83342"/>
                  </a:lnTo>
                  <a:lnTo>
                    <a:pt x="294615" y="85327"/>
                  </a:lnTo>
                  <a:lnTo>
                    <a:pt x="296569" y="86651"/>
                  </a:lnTo>
                  <a:lnTo>
                    <a:pt x="303455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0" name="SMARTInkShape-4063"/>
            <p:cNvSpPr/>
            <p:nvPr/>
          </p:nvSpPr>
          <p:spPr>
            <a:xfrm>
              <a:off x="1411304" y="4304526"/>
              <a:ext cx="115673" cy="97811"/>
            </a:xfrm>
            <a:custGeom>
              <a:avLst/>
              <a:gdLst/>
              <a:ahLst/>
              <a:cxnLst/>
              <a:rect l="0" t="0" r="0" b="0"/>
              <a:pathLst>
                <a:path w="115673" h="97811">
                  <a:moveTo>
                    <a:pt x="88883" y="17442"/>
                  </a:moveTo>
                  <a:lnTo>
                    <a:pt x="81195" y="17442"/>
                  </a:lnTo>
                  <a:lnTo>
                    <a:pt x="80781" y="16450"/>
                  </a:lnTo>
                  <a:lnTo>
                    <a:pt x="79986" y="8881"/>
                  </a:lnTo>
                  <a:lnTo>
                    <a:pt x="75223" y="8622"/>
                  </a:lnTo>
                  <a:lnTo>
                    <a:pt x="70244" y="11207"/>
                  </a:lnTo>
                  <a:lnTo>
                    <a:pt x="64724" y="14671"/>
                  </a:lnTo>
                  <a:lnTo>
                    <a:pt x="56039" y="17613"/>
                  </a:lnTo>
                  <a:lnTo>
                    <a:pt x="14469" y="56149"/>
                  </a:lnTo>
                  <a:lnTo>
                    <a:pt x="11162" y="62095"/>
                  </a:lnTo>
                  <a:lnTo>
                    <a:pt x="8700" y="68046"/>
                  </a:lnTo>
                  <a:lnTo>
                    <a:pt x="2728" y="76974"/>
                  </a:lnTo>
                  <a:lnTo>
                    <a:pt x="0" y="87116"/>
                  </a:lnTo>
                  <a:lnTo>
                    <a:pt x="854" y="87705"/>
                  </a:lnTo>
                  <a:lnTo>
                    <a:pt x="8705" y="88777"/>
                  </a:lnTo>
                  <a:lnTo>
                    <a:pt x="20839" y="88866"/>
                  </a:lnTo>
                  <a:lnTo>
                    <a:pt x="26561" y="86228"/>
                  </a:lnTo>
                  <a:lnTo>
                    <a:pt x="56145" y="59069"/>
                  </a:lnTo>
                  <a:lnTo>
                    <a:pt x="59450" y="53141"/>
                  </a:lnTo>
                  <a:lnTo>
                    <a:pt x="70902" y="10386"/>
                  </a:lnTo>
                  <a:lnTo>
                    <a:pt x="71021" y="0"/>
                  </a:lnTo>
                  <a:lnTo>
                    <a:pt x="71024" y="20836"/>
                  </a:lnTo>
                  <a:lnTo>
                    <a:pt x="73670" y="26558"/>
                  </a:lnTo>
                  <a:lnTo>
                    <a:pt x="77161" y="32408"/>
                  </a:lnTo>
                  <a:lnTo>
                    <a:pt x="79402" y="44248"/>
                  </a:lnTo>
                  <a:lnTo>
                    <a:pt x="79586" y="47219"/>
                  </a:lnTo>
                  <a:lnTo>
                    <a:pt x="81693" y="50192"/>
                  </a:lnTo>
                  <a:lnTo>
                    <a:pt x="96687" y="64738"/>
                  </a:lnTo>
                  <a:lnTo>
                    <a:pt x="112928" y="88330"/>
                  </a:lnTo>
                  <a:lnTo>
                    <a:pt x="115672" y="978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6" name="SMARTInkShape-Group483"/>
          <p:cNvGrpSpPr/>
          <p:nvPr/>
        </p:nvGrpSpPr>
        <p:grpSpPr>
          <a:xfrm>
            <a:off x="1643062" y="4223742"/>
            <a:ext cx="482204" cy="196454"/>
            <a:chOff x="1643062" y="4223742"/>
            <a:chExt cx="482204" cy="196454"/>
          </a:xfrm>
        </p:grpSpPr>
        <p:sp>
          <p:nvSpPr>
            <p:cNvPr id="972" name="SMARTInkShape-4064"/>
            <p:cNvSpPr/>
            <p:nvPr/>
          </p:nvSpPr>
          <p:spPr>
            <a:xfrm>
              <a:off x="1643062" y="4223742"/>
              <a:ext cx="44650" cy="187523"/>
            </a:xfrm>
            <a:custGeom>
              <a:avLst/>
              <a:gdLst/>
              <a:ahLst/>
              <a:cxnLst/>
              <a:rect l="0" t="0" r="0" b="0"/>
              <a:pathLst>
                <a:path w="44650" h="187523">
                  <a:moveTo>
                    <a:pt x="0" y="0"/>
                  </a:moveTo>
                  <a:lnTo>
                    <a:pt x="7689" y="0"/>
                  </a:lnTo>
                  <a:lnTo>
                    <a:pt x="13303" y="4740"/>
                  </a:lnTo>
                  <a:lnTo>
                    <a:pt x="21250" y="17169"/>
                  </a:lnTo>
                  <a:lnTo>
                    <a:pt x="25148" y="33419"/>
                  </a:lnTo>
                  <a:lnTo>
                    <a:pt x="29219" y="62597"/>
                  </a:lnTo>
                  <a:lnTo>
                    <a:pt x="33793" y="80394"/>
                  </a:lnTo>
                  <a:lnTo>
                    <a:pt x="38196" y="121380"/>
                  </a:lnTo>
                  <a:lnTo>
                    <a:pt x="44082" y="161493"/>
                  </a:lnTo>
                  <a:lnTo>
                    <a:pt x="44649" y="1875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3" name="SMARTInkShape-4065"/>
            <p:cNvSpPr/>
            <p:nvPr/>
          </p:nvSpPr>
          <p:spPr>
            <a:xfrm>
              <a:off x="1759303" y="4321968"/>
              <a:ext cx="124862" cy="98228"/>
            </a:xfrm>
            <a:custGeom>
              <a:avLst/>
              <a:gdLst/>
              <a:ahLst/>
              <a:cxnLst/>
              <a:rect l="0" t="0" r="0" b="0"/>
              <a:pathLst>
                <a:path w="124862" h="98228">
                  <a:moveTo>
                    <a:pt x="71283" y="0"/>
                  </a:moveTo>
                  <a:lnTo>
                    <a:pt x="63594" y="0"/>
                  </a:lnTo>
                  <a:lnTo>
                    <a:pt x="44310" y="15446"/>
                  </a:lnTo>
                  <a:lnTo>
                    <a:pt x="38459" y="17780"/>
                  </a:lnTo>
                  <a:lnTo>
                    <a:pt x="32551" y="22123"/>
                  </a:lnTo>
                  <a:lnTo>
                    <a:pt x="3813" y="59309"/>
                  </a:lnTo>
                  <a:lnTo>
                    <a:pt x="1021" y="68395"/>
                  </a:lnTo>
                  <a:lnTo>
                    <a:pt x="0" y="78596"/>
                  </a:lnTo>
                  <a:lnTo>
                    <a:pt x="4632" y="84583"/>
                  </a:lnTo>
                  <a:lnTo>
                    <a:pt x="9580" y="87202"/>
                  </a:lnTo>
                  <a:lnTo>
                    <a:pt x="12288" y="87901"/>
                  </a:lnTo>
                  <a:lnTo>
                    <a:pt x="15086" y="87374"/>
                  </a:lnTo>
                  <a:lnTo>
                    <a:pt x="26705" y="82045"/>
                  </a:lnTo>
                  <a:lnTo>
                    <a:pt x="38231" y="78219"/>
                  </a:lnTo>
                  <a:lnTo>
                    <a:pt x="51568" y="70801"/>
                  </a:lnTo>
                  <a:lnTo>
                    <a:pt x="74151" y="50565"/>
                  </a:lnTo>
                  <a:lnTo>
                    <a:pt x="77518" y="44633"/>
                  </a:lnTo>
                  <a:lnTo>
                    <a:pt x="78416" y="41661"/>
                  </a:lnTo>
                  <a:lnTo>
                    <a:pt x="80007" y="39681"/>
                  </a:lnTo>
                  <a:lnTo>
                    <a:pt x="87743" y="36242"/>
                  </a:lnTo>
                  <a:lnTo>
                    <a:pt x="88520" y="33305"/>
                  </a:lnTo>
                  <a:lnTo>
                    <a:pt x="88866" y="30678"/>
                  </a:lnTo>
                  <a:lnTo>
                    <a:pt x="90134" y="68491"/>
                  </a:lnTo>
                  <a:lnTo>
                    <a:pt x="96210" y="80374"/>
                  </a:lnTo>
                  <a:lnTo>
                    <a:pt x="96831" y="83348"/>
                  </a:lnTo>
                  <a:lnTo>
                    <a:pt x="102445" y="92275"/>
                  </a:lnTo>
                  <a:lnTo>
                    <a:pt x="107622" y="95582"/>
                  </a:lnTo>
                  <a:lnTo>
                    <a:pt x="124861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4" name="SMARTInkShape-4066"/>
            <p:cNvSpPr/>
            <p:nvPr/>
          </p:nvSpPr>
          <p:spPr>
            <a:xfrm>
              <a:off x="1902023" y="4339828"/>
              <a:ext cx="116087" cy="61116"/>
            </a:xfrm>
            <a:custGeom>
              <a:avLst/>
              <a:gdLst/>
              <a:ahLst/>
              <a:cxnLst/>
              <a:rect l="0" t="0" r="0" b="0"/>
              <a:pathLst>
                <a:path w="116087" h="61116">
                  <a:moveTo>
                    <a:pt x="0" y="0"/>
                  </a:moveTo>
                  <a:lnTo>
                    <a:pt x="0" y="38808"/>
                  </a:lnTo>
                  <a:lnTo>
                    <a:pt x="992" y="40755"/>
                  </a:lnTo>
                  <a:lnTo>
                    <a:pt x="2646" y="42053"/>
                  </a:lnTo>
                  <a:lnTo>
                    <a:pt x="4741" y="42918"/>
                  </a:lnTo>
                  <a:lnTo>
                    <a:pt x="6137" y="44487"/>
                  </a:lnTo>
                  <a:lnTo>
                    <a:pt x="8562" y="52185"/>
                  </a:lnTo>
                  <a:lnTo>
                    <a:pt x="11412" y="52959"/>
                  </a:lnTo>
                  <a:lnTo>
                    <a:pt x="16586" y="53456"/>
                  </a:lnTo>
                  <a:lnTo>
                    <a:pt x="38817" y="32584"/>
                  </a:lnTo>
                  <a:lnTo>
                    <a:pt x="42057" y="26718"/>
                  </a:lnTo>
                  <a:lnTo>
                    <a:pt x="42921" y="23766"/>
                  </a:lnTo>
                  <a:lnTo>
                    <a:pt x="44489" y="21797"/>
                  </a:lnTo>
                  <a:lnTo>
                    <a:pt x="50444" y="18034"/>
                  </a:lnTo>
                  <a:lnTo>
                    <a:pt x="53542" y="9052"/>
                  </a:lnTo>
                  <a:lnTo>
                    <a:pt x="53575" y="21369"/>
                  </a:lnTo>
                  <a:lnTo>
                    <a:pt x="54568" y="23176"/>
                  </a:lnTo>
                  <a:lnTo>
                    <a:pt x="56223" y="24380"/>
                  </a:lnTo>
                  <a:lnTo>
                    <a:pt x="58318" y="25183"/>
                  </a:lnTo>
                  <a:lnTo>
                    <a:pt x="59715" y="26711"/>
                  </a:lnTo>
                  <a:lnTo>
                    <a:pt x="64602" y="36291"/>
                  </a:lnTo>
                  <a:lnTo>
                    <a:pt x="68400" y="41926"/>
                  </a:lnTo>
                  <a:lnTo>
                    <a:pt x="70087" y="47738"/>
                  </a:lnTo>
                  <a:lnTo>
                    <a:pt x="71530" y="49684"/>
                  </a:lnTo>
                  <a:lnTo>
                    <a:pt x="73483" y="50983"/>
                  </a:lnTo>
                  <a:lnTo>
                    <a:pt x="78300" y="53417"/>
                  </a:lnTo>
                  <a:lnTo>
                    <a:pt x="87653" y="61115"/>
                  </a:lnTo>
                  <a:lnTo>
                    <a:pt x="89193" y="60587"/>
                  </a:lnTo>
                  <a:lnTo>
                    <a:pt x="102557" y="49169"/>
                  </a:lnTo>
                  <a:lnTo>
                    <a:pt x="105112" y="44012"/>
                  </a:lnTo>
                  <a:lnTo>
                    <a:pt x="105794" y="41247"/>
                  </a:lnTo>
                  <a:lnTo>
                    <a:pt x="116086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5" name="SMARTInkShape-4067"/>
            <p:cNvSpPr/>
            <p:nvPr/>
          </p:nvSpPr>
          <p:spPr>
            <a:xfrm>
              <a:off x="2062758" y="4286359"/>
              <a:ext cx="62508" cy="124906"/>
            </a:xfrm>
            <a:custGeom>
              <a:avLst/>
              <a:gdLst/>
              <a:ahLst/>
              <a:cxnLst/>
              <a:rect l="0" t="0" r="0" b="0"/>
              <a:pathLst>
                <a:path w="62508" h="124906">
                  <a:moveTo>
                    <a:pt x="62507" y="8820"/>
                  </a:moveTo>
                  <a:lnTo>
                    <a:pt x="57767" y="8820"/>
                  </a:lnTo>
                  <a:lnTo>
                    <a:pt x="56371" y="7828"/>
                  </a:lnTo>
                  <a:lnTo>
                    <a:pt x="55440" y="6175"/>
                  </a:lnTo>
                  <a:lnTo>
                    <a:pt x="53946" y="1132"/>
                  </a:lnTo>
                  <a:lnTo>
                    <a:pt x="51095" y="443"/>
                  </a:lnTo>
                  <a:lnTo>
                    <a:pt x="45922" y="0"/>
                  </a:lnTo>
                  <a:lnTo>
                    <a:pt x="37771" y="6049"/>
                  </a:lnTo>
                  <a:lnTo>
                    <a:pt x="29491" y="8991"/>
                  </a:lnTo>
                  <a:lnTo>
                    <a:pt x="23690" y="13196"/>
                  </a:lnTo>
                  <a:lnTo>
                    <a:pt x="20451" y="18372"/>
                  </a:lnTo>
                  <a:lnTo>
                    <a:pt x="18627" y="29510"/>
                  </a:lnTo>
                  <a:lnTo>
                    <a:pt x="18952" y="56818"/>
                  </a:lnTo>
                  <a:lnTo>
                    <a:pt x="22645" y="68517"/>
                  </a:lnTo>
                  <a:lnTo>
                    <a:pt x="30238" y="77685"/>
                  </a:lnTo>
                  <a:lnTo>
                    <a:pt x="39236" y="86061"/>
                  </a:lnTo>
                  <a:lnTo>
                    <a:pt x="58325" y="112072"/>
                  </a:lnTo>
                  <a:lnTo>
                    <a:pt x="62344" y="124347"/>
                  </a:lnTo>
                  <a:lnTo>
                    <a:pt x="19058" y="124905"/>
                  </a:lnTo>
                  <a:lnTo>
                    <a:pt x="10785" y="122260"/>
                  </a:lnTo>
                  <a:lnTo>
                    <a:pt x="0" y="1159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7" name="SMARTInkShape-4068"/>
          <p:cNvSpPr/>
          <p:nvPr/>
        </p:nvSpPr>
        <p:spPr>
          <a:xfrm>
            <a:off x="2545341" y="4214812"/>
            <a:ext cx="303230" cy="196453"/>
          </a:xfrm>
          <a:custGeom>
            <a:avLst/>
            <a:gdLst/>
            <a:ahLst/>
            <a:cxnLst/>
            <a:rect l="0" t="0" r="0" b="0"/>
            <a:pathLst>
              <a:path w="303230" h="196453">
                <a:moveTo>
                  <a:pt x="44268" y="0"/>
                </a:moveTo>
                <a:lnTo>
                  <a:pt x="44268" y="42241"/>
                </a:lnTo>
                <a:lnTo>
                  <a:pt x="36166" y="83377"/>
                </a:lnTo>
                <a:lnTo>
                  <a:pt x="34592" y="101213"/>
                </a:lnTo>
                <a:lnTo>
                  <a:pt x="24329" y="140230"/>
                </a:lnTo>
                <a:lnTo>
                  <a:pt x="12245" y="163547"/>
                </a:lnTo>
                <a:lnTo>
                  <a:pt x="7882" y="183279"/>
                </a:lnTo>
                <a:lnTo>
                  <a:pt x="6120" y="184694"/>
                </a:lnTo>
                <a:lnTo>
                  <a:pt x="0" y="187358"/>
                </a:lnTo>
                <a:lnTo>
                  <a:pt x="12082" y="187510"/>
                </a:lnTo>
                <a:lnTo>
                  <a:pt x="55747" y="179421"/>
                </a:lnTo>
                <a:lnTo>
                  <a:pt x="88570" y="178839"/>
                </a:lnTo>
                <a:lnTo>
                  <a:pt x="129273" y="178667"/>
                </a:lnTo>
                <a:lnTo>
                  <a:pt x="173745" y="179608"/>
                </a:lnTo>
                <a:lnTo>
                  <a:pt x="206985" y="183344"/>
                </a:lnTo>
                <a:lnTo>
                  <a:pt x="249687" y="186285"/>
                </a:lnTo>
                <a:lnTo>
                  <a:pt x="303229" y="19645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0" name="SMARTInkShape-Group485"/>
          <p:cNvGrpSpPr/>
          <p:nvPr/>
        </p:nvGrpSpPr>
        <p:grpSpPr>
          <a:xfrm>
            <a:off x="392906" y="4589859"/>
            <a:ext cx="1741290" cy="571501"/>
            <a:chOff x="392906" y="4589859"/>
            <a:chExt cx="1741290" cy="571501"/>
          </a:xfrm>
        </p:grpSpPr>
        <p:sp>
          <p:nvSpPr>
            <p:cNvPr id="978" name="SMARTInkShape-4069"/>
            <p:cNvSpPr/>
            <p:nvPr/>
          </p:nvSpPr>
          <p:spPr>
            <a:xfrm>
              <a:off x="571532" y="4652367"/>
              <a:ext cx="26758" cy="196454"/>
            </a:xfrm>
            <a:custGeom>
              <a:avLst/>
              <a:gdLst/>
              <a:ahLst/>
              <a:cxnLst/>
              <a:rect l="0" t="0" r="0" b="0"/>
              <a:pathLst>
                <a:path w="26758" h="196454">
                  <a:moveTo>
                    <a:pt x="8898" y="0"/>
                  </a:moveTo>
                  <a:lnTo>
                    <a:pt x="336" y="8562"/>
                  </a:lnTo>
                  <a:lnTo>
                    <a:pt x="0" y="29015"/>
                  </a:lnTo>
                  <a:lnTo>
                    <a:pt x="2628" y="35385"/>
                  </a:lnTo>
                  <a:lnTo>
                    <a:pt x="4718" y="38473"/>
                  </a:lnTo>
                  <a:lnTo>
                    <a:pt x="7659" y="52299"/>
                  </a:lnTo>
                  <a:lnTo>
                    <a:pt x="8876" y="95340"/>
                  </a:lnTo>
                  <a:lnTo>
                    <a:pt x="9889" y="139794"/>
                  </a:lnTo>
                  <a:lnTo>
                    <a:pt x="17000" y="165764"/>
                  </a:lnTo>
                  <a:lnTo>
                    <a:pt x="17818" y="194678"/>
                  </a:lnTo>
                  <a:lnTo>
                    <a:pt x="18813" y="195270"/>
                  </a:lnTo>
                  <a:lnTo>
                    <a:pt x="26757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9" name="SMARTInkShape-4070"/>
            <p:cNvSpPr/>
            <p:nvPr/>
          </p:nvSpPr>
          <p:spPr>
            <a:xfrm>
              <a:off x="392906" y="4616648"/>
              <a:ext cx="339329" cy="71439"/>
            </a:xfrm>
            <a:custGeom>
              <a:avLst/>
              <a:gdLst/>
              <a:ahLst/>
              <a:cxnLst/>
              <a:rect l="0" t="0" r="0" b="0"/>
              <a:pathLst>
                <a:path w="339329" h="71439">
                  <a:moveTo>
                    <a:pt x="0" y="71438"/>
                  </a:moveTo>
                  <a:lnTo>
                    <a:pt x="4741" y="71438"/>
                  </a:lnTo>
                  <a:lnTo>
                    <a:pt x="47596" y="53346"/>
                  </a:lnTo>
                  <a:lnTo>
                    <a:pt x="85690" y="41626"/>
                  </a:lnTo>
                  <a:lnTo>
                    <a:pt x="125295" y="29757"/>
                  </a:lnTo>
                  <a:lnTo>
                    <a:pt x="159715" y="21826"/>
                  </a:lnTo>
                  <a:lnTo>
                    <a:pt x="199900" y="18043"/>
                  </a:lnTo>
                  <a:lnTo>
                    <a:pt x="237382" y="12071"/>
                  </a:lnTo>
                  <a:lnTo>
                    <a:pt x="275608" y="8868"/>
                  </a:lnTo>
                  <a:lnTo>
                    <a:pt x="317803" y="3068"/>
                  </a:lnTo>
                  <a:lnTo>
                    <a:pt x="33932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0" name="SMARTInkShape-4071"/>
            <p:cNvSpPr/>
            <p:nvPr/>
          </p:nvSpPr>
          <p:spPr>
            <a:xfrm>
              <a:off x="634008" y="4689475"/>
              <a:ext cx="160166" cy="168276"/>
            </a:xfrm>
            <a:custGeom>
              <a:avLst/>
              <a:gdLst/>
              <a:ahLst/>
              <a:cxnLst/>
              <a:rect l="0" t="0" r="0" b="0"/>
              <a:pathLst>
                <a:path w="160166" h="168276">
                  <a:moveTo>
                    <a:pt x="0" y="87907"/>
                  </a:moveTo>
                  <a:lnTo>
                    <a:pt x="12429" y="87907"/>
                  </a:lnTo>
                  <a:lnTo>
                    <a:pt x="18091" y="85262"/>
                  </a:lnTo>
                  <a:lnTo>
                    <a:pt x="20991" y="83167"/>
                  </a:lnTo>
                  <a:lnTo>
                    <a:pt x="65392" y="66782"/>
                  </a:lnTo>
                  <a:lnTo>
                    <a:pt x="80657" y="58674"/>
                  </a:lnTo>
                  <a:lnTo>
                    <a:pt x="112755" y="48302"/>
                  </a:lnTo>
                  <a:lnTo>
                    <a:pt x="154249" y="21526"/>
                  </a:lnTo>
                  <a:lnTo>
                    <a:pt x="157852" y="16071"/>
                  </a:lnTo>
                  <a:lnTo>
                    <a:pt x="160165" y="9226"/>
                  </a:lnTo>
                  <a:lnTo>
                    <a:pt x="157835" y="5643"/>
                  </a:lnTo>
                  <a:lnTo>
                    <a:pt x="155825" y="3299"/>
                  </a:lnTo>
                  <a:lnTo>
                    <a:pt x="150945" y="694"/>
                  </a:lnTo>
                  <a:lnTo>
                    <a:pt x="148255" y="0"/>
                  </a:lnTo>
                  <a:lnTo>
                    <a:pt x="145470" y="529"/>
                  </a:lnTo>
                  <a:lnTo>
                    <a:pt x="135816" y="5022"/>
                  </a:lnTo>
                  <a:lnTo>
                    <a:pt x="109595" y="11948"/>
                  </a:lnTo>
                  <a:lnTo>
                    <a:pt x="65132" y="42764"/>
                  </a:lnTo>
                  <a:lnTo>
                    <a:pt x="30695" y="76147"/>
                  </a:lnTo>
                  <a:lnTo>
                    <a:pt x="22104" y="91810"/>
                  </a:lnTo>
                  <a:lnTo>
                    <a:pt x="13087" y="125692"/>
                  </a:lnTo>
                  <a:lnTo>
                    <a:pt x="17035" y="143950"/>
                  </a:lnTo>
                  <a:lnTo>
                    <a:pt x="20139" y="150188"/>
                  </a:lnTo>
                  <a:lnTo>
                    <a:pt x="22355" y="153240"/>
                  </a:lnTo>
                  <a:lnTo>
                    <a:pt x="34956" y="162277"/>
                  </a:lnTo>
                  <a:lnTo>
                    <a:pt x="46517" y="166497"/>
                  </a:lnTo>
                  <a:lnTo>
                    <a:pt x="62508" y="1682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1" name="SMARTInkShape-4072"/>
            <p:cNvSpPr/>
            <p:nvPr/>
          </p:nvSpPr>
          <p:spPr>
            <a:xfrm>
              <a:off x="796518" y="4732767"/>
              <a:ext cx="78592" cy="107123"/>
            </a:xfrm>
            <a:custGeom>
              <a:avLst/>
              <a:gdLst/>
              <a:ahLst/>
              <a:cxnLst/>
              <a:rect l="0" t="0" r="0" b="0"/>
              <a:pathLst>
                <a:path w="78592" h="107123">
                  <a:moveTo>
                    <a:pt x="78591" y="8897"/>
                  </a:moveTo>
                  <a:lnTo>
                    <a:pt x="70903" y="8897"/>
                  </a:lnTo>
                  <a:lnTo>
                    <a:pt x="50398" y="1829"/>
                  </a:lnTo>
                  <a:lnTo>
                    <a:pt x="13237" y="0"/>
                  </a:lnTo>
                  <a:lnTo>
                    <a:pt x="7212" y="2627"/>
                  </a:lnTo>
                  <a:lnTo>
                    <a:pt x="0" y="7658"/>
                  </a:lnTo>
                  <a:lnTo>
                    <a:pt x="400" y="9063"/>
                  </a:lnTo>
                  <a:lnTo>
                    <a:pt x="42880" y="53550"/>
                  </a:lnTo>
                  <a:lnTo>
                    <a:pt x="56764" y="68428"/>
                  </a:lnTo>
                  <a:lnTo>
                    <a:pt x="59556" y="77358"/>
                  </a:lnTo>
                  <a:lnTo>
                    <a:pt x="60686" y="96430"/>
                  </a:lnTo>
                  <a:lnTo>
                    <a:pt x="55978" y="102412"/>
                  </a:lnTo>
                  <a:lnTo>
                    <a:pt x="51012" y="105029"/>
                  </a:lnTo>
                  <a:lnTo>
                    <a:pt x="35823" y="106848"/>
                  </a:lnTo>
                  <a:lnTo>
                    <a:pt x="16084" y="1071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2" name="SMARTInkShape-4073"/>
            <p:cNvSpPr/>
            <p:nvPr/>
          </p:nvSpPr>
          <p:spPr>
            <a:xfrm>
              <a:off x="937652" y="4634507"/>
              <a:ext cx="26755" cy="196455"/>
            </a:xfrm>
            <a:custGeom>
              <a:avLst/>
              <a:gdLst/>
              <a:ahLst/>
              <a:cxnLst/>
              <a:rect l="0" t="0" r="0" b="0"/>
              <a:pathLst>
                <a:path w="26755" h="196455">
                  <a:moveTo>
                    <a:pt x="26754" y="0"/>
                  </a:moveTo>
                  <a:lnTo>
                    <a:pt x="19066" y="0"/>
                  </a:lnTo>
                  <a:lnTo>
                    <a:pt x="18652" y="993"/>
                  </a:lnTo>
                  <a:lnTo>
                    <a:pt x="17829" y="45453"/>
                  </a:lnTo>
                  <a:lnTo>
                    <a:pt x="16834" y="56912"/>
                  </a:lnTo>
                  <a:lnTo>
                    <a:pt x="6801" y="98248"/>
                  </a:lnTo>
                  <a:lnTo>
                    <a:pt x="1991" y="116093"/>
                  </a:lnTo>
                  <a:lnTo>
                    <a:pt x="18" y="159951"/>
                  </a:lnTo>
                  <a:lnTo>
                    <a:pt x="0" y="163189"/>
                  </a:lnTo>
                  <a:lnTo>
                    <a:pt x="8895" y="1964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3" name="SMARTInkShape-4074"/>
            <p:cNvSpPr/>
            <p:nvPr/>
          </p:nvSpPr>
          <p:spPr>
            <a:xfrm>
              <a:off x="839391" y="4705946"/>
              <a:ext cx="223097" cy="133944"/>
            </a:xfrm>
            <a:custGeom>
              <a:avLst/>
              <a:gdLst/>
              <a:ahLst/>
              <a:cxnLst/>
              <a:rect l="0" t="0" r="0" b="0"/>
              <a:pathLst>
                <a:path w="223097" h="133944">
                  <a:moveTo>
                    <a:pt x="0" y="35718"/>
                  </a:moveTo>
                  <a:lnTo>
                    <a:pt x="41030" y="35718"/>
                  </a:lnTo>
                  <a:lnTo>
                    <a:pt x="54946" y="34726"/>
                  </a:lnTo>
                  <a:lnTo>
                    <a:pt x="98269" y="27616"/>
                  </a:lnTo>
                  <a:lnTo>
                    <a:pt x="142801" y="20724"/>
                  </a:lnTo>
                  <a:lnTo>
                    <a:pt x="182294" y="17118"/>
                  </a:lnTo>
                  <a:lnTo>
                    <a:pt x="203502" y="10804"/>
                  </a:lnTo>
                  <a:lnTo>
                    <a:pt x="214823" y="2427"/>
                  </a:lnTo>
                  <a:lnTo>
                    <a:pt x="223096" y="41"/>
                  </a:lnTo>
                  <a:lnTo>
                    <a:pt x="202247" y="0"/>
                  </a:lnTo>
                  <a:lnTo>
                    <a:pt x="196382" y="2646"/>
                  </a:lnTo>
                  <a:lnTo>
                    <a:pt x="158997" y="29810"/>
                  </a:lnTo>
                  <a:lnTo>
                    <a:pt x="137986" y="58705"/>
                  </a:lnTo>
                  <a:lnTo>
                    <a:pt x="135741" y="65117"/>
                  </a:lnTo>
                  <a:lnTo>
                    <a:pt x="134103" y="91000"/>
                  </a:lnTo>
                  <a:lnTo>
                    <a:pt x="138732" y="105565"/>
                  </a:lnTo>
                  <a:lnTo>
                    <a:pt x="146388" y="117708"/>
                  </a:lnTo>
                  <a:lnTo>
                    <a:pt x="152043" y="121767"/>
                  </a:lnTo>
                  <a:lnTo>
                    <a:pt x="157863" y="124563"/>
                  </a:lnTo>
                  <a:lnTo>
                    <a:pt x="169664" y="1339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4" name="SMARTInkShape-4075"/>
            <p:cNvSpPr/>
            <p:nvPr/>
          </p:nvSpPr>
          <p:spPr>
            <a:xfrm>
              <a:off x="1116743" y="4652367"/>
              <a:ext cx="70906" cy="196408"/>
            </a:xfrm>
            <a:custGeom>
              <a:avLst/>
              <a:gdLst/>
              <a:ahLst/>
              <a:cxnLst/>
              <a:rect l="0" t="0" r="0" b="0"/>
              <a:pathLst>
                <a:path w="70906" h="196408">
                  <a:moveTo>
                    <a:pt x="70905" y="133945"/>
                  </a:moveTo>
                  <a:lnTo>
                    <a:pt x="63217" y="126257"/>
                  </a:lnTo>
                  <a:lnTo>
                    <a:pt x="61811" y="126835"/>
                  </a:lnTo>
                  <a:lnTo>
                    <a:pt x="45825" y="139328"/>
                  </a:lnTo>
                  <a:lnTo>
                    <a:pt x="36277" y="141298"/>
                  </a:lnTo>
                  <a:lnTo>
                    <a:pt x="31945" y="143808"/>
                  </a:lnTo>
                  <a:lnTo>
                    <a:pt x="5527" y="172387"/>
                  </a:lnTo>
                  <a:lnTo>
                    <a:pt x="2161" y="178481"/>
                  </a:lnTo>
                  <a:lnTo>
                    <a:pt x="0" y="190477"/>
                  </a:lnTo>
                  <a:lnTo>
                    <a:pt x="815" y="192469"/>
                  </a:lnTo>
                  <a:lnTo>
                    <a:pt x="2350" y="193798"/>
                  </a:lnTo>
                  <a:lnTo>
                    <a:pt x="7203" y="195929"/>
                  </a:lnTo>
                  <a:lnTo>
                    <a:pt x="20722" y="196407"/>
                  </a:lnTo>
                  <a:lnTo>
                    <a:pt x="34098" y="186959"/>
                  </a:lnTo>
                  <a:lnTo>
                    <a:pt x="49266" y="172125"/>
                  </a:lnTo>
                  <a:lnTo>
                    <a:pt x="64847" y="150132"/>
                  </a:lnTo>
                  <a:lnTo>
                    <a:pt x="68213" y="138163"/>
                  </a:lnTo>
                  <a:lnTo>
                    <a:pt x="70748" y="95468"/>
                  </a:lnTo>
                  <a:lnTo>
                    <a:pt x="69904" y="56925"/>
                  </a:lnTo>
                  <a:lnTo>
                    <a:pt x="55071" y="13624"/>
                  </a:lnTo>
                  <a:lnTo>
                    <a:pt x="52954" y="10024"/>
                  </a:lnTo>
                  <a:lnTo>
                    <a:pt x="4411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5" name="SMARTInkShape-4076"/>
            <p:cNvSpPr/>
            <p:nvPr/>
          </p:nvSpPr>
          <p:spPr>
            <a:xfrm>
              <a:off x="1366252" y="4607775"/>
              <a:ext cx="151796" cy="285695"/>
            </a:xfrm>
            <a:custGeom>
              <a:avLst/>
              <a:gdLst/>
              <a:ahLst/>
              <a:cxnLst/>
              <a:rect l="0" t="0" r="0" b="0"/>
              <a:pathLst>
                <a:path w="151796" h="285695">
                  <a:moveTo>
                    <a:pt x="8920" y="285694"/>
                  </a:moveTo>
                  <a:lnTo>
                    <a:pt x="8920" y="278005"/>
                  </a:lnTo>
                  <a:lnTo>
                    <a:pt x="2783" y="269880"/>
                  </a:lnTo>
                  <a:lnTo>
                    <a:pt x="1231" y="264444"/>
                  </a:lnTo>
                  <a:lnTo>
                    <a:pt x="99" y="239274"/>
                  </a:lnTo>
                  <a:lnTo>
                    <a:pt x="5156" y="218279"/>
                  </a:lnTo>
                  <a:lnTo>
                    <a:pt x="574" y="175313"/>
                  </a:lnTo>
                  <a:lnTo>
                    <a:pt x="67" y="133464"/>
                  </a:lnTo>
                  <a:lnTo>
                    <a:pt x="0" y="96252"/>
                  </a:lnTo>
                  <a:lnTo>
                    <a:pt x="987" y="80450"/>
                  </a:lnTo>
                  <a:lnTo>
                    <a:pt x="11014" y="38491"/>
                  </a:lnTo>
                  <a:lnTo>
                    <a:pt x="30215" y="15015"/>
                  </a:lnTo>
                  <a:lnTo>
                    <a:pt x="40916" y="4850"/>
                  </a:lnTo>
                  <a:lnTo>
                    <a:pt x="47284" y="2124"/>
                  </a:lnTo>
                  <a:lnTo>
                    <a:pt x="90646" y="0"/>
                  </a:lnTo>
                  <a:lnTo>
                    <a:pt x="116647" y="9664"/>
                  </a:lnTo>
                  <a:lnTo>
                    <a:pt x="151795" y="267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6" name="SMARTInkShape-4077"/>
            <p:cNvSpPr/>
            <p:nvPr/>
          </p:nvSpPr>
          <p:spPr>
            <a:xfrm>
              <a:off x="1268016" y="4714907"/>
              <a:ext cx="276821" cy="116055"/>
            </a:xfrm>
            <a:custGeom>
              <a:avLst/>
              <a:gdLst/>
              <a:ahLst/>
              <a:cxnLst/>
              <a:rect l="0" t="0" r="0" b="0"/>
              <a:pathLst>
                <a:path w="276821" h="116055">
                  <a:moveTo>
                    <a:pt x="0" y="8897"/>
                  </a:moveTo>
                  <a:lnTo>
                    <a:pt x="4740" y="4157"/>
                  </a:lnTo>
                  <a:lnTo>
                    <a:pt x="12359" y="1830"/>
                  </a:lnTo>
                  <a:lnTo>
                    <a:pt x="50241" y="131"/>
                  </a:lnTo>
                  <a:lnTo>
                    <a:pt x="88637" y="0"/>
                  </a:lnTo>
                  <a:lnTo>
                    <a:pt x="132014" y="966"/>
                  </a:lnTo>
                  <a:lnTo>
                    <a:pt x="176154" y="7037"/>
                  </a:lnTo>
                  <a:lnTo>
                    <a:pt x="213830" y="8530"/>
                  </a:lnTo>
                  <a:lnTo>
                    <a:pt x="255419" y="16553"/>
                  </a:lnTo>
                  <a:lnTo>
                    <a:pt x="268936" y="17449"/>
                  </a:lnTo>
                  <a:lnTo>
                    <a:pt x="271564" y="18568"/>
                  </a:lnTo>
                  <a:lnTo>
                    <a:pt x="273316" y="20305"/>
                  </a:lnTo>
                  <a:lnTo>
                    <a:pt x="276128" y="25482"/>
                  </a:lnTo>
                  <a:lnTo>
                    <a:pt x="275366" y="25908"/>
                  </a:lnTo>
                  <a:lnTo>
                    <a:pt x="271875" y="26379"/>
                  </a:lnTo>
                  <a:lnTo>
                    <a:pt x="267015" y="29235"/>
                  </a:lnTo>
                  <a:lnTo>
                    <a:pt x="243051" y="49673"/>
                  </a:lnTo>
                  <a:lnTo>
                    <a:pt x="211976" y="60335"/>
                  </a:lnTo>
                  <a:lnTo>
                    <a:pt x="180399" y="87510"/>
                  </a:lnTo>
                  <a:lnTo>
                    <a:pt x="179396" y="91131"/>
                  </a:lnTo>
                  <a:lnTo>
                    <a:pt x="179128" y="93485"/>
                  </a:lnTo>
                  <a:lnTo>
                    <a:pt x="179942" y="95055"/>
                  </a:lnTo>
                  <a:lnTo>
                    <a:pt x="181477" y="96101"/>
                  </a:lnTo>
                  <a:lnTo>
                    <a:pt x="188377" y="97574"/>
                  </a:lnTo>
                  <a:lnTo>
                    <a:pt x="199598" y="98072"/>
                  </a:lnTo>
                  <a:lnTo>
                    <a:pt x="244019" y="83371"/>
                  </a:lnTo>
                  <a:lnTo>
                    <a:pt x="255085" y="80242"/>
                  </a:lnTo>
                  <a:lnTo>
                    <a:pt x="261537" y="75994"/>
                  </a:lnTo>
                  <a:lnTo>
                    <a:pt x="265067" y="70799"/>
                  </a:lnTo>
                  <a:lnTo>
                    <a:pt x="267332" y="64119"/>
                  </a:lnTo>
                  <a:lnTo>
                    <a:pt x="268511" y="63572"/>
                  </a:lnTo>
                  <a:lnTo>
                    <a:pt x="272466" y="62963"/>
                  </a:lnTo>
                  <a:lnTo>
                    <a:pt x="272925" y="63792"/>
                  </a:lnTo>
                  <a:lnTo>
                    <a:pt x="269179" y="72254"/>
                  </a:lnTo>
                  <a:lnTo>
                    <a:pt x="267912" y="92624"/>
                  </a:lnTo>
                  <a:lnTo>
                    <a:pt x="270546" y="98364"/>
                  </a:lnTo>
                  <a:lnTo>
                    <a:pt x="274031" y="104223"/>
                  </a:lnTo>
                  <a:lnTo>
                    <a:pt x="276820" y="1160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7" name="SMARTInkShape-4078"/>
            <p:cNvSpPr/>
            <p:nvPr/>
          </p:nvSpPr>
          <p:spPr>
            <a:xfrm>
              <a:off x="1634133" y="4759523"/>
              <a:ext cx="17860" cy="89298"/>
            </a:xfrm>
            <a:custGeom>
              <a:avLst/>
              <a:gdLst/>
              <a:ahLst/>
              <a:cxnLst/>
              <a:rect l="0" t="0" r="0" b="0"/>
              <a:pathLst>
                <a:path w="17860" h="89298">
                  <a:moveTo>
                    <a:pt x="0" y="0"/>
                  </a:moveTo>
                  <a:lnTo>
                    <a:pt x="0" y="42673"/>
                  </a:lnTo>
                  <a:lnTo>
                    <a:pt x="992" y="56741"/>
                  </a:lnTo>
                  <a:lnTo>
                    <a:pt x="11024" y="80204"/>
                  </a:lnTo>
                  <a:lnTo>
                    <a:pt x="17859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8" name="SMARTInkShape-4079"/>
            <p:cNvSpPr/>
            <p:nvPr/>
          </p:nvSpPr>
          <p:spPr>
            <a:xfrm>
              <a:off x="1741289" y="4634507"/>
              <a:ext cx="35720" cy="196455"/>
            </a:xfrm>
            <a:custGeom>
              <a:avLst/>
              <a:gdLst/>
              <a:ahLst/>
              <a:cxnLst/>
              <a:rect l="0" t="0" r="0" b="0"/>
              <a:pathLst>
                <a:path w="35720" h="196455">
                  <a:moveTo>
                    <a:pt x="35719" y="0"/>
                  </a:moveTo>
                  <a:lnTo>
                    <a:pt x="30978" y="4740"/>
                  </a:lnTo>
                  <a:lnTo>
                    <a:pt x="28651" y="12360"/>
                  </a:lnTo>
                  <a:lnTo>
                    <a:pt x="25870" y="47594"/>
                  </a:lnTo>
                  <a:lnTo>
                    <a:pt x="19736" y="64560"/>
                  </a:lnTo>
                  <a:lnTo>
                    <a:pt x="10956" y="105475"/>
                  </a:lnTo>
                  <a:lnTo>
                    <a:pt x="6462" y="142728"/>
                  </a:lnTo>
                  <a:lnTo>
                    <a:pt x="1915" y="160691"/>
                  </a:lnTo>
                  <a:lnTo>
                    <a:pt x="0" y="1964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9" name="SMARTInkShape-4080"/>
            <p:cNvSpPr/>
            <p:nvPr/>
          </p:nvSpPr>
          <p:spPr>
            <a:xfrm>
              <a:off x="1634133" y="4732734"/>
              <a:ext cx="133946" cy="26790"/>
            </a:xfrm>
            <a:custGeom>
              <a:avLst/>
              <a:gdLst/>
              <a:ahLst/>
              <a:cxnLst/>
              <a:rect l="0" t="0" r="0" b="0"/>
              <a:pathLst>
                <a:path w="133946" h="26790">
                  <a:moveTo>
                    <a:pt x="0" y="26789"/>
                  </a:moveTo>
                  <a:lnTo>
                    <a:pt x="4740" y="22049"/>
                  </a:lnTo>
                  <a:lnTo>
                    <a:pt x="12359" y="19722"/>
                  </a:lnTo>
                  <a:lnTo>
                    <a:pt x="55543" y="13228"/>
                  </a:lnTo>
                  <a:lnTo>
                    <a:pt x="90677" y="8787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0" name="SMARTInkShape-4081"/>
            <p:cNvSpPr/>
            <p:nvPr/>
          </p:nvSpPr>
          <p:spPr>
            <a:xfrm>
              <a:off x="1839515" y="4616648"/>
              <a:ext cx="98228" cy="276822"/>
            </a:xfrm>
            <a:custGeom>
              <a:avLst/>
              <a:gdLst/>
              <a:ahLst/>
              <a:cxnLst/>
              <a:rect l="0" t="0" r="0" b="0"/>
              <a:pathLst>
                <a:path w="98228" h="276822">
                  <a:moveTo>
                    <a:pt x="53579" y="0"/>
                  </a:moveTo>
                  <a:lnTo>
                    <a:pt x="48838" y="0"/>
                  </a:lnTo>
                  <a:lnTo>
                    <a:pt x="47442" y="991"/>
                  </a:lnTo>
                  <a:lnTo>
                    <a:pt x="46511" y="2646"/>
                  </a:lnTo>
                  <a:lnTo>
                    <a:pt x="45890" y="4740"/>
                  </a:lnTo>
                  <a:lnTo>
                    <a:pt x="37745" y="18092"/>
                  </a:lnTo>
                  <a:lnTo>
                    <a:pt x="37069" y="20991"/>
                  </a:lnTo>
                  <a:lnTo>
                    <a:pt x="29849" y="33765"/>
                  </a:lnTo>
                  <a:lnTo>
                    <a:pt x="19221" y="77547"/>
                  </a:lnTo>
                  <a:lnTo>
                    <a:pt x="10291" y="120811"/>
                  </a:lnTo>
                  <a:lnTo>
                    <a:pt x="1361" y="165338"/>
                  </a:lnTo>
                  <a:lnTo>
                    <a:pt x="80" y="207289"/>
                  </a:lnTo>
                  <a:lnTo>
                    <a:pt x="1" y="248254"/>
                  </a:lnTo>
                  <a:lnTo>
                    <a:pt x="0" y="211299"/>
                  </a:lnTo>
                  <a:lnTo>
                    <a:pt x="4741" y="197655"/>
                  </a:lnTo>
                  <a:lnTo>
                    <a:pt x="18092" y="179144"/>
                  </a:lnTo>
                  <a:lnTo>
                    <a:pt x="24909" y="172885"/>
                  </a:lnTo>
                  <a:lnTo>
                    <a:pt x="38910" y="164776"/>
                  </a:lnTo>
                  <a:lnTo>
                    <a:pt x="53033" y="161533"/>
                  </a:lnTo>
                  <a:lnTo>
                    <a:pt x="69642" y="160781"/>
                  </a:lnTo>
                  <a:lnTo>
                    <a:pt x="87642" y="176986"/>
                  </a:lnTo>
                  <a:lnTo>
                    <a:pt x="88562" y="180525"/>
                  </a:lnTo>
                  <a:lnTo>
                    <a:pt x="97656" y="222190"/>
                  </a:lnTo>
                  <a:lnTo>
                    <a:pt x="98220" y="264656"/>
                  </a:lnTo>
                  <a:lnTo>
                    <a:pt x="98227" y="2768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1" name="SMARTInkShape-4082"/>
            <p:cNvSpPr/>
            <p:nvPr/>
          </p:nvSpPr>
          <p:spPr>
            <a:xfrm>
              <a:off x="1625203" y="4589859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1785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2" name="SMARTInkShape-4083"/>
            <p:cNvSpPr/>
            <p:nvPr/>
          </p:nvSpPr>
          <p:spPr>
            <a:xfrm>
              <a:off x="1687711" y="4768453"/>
              <a:ext cx="62509" cy="26790"/>
            </a:xfrm>
            <a:custGeom>
              <a:avLst/>
              <a:gdLst/>
              <a:ahLst/>
              <a:cxnLst/>
              <a:rect l="0" t="0" r="0" b="0"/>
              <a:pathLst>
                <a:path w="62509" h="26790">
                  <a:moveTo>
                    <a:pt x="0" y="26789"/>
                  </a:moveTo>
                  <a:lnTo>
                    <a:pt x="0" y="18227"/>
                  </a:lnTo>
                  <a:lnTo>
                    <a:pt x="4740" y="13228"/>
                  </a:lnTo>
                  <a:lnTo>
                    <a:pt x="12359" y="10840"/>
                  </a:lnTo>
                  <a:lnTo>
                    <a:pt x="21368" y="8787"/>
                  </a:lnTo>
                  <a:lnTo>
                    <a:pt x="35236" y="2029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3" name="SMARTInkShape-4084"/>
            <p:cNvSpPr/>
            <p:nvPr/>
          </p:nvSpPr>
          <p:spPr>
            <a:xfrm>
              <a:off x="803837" y="4966266"/>
              <a:ext cx="115922" cy="159376"/>
            </a:xfrm>
            <a:custGeom>
              <a:avLst/>
              <a:gdLst/>
              <a:ahLst/>
              <a:cxnLst/>
              <a:rect l="0" t="0" r="0" b="0"/>
              <a:pathLst>
                <a:path w="115922" h="159376">
                  <a:moveTo>
                    <a:pt x="115921" y="25429"/>
                  </a:moveTo>
                  <a:lnTo>
                    <a:pt x="115921" y="17741"/>
                  </a:lnTo>
                  <a:lnTo>
                    <a:pt x="111180" y="12127"/>
                  </a:lnTo>
                  <a:lnTo>
                    <a:pt x="106207" y="9596"/>
                  </a:lnTo>
                  <a:lnTo>
                    <a:pt x="103492" y="8920"/>
                  </a:lnTo>
                  <a:lnTo>
                    <a:pt x="90850" y="0"/>
                  </a:lnTo>
                  <a:lnTo>
                    <a:pt x="54883" y="11978"/>
                  </a:lnTo>
                  <a:lnTo>
                    <a:pt x="23724" y="32458"/>
                  </a:lnTo>
                  <a:lnTo>
                    <a:pt x="6190" y="58705"/>
                  </a:lnTo>
                  <a:lnTo>
                    <a:pt x="1718" y="76189"/>
                  </a:lnTo>
                  <a:lnTo>
                    <a:pt x="0" y="104075"/>
                  </a:lnTo>
                  <a:lnTo>
                    <a:pt x="2554" y="112638"/>
                  </a:lnTo>
                  <a:lnTo>
                    <a:pt x="15076" y="129334"/>
                  </a:lnTo>
                  <a:lnTo>
                    <a:pt x="24746" y="138457"/>
                  </a:lnTo>
                  <a:lnTo>
                    <a:pt x="46233" y="153411"/>
                  </a:lnTo>
                  <a:lnTo>
                    <a:pt x="80202" y="159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4" name="SMARTInkShape-4085"/>
            <p:cNvSpPr/>
            <p:nvPr/>
          </p:nvSpPr>
          <p:spPr>
            <a:xfrm>
              <a:off x="973339" y="5054203"/>
              <a:ext cx="8928" cy="107157"/>
            </a:xfrm>
            <a:custGeom>
              <a:avLst/>
              <a:gdLst/>
              <a:ahLst/>
              <a:cxnLst/>
              <a:rect l="0" t="0" r="0" b="0"/>
              <a:pathLst>
                <a:path w="8928" h="107157">
                  <a:moveTo>
                    <a:pt x="8927" y="0"/>
                  </a:moveTo>
                  <a:lnTo>
                    <a:pt x="8927" y="12428"/>
                  </a:lnTo>
                  <a:lnTo>
                    <a:pt x="6281" y="18092"/>
                  </a:lnTo>
                  <a:lnTo>
                    <a:pt x="2790" y="23915"/>
                  </a:lnTo>
                  <a:lnTo>
                    <a:pt x="824" y="33765"/>
                  </a:lnTo>
                  <a:lnTo>
                    <a:pt x="29" y="77547"/>
                  </a:lnTo>
                  <a:lnTo>
                    <a:pt x="0" y="100694"/>
                  </a:lnTo>
                  <a:lnTo>
                    <a:pt x="991" y="102848"/>
                  </a:lnTo>
                  <a:lnTo>
                    <a:pt x="2644" y="104284"/>
                  </a:lnTo>
                  <a:lnTo>
                    <a:pt x="8927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5" name="SMARTInkShape-4086"/>
            <p:cNvSpPr/>
            <p:nvPr/>
          </p:nvSpPr>
          <p:spPr>
            <a:xfrm>
              <a:off x="991195" y="4973836"/>
              <a:ext cx="8931" cy="26790"/>
            </a:xfrm>
            <a:custGeom>
              <a:avLst/>
              <a:gdLst/>
              <a:ahLst/>
              <a:cxnLst/>
              <a:rect l="0" t="0" r="0" b="0"/>
              <a:pathLst>
                <a:path w="8931" h="26790">
                  <a:moveTo>
                    <a:pt x="8930" y="26789"/>
                  </a:moveTo>
                  <a:lnTo>
                    <a:pt x="8930" y="19101"/>
                  </a:lnTo>
                  <a:lnTo>
                    <a:pt x="2793" y="1097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6" name="SMARTInkShape-4087"/>
            <p:cNvSpPr/>
            <p:nvPr/>
          </p:nvSpPr>
          <p:spPr>
            <a:xfrm>
              <a:off x="1053703" y="5027414"/>
              <a:ext cx="89298" cy="70073"/>
            </a:xfrm>
            <a:custGeom>
              <a:avLst/>
              <a:gdLst/>
              <a:ahLst/>
              <a:cxnLst/>
              <a:rect l="0" t="0" r="0" b="0"/>
              <a:pathLst>
                <a:path w="89298" h="70073">
                  <a:moveTo>
                    <a:pt x="0" y="0"/>
                  </a:moveTo>
                  <a:lnTo>
                    <a:pt x="0" y="38450"/>
                  </a:lnTo>
                  <a:lnTo>
                    <a:pt x="2646" y="44539"/>
                  </a:lnTo>
                  <a:lnTo>
                    <a:pt x="25429" y="70072"/>
                  </a:lnTo>
                  <a:lnTo>
                    <a:pt x="26875" y="69536"/>
                  </a:lnTo>
                  <a:lnTo>
                    <a:pt x="33650" y="65031"/>
                  </a:lnTo>
                  <a:lnTo>
                    <a:pt x="41941" y="62263"/>
                  </a:lnTo>
                  <a:lnTo>
                    <a:pt x="82106" y="32705"/>
                  </a:lnTo>
                  <a:lnTo>
                    <a:pt x="86101" y="26772"/>
                  </a:lnTo>
                  <a:lnTo>
                    <a:pt x="89297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7" name="SMARTInkShape-4088"/>
            <p:cNvSpPr/>
            <p:nvPr/>
          </p:nvSpPr>
          <p:spPr>
            <a:xfrm>
              <a:off x="1205508" y="5000625"/>
              <a:ext cx="1" cy="142876"/>
            </a:xfrm>
            <a:custGeom>
              <a:avLst/>
              <a:gdLst/>
              <a:ahLst/>
              <a:cxnLst/>
              <a:rect l="0" t="0" r="0" b="0"/>
              <a:pathLst>
                <a:path w="1" h="142876">
                  <a:moveTo>
                    <a:pt x="0" y="0"/>
                  </a:moveTo>
                  <a:lnTo>
                    <a:pt x="0" y="41867"/>
                  </a:lnTo>
                  <a:lnTo>
                    <a:pt x="0" y="86443"/>
                  </a:lnTo>
                  <a:lnTo>
                    <a:pt x="0" y="130623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8" name="SMARTInkShape-4089"/>
            <p:cNvSpPr/>
            <p:nvPr/>
          </p:nvSpPr>
          <p:spPr>
            <a:xfrm>
              <a:off x="1250156" y="4929188"/>
              <a:ext cx="17861" cy="178594"/>
            </a:xfrm>
            <a:custGeom>
              <a:avLst/>
              <a:gdLst/>
              <a:ahLst/>
              <a:cxnLst/>
              <a:rect l="0" t="0" r="0" b="0"/>
              <a:pathLst>
                <a:path w="17861" h="178594">
                  <a:moveTo>
                    <a:pt x="0" y="0"/>
                  </a:moveTo>
                  <a:lnTo>
                    <a:pt x="0" y="38449"/>
                  </a:lnTo>
                  <a:lnTo>
                    <a:pt x="8378" y="80590"/>
                  </a:lnTo>
                  <a:lnTo>
                    <a:pt x="8897" y="122051"/>
                  </a:lnTo>
                  <a:lnTo>
                    <a:pt x="9916" y="139717"/>
                  </a:lnTo>
                  <a:lnTo>
                    <a:pt x="17860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9" name="SMARTInkShape-4090"/>
            <p:cNvSpPr/>
            <p:nvPr/>
          </p:nvSpPr>
          <p:spPr>
            <a:xfrm>
              <a:off x="1349821" y="5027414"/>
              <a:ext cx="105719" cy="89140"/>
            </a:xfrm>
            <a:custGeom>
              <a:avLst/>
              <a:gdLst/>
              <a:ahLst/>
              <a:cxnLst/>
              <a:rect l="0" t="0" r="0" b="0"/>
              <a:pathLst>
                <a:path w="105719" h="89140">
                  <a:moveTo>
                    <a:pt x="105718" y="0"/>
                  </a:moveTo>
                  <a:lnTo>
                    <a:pt x="98029" y="0"/>
                  </a:lnTo>
                  <a:lnTo>
                    <a:pt x="70367" y="11023"/>
                  </a:lnTo>
                  <a:lnTo>
                    <a:pt x="64209" y="14821"/>
                  </a:lnTo>
                  <a:lnTo>
                    <a:pt x="23022" y="33012"/>
                  </a:lnTo>
                  <a:lnTo>
                    <a:pt x="15056" y="38815"/>
                  </a:lnTo>
                  <a:lnTo>
                    <a:pt x="10853" y="47348"/>
                  </a:lnTo>
                  <a:lnTo>
                    <a:pt x="7993" y="56761"/>
                  </a:lnTo>
                  <a:lnTo>
                    <a:pt x="719" y="70890"/>
                  </a:lnTo>
                  <a:lnTo>
                    <a:pt x="0" y="74050"/>
                  </a:lnTo>
                  <a:lnTo>
                    <a:pt x="513" y="77148"/>
                  </a:lnTo>
                  <a:lnTo>
                    <a:pt x="6376" y="87501"/>
                  </a:lnTo>
                  <a:lnTo>
                    <a:pt x="9642" y="88499"/>
                  </a:lnTo>
                  <a:lnTo>
                    <a:pt x="24563" y="89139"/>
                  </a:lnTo>
                  <a:lnTo>
                    <a:pt x="32607" y="86581"/>
                  </a:lnTo>
                  <a:lnTo>
                    <a:pt x="61070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0" name="SMARTInkShape-4091"/>
            <p:cNvSpPr/>
            <p:nvPr/>
          </p:nvSpPr>
          <p:spPr>
            <a:xfrm>
              <a:off x="1446612" y="4904161"/>
              <a:ext cx="26787" cy="203621"/>
            </a:xfrm>
            <a:custGeom>
              <a:avLst/>
              <a:gdLst/>
              <a:ahLst/>
              <a:cxnLst/>
              <a:rect l="0" t="0" r="0" b="0"/>
              <a:pathLst>
                <a:path w="26787" h="203621">
                  <a:moveTo>
                    <a:pt x="26786" y="51816"/>
                  </a:moveTo>
                  <a:lnTo>
                    <a:pt x="26786" y="30825"/>
                  </a:lnTo>
                  <a:lnTo>
                    <a:pt x="24140" y="24957"/>
                  </a:lnTo>
                  <a:lnTo>
                    <a:pt x="20650" y="19042"/>
                  </a:lnTo>
                  <a:lnTo>
                    <a:pt x="17692" y="10134"/>
                  </a:lnTo>
                  <a:lnTo>
                    <a:pt x="10277" y="0"/>
                  </a:lnTo>
                  <a:lnTo>
                    <a:pt x="9827" y="405"/>
                  </a:lnTo>
                  <a:lnTo>
                    <a:pt x="554" y="45006"/>
                  </a:lnTo>
                  <a:lnTo>
                    <a:pt x="30" y="89422"/>
                  </a:lnTo>
                  <a:lnTo>
                    <a:pt x="0" y="128848"/>
                  </a:lnTo>
                  <a:lnTo>
                    <a:pt x="990" y="152949"/>
                  </a:lnTo>
                  <a:lnTo>
                    <a:pt x="16248" y="195900"/>
                  </a:lnTo>
                  <a:lnTo>
                    <a:pt x="17776" y="198473"/>
                  </a:lnTo>
                  <a:lnTo>
                    <a:pt x="19787" y="200188"/>
                  </a:lnTo>
                  <a:lnTo>
                    <a:pt x="26786" y="203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1" name="SMARTInkShape-4092"/>
            <p:cNvSpPr/>
            <p:nvPr/>
          </p:nvSpPr>
          <p:spPr>
            <a:xfrm>
              <a:off x="1526976" y="5000625"/>
              <a:ext cx="8931" cy="89298"/>
            </a:xfrm>
            <a:custGeom>
              <a:avLst/>
              <a:gdLst/>
              <a:ahLst/>
              <a:cxnLst/>
              <a:rect l="0" t="0" r="0" b="0"/>
              <a:pathLst>
                <a:path w="8931" h="89298">
                  <a:moveTo>
                    <a:pt x="8930" y="0"/>
                  </a:moveTo>
                  <a:lnTo>
                    <a:pt x="368" y="0"/>
                  </a:lnTo>
                  <a:lnTo>
                    <a:pt x="3" y="39292"/>
                  </a:lnTo>
                  <a:lnTo>
                    <a:pt x="0" y="83279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2" name="SMARTInkShape-4093"/>
            <p:cNvSpPr/>
            <p:nvPr/>
          </p:nvSpPr>
          <p:spPr>
            <a:xfrm>
              <a:off x="1518047" y="4929188"/>
              <a:ext cx="8930" cy="17860"/>
            </a:xfrm>
            <a:custGeom>
              <a:avLst/>
              <a:gdLst/>
              <a:ahLst/>
              <a:cxnLst/>
              <a:rect l="0" t="0" r="0" b="0"/>
              <a:pathLst>
                <a:path w="8930" h="17860">
                  <a:moveTo>
                    <a:pt x="8929" y="17859"/>
                  </a:moveTo>
                  <a:lnTo>
                    <a:pt x="368" y="929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3" name="SMARTInkShape-4094"/>
            <p:cNvSpPr/>
            <p:nvPr/>
          </p:nvSpPr>
          <p:spPr>
            <a:xfrm>
              <a:off x="1589484" y="4982766"/>
              <a:ext cx="53058" cy="98227"/>
            </a:xfrm>
            <a:custGeom>
              <a:avLst/>
              <a:gdLst/>
              <a:ahLst/>
              <a:cxnLst/>
              <a:rect l="0" t="0" r="0" b="0"/>
              <a:pathLst>
                <a:path w="53058" h="98227">
                  <a:moveTo>
                    <a:pt x="35719" y="0"/>
                  </a:moveTo>
                  <a:lnTo>
                    <a:pt x="23290" y="0"/>
                  </a:lnTo>
                  <a:lnTo>
                    <a:pt x="17627" y="2645"/>
                  </a:lnTo>
                  <a:lnTo>
                    <a:pt x="14728" y="4739"/>
                  </a:lnTo>
                  <a:lnTo>
                    <a:pt x="11507" y="9713"/>
                  </a:lnTo>
                  <a:lnTo>
                    <a:pt x="9081" y="25071"/>
                  </a:lnTo>
                  <a:lnTo>
                    <a:pt x="8975" y="31020"/>
                  </a:lnTo>
                  <a:lnTo>
                    <a:pt x="11596" y="36276"/>
                  </a:lnTo>
                  <a:lnTo>
                    <a:pt x="38742" y="74055"/>
                  </a:lnTo>
                  <a:lnTo>
                    <a:pt x="44669" y="77561"/>
                  </a:lnTo>
                  <a:lnTo>
                    <a:pt x="47639" y="78497"/>
                  </a:lnTo>
                  <a:lnTo>
                    <a:pt x="49619" y="80112"/>
                  </a:lnTo>
                  <a:lnTo>
                    <a:pt x="53057" y="87891"/>
                  </a:lnTo>
                  <a:lnTo>
                    <a:pt x="48684" y="93621"/>
                  </a:lnTo>
                  <a:lnTo>
                    <a:pt x="43796" y="96179"/>
                  </a:lnTo>
                  <a:lnTo>
                    <a:pt x="31136" y="98046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4" name="SMARTInkShape-4095"/>
            <p:cNvSpPr/>
            <p:nvPr/>
          </p:nvSpPr>
          <p:spPr>
            <a:xfrm>
              <a:off x="1689072" y="5009555"/>
              <a:ext cx="57258" cy="86295"/>
            </a:xfrm>
            <a:custGeom>
              <a:avLst/>
              <a:gdLst/>
              <a:ahLst/>
              <a:cxnLst/>
              <a:rect l="0" t="0" r="0" b="0"/>
              <a:pathLst>
                <a:path w="57258" h="86295">
                  <a:moveTo>
                    <a:pt x="34357" y="0"/>
                  </a:moveTo>
                  <a:lnTo>
                    <a:pt x="26669" y="0"/>
                  </a:lnTo>
                  <a:lnTo>
                    <a:pt x="21055" y="4739"/>
                  </a:lnTo>
                  <a:lnTo>
                    <a:pt x="18524" y="9713"/>
                  </a:lnTo>
                  <a:lnTo>
                    <a:pt x="17848" y="12428"/>
                  </a:lnTo>
                  <a:lnTo>
                    <a:pt x="10628" y="24908"/>
                  </a:lnTo>
                  <a:lnTo>
                    <a:pt x="7483" y="38909"/>
                  </a:lnTo>
                  <a:lnTo>
                    <a:pt x="680" y="53032"/>
                  </a:lnTo>
                  <a:lnTo>
                    <a:pt x="0" y="56190"/>
                  </a:lnTo>
                  <a:lnTo>
                    <a:pt x="538" y="59289"/>
                  </a:lnTo>
                  <a:lnTo>
                    <a:pt x="3783" y="65376"/>
                  </a:lnTo>
                  <a:lnTo>
                    <a:pt x="20087" y="82514"/>
                  </a:lnTo>
                  <a:lnTo>
                    <a:pt x="27353" y="86281"/>
                  </a:lnTo>
                  <a:lnTo>
                    <a:pt x="30680" y="86294"/>
                  </a:lnTo>
                  <a:lnTo>
                    <a:pt x="46171" y="81343"/>
                  </a:lnTo>
                  <a:lnTo>
                    <a:pt x="48187" y="80026"/>
                  </a:lnTo>
                  <a:lnTo>
                    <a:pt x="49530" y="78155"/>
                  </a:lnTo>
                  <a:lnTo>
                    <a:pt x="51023" y="73431"/>
                  </a:lnTo>
                  <a:lnTo>
                    <a:pt x="54627" y="59667"/>
                  </a:lnTo>
                  <a:lnTo>
                    <a:pt x="56800" y="54661"/>
                  </a:lnTo>
                  <a:lnTo>
                    <a:pt x="57257" y="50331"/>
                  </a:lnTo>
                  <a:lnTo>
                    <a:pt x="52217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5" name="SMARTInkShape-4096"/>
            <p:cNvSpPr/>
            <p:nvPr/>
          </p:nvSpPr>
          <p:spPr>
            <a:xfrm>
              <a:off x="1777011" y="4911328"/>
              <a:ext cx="62469" cy="165529"/>
            </a:xfrm>
            <a:custGeom>
              <a:avLst/>
              <a:gdLst/>
              <a:ahLst/>
              <a:cxnLst/>
              <a:rect l="0" t="0" r="0" b="0"/>
              <a:pathLst>
                <a:path w="62469" h="165529">
                  <a:moveTo>
                    <a:pt x="8926" y="0"/>
                  </a:moveTo>
                  <a:lnTo>
                    <a:pt x="8926" y="29811"/>
                  </a:lnTo>
                  <a:lnTo>
                    <a:pt x="365" y="72806"/>
                  </a:lnTo>
                  <a:lnTo>
                    <a:pt x="6" y="114463"/>
                  </a:lnTo>
                  <a:lnTo>
                    <a:pt x="0" y="126629"/>
                  </a:lnTo>
                  <a:lnTo>
                    <a:pt x="2644" y="133340"/>
                  </a:lnTo>
                  <a:lnTo>
                    <a:pt x="6134" y="139629"/>
                  </a:lnTo>
                  <a:lnTo>
                    <a:pt x="9091" y="148748"/>
                  </a:lnTo>
                  <a:lnTo>
                    <a:pt x="13299" y="154746"/>
                  </a:lnTo>
                  <a:lnTo>
                    <a:pt x="18477" y="158073"/>
                  </a:lnTo>
                  <a:lnTo>
                    <a:pt x="24085" y="160544"/>
                  </a:lnTo>
                  <a:lnTo>
                    <a:pt x="29885" y="164949"/>
                  </a:lnTo>
                  <a:lnTo>
                    <a:pt x="32821" y="165528"/>
                  </a:lnTo>
                  <a:lnTo>
                    <a:pt x="35770" y="164922"/>
                  </a:lnTo>
                  <a:lnTo>
                    <a:pt x="41693" y="162595"/>
                  </a:lnTo>
                  <a:lnTo>
                    <a:pt x="47632" y="161562"/>
                  </a:lnTo>
                  <a:lnTo>
                    <a:pt x="49613" y="160293"/>
                  </a:lnTo>
                  <a:lnTo>
                    <a:pt x="50934" y="158456"/>
                  </a:lnTo>
                  <a:lnTo>
                    <a:pt x="53393" y="153768"/>
                  </a:lnTo>
                  <a:lnTo>
                    <a:pt x="59364" y="145552"/>
                  </a:lnTo>
                  <a:lnTo>
                    <a:pt x="61574" y="136833"/>
                  </a:lnTo>
                  <a:lnTo>
                    <a:pt x="62468" y="113105"/>
                  </a:lnTo>
                  <a:lnTo>
                    <a:pt x="59843" y="107154"/>
                  </a:lnTo>
                  <a:lnTo>
                    <a:pt x="56361" y="101202"/>
                  </a:lnTo>
                  <a:lnTo>
                    <a:pt x="54813" y="95250"/>
                  </a:lnTo>
                  <a:lnTo>
                    <a:pt x="53408" y="93265"/>
                  </a:lnTo>
                  <a:lnTo>
                    <a:pt x="51480" y="91942"/>
                  </a:lnTo>
                  <a:lnTo>
                    <a:pt x="49201" y="91060"/>
                  </a:lnTo>
                  <a:lnTo>
                    <a:pt x="47683" y="89480"/>
                  </a:lnTo>
                  <a:lnTo>
                    <a:pt x="44645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6" name="SMARTInkShape-4097"/>
            <p:cNvSpPr/>
            <p:nvPr/>
          </p:nvSpPr>
          <p:spPr>
            <a:xfrm>
              <a:off x="1848445" y="4965028"/>
              <a:ext cx="98105" cy="142754"/>
            </a:xfrm>
            <a:custGeom>
              <a:avLst/>
              <a:gdLst/>
              <a:ahLst/>
              <a:cxnLst/>
              <a:rect l="0" t="0" r="0" b="0"/>
              <a:pathLst>
                <a:path w="98105" h="142754">
                  <a:moveTo>
                    <a:pt x="0" y="44527"/>
                  </a:moveTo>
                  <a:lnTo>
                    <a:pt x="4741" y="44527"/>
                  </a:lnTo>
                  <a:lnTo>
                    <a:pt x="6137" y="45518"/>
                  </a:lnTo>
                  <a:lnTo>
                    <a:pt x="7068" y="47172"/>
                  </a:lnTo>
                  <a:lnTo>
                    <a:pt x="7689" y="49266"/>
                  </a:lnTo>
                  <a:lnTo>
                    <a:pt x="9095" y="50664"/>
                  </a:lnTo>
                  <a:lnTo>
                    <a:pt x="13303" y="52215"/>
                  </a:lnTo>
                  <a:lnTo>
                    <a:pt x="56746" y="53449"/>
                  </a:lnTo>
                  <a:lnTo>
                    <a:pt x="64247" y="53453"/>
                  </a:lnTo>
                  <a:lnTo>
                    <a:pt x="70887" y="50809"/>
                  </a:lnTo>
                  <a:lnTo>
                    <a:pt x="77146" y="47318"/>
                  </a:lnTo>
                  <a:lnTo>
                    <a:pt x="83235" y="45767"/>
                  </a:lnTo>
                  <a:lnTo>
                    <a:pt x="85256" y="44361"/>
                  </a:lnTo>
                  <a:lnTo>
                    <a:pt x="86603" y="42432"/>
                  </a:lnTo>
                  <a:lnTo>
                    <a:pt x="89092" y="37642"/>
                  </a:lnTo>
                  <a:lnTo>
                    <a:pt x="96828" y="28309"/>
                  </a:lnTo>
                  <a:lnTo>
                    <a:pt x="97812" y="22412"/>
                  </a:lnTo>
                  <a:lnTo>
                    <a:pt x="98104" y="14382"/>
                  </a:lnTo>
                  <a:lnTo>
                    <a:pt x="97153" y="12524"/>
                  </a:lnTo>
                  <a:lnTo>
                    <a:pt x="95526" y="11284"/>
                  </a:lnTo>
                  <a:lnTo>
                    <a:pt x="93450" y="10459"/>
                  </a:lnTo>
                  <a:lnTo>
                    <a:pt x="92066" y="8916"/>
                  </a:lnTo>
                  <a:lnTo>
                    <a:pt x="90528" y="4557"/>
                  </a:lnTo>
                  <a:lnTo>
                    <a:pt x="89125" y="2996"/>
                  </a:lnTo>
                  <a:lnTo>
                    <a:pt x="84921" y="1264"/>
                  </a:lnTo>
                  <a:lnTo>
                    <a:pt x="68338" y="0"/>
                  </a:lnTo>
                  <a:lnTo>
                    <a:pt x="62453" y="2578"/>
                  </a:lnTo>
                  <a:lnTo>
                    <a:pt x="32742" y="29690"/>
                  </a:lnTo>
                  <a:lnTo>
                    <a:pt x="29435" y="35617"/>
                  </a:lnTo>
                  <a:lnTo>
                    <a:pt x="27573" y="47178"/>
                  </a:lnTo>
                  <a:lnTo>
                    <a:pt x="26145" y="56619"/>
                  </a:lnTo>
                  <a:lnTo>
                    <a:pt x="22204" y="64122"/>
                  </a:lnTo>
                  <a:lnTo>
                    <a:pt x="21748" y="68505"/>
                  </a:lnTo>
                  <a:lnTo>
                    <a:pt x="27208" y="100365"/>
                  </a:lnTo>
                  <a:lnTo>
                    <a:pt x="33744" y="117880"/>
                  </a:lnTo>
                  <a:lnTo>
                    <a:pt x="34402" y="123195"/>
                  </a:lnTo>
                  <a:lnTo>
                    <a:pt x="35833" y="126737"/>
                  </a:lnTo>
                  <a:lnTo>
                    <a:pt x="37780" y="129099"/>
                  </a:lnTo>
                  <a:lnTo>
                    <a:pt x="53578" y="1427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7" name="SMARTInkShape-4098"/>
            <p:cNvSpPr/>
            <p:nvPr/>
          </p:nvSpPr>
          <p:spPr>
            <a:xfrm>
              <a:off x="1959741" y="4911328"/>
              <a:ext cx="111524" cy="201243"/>
            </a:xfrm>
            <a:custGeom>
              <a:avLst/>
              <a:gdLst/>
              <a:ahLst/>
              <a:cxnLst/>
              <a:rect l="0" t="0" r="0" b="0"/>
              <a:pathLst>
                <a:path w="111524" h="201243">
                  <a:moveTo>
                    <a:pt x="76228" y="125016"/>
                  </a:moveTo>
                  <a:lnTo>
                    <a:pt x="33387" y="125016"/>
                  </a:lnTo>
                  <a:lnTo>
                    <a:pt x="29808" y="125016"/>
                  </a:lnTo>
                  <a:lnTo>
                    <a:pt x="23185" y="127661"/>
                  </a:lnTo>
                  <a:lnTo>
                    <a:pt x="10849" y="137444"/>
                  </a:lnTo>
                  <a:lnTo>
                    <a:pt x="7483" y="143107"/>
                  </a:lnTo>
                  <a:lnTo>
                    <a:pt x="0" y="163925"/>
                  </a:lnTo>
                  <a:lnTo>
                    <a:pt x="3963" y="181207"/>
                  </a:lnTo>
                  <a:lnTo>
                    <a:pt x="7068" y="187361"/>
                  </a:lnTo>
                  <a:lnTo>
                    <a:pt x="9286" y="190392"/>
                  </a:lnTo>
                  <a:lnTo>
                    <a:pt x="14395" y="193759"/>
                  </a:lnTo>
                  <a:lnTo>
                    <a:pt x="19973" y="196247"/>
                  </a:lnTo>
                  <a:lnTo>
                    <a:pt x="25760" y="200661"/>
                  </a:lnTo>
                  <a:lnTo>
                    <a:pt x="29684" y="201242"/>
                  </a:lnTo>
                  <a:lnTo>
                    <a:pt x="51185" y="197280"/>
                  </a:lnTo>
                  <a:lnTo>
                    <a:pt x="57822" y="194175"/>
                  </a:lnTo>
                  <a:lnTo>
                    <a:pt x="83913" y="170743"/>
                  </a:lnTo>
                  <a:lnTo>
                    <a:pt x="95813" y="154219"/>
                  </a:lnTo>
                  <a:lnTo>
                    <a:pt x="108732" y="113077"/>
                  </a:lnTo>
                  <a:lnTo>
                    <a:pt x="111523" y="83340"/>
                  </a:lnTo>
                  <a:lnTo>
                    <a:pt x="102827" y="39706"/>
                  </a:lnTo>
                  <a:lnTo>
                    <a:pt x="94985" y="12909"/>
                  </a:lnTo>
                  <a:lnTo>
                    <a:pt x="9408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8" name="SMARTInkShape-4099"/>
            <p:cNvSpPr/>
            <p:nvPr/>
          </p:nvSpPr>
          <p:spPr>
            <a:xfrm>
              <a:off x="2107416" y="5027414"/>
              <a:ext cx="8921" cy="71439"/>
            </a:xfrm>
            <a:custGeom>
              <a:avLst/>
              <a:gdLst/>
              <a:ahLst/>
              <a:cxnLst/>
              <a:rect l="0" t="0" r="0" b="0"/>
              <a:pathLst>
                <a:path w="8921" h="71439">
                  <a:moveTo>
                    <a:pt x="8920" y="0"/>
                  </a:moveTo>
                  <a:lnTo>
                    <a:pt x="4179" y="0"/>
                  </a:lnTo>
                  <a:lnTo>
                    <a:pt x="2783" y="992"/>
                  </a:lnTo>
                  <a:lnTo>
                    <a:pt x="1852" y="2645"/>
                  </a:lnTo>
                  <a:lnTo>
                    <a:pt x="358" y="12428"/>
                  </a:lnTo>
                  <a:lnTo>
                    <a:pt x="0" y="47270"/>
                  </a:lnTo>
                  <a:lnTo>
                    <a:pt x="2640" y="53420"/>
                  </a:lnTo>
                  <a:lnTo>
                    <a:pt x="7680" y="60713"/>
                  </a:lnTo>
                  <a:lnTo>
                    <a:pt x="8920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9" name="SMARTInkShape-4100"/>
            <p:cNvSpPr/>
            <p:nvPr/>
          </p:nvSpPr>
          <p:spPr>
            <a:xfrm>
              <a:off x="2134195" y="4947047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1785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5" name="SMARTInkShape-Group486"/>
          <p:cNvGrpSpPr/>
          <p:nvPr/>
        </p:nvGrpSpPr>
        <p:grpSpPr>
          <a:xfrm>
            <a:off x="2116336" y="5000635"/>
            <a:ext cx="517923" cy="169655"/>
            <a:chOff x="2116336" y="5000635"/>
            <a:chExt cx="517923" cy="169655"/>
          </a:xfrm>
        </p:grpSpPr>
        <p:sp>
          <p:nvSpPr>
            <p:cNvPr id="1011" name="SMARTInkShape-4101"/>
            <p:cNvSpPr/>
            <p:nvPr/>
          </p:nvSpPr>
          <p:spPr>
            <a:xfrm>
              <a:off x="2116336" y="5000635"/>
              <a:ext cx="96486" cy="125007"/>
            </a:xfrm>
            <a:custGeom>
              <a:avLst/>
              <a:gdLst/>
              <a:ahLst/>
              <a:cxnLst/>
              <a:rect l="0" t="0" r="0" b="0"/>
              <a:pathLst>
                <a:path w="96486" h="125007">
                  <a:moveTo>
                    <a:pt x="0" y="62498"/>
                  </a:moveTo>
                  <a:lnTo>
                    <a:pt x="0" y="70186"/>
                  </a:lnTo>
                  <a:lnTo>
                    <a:pt x="992" y="70598"/>
                  </a:lnTo>
                  <a:lnTo>
                    <a:pt x="44664" y="71428"/>
                  </a:lnTo>
                  <a:lnTo>
                    <a:pt x="47636" y="71428"/>
                  </a:lnTo>
                  <a:lnTo>
                    <a:pt x="61298" y="66687"/>
                  </a:lnTo>
                  <a:lnTo>
                    <a:pt x="64678" y="64298"/>
                  </a:lnTo>
                  <a:lnTo>
                    <a:pt x="75288" y="50437"/>
                  </a:lnTo>
                  <a:lnTo>
                    <a:pt x="80755" y="47215"/>
                  </a:lnTo>
                  <a:lnTo>
                    <a:pt x="83602" y="46356"/>
                  </a:lnTo>
                  <a:lnTo>
                    <a:pt x="89412" y="37465"/>
                  </a:lnTo>
                  <a:lnTo>
                    <a:pt x="96485" y="16983"/>
                  </a:lnTo>
                  <a:lnTo>
                    <a:pt x="96073" y="14296"/>
                  </a:lnTo>
                  <a:lnTo>
                    <a:pt x="94807" y="12504"/>
                  </a:lnTo>
                  <a:lnTo>
                    <a:pt x="92970" y="11309"/>
                  </a:lnTo>
                  <a:lnTo>
                    <a:pt x="91746" y="9520"/>
                  </a:lnTo>
                  <a:lnTo>
                    <a:pt x="90385" y="4887"/>
                  </a:lnTo>
                  <a:lnTo>
                    <a:pt x="89030" y="3255"/>
                  </a:lnTo>
                  <a:lnTo>
                    <a:pt x="81704" y="419"/>
                  </a:lnTo>
                  <a:lnTo>
                    <a:pt x="54670" y="0"/>
                  </a:lnTo>
                  <a:lnTo>
                    <a:pt x="46457" y="2641"/>
                  </a:lnTo>
                  <a:lnTo>
                    <a:pt x="26947" y="18082"/>
                  </a:lnTo>
                  <a:lnTo>
                    <a:pt x="12919" y="32762"/>
                  </a:lnTo>
                  <a:lnTo>
                    <a:pt x="10703" y="38699"/>
                  </a:lnTo>
                  <a:lnTo>
                    <a:pt x="9085" y="64234"/>
                  </a:lnTo>
                  <a:lnTo>
                    <a:pt x="11644" y="70877"/>
                  </a:lnTo>
                  <a:lnTo>
                    <a:pt x="13716" y="74036"/>
                  </a:lnTo>
                  <a:lnTo>
                    <a:pt x="19959" y="96305"/>
                  </a:lnTo>
                  <a:lnTo>
                    <a:pt x="30180" y="109745"/>
                  </a:lnTo>
                  <a:lnTo>
                    <a:pt x="43559" y="118940"/>
                  </a:lnTo>
                  <a:lnTo>
                    <a:pt x="55350" y="123209"/>
                  </a:lnTo>
                  <a:lnTo>
                    <a:pt x="71437" y="125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2" name="SMARTInkShape-4102"/>
            <p:cNvSpPr/>
            <p:nvPr/>
          </p:nvSpPr>
          <p:spPr>
            <a:xfrm>
              <a:off x="2259211" y="5027428"/>
              <a:ext cx="98214" cy="98214"/>
            </a:xfrm>
            <a:custGeom>
              <a:avLst/>
              <a:gdLst/>
              <a:ahLst/>
              <a:cxnLst/>
              <a:rect l="0" t="0" r="0" b="0"/>
              <a:pathLst>
                <a:path w="98214" h="98214">
                  <a:moveTo>
                    <a:pt x="17859" y="8916"/>
                  </a:moveTo>
                  <a:lnTo>
                    <a:pt x="17859" y="13655"/>
                  </a:lnTo>
                  <a:lnTo>
                    <a:pt x="15213" y="18629"/>
                  </a:lnTo>
                  <a:lnTo>
                    <a:pt x="11722" y="24147"/>
                  </a:lnTo>
                  <a:lnTo>
                    <a:pt x="9481" y="35773"/>
                  </a:lnTo>
                  <a:lnTo>
                    <a:pt x="8962" y="64233"/>
                  </a:lnTo>
                  <a:lnTo>
                    <a:pt x="6298" y="70874"/>
                  </a:lnTo>
                  <a:lnTo>
                    <a:pt x="2799" y="77133"/>
                  </a:lnTo>
                  <a:lnTo>
                    <a:pt x="246" y="89078"/>
                  </a:lnTo>
                  <a:lnTo>
                    <a:pt x="9" y="97798"/>
                  </a:lnTo>
                  <a:lnTo>
                    <a:pt x="0" y="84900"/>
                  </a:lnTo>
                  <a:lnTo>
                    <a:pt x="2646" y="79727"/>
                  </a:lnTo>
                  <a:lnTo>
                    <a:pt x="4740" y="76960"/>
                  </a:lnTo>
                  <a:lnTo>
                    <a:pt x="7068" y="68592"/>
                  </a:lnTo>
                  <a:lnTo>
                    <a:pt x="9094" y="59251"/>
                  </a:lnTo>
                  <a:lnTo>
                    <a:pt x="15813" y="48414"/>
                  </a:lnTo>
                  <a:lnTo>
                    <a:pt x="40704" y="12740"/>
                  </a:lnTo>
                  <a:lnTo>
                    <a:pt x="42895" y="6316"/>
                  </a:lnTo>
                  <a:lnTo>
                    <a:pt x="44472" y="4206"/>
                  </a:lnTo>
                  <a:lnTo>
                    <a:pt x="48869" y="1861"/>
                  </a:lnTo>
                  <a:lnTo>
                    <a:pt x="68534" y="96"/>
                  </a:lnTo>
                  <a:lnTo>
                    <a:pt x="83353" y="0"/>
                  </a:lnTo>
                  <a:lnTo>
                    <a:pt x="89301" y="2637"/>
                  </a:lnTo>
                  <a:lnTo>
                    <a:pt x="96464" y="7675"/>
                  </a:lnTo>
                  <a:lnTo>
                    <a:pt x="97443" y="11010"/>
                  </a:lnTo>
                  <a:lnTo>
                    <a:pt x="98213" y="47278"/>
                  </a:lnTo>
                  <a:lnTo>
                    <a:pt x="95575" y="53417"/>
                  </a:lnTo>
                  <a:lnTo>
                    <a:pt x="92087" y="59452"/>
                  </a:lnTo>
                  <a:lnTo>
                    <a:pt x="89848" y="71411"/>
                  </a:lnTo>
                  <a:lnTo>
                    <a:pt x="89664" y="74391"/>
                  </a:lnTo>
                  <a:lnTo>
                    <a:pt x="86814" y="80350"/>
                  </a:lnTo>
                  <a:lnTo>
                    <a:pt x="83233" y="86305"/>
                  </a:lnTo>
                  <a:lnTo>
                    <a:pt x="80367" y="982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3" name="SMARTInkShape-4103"/>
            <p:cNvSpPr/>
            <p:nvPr/>
          </p:nvSpPr>
          <p:spPr>
            <a:xfrm>
              <a:off x="2384384" y="5054236"/>
              <a:ext cx="151648" cy="89219"/>
            </a:xfrm>
            <a:custGeom>
              <a:avLst/>
              <a:gdLst/>
              <a:ahLst/>
              <a:cxnLst/>
              <a:rect l="0" t="0" r="0" b="0"/>
              <a:pathLst>
                <a:path w="151648" h="89219">
                  <a:moveTo>
                    <a:pt x="98069" y="17827"/>
                  </a:moveTo>
                  <a:lnTo>
                    <a:pt x="98069" y="1240"/>
                  </a:lnTo>
                  <a:lnTo>
                    <a:pt x="97077" y="816"/>
                  </a:lnTo>
                  <a:lnTo>
                    <a:pt x="72338" y="0"/>
                  </a:lnTo>
                  <a:lnTo>
                    <a:pt x="64143" y="2627"/>
                  </a:lnTo>
                  <a:lnTo>
                    <a:pt x="57194" y="6111"/>
                  </a:lnTo>
                  <a:lnTo>
                    <a:pt x="21527" y="17918"/>
                  </a:lnTo>
                  <a:lnTo>
                    <a:pt x="5907" y="30137"/>
                  </a:lnTo>
                  <a:lnTo>
                    <a:pt x="2538" y="35866"/>
                  </a:lnTo>
                  <a:lnTo>
                    <a:pt x="375" y="47628"/>
                  </a:lnTo>
                  <a:lnTo>
                    <a:pt x="0" y="56532"/>
                  </a:lnTo>
                  <a:lnTo>
                    <a:pt x="2558" y="62479"/>
                  </a:lnTo>
                  <a:lnTo>
                    <a:pt x="20837" y="83310"/>
                  </a:lnTo>
                  <a:lnTo>
                    <a:pt x="29348" y="86618"/>
                  </a:lnTo>
                  <a:lnTo>
                    <a:pt x="72908" y="89218"/>
                  </a:lnTo>
                  <a:lnTo>
                    <a:pt x="92033" y="88261"/>
                  </a:lnTo>
                  <a:lnTo>
                    <a:pt x="109040" y="82194"/>
                  </a:lnTo>
                  <a:lnTo>
                    <a:pt x="129904" y="79587"/>
                  </a:lnTo>
                  <a:lnTo>
                    <a:pt x="151647" y="714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4" name="SMARTInkShape-4104"/>
            <p:cNvSpPr/>
            <p:nvPr/>
          </p:nvSpPr>
          <p:spPr>
            <a:xfrm>
              <a:off x="2545007" y="5027818"/>
              <a:ext cx="89252" cy="142472"/>
            </a:xfrm>
            <a:custGeom>
              <a:avLst/>
              <a:gdLst/>
              <a:ahLst/>
              <a:cxnLst/>
              <a:rect l="0" t="0" r="0" b="0"/>
              <a:pathLst>
                <a:path w="89252" h="142472">
                  <a:moveTo>
                    <a:pt x="8884" y="79963"/>
                  </a:moveTo>
                  <a:lnTo>
                    <a:pt x="8884" y="72275"/>
                  </a:lnTo>
                  <a:lnTo>
                    <a:pt x="9876" y="71861"/>
                  </a:lnTo>
                  <a:lnTo>
                    <a:pt x="32799" y="70063"/>
                  </a:lnTo>
                  <a:lnTo>
                    <a:pt x="44623" y="63970"/>
                  </a:lnTo>
                  <a:lnTo>
                    <a:pt x="47592" y="63348"/>
                  </a:lnTo>
                  <a:lnTo>
                    <a:pt x="60699" y="54524"/>
                  </a:lnTo>
                  <a:lnTo>
                    <a:pt x="66680" y="48832"/>
                  </a:lnTo>
                  <a:lnTo>
                    <a:pt x="69298" y="43638"/>
                  </a:lnTo>
                  <a:lnTo>
                    <a:pt x="71208" y="26331"/>
                  </a:lnTo>
                  <a:lnTo>
                    <a:pt x="71381" y="13234"/>
                  </a:lnTo>
                  <a:lnTo>
                    <a:pt x="70392" y="11665"/>
                  </a:lnTo>
                  <a:lnTo>
                    <a:pt x="68741" y="10619"/>
                  </a:lnTo>
                  <a:lnTo>
                    <a:pt x="66648" y="9921"/>
                  </a:lnTo>
                  <a:lnTo>
                    <a:pt x="53299" y="1642"/>
                  </a:lnTo>
                  <a:lnTo>
                    <a:pt x="41580" y="0"/>
                  </a:lnTo>
                  <a:lnTo>
                    <a:pt x="35652" y="2422"/>
                  </a:lnTo>
                  <a:lnTo>
                    <a:pt x="29710" y="5813"/>
                  </a:lnTo>
                  <a:lnTo>
                    <a:pt x="20787" y="8714"/>
                  </a:lnTo>
                  <a:lnTo>
                    <a:pt x="5906" y="20849"/>
                  </a:lnTo>
                  <a:lnTo>
                    <a:pt x="2600" y="26570"/>
                  </a:lnTo>
                  <a:lnTo>
                    <a:pt x="477" y="38327"/>
                  </a:lnTo>
                  <a:lnTo>
                    <a:pt x="0" y="56154"/>
                  </a:lnTo>
                  <a:lnTo>
                    <a:pt x="4708" y="69821"/>
                  </a:lnTo>
                  <a:lnTo>
                    <a:pt x="18048" y="88341"/>
                  </a:lnTo>
                  <a:lnTo>
                    <a:pt x="24863" y="94601"/>
                  </a:lnTo>
                  <a:lnTo>
                    <a:pt x="69368" y="124607"/>
                  </a:lnTo>
                  <a:lnTo>
                    <a:pt x="89251" y="1424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8" name="SMARTInkShape-Group487"/>
          <p:cNvGrpSpPr/>
          <p:nvPr/>
        </p:nvGrpSpPr>
        <p:grpSpPr>
          <a:xfrm>
            <a:off x="2705695" y="4814377"/>
            <a:ext cx="346326" cy="463069"/>
            <a:chOff x="2705695" y="4814377"/>
            <a:chExt cx="346326" cy="463069"/>
          </a:xfrm>
        </p:grpSpPr>
        <p:sp>
          <p:nvSpPr>
            <p:cNvPr id="1016" name="SMARTInkShape-4105"/>
            <p:cNvSpPr/>
            <p:nvPr/>
          </p:nvSpPr>
          <p:spPr>
            <a:xfrm>
              <a:off x="2848570" y="4857750"/>
              <a:ext cx="62509" cy="419696"/>
            </a:xfrm>
            <a:custGeom>
              <a:avLst/>
              <a:gdLst/>
              <a:ahLst/>
              <a:cxnLst/>
              <a:rect l="0" t="0" r="0" b="0"/>
              <a:pathLst>
                <a:path w="62509" h="419696">
                  <a:moveTo>
                    <a:pt x="0" y="0"/>
                  </a:moveTo>
                  <a:lnTo>
                    <a:pt x="0" y="12429"/>
                  </a:lnTo>
                  <a:lnTo>
                    <a:pt x="2646" y="18092"/>
                  </a:lnTo>
                  <a:lnTo>
                    <a:pt x="15231" y="40894"/>
                  </a:lnTo>
                  <a:lnTo>
                    <a:pt x="24212" y="69813"/>
                  </a:lnTo>
                  <a:lnTo>
                    <a:pt x="32587" y="114255"/>
                  </a:lnTo>
                  <a:lnTo>
                    <a:pt x="37746" y="154089"/>
                  </a:lnTo>
                  <a:lnTo>
                    <a:pt x="42603" y="188201"/>
                  </a:lnTo>
                  <a:lnTo>
                    <a:pt x="44042" y="223443"/>
                  </a:lnTo>
                  <a:lnTo>
                    <a:pt x="44469" y="259020"/>
                  </a:lnTo>
                  <a:lnTo>
                    <a:pt x="47241" y="294697"/>
                  </a:lnTo>
                  <a:lnTo>
                    <a:pt x="51700" y="330403"/>
                  </a:lnTo>
                  <a:lnTo>
                    <a:pt x="57948" y="373284"/>
                  </a:lnTo>
                  <a:lnTo>
                    <a:pt x="62508" y="4196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7" name="SMARTInkShape-4106"/>
            <p:cNvSpPr/>
            <p:nvPr/>
          </p:nvSpPr>
          <p:spPr>
            <a:xfrm>
              <a:off x="2705695" y="4814377"/>
              <a:ext cx="346326" cy="204108"/>
            </a:xfrm>
            <a:custGeom>
              <a:avLst/>
              <a:gdLst/>
              <a:ahLst/>
              <a:cxnLst/>
              <a:rect l="0" t="0" r="0" b="0"/>
              <a:pathLst>
                <a:path w="346326" h="204108">
                  <a:moveTo>
                    <a:pt x="0" y="88021"/>
                  </a:moveTo>
                  <a:lnTo>
                    <a:pt x="0" y="83281"/>
                  </a:lnTo>
                  <a:lnTo>
                    <a:pt x="2646" y="78307"/>
                  </a:lnTo>
                  <a:lnTo>
                    <a:pt x="4741" y="75593"/>
                  </a:lnTo>
                  <a:lnTo>
                    <a:pt x="7068" y="67284"/>
                  </a:lnTo>
                  <a:lnTo>
                    <a:pt x="11024" y="51450"/>
                  </a:lnTo>
                  <a:lnTo>
                    <a:pt x="16806" y="40017"/>
                  </a:lnTo>
                  <a:lnTo>
                    <a:pt x="25990" y="28322"/>
                  </a:lnTo>
                  <a:lnTo>
                    <a:pt x="67411" y="5186"/>
                  </a:lnTo>
                  <a:lnTo>
                    <a:pt x="105332" y="0"/>
                  </a:lnTo>
                  <a:lnTo>
                    <a:pt x="145161" y="1622"/>
                  </a:lnTo>
                  <a:lnTo>
                    <a:pt x="179271" y="8513"/>
                  </a:lnTo>
                  <a:lnTo>
                    <a:pt x="221612" y="19729"/>
                  </a:lnTo>
                  <a:lnTo>
                    <a:pt x="258639" y="38629"/>
                  </a:lnTo>
                  <a:lnTo>
                    <a:pt x="298826" y="67345"/>
                  </a:lnTo>
                  <a:lnTo>
                    <a:pt x="327515" y="96971"/>
                  </a:lnTo>
                  <a:lnTo>
                    <a:pt x="341735" y="120767"/>
                  </a:lnTo>
                  <a:lnTo>
                    <a:pt x="346325" y="138624"/>
                  </a:lnTo>
                  <a:lnTo>
                    <a:pt x="344753" y="147884"/>
                  </a:lnTo>
                  <a:lnTo>
                    <a:pt x="330091" y="175224"/>
                  </a:lnTo>
                  <a:lnTo>
                    <a:pt x="323316" y="182341"/>
                  </a:lnTo>
                  <a:lnTo>
                    <a:pt x="313691" y="188811"/>
                  </a:lnTo>
                  <a:lnTo>
                    <a:pt x="274896" y="199359"/>
                  </a:lnTo>
                  <a:lnTo>
                    <a:pt x="231919" y="203481"/>
                  </a:lnTo>
                  <a:lnTo>
                    <a:pt x="189475" y="204024"/>
                  </a:lnTo>
                  <a:lnTo>
                    <a:pt x="169664" y="2041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6" name="SMARTInkShape-Group488"/>
          <p:cNvGrpSpPr/>
          <p:nvPr/>
        </p:nvGrpSpPr>
        <p:grpSpPr>
          <a:xfrm>
            <a:off x="5009555" y="1205508"/>
            <a:ext cx="1089422" cy="312385"/>
            <a:chOff x="5009555" y="1205508"/>
            <a:chExt cx="1089422" cy="312385"/>
          </a:xfrm>
        </p:grpSpPr>
        <p:sp>
          <p:nvSpPr>
            <p:cNvPr id="1019" name="SMARTInkShape-4107"/>
            <p:cNvSpPr/>
            <p:nvPr/>
          </p:nvSpPr>
          <p:spPr>
            <a:xfrm>
              <a:off x="5009555" y="1233562"/>
              <a:ext cx="267891" cy="274282"/>
            </a:xfrm>
            <a:custGeom>
              <a:avLst/>
              <a:gdLst/>
              <a:ahLst/>
              <a:cxnLst/>
              <a:rect l="0" t="0" r="0" b="0"/>
              <a:pathLst>
                <a:path w="267891" h="274282">
                  <a:moveTo>
                    <a:pt x="267890" y="25524"/>
                  </a:moveTo>
                  <a:lnTo>
                    <a:pt x="267890" y="20783"/>
                  </a:lnTo>
                  <a:lnTo>
                    <a:pt x="265244" y="15810"/>
                  </a:lnTo>
                  <a:lnTo>
                    <a:pt x="263150" y="13095"/>
                  </a:lnTo>
                  <a:lnTo>
                    <a:pt x="258176" y="10078"/>
                  </a:lnTo>
                  <a:lnTo>
                    <a:pt x="252659" y="7745"/>
                  </a:lnTo>
                  <a:lnTo>
                    <a:pt x="246901" y="3401"/>
                  </a:lnTo>
                  <a:lnTo>
                    <a:pt x="228598" y="117"/>
                  </a:lnTo>
                  <a:lnTo>
                    <a:pt x="200891" y="0"/>
                  </a:lnTo>
                  <a:lnTo>
                    <a:pt x="159259" y="5857"/>
                  </a:lnTo>
                  <a:lnTo>
                    <a:pt x="137258" y="8845"/>
                  </a:lnTo>
                  <a:lnTo>
                    <a:pt x="96235" y="24287"/>
                  </a:lnTo>
                  <a:lnTo>
                    <a:pt x="59689" y="37186"/>
                  </a:lnTo>
                  <a:lnTo>
                    <a:pt x="39624" y="51028"/>
                  </a:lnTo>
                  <a:lnTo>
                    <a:pt x="32493" y="59349"/>
                  </a:lnTo>
                  <a:lnTo>
                    <a:pt x="29324" y="66354"/>
                  </a:lnTo>
                  <a:lnTo>
                    <a:pt x="27915" y="72775"/>
                  </a:lnTo>
                  <a:lnTo>
                    <a:pt x="32582" y="81581"/>
                  </a:lnTo>
                  <a:lnTo>
                    <a:pt x="41270" y="91118"/>
                  </a:lnTo>
                  <a:lnTo>
                    <a:pt x="51745" y="98664"/>
                  </a:lnTo>
                  <a:lnTo>
                    <a:pt x="88897" y="111592"/>
                  </a:lnTo>
                  <a:lnTo>
                    <a:pt x="123795" y="120699"/>
                  </a:lnTo>
                  <a:lnTo>
                    <a:pt x="164120" y="130674"/>
                  </a:lnTo>
                  <a:lnTo>
                    <a:pt x="208513" y="148673"/>
                  </a:lnTo>
                  <a:lnTo>
                    <a:pt x="230454" y="161562"/>
                  </a:lnTo>
                  <a:lnTo>
                    <a:pt x="250904" y="178955"/>
                  </a:lnTo>
                  <a:lnTo>
                    <a:pt x="255379" y="188304"/>
                  </a:lnTo>
                  <a:lnTo>
                    <a:pt x="256573" y="193575"/>
                  </a:lnTo>
                  <a:lnTo>
                    <a:pt x="255253" y="204724"/>
                  </a:lnTo>
                  <a:lnTo>
                    <a:pt x="253512" y="210475"/>
                  </a:lnTo>
                  <a:lnTo>
                    <a:pt x="249375" y="215301"/>
                  </a:lnTo>
                  <a:lnTo>
                    <a:pt x="229331" y="226834"/>
                  </a:lnTo>
                  <a:lnTo>
                    <a:pt x="193245" y="242266"/>
                  </a:lnTo>
                  <a:lnTo>
                    <a:pt x="152935" y="259388"/>
                  </a:lnTo>
                  <a:lnTo>
                    <a:pt x="110172" y="266188"/>
                  </a:lnTo>
                  <a:lnTo>
                    <a:pt x="72033" y="273411"/>
                  </a:lnTo>
                  <a:lnTo>
                    <a:pt x="28852" y="274281"/>
                  </a:lnTo>
                  <a:lnTo>
                    <a:pt x="0" y="266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0" name="SMARTInkShape-4108"/>
            <p:cNvSpPr/>
            <p:nvPr/>
          </p:nvSpPr>
          <p:spPr>
            <a:xfrm>
              <a:off x="5251674" y="1330569"/>
              <a:ext cx="159182" cy="142830"/>
            </a:xfrm>
            <a:custGeom>
              <a:avLst/>
              <a:gdLst/>
              <a:ahLst/>
              <a:cxnLst/>
              <a:rect l="0" t="0" r="0" b="0"/>
              <a:pathLst>
                <a:path w="159182" h="142830">
                  <a:moveTo>
                    <a:pt x="7912" y="62462"/>
                  </a:moveTo>
                  <a:lnTo>
                    <a:pt x="50754" y="62462"/>
                  </a:lnTo>
                  <a:lnTo>
                    <a:pt x="74334" y="61470"/>
                  </a:lnTo>
                  <a:lnTo>
                    <a:pt x="115123" y="51438"/>
                  </a:lnTo>
                  <a:lnTo>
                    <a:pt x="130297" y="43982"/>
                  </a:lnTo>
                  <a:lnTo>
                    <a:pt x="153610" y="23731"/>
                  </a:lnTo>
                  <a:lnTo>
                    <a:pt x="157002" y="17798"/>
                  </a:lnTo>
                  <a:lnTo>
                    <a:pt x="159181" y="5904"/>
                  </a:lnTo>
                  <a:lnTo>
                    <a:pt x="158367" y="3921"/>
                  </a:lnTo>
                  <a:lnTo>
                    <a:pt x="156832" y="2599"/>
                  </a:lnTo>
                  <a:lnTo>
                    <a:pt x="152481" y="1130"/>
                  </a:lnTo>
                  <a:lnTo>
                    <a:pt x="117472" y="0"/>
                  </a:lnTo>
                  <a:lnTo>
                    <a:pt x="81137" y="9674"/>
                  </a:lnTo>
                  <a:lnTo>
                    <a:pt x="68237" y="16181"/>
                  </a:lnTo>
                  <a:lnTo>
                    <a:pt x="25817" y="46718"/>
                  </a:lnTo>
                  <a:lnTo>
                    <a:pt x="10572" y="63089"/>
                  </a:lnTo>
                  <a:lnTo>
                    <a:pt x="4133" y="74647"/>
                  </a:lnTo>
                  <a:lnTo>
                    <a:pt x="0" y="98236"/>
                  </a:lnTo>
                  <a:lnTo>
                    <a:pt x="426" y="109119"/>
                  </a:lnTo>
                  <a:lnTo>
                    <a:pt x="3923" y="117264"/>
                  </a:lnTo>
                  <a:lnTo>
                    <a:pt x="19990" y="136722"/>
                  </a:lnTo>
                  <a:lnTo>
                    <a:pt x="31140" y="140115"/>
                  </a:lnTo>
                  <a:lnTo>
                    <a:pt x="79349" y="1428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1" name="SMARTInkShape-4109"/>
            <p:cNvSpPr/>
            <p:nvPr/>
          </p:nvSpPr>
          <p:spPr>
            <a:xfrm>
              <a:off x="5413309" y="1348783"/>
              <a:ext cx="132028" cy="122810"/>
            </a:xfrm>
            <a:custGeom>
              <a:avLst/>
              <a:gdLst/>
              <a:ahLst/>
              <a:cxnLst/>
              <a:rect l="0" t="0" r="0" b="0"/>
              <a:pathLst>
                <a:path w="132028" h="122810">
                  <a:moveTo>
                    <a:pt x="123097" y="17459"/>
                  </a:moveTo>
                  <a:lnTo>
                    <a:pt x="123097" y="9771"/>
                  </a:lnTo>
                  <a:lnTo>
                    <a:pt x="118357" y="4157"/>
                  </a:lnTo>
                  <a:lnTo>
                    <a:pt x="113383" y="1625"/>
                  </a:lnTo>
                  <a:lnTo>
                    <a:pt x="97365" y="0"/>
                  </a:lnTo>
                  <a:lnTo>
                    <a:pt x="80856" y="4459"/>
                  </a:lnTo>
                  <a:lnTo>
                    <a:pt x="57501" y="15847"/>
                  </a:lnTo>
                  <a:lnTo>
                    <a:pt x="14724" y="54560"/>
                  </a:lnTo>
                  <a:lnTo>
                    <a:pt x="4556" y="69352"/>
                  </a:lnTo>
                  <a:lnTo>
                    <a:pt x="0" y="86303"/>
                  </a:lnTo>
                  <a:lnTo>
                    <a:pt x="1579" y="95350"/>
                  </a:lnTo>
                  <a:lnTo>
                    <a:pt x="8047" y="106022"/>
                  </a:lnTo>
                  <a:lnTo>
                    <a:pt x="14417" y="112383"/>
                  </a:lnTo>
                  <a:lnTo>
                    <a:pt x="23863" y="118517"/>
                  </a:lnTo>
                  <a:lnTo>
                    <a:pt x="45076" y="122809"/>
                  </a:lnTo>
                  <a:lnTo>
                    <a:pt x="132027" y="1156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2" name="SMARTInkShape-4110"/>
            <p:cNvSpPr/>
            <p:nvPr/>
          </p:nvSpPr>
          <p:spPr>
            <a:xfrm>
              <a:off x="5616795" y="1205508"/>
              <a:ext cx="26768" cy="294680"/>
            </a:xfrm>
            <a:custGeom>
              <a:avLst/>
              <a:gdLst/>
              <a:ahLst/>
              <a:cxnLst/>
              <a:rect l="0" t="0" r="0" b="0"/>
              <a:pathLst>
                <a:path w="26768" h="294680">
                  <a:moveTo>
                    <a:pt x="17837" y="0"/>
                  </a:moveTo>
                  <a:lnTo>
                    <a:pt x="13097" y="0"/>
                  </a:lnTo>
                  <a:lnTo>
                    <a:pt x="11701" y="992"/>
                  </a:lnTo>
                  <a:lnTo>
                    <a:pt x="10770" y="2646"/>
                  </a:lnTo>
                  <a:lnTo>
                    <a:pt x="9459" y="12359"/>
                  </a:lnTo>
                  <a:lnTo>
                    <a:pt x="7988" y="38155"/>
                  </a:lnTo>
                  <a:lnTo>
                    <a:pt x="2792" y="51544"/>
                  </a:lnTo>
                  <a:lnTo>
                    <a:pt x="225" y="92695"/>
                  </a:lnTo>
                  <a:lnTo>
                    <a:pt x="0" y="137036"/>
                  </a:lnTo>
                  <a:lnTo>
                    <a:pt x="2629" y="170274"/>
                  </a:lnTo>
                  <a:lnTo>
                    <a:pt x="9074" y="214393"/>
                  </a:lnTo>
                  <a:lnTo>
                    <a:pt x="16488" y="254231"/>
                  </a:lnTo>
                  <a:lnTo>
                    <a:pt x="26767" y="2946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3" name="SMARTInkShape-4111"/>
            <p:cNvSpPr/>
            <p:nvPr/>
          </p:nvSpPr>
          <p:spPr>
            <a:xfrm>
              <a:off x="5500688" y="1357355"/>
              <a:ext cx="276820" cy="133904"/>
            </a:xfrm>
            <a:custGeom>
              <a:avLst/>
              <a:gdLst/>
              <a:ahLst/>
              <a:cxnLst/>
              <a:rect l="0" t="0" r="0" b="0"/>
              <a:pathLst>
                <a:path w="276820" h="133904">
                  <a:moveTo>
                    <a:pt x="0" y="62465"/>
                  </a:moveTo>
                  <a:lnTo>
                    <a:pt x="0" y="54777"/>
                  </a:lnTo>
                  <a:lnTo>
                    <a:pt x="12428" y="41216"/>
                  </a:lnTo>
                  <a:lnTo>
                    <a:pt x="32036" y="29641"/>
                  </a:lnTo>
                  <a:lnTo>
                    <a:pt x="55131" y="21761"/>
                  </a:lnTo>
                  <a:lnTo>
                    <a:pt x="92249" y="15950"/>
                  </a:lnTo>
                  <a:lnTo>
                    <a:pt x="132763" y="5542"/>
                  </a:lnTo>
                  <a:lnTo>
                    <a:pt x="174990" y="448"/>
                  </a:lnTo>
                  <a:lnTo>
                    <a:pt x="206540" y="0"/>
                  </a:lnTo>
                  <a:lnTo>
                    <a:pt x="213503" y="2622"/>
                  </a:lnTo>
                  <a:lnTo>
                    <a:pt x="244063" y="29769"/>
                  </a:lnTo>
                  <a:lnTo>
                    <a:pt x="254989" y="47775"/>
                  </a:lnTo>
                  <a:lnTo>
                    <a:pt x="271234" y="86692"/>
                  </a:lnTo>
                  <a:lnTo>
                    <a:pt x="276085" y="113452"/>
                  </a:lnTo>
                  <a:lnTo>
                    <a:pt x="276819" y="1339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4" name="SMARTInkShape-4112"/>
            <p:cNvSpPr/>
            <p:nvPr/>
          </p:nvSpPr>
          <p:spPr>
            <a:xfrm>
              <a:off x="5884673" y="1384102"/>
              <a:ext cx="71275" cy="98181"/>
            </a:xfrm>
            <a:custGeom>
              <a:avLst/>
              <a:gdLst/>
              <a:ahLst/>
              <a:cxnLst/>
              <a:rect l="0" t="0" r="0" b="0"/>
              <a:pathLst>
                <a:path w="71275" h="98181">
                  <a:moveTo>
                    <a:pt x="17850" y="0"/>
                  </a:moveTo>
                  <a:lnTo>
                    <a:pt x="13110" y="0"/>
                  </a:lnTo>
                  <a:lnTo>
                    <a:pt x="11713" y="992"/>
                  </a:lnTo>
                  <a:lnTo>
                    <a:pt x="10783" y="2645"/>
                  </a:lnTo>
                  <a:lnTo>
                    <a:pt x="9471" y="12359"/>
                  </a:lnTo>
                  <a:lnTo>
                    <a:pt x="9029" y="28679"/>
                  </a:lnTo>
                  <a:lnTo>
                    <a:pt x="6322" y="35235"/>
                  </a:lnTo>
                  <a:lnTo>
                    <a:pt x="4212" y="38373"/>
                  </a:lnTo>
                  <a:lnTo>
                    <a:pt x="1242" y="52270"/>
                  </a:lnTo>
                  <a:lnTo>
                    <a:pt x="0" y="92240"/>
                  </a:lnTo>
                  <a:lnTo>
                    <a:pt x="988" y="94235"/>
                  </a:lnTo>
                  <a:lnTo>
                    <a:pt x="2642" y="95566"/>
                  </a:lnTo>
                  <a:lnTo>
                    <a:pt x="7122" y="97044"/>
                  </a:lnTo>
                  <a:lnTo>
                    <a:pt x="29802" y="98180"/>
                  </a:lnTo>
                  <a:lnTo>
                    <a:pt x="35730" y="95560"/>
                  </a:lnTo>
                  <a:lnTo>
                    <a:pt x="65475" y="68414"/>
                  </a:lnTo>
                  <a:lnTo>
                    <a:pt x="68783" y="62487"/>
                  </a:lnTo>
                  <a:lnTo>
                    <a:pt x="70644" y="50926"/>
                  </a:lnTo>
                  <a:lnTo>
                    <a:pt x="71274" y="33982"/>
                  </a:lnTo>
                  <a:lnTo>
                    <a:pt x="68714" y="27340"/>
                  </a:lnTo>
                  <a:lnTo>
                    <a:pt x="58986" y="14991"/>
                  </a:lnTo>
                  <a:lnTo>
                    <a:pt x="45694" y="5985"/>
                  </a:lnTo>
                  <a:lnTo>
                    <a:pt x="29186" y="1773"/>
                  </a:lnTo>
                  <a:lnTo>
                    <a:pt x="892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5" name="SMARTInkShape-4113"/>
            <p:cNvSpPr/>
            <p:nvPr/>
          </p:nvSpPr>
          <p:spPr>
            <a:xfrm>
              <a:off x="5991820" y="1357737"/>
              <a:ext cx="107157" cy="160156"/>
            </a:xfrm>
            <a:custGeom>
              <a:avLst/>
              <a:gdLst/>
              <a:ahLst/>
              <a:cxnLst/>
              <a:rect l="0" t="0" r="0" b="0"/>
              <a:pathLst>
                <a:path w="107157" h="160156">
                  <a:moveTo>
                    <a:pt x="0" y="97802"/>
                  </a:moveTo>
                  <a:lnTo>
                    <a:pt x="0" y="110231"/>
                  </a:lnTo>
                  <a:lnTo>
                    <a:pt x="2645" y="115894"/>
                  </a:lnTo>
                  <a:lnTo>
                    <a:pt x="6136" y="121718"/>
                  </a:lnTo>
                  <a:lnTo>
                    <a:pt x="8378" y="133541"/>
                  </a:lnTo>
                  <a:lnTo>
                    <a:pt x="8930" y="160155"/>
                  </a:lnTo>
                  <a:lnTo>
                    <a:pt x="7938" y="120407"/>
                  </a:lnTo>
                  <a:lnTo>
                    <a:pt x="828" y="85790"/>
                  </a:lnTo>
                  <a:lnTo>
                    <a:pt x="109" y="56116"/>
                  </a:lnTo>
                  <a:lnTo>
                    <a:pt x="2694" y="46863"/>
                  </a:lnTo>
                  <a:lnTo>
                    <a:pt x="20994" y="15854"/>
                  </a:lnTo>
                  <a:lnTo>
                    <a:pt x="26859" y="11771"/>
                  </a:lnTo>
                  <a:lnTo>
                    <a:pt x="32774" y="8965"/>
                  </a:lnTo>
                  <a:lnTo>
                    <a:pt x="41681" y="2798"/>
                  </a:lnTo>
                  <a:lnTo>
                    <a:pt x="50604" y="530"/>
                  </a:lnTo>
                  <a:lnTo>
                    <a:pt x="56556" y="0"/>
                  </a:lnTo>
                  <a:lnTo>
                    <a:pt x="62508" y="2410"/>
                  </a:lnTo>
                  <a:lnTo>
                    <a:pt x="68461" y="5796"/>
                  </a:lnTo>
                  <a:lnTo>
                    <a:pt x="74414" y="7301"/>
                  </a:lnTo>
                  <a:lnTo>
                    <a:pt x="76399" y="8695"/>
                  </a:lnTo>
                  <a:lnTo>
                    <a:pt x="77722" y="10616"/>
                  </a:lnTo>
                  <a:lnTo>
                    <a:pt x="78604" y="12889"/>
                  </a:lnTo>
                  <a:lnTo>
                    <a:pt x="102605" y="41494"/>
                  </a:lnTo>
                  <a:lnTo>
                    <a:pt x="106557" y="63720"/>
                  </a:lnTo>
                  <a:lnTo>
                    <a:pt x="107156" y="1067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7" name="SMARTInkShape-4114"/>
          <p:cNvSpPr/>
          <p:nvPr/>
        </p:nvSpPr>
        <p:spPr>
          <a:xfrm>
            <a:off x="6188273" y="1260985"/>
            <a:ext cx="229068" cy="239203"/>
          </a:xfrm>
          <a:custGeom>
            <a:avLst/>
            <a:gdLst/>
            <a:ahLst/>
            <a:cxnLst/>
            <a:rect l="0" t="0" r="0" b="0"/>
            <a:pathLst>
              <a:path w="229068" h="239203">
                <a:moveTo>
                  <a:pt x="0" y="24890"/>
                </a:moveTo>
                <a:lnTo>
                  <a:pt x="4740" y="24890"/>
                </a:lnTo>
                <a:lnTo>
                  <a:pt x="6136" y="23898"/>
                </a:lnTo>
                <a:lnTo>
                  <a:pt x="7068" y="22244"/>
                </a:lnTo>
                <a:lnTo>
                  <a:pt x="7688" y="20149"/>
                </a:lnTo>
                <a:lnTo>
                  <a:pt x="10087" y="18753"/>
                </a:lnTo>
                <a:lnTo>
                  <a:pt x="47711" y="9056"/>
                </a:lnTo>
                <a:lnTo>
                  <a:pt x="89699" y="1160"/>
                </a:lnTo>
                <a:lnTo>
                  <a:pt x="115213" y="0"/>
                </a:lnTo>
                <a:lnTo>
                  <a:pt x="157864" y="9178"/>
                </a:lnTo>
                <a:lnTo>
                  <a:pt x="172074" y="19361"/>
                </a:lnTo>
                <a:lnTo>
                  <a:pt x="175696" y="25078"/>
                </a:lnTo>
                <a:lnTo>
                  <a:pt x="178022" y="36833"/>
                </a:lnTo>
                <a:lnTo>
                  <a:pt x="175694" y="42766"/>
                </a:lnTo>
                <a:lnTo>
                  <a:pt x="152848" y="68327"/>
                </a:lnTo>
                <a:lnTo>
                  <a:pt x="118894" y="90007"/>
                </a:lnTo>
                <a:lnTo>
                  <a:pt x="103338" y="96071"/>
                </a:lnTo>
                <a:lnTo>
                  <a:pt x="101635" y="98141"/>
                </a:lnTo>
                <a:lnTo>
                  <a:pt x="98900" y="103851"/>
                </a:lnTo>
                <a:lnTo>
                  <a:pt x="99668" y="104320"/>
                </a:lnTo>
                <a:lnTo>
                  <a:pt x="139125" y="105250"/>
                </a:lnTo>
                <a:lnTo>
                  <a:pt x="180850" y="106249"/>
                </a:lnTo>
                <a:lnTo>
                  <a:pt x="198224" y="112386"/>
                </a:lnTo>
                <a:lnTo>
                  <a:pt x="211089" y="119496"/>
                </a:lnTo>
                <a:lnTo>
                  <a:pt x="225043" y="123036"/>
                </a:lnTo>
                <a:lnTo>
                  <a:pt x="227419" y="125047"/>
                </a:lnTo>
                <a:lnTo>
                  <a:pt x="229004" y="127380"/>
                </a:lnTo>
                <a:lnTo>
                  <a:pt x="229067" y="130920"/>
                </a:lnTo>
                <a:lnTo>
                  <a:pt x="226493" y="140145"/>
                </a:lnTo>
                <a:lnTo>
                  <a:pt x="219465" y="151754"/>
                </a:lnTo>
                <a:lnTo>
                  <a:pt x="206359" y="161477"/>
                </a:lnTo>
                <a:lnTo>
                  <a:pt x="170885" y="179789"/>
                </a:lnTo>
                <a:lnTo>
                  <a:pt x="134186" y="196635"/>
                </a:lnTo>
                <a:lnTo>
                  <a:pt x="93534" y="214037"/>
                </a:lnTo>
                <a:lnTo>
                  <a:pt x="54920" y="230095"/>
                </a:lnTo>
                <a:lnTo>
                  <a:pt x="35719" y="23920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5" name="SMARTInkShape-Group490"/>
          <p:cNvGrpSpPr/>
          <p:nvPr/>
        </p:nvGrpSpPr>
        <p:grpSpPr>
          <a:xfrm>
            <a:off x="4679156" y="1540894"/>
            <a:ext cx="3357563" cy="834404"/>
            <a:chOff x="4679156" y="1540894"/>
            <a:chExt cx="3357563" cy="834404"/>
          </a:xfrm>
        </p:grpSpPr>
        <p:sp>
          <p:nvSpPr>
            <p:cNvPr id="1028" name="SMARTInkShape-4115"/>
            <p:cNvSpPr/>
            <p:nvPr/>
          </p:nvSpPr>
          <p:spPr>
            <a:xfrm>
              <a:off x="4679156" y="1540894"/>
              <a:ext cx="241103" cy="298622"/>
            </a:xfrm>
            <a:custGeom>
              <a:avLst/>
              <a:gdLst/>
              <a:ahLst/>
              <a:cxnLst/>
              <a:rect l="0" t="0" r="0" b="0"/>
              <a:pathLst>
                <a:path w="241103" h="298622">
                  <a:moveTo>
                    <a:pt x="0" y="75379"/>
                  </a:moveTo>
                  <a:lnTo>
                    <a:pt x="7129" y="67258"/>
                  </a:lnTo>
                  <a:lnTo>
                    <a:pt x="25731" y="41959"/>
                  </a:lnTo>
                  <a:lnTo>
                    <a:pt x="46980" y="29318"/>
                  </a:lnTo>
                  <a:lnTo>
                    <a:pt x="89604" y="13077"/>
                  </a:lnTo>
                  <a:lnTo>
                    <a:pt x="127849" y="0"/>
                  </a:lnTo>
                  <a:lnTo>
                    <a:pt x="151652" y="3325"/>
                  </a:lnTo>
                  <a:lnTo>
                    <a:pt x="184135" y="16159"/>
                  </a:lnTo>
                  <a:lnTo>
                    <a:pt x="202284" y="29610"/>
                  </a:lnTo>
                  <a:lnTo>
                    <a:pt x="211612" y="45777"/>
                  </a:lnTo>
                  <a:lnTo>
                    <a:pt x="219797" y="74546"/>
                  </a:lnTo>
                  <a:lnTo>
                    <a:pt x="220720" y="92868"/>
                  </a:lnTo>
                  <a:lnTo>
                    <a:pt x="213226" y="126238"/>
                  </a:lnTo>
                  <a:lnTo>
                    <a:pt x="192158" y="165494"/>
                  </a:lnTo>
                  <a:lnTo>
                    <a:pt x="163538" y="209432"/>
                  </a:lnTo>
                  <a:lnTo>
                    <a:pt x="124209" y="244274"/>
                  </a:lnTo>
                  <a:lnTo>
                    <a:pt x="81253" y="273715"/>
                  </a:lnTo>
                  <a:lnTo>
                    <a:pt x="42011" y="294295"/>
                  </a:lnTo>
                  <a:lnTo>
                    <a:pt x="29916" y="296699"/>
                  </a:lnTo>
                  <a:lnTo>
                    <a:pt x="20573" y="295121"/>
                  </a:lnTo>
                  <a:lnTo>
                    <a:pt x="9733" y="288655"/>
                  </a:lnTo>
                  <a:lnTo>
                    <a:pt x="4327" y="283278"/>
                  </a:lnTo>
                  <a:lnTo>
                    <a:pt x="1923" y="277581"/>
                  </a:lnTo>
                  <a:lnTo>
                    <a:pt x="3500" y="269096"/>
                  </a:lnTo>
                  <a:lnTo>
                    <a:pt x="12597" y="247479"/>
                  </a:lnTo>
                  <a:lnTo>
                    <a:pt x="20813" y="238519"/>
                  </a:lnTo>
                  <a:lnTo>
                    <a:pt x="59704" y="207730"/>
                  </a:lnTo>
                  <a:lnTo>
                    <a:pt x="82182" y="202568"/>
                  </a:lnTo>
                  <a:lnTo>
                    <a:pt x="126416" y="200586"/>
                  </a:lnTo>
                  <a:lnTo>
                    <a:pt x="153882" y="201425"/>
                  </a:lnTo>
                  <a:lnTo>
                    <a:pt x="166288" y="205152"/>
                  </a:lnTo>
                  <a:lnTo>
                    <a:pt x="175771" y="212762"/>
                  </a:lnTo>
                  <a:lnTo>
                    <a:pt x="184285" y="221766"/>
                  </a:lnTo>
                  <a:lnTo>
                    <a:pt x="206953" y="238769"/>
                  </a:lnTo>
                  <a:lnTo>
                    <a:pt x="235111" y="282121"/>
                  </a:lnTo>
                  <a:lnTo>
                    <a:pt x="241102" y="2986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9" name="SMARTInkShape-4116"/>
            <p:cNvSpPr/>
            <p:nvPr/>
          </p:nvSpPr>
          <p:spPr>
            <a:xfrm>
              <a:off x="5036880" y="1661076"/>
              <a:ext cx="186879" cy="203311"/>
            </a:xfrm>
            <a:custGeom>
              <a:avLst/>
              <a:gdLst/>
              <a:ahLst/>
              <a:cxnLst/>
              <a:rect l="0" t="0" r="0" b="0"/>
              <a:pathLst>
                <a:path w="186879" h="203311">
                  <a:moveTo>
                    <a:pt x="178058" y="26635"/>
                  </a:moveTo>
                  <a:lnTo>
                    <a:pt x="178058" y="44094"/>
                  </a:lnTo>
                  <a:lnTo>
                    <a:pt x="185745" y="36771"/>
                  </a:lnTo>
                  <a:lnTo>
                    <a:pt x="186619" y="31181"/>
                  </a:lnTo>
                  <a:lnTo>
                    <a:pt x="186878" y="23242"/>
                  </a:lnTo>
                  <a:lnTo>
                    <a:pt x="184293" y="17520"/>
                  </a:lnTo>
                  <a:lnTo>
                    <a:pt x="174549" y="5762"/>
                  </a:lnTo>
                  <a:lnTo>
                    <a:pt x="166245" y="2475"/>
                  </a:lnTo>
                  <a:lnTo>
                    <a:pt x="134975" y="0"/>
                  </a:lnTo>
                  <a:lnTo>
                    <a:pt x="99366" y="9580"/>
                  </a:lnTo>
                  <a:lnTo>
                    <a:pt x="86529" y="16078"/>
                  </a:lnTo>
                  <a:lnTo>
                    <a:pt x="50130" y="48843"/>
                  </a:lnTo>
                  <a:lnTo>
                    <a:pt x="21481" y="91325"/>
                  </a:lnTo>
                  <a:lnTo>
                    <a:pt x="3536" y="127768"/>
                  </a:lnTo>
                  <a:lnTo>
                    <a:pt x="0" y="157594"/>
                  </a:lnTo>
                  <a:lnTo>
                    <a:pt x="4364" y="175461"/>
                  </a:lnTo>
                  <a:lnTo>
                    <a:pt x="11939" y="188581"/>
                  </a:lnTo>
                  <a:lnTo>
                    <a:pt x="25209" y="198753"/>
                  </a:lnTo>
                  <a:lnTo>
                    <a:pt x="46448" y="203310"/>
                  </a:lnTo>
                  <a:lnTo>
                    <a:pt x="88761" y="1962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0" name="SMARTInkShape-4117"/>
            <p:cNvSpPr/>
            <p:nvPr/>
          </p:nvSpPr>
          <p:spPr>
            <a:xfrm>
              <a:off x="5215469" y="1759148"/>
              <a:ext cx="92639" cy="88740"/>
            </a:xfrm>
            <a:custGeom>
              <a:avLst/>
              <a:gdLst/>
              <a:ahLst/>
              <a:cxnLst/>
              <a:rect l="0" t="0" r="0" b="0"/>
              <a:pathLst>
                <a:path w="92639" h="88740">
                  <a:moveTo>
                    <a:pt x="61976" y="0"/>
                  </a:moveTo>
                  <a:lnTo>
                    <a:pt x="57236" y="4741"/>
                  </a:lnTo>
                  <a:lnTo>
                    <a:pt x="52262" y="7068"/>
                  </a:lnTo>
                  <a:lnTo>
                    <a:pt x="36246" y="13303"/>
                  </a:lnTo>
                  <a:lnTo>
                    <a:pt x="24476" y="21250"/>
                  </a:lnTo>
                  <a:lnTo>
                    <a:pt x="5526" y="46420"/>
                  </a:lnTo>
                  <a:lnTo>
                    <a:pt x="2161" y="55689"/>
                  </a:lnTo>
                  <a:lnTo>
                    <a:pt x="0" y="73067"/>
                  </a:lnTo>
                  <a:lnTo>
                    <a:pt x="2351" y="79769"/>
                  </a:lnTo>
                  <a:lnTo>
                    <a:pt x="4366" y="82945"/>
                  </a:lnTo>
                  <a:lnTo>
                    <a:pt x="7696" y="85062"/>
                  </a:lnTo>
                  <a:lnTo>
                    <a:pt x="24648" y="88461"/>
                  </a:lnTo>
                  <a:lnTo>
                    <a:pt x="28161" y="88739"/>
                  </a:lnTo>
                  <a:lnTo>
                    <a:pt x="48057" y="82058"/>
                  </a:lnTo>
                  <a:lnTo>
                    <a:pt x="59428" y="76819"/>
                  </a:lnTo>
                  <a:lnTo>
                    <a:pt x="68450" y="68538"/>
                  </a:lnTo>
                  <a:lnTo>
                    <a:pt x="91598" y="34337"/>
                  </a:lnTo>
                  <a:lnTo>
                    <a:pt x="92638" y="29837"/>
                  </a:lnTo>
                  <a:lnTo>
                    <a:pt x="89471" y="12075"/>
                  </a:lnTo>
                  <a:lnTo>
                    <a:pt x="84234" y="5121"/>
                  </a:lnTo>
                  <a:lnTo>
                    <a:pt x="79144" y="2276"/>
                  </a:lnTo>
                  <a:lnTo>
                    <a:pt x="64861" y="300"/>
                  </a:lnTo>
                  <a:lnTo>
                    <a:pt x="58959" y="134"/>
                  </a:lnTo>
                  <a:lnTo>
                    <a:pt x="53028" y="2705"/>
                  </a:lnTo>
                  <a:lnTo>
                    <a:pt x="44117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1" name="SMARTInkShape-4118"/>
            <p:cNvSpPr/>
            <p:nvPr/>
          </p:nvSpPr>
          <p:spPr>
            <a:xfrm>
              <a:off x="5348994" y="1777950"/>
              <a:ext cx="107046" cy="111020"/>
            </a:xfrm>
            <a:custGeom>
              <a:avLst/>
              <a:gdLst/>
              <a:ahLst/>
              <a:cxnLst/>
              <a:rect l="0" t="0" r="0" b="0"/>
              <a:pathLst>
                <a:path w="107046" h="111020">
                  <a:moveTo>
                    <a:pt x="17748" y="79425"/>
                  </a:moveTo>
                  <a:lnTo>
                    <a:pt x="17748" y="110445"/>
                  </a:lnTo>
                  <a:lnTo>
                    <a:pt x="16756" y="111019"/>
                  </a:lnTo>
                  <a:lnTo>
                    <a:pt x="15102" y="110410"/>
                  </a:lnTo>
                  <a:lnTo>
                    <a:pt x="10060" y="107043"/>
                  </a:lnTo>
                  <a:lnTo>
                    <a:pt x="9369" y="103936"/>
                  </a:lnTo>
                  <a:lnTo>
                    <a:pt x="9186" y="101719"/>
                  </a:lnTo>
                  <a:lnTo>
                    <a:pt x="1162" y="77556"/>
                  </a:lnTo>
                  <a:lnTo>
                    <a:pt x="0" y="38569"/>
                  </a:lnTo>
                  <a:lnTo>
                    <a:pt x="2583" y="28855"/>
                  </a:lnTo>
                  <a:lnTo>
                    <a:pt x="6047" y="20239"/>
                  </a:lnTo>
                  <a:lnTo>
                    <a:pt x="8989" y="6216"/>
                  </a:lnTo>
                  <a:lnTo>
                    <a:pt x="10916" y="3830"/>
                  </a:lnTo>
                  <a:lnTo>
                    <a:pt x="15704" y="1179"/>
                  </a:lnTo>
                  <a:lnTo>
                    <a:pt x="21139" y="0"/>
                  </a:lnTo>
                  <a:lnTo>
                    <a:pt x="23977" y="678"/>
                  </a:lnTo>
                  <a:lnTo>
                    <a:pt x="55214" y="20073"/>
                  </a:lnTo>
                  <a:lnTo>
                    <a:pt x="85309" y="49835"/>
                  </a:lnTo>
                  <a:lnTo>
                    <a:pt x="94872" y="63491"/>
                  </a:lnTo>
                  <a:lnTo>
                    <a:pt x="107045" y="704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2" name="SMARTInkShape-4119"/>
            <p:cNvSpPr/>
            <p:nvPr/>
          </p:nvSpPr>
          <p:spPr>
            <a:xfrm>
              <a:off x="5518562" y="1625203"/>
              <a:ext cx="62493" cy="267892"/>
            </a:xfrm>
            <a:custGeom>
              <a:avLst/>
              <a:gdLst/>
              <a:ahLst/>
              <a:cxnLst/>
              <a:rect l="0" t="0" r="0" b="0"/>
              <a:pathLst>
                <a:path w="62493" h="267892">
                  <a:moveTo>
                    <a:pt x="44633" y="267891"/>
                  </a:moveTo>
                  <a:lnTo>
                    <a:pt x="28820" y="251085"/>
                  </a:lnTo>
                  <a:lnTo>
                    <a:pt x="14745" y="225573"/>
                  </a:lnTo>
                  <a:lnTo>
                    <a:pt x="4687" y="185703"/>
                  </a:lnTo>
                  <a:lnTo>
                    <a:pt x="604" y="142635"/>
                  </a:lnTo>
                  <a:lnTo>
                    <a:pt x="107" y="102368"/>
                  </a:lnTo>
                  <a:lnTo>
                    <a:pt x="0" y="61192"/>
                  </a:lnTo>
                  <a:lnTo>
                    <a:pt x="984" y="46048"/>
                  </a:lnTo>
                  <a:lnTo>
                    <a:pt x="9080" y="21482"/>
                  </a:lnTo>
                  <a:lnTo>
                    <a:pt x="13288" y="15170"/>
                  </a:lnTo>
                  <a:lnTo>
                    <a:pt x="18464" y="11703"/>
                  </a:lnTo>
                  <a:lnTo>
                    <a:pt x="6249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3" name="SMARTInkShape-4120"/>
            <p:cNvSpPr/>
            <p:nvPr/>
          </p:nvSpPr>
          <p:spPr>
            <a:xfrm>
              <a:off x="5473898" y="1725193"/>
              <a:ext cx="241103" cy="141112"/>
            </a:xfrm>
            <a:custGeom>
              <a:avLst/>
              <a:gdLst/>
              <a:ahLst/>
              <a:cxnLst/>
              <a:rect l="0" t="0" r="0" b="0"/>
              <a:pathLst>
                <a:path w="241103" h="141112">
                  <a:moveTo>
                    <a:pt x="0" y="78604"/>
                  </a:moveTo>
                  <a:lnTo>
                    <a:pt x="4740" y="78604"/>
                  </a:lnTo>
                  <a:lnTo>
                    <a:pt x="47268" y="63372"/>
                  </a:lnTo>
                  <a:lnTo>
                    <a:pt x="90403" y="51746"/>
                  </a:lnTo>
                  <a:lnTo>
                    <a:pt x="125343" y="42865"/>
                  </a:lnTo>
                  <a:lnTo>
                    <a:pt x="167964" y="30975"/>
                  </a:lnTo>
                  <a:lnTo>
                    <a:pt x="211443" y="16095"/>
                  </a:lnTo>
                  <a:lnTo>
                    <a:pt x="238647" y="0"/>
                  </a:lnTo>
                  <a:lnTo>
                    <a:pt x="206743" y="11585"/>
                  </a:lnTo>
                  <a:lnTo>
                    <a:pt x="166593" y="40158"/>
                  </a:lnTo>
                  <a:lnTo>
                    <a:pt x="149792" y="55747"/>
                  </a:lnTo>
                  <a:lnTo>
                    <a:pt x="141651" y="67122"/>
                  </a:lnTo>
                  <a:lnTo>
                    <a:pt x="137370" y="78793"/>
                  </a:lnTo>
                  <a:lnTo>
                    <a:pt x="134146" y="107858"/>
                  </a:lnTo>
                  <a:lnTo>
                    <a:pt x="136680" y="114095"/>
                  </a:lnTo>
                  <a:lnTo>
                    <a:pt x="149188" y="134320"/>
                  </a:lnTo>
                  <a:lnTo>
                    <a:pt x="154941" y="138093"/>
                  </a:lnTo>
                  <a:lnTo>
                    <a:pt x="182045" y="140714"/>
                  </a:lnTo>
                  <a:lnTo>
                    <a:pt x="222761" y="141077"/>
                  </a:lnTo>
                  <a:lnTo>
                    <a:pt x="241102" y="1411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4" name="SMARTInkShape-4121"/>
            <p:cNvSpPr/>
            <p:nvPr/>
          </p:nvSpPr>
          <p:spPr>
            <a:xfrm>
              <a:off x="5734805" y="1741289"/>
              <a:ext cx="140242" cy="125016"/>
            </a:xfrm>
            <a:custGeom>
              <a:avLst/>
              <a:gdLst/>
              <a:ahLst/>
              <a:cxnLst/>
              <a:rect l="0" t="0" r="0" b="0"/>
              <a:pathLst>
                <a:path w="140242" h="125016">
                  <a:moveTo>
                    <a:pt x="96281" y="0"/>
                  </a:moveTo>
                  <a:lnTo>
                    <a:pt x="83852" y="0"/>
                  </a:lnTo>
                  <a:lnTo>
                    <a:pt x="42140" y="15231"/>
                  </a:lnTo>
                  <a:lnTo>
                    <a:pt x="19036" y="26858"/>
                  </a:lnTo>
                  <a:lnTo>
                    <a:pt x="4623" y="38709"/>
                  </a:lnTo>
                  <a:lnTo>
                    <a:pt x="974" y="44655"/>
                  </a:lnTo>
                  <a:lnTo>
                    <a:pt x="0" y="47629"/>
                  </a:lnTo>
                  <a:lnTo>
                    <a:pt x="344" y="49612"/>
                  </a:lnTo>
                  <a:lnTo>
                    <a:pt x="1565" y="50934"/>
                  </a:lnTo>
                  <a:lnTo>
                    <a:pt x="3371" y="51815"/>
                  </a:lnTo>
                  <a:lnTo>
                    <a:pt x="43372" y="54467"/>
                  </a:lnTo>
                  <a:lnTo>
                    <a:pt x="87331" y="61671"/>
                  </a:lnTo>
                  <a:lnTo>
                    <a:pt x="107299" y="63252"/>
                  </a:lnTo>
                  <a:lnTo>
                    <a:pt x="133095" y="70164"/>
                  </a:lnTo>
                  <a:lnTo>
                    <a:pt x="135706" y="71580"/>
                  </a:lnTo>
                  <a:lnTo>
                    <a:pt x="137447" y="73517"/>
                  </a:lnTo>
                  <a:lnTo>
                    <a:pt x="139381" y="78315"/>
                  </a:lnTo>
                  <a:lnTo>
                    <a:pt x="140241" y="83754"/>
                  </a:lnTo>
                  <a:lnTo>
                    <a:pt x="137979" y="89479"/>
                  </a:lnTo>
                  <a:lnTo>
                    <a:pt x="135985" y="92395"/>
                  </a:lnTo>
                  <a:lnTo>
                    <a:pt x="118529" y="104204"/>
                  </a:lnTo>
                  <a:lnTo>
                    <a:pt x="101770" y="112124"/>
                  </a:lnTo>
                  <a:lnTo>
                    <a:pt x="60562" y="125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SMARTInkShape-4122"/>
            <p:cNvSpPr/>
            <p:nvPr/>
          </p:nvSpPr>
          <p:spPr>
            <a:xfrm>
              <a:off x="5884850" y="1741289"/>
              <a:ext cx="97364" cy="133946"/>
            </a:xfrm>
            <a:custGeom>
              <a:avLst/>
              <a:gdLst/>
              <a:ahLst/>
              <a:cxnLst/>
              <a:rect l="0" t="0" r="0" b="0"/>
              <a:pathLst>
                <a:path w="97364" h="133946">
                  <a:moveTo>
                    <a:pt x="53392" y="0"/>
                  </a:moveTo>
                  <a:lnTo>
                    <a:pt x="23888" y="26858"/>
                  </a:lnTo>
                  <a:lnTo>
                    <a:pt x="1941" y="42889"/>
                  </a:lnTo>
                  <a:lnTo>
                    <a:pt x="759" y="46512"/>
                  </a:lnTo>
                  <a:lnTo>
                    <a:pt x="0" y="52182"/>
                  </a:lnTo>
                  <a:lnTo>
                    <a:pt x="9350" y="57905"/>
                  </a:lnTo>
                  <a:lnTo>
                    <a:pt x="53532" y="69396"/>
                  </a:lnTo>
                  <a:lnTo>
                    <a:pt x="71293" y="73478"/>
                  </a:lnTo>
                  <a:lnTo>
                    <a:pt x="86477" y="80972"/>
                  </a:lnTo>
                  <a:lnTo>
                    <a:pt x="95756" y="87652"/>
                  </a:lnTo>
                  <a:lnTo>
                    <a:pt x="97363" y="98290"/>
                  </a:lnTo>
                  <a:lnTo>
                    <a:pt x="96597" y="101246"/>
                  </a:lnTo>
                  <a:lnTo>
                    <a:pt x="95094" y="103216"/>
                  </a:lnTo>
                  <a:lnTo>
                    <a:pt x="53921" y="131338"/>
                  </a:lnTo>
                  <a:lnTo>
                    <a:pt x="44462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6" name="SMARTInkShape-4123"/>
            <p:cNvSpPr/>
            <p:nvPr/>
          </p:nvSpPr>
          <p:spPr>
            <a:xfrm>
              <a:off x="6027539" y="1777008"/>
              <a:ext cx="8930" cy="98227"/>
            </a:xfrm>
            <a:custGeom>
              <a:avLst/>
              <a:gdLst/>
              <a:ahLst/>
              <a:cxnLst/>
              <a:rect l="0" t="0" r="0" b="0"/>
              <a:pathLst>
                <a:path w="8930" h="98227">
                  <a:moveTo>
                    <a:pt x="0" y="0"/>
                  </a:moveTo>
                  <a:lnTo>
                    <a:pt x="0" y="41867"/>
                  </a:lnTo>
                  <a:lnTo>
                    <a:pt x="0" y="83261"/>
                  </a:lnTo>
                  <a:lnTo>
                    <a:pt x="0" y="96059"/>
                  </a:lnTo>
                  <a:lnTo>
                    <a:pt x="992" y="96782"/>
                  </a:lnTo>
                  <a:lnTo>
                    <a:pt x="8929" y="982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SMARTInkShape-4124"/>
            <p:cNvSpPr/>
            <p:nvPr/>
          </p:nvSpPr>
          <p:spPr>
            <a:xfrm>
              <a:off x="6045398" y="1696640"/>
              <a:ext cx="8931" cy="17861"/>
            </a:xfrm>
            <a:custGeom>
              <a:avLst/>
              <a:gdLst/>
              <a:ahLst/>
              <a:cxnLst/>
              <a:rect l="0" t="0" r="0" b="0"/>
              <a:pathLst>
                <a:path w="8931" h="17861">
                  <a:moveTo>
                    <a:pt x="8930" y="17860"/>
                  </a:moveTo>
                  <a:lnTo>
                    <a:pt x="8930" y="1312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8" name="SMARTInkShape-4125"/>
            <p:cNvSpPr/>
            <p:nvPr/>
          </p:nvSpPr>
          <p:spPr>
            <a:xfrm>
              <a:off x="6134695" y="1750219"/>
              <a:ext cx="33748" cy="107006"/>
            </a:xfrm>
            <a:custGeom>
              <a:avLst/>
              <a:gdLst/>
              <a:ahLst/>
              <a:cxnLst/>
              <a:rect l="0" t="0" r="0" b="0"/>
              <a:pathLst>
                <a:path w="33748" h="107006">
                  <a:moveTo>
                    <a:pt x="8930" y="80367"/>
                  </a:moveTo>
                  <a:lnTo>
                    <a:pt x="4190" y="80367"/>
                  </a:lnTo>
                  <a:lnTo>
                    <a:pt x="2793" y="81359"/>
                  </a:lnTo>
                  <a:lnTo>
                    <a:pt x="1862" y="83013"/>
                  </a:lnTo>
                  <a:lnTo>
                    <a:pt x="368" y="92796"/>
                  </a:lnTo>
                  <a:lnTo>
                    <a:pt x="10" y="106647"/>
                  </a:lnTo>
                  <a:lnTo>
                    <a:pt x="4744" y="107005"/>
                  </a:lnTo>
                  <a:lnTo>
                    <a:pt x="6139" y="106063"/>
                  </a:lnTo>
                  <a:lnTo>
                    <a:pt x="7070" y="104443"/>
                  </a:lnTo>
                  <a:lnTo>
                    <a:pt x="10088" y="98013"/>
                  </a:lnTo>
                  <a:lnTo>
                    <a:pt x="20958" y="78650"/>
                  </a:lnTo>
                  <a:lnTo>
                    <a:pt x="33515" y="35792"/>
                  </a:lnTo>
                  <a:lnTo>
                    <a:pt x="33747" y="24837"/>
                  </a:lnTo>
                  <a:lnTo>
                    <a:pt x="30543" y="16661"/>
                  </a:lnTo>
                  <a:lnTo>
                    <a:pt x="23161" y="6480"/>
                  </a:lnTo>
                  <a:lnTo>
                    <a:pt x="17570" y="2880"/>
                  </a:lnTo>
                  <a:lnTo>
                    <a:pt x="8844" y="85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SMARTInkShape-4126"/>
            <p:cNvSpPr/>
            <p:nvPr/>
          </p:nvSpPr>
          <p:spPr>
            <a:xfrm>
              <a:off x="6223992" y="1741825"/>
              <a:ext cx="116070" cy="123994"/>
            </a:xfrm>
            <a:custGeom>
              <a:avLst/>
              <a:gdLst/>
              <a:ahLst/>
              <a:cxnLst/>
              <a:rect l="0" t="0" r="0" b="0"/>
              <a:pathLst>
                <a:path w="116070" h="123994">
                  <a:moveTo>
                    <a:pt x="0" y="97690"/>
                  </a:moveTo>
                  <a:lnTo>
                    <a:pt x="0" y="123993"/>
                  </a:lnTo>
                  <a:lnTo>
                    <a:pt x="992" y="85324"/>
                  </a:lnTo>
                  <a:lnTo>
                    <a:pt x="18092" y="44086"/>
                  </a:lnTo>
                  <a:lnTo>
                    <a:pt x="29811" y="25035"/>
                  </a:lnTo>
                  <a:lnTo>
                    <a:pt x="47629" y="5572"/>
                  </a:lnTo>
                  <a:lnTo>
                    <a:pt x="56226" y="2178"/>
                  </a:lnTo>
                  <a:lnTo>
                    <a:pt x="73173" y="0"/>
                  </a:lnTo>
                  <a:lnTo>
                    <a:pt x="79815" y="2348"/>
                  </a:lnTo>
                  <a:lnTo>
                    <a:pt x="108859" y="28157"/>
                  </a:lnTo>
                  <a:lnTo>
                    <a:pt x="112874" y="34706"/>
                  </a:lnTo>
                  <a:lnTo>
                    <a:pt x="114658" y="41916"/>
                  </a:lnTo>
                  <a:lnTo>
                    <a:pt x="116060" y="82310"/>
                  </a:lnTo>
                  <a:lnTo>
                    <a:pt x="116069" y="87437"/>
                  </a:lnTo>
                  <a:lnTo>
                    <a:pt x="115082" y="90855"/>
                  </a:lnTo>
                  <a:lnTo>
                    <a:pt x="113433" y="93133"/>
                  </a:lnTo>
                  <a:lnTo>
                    <a:pt x="111341" y="94652"/>
                  </a:lnTo>
                  <a:lnTo>
                    <a:pt x="109946" y="96657"/>
                  </a:lnTo>
                  <a:lnTo>
                    <a:pt x="107156" y="1066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0" name="SMARTInkShape-4127"/>
            <p:cNvSpPr/>
            <p:nvPr/>
          </p:nvSpPr>
          <p:spPr>
            <a:xfrm>
              <a:off x="6412187" y="1696640"/>
              <a:ext cx="79696" cy="169665"/>
            </a:xfrm>
            <a:custGeom>
              <a:avLst/>
              <a:gdLst/>
              <a:ahLst/>
              <a:cxnLst/>
              <a:rect l="0" t="0" r="0" b="0"/>
              <a:pathLst>
                <a:path w="79696" h="169665">
                  <a:moveTo>
                    <a:pt x="79695" y="0"/>
                  </a:moveTo>
                  <a:lnTo>
                    <a:pt x="48651" y="993"/>
                  </a:lnTo>
                  <a:lnTo>
                    <a:pt x="19996" y="12429"/>
                  </a:lnTo>
                  <a:lnTo>
                    <a:pt x="6995" y="20991"/>
                  </a:lnTo>
                  <a:lnTo>
                    <a:pt x="2736" y="29504"/>
                  </a:lnTo>
                  <a:lnTo>
                    <a:pt x="0" y="46398"/>
                  </a:lnTo>
                  <a:lnTo>
                    <a:pt x="2274" y="53033"/>
                  </a:lnTo>
                  <a:lnTo>
                    <a:pt x="11816" y="65377"/>
                  </a:lnTo>
                  <a:lnTo>
                    <a:pt x="54288" y="92271"/>
                  </a:lnTo>
                  <a:lnTo>
                    <a:pt x="64340" y="101203"/>
                  </a:lnTo>
                  <a:lnTo>
                    <a:pt x="67910" y="109802"/>
                  </a:lnTo>
                  <a:lnTo>
                    <a:pt x="68861" y="114874"/>
                  </a:lnTo>
                  <a:lnTo>
                    <a:pt x="67274" y="123154"/>
                  </a:lnTo>
                  <a:lnTo>
                    <a:pt x="49726" y="153432"/>
                  </a:lnTo>
                  <a:lnTo>
                    <a:pt x="35047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SMARTInkShape-4128"/>
            <p:cNvSpPr/>
            <p:nvPr/>
          </p:nvSpPr>
          <p:spPr>
            <a:xfrm>
              <a:off x="6616898" y="1821656"/>
              <a:ext cx="89298" cy="8931"/>
            </a:xfrm>
            <a:custGeom>
              <a:avLst/>
              <a:gdLst/>
              <a:ahLst/>
              <a:cxnLst/>
              <a:rect l="0" t="0" r="0" b="0"/>
              <a:pathLst>
                <a:path w="89298" h="8931">
                  <a:moveTo>
                    <a:pt x="0" y="8930"/>
                  </a:moveTo>
                  <a:lnTo>
                    <a:pt x="30463" y="7938"/>
                  </a:lnTo>
                  <a:lnTo>
                    <a:pt x="70690" y="828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SMARTInkShape-4129"/>
            <p:cNvSpPr/>
            <p:nvPr/>
          </p:nvSpPr>
          <p:spPr>
            <a:xfrm>
              <a:off x="5179853" y="2036260"/>
              <a:ext cx="115453" cy="231881"/>
            </a:xfrm>
            <a:custGeom>
              <a:avLst/>
              <a:gdLst/>
              <a:ahLst/>
              <a:cxnLst/>
              <a:rect l="0" t="0" r="0" b="0"/>
              <a:pathLst>
                <a:path w="115453" h="231881">
                  <a:moveTo>
                    <a:pt x="88663" y="89005"/>
                  </a:moveTo>
                  <a:lnTo>
                    <a:pt x="83922" y="89005"/>
                  </a:lnTo>
                  <a:lnTo>
                    <a:pt x="55243" y="101435"/>
                  </a:lnTo>
                  <a:lnTo>
                    <a:pt x="46359" y="109743"/>
                  </a:lnTo>
                  <a:lnTo>
                    <a:pt x="18574" y="153446"/>
                  </a:lnTo>
                  <a:lnTo>
                    <a:pt x="4188" y="180485"/>
                  </a:lnTo>
                  <a:lnTo>
                    <a:pt x="0" y="206199"/>
                  </a:lnTo>
                  <a:lnTo>
                    <a:pt x="4294" y="221185"/>
                  </a:lnTo>
                  <a:lnTo>
                    <a:pt x="6620" y="224750"/>
                  </a:lnTo>
                  <a:lnTo>
                    <a:pt x="11850" y="228712"/>
                  </a:lnTo>
                  <a:lnTo>
                    <a:pt x="20373" y="230941"/>
                  </a:lnTo>
                  <a:lnTo>
                    <a:pt x="28877" y="226171"/>
                  </a:lnTo>
                  <a:lnTo>
                    <a:pt x="49150" y="207500"/>
                  </a:lnTo>
                  <a:lnTo>
                    <a:pt x="73891" y="167886"/>
                  </a:lnTo>
                  <a:lnTo>
                    <a:pt x="96002" y="124529"/>
                  </a:lnTo>
                  <a:lnTo>
                    <a:pt x="107782" y="80050"/>
                  </a:lnTo>
                  <a:lnTo>
                    <a:pt x="114441" y="37408"/>
                  </a:lnTo>
                  <a:lnTo>
                    <a:pt x="114160" y="21903"/>
                  </a:lnTo>
                  <a:lnTo>
                    <a:pt x="110578" y="10896"/>
                  </a:lnTo>
                  <a:lnTo>
                    <a:pt x="108234" y="7167"/>
                  </a:lnTo>
                  <a:lnTo>
                    <a:pt x="102983" y="3023"/>
                  </a:lnTo>
                  <a:lnTo>
                    <a:pt x="90376" y="0"/>
                  </a:lnTo>
                  <a:lnTo>
                    <a:pt x="84430" y="4535"/>
                  </a:lnTo>
                  <a:lnTo>
                    <a:pt x="81820" y="9460"/>
                  </a:lnTo>
                  <a:lnTo>
                    <a:pt x="80144" y="25447"/>
                  </a:lnTo>
                  <a:lnTo>
                    <a:pt x="79769" y="64150"/>
                  </a:lnTo>
                  <a:lnTo>
                    <a:pt x="79737" y="107119"/>
                  </a:lnTo>
                  <a:lnTo>
                    <a:pt x="82380" y="133729"/>
                  </a:lnTo>
                  <a:lnTo>
                    <a:pt x="94965" y="177320"/>
                  </a:lnTo>
                  <a:lnTo>
                    <a:pt x="103945" y="204309"/>
                  </a:lnTo>
                  <a:lnTo>
                    <a:pt x="106369" y="215658"/>
                  </a:lnTo>
                  <a:lnTo>
                    <a:pt x="115452" y="2318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SMARTInkShape-4130"/>
            <p:cNvSpPr/>
            <p:nvPr/>
          </p:nvSpPr>
          <p:spPr>
            <a:xfrm>
              <a:off x="5393649" y="2169914"/>
              <a:ext cx="17743" cy="89298"/>
            </a:xfrm>
            <a:custGeom>
              <a:avLst/>
              <a:gdLst/>
              <a:ahLst/>
              <a:cxnLst/>
              <a:rect l="0" t="0" r="0" b="0"/>
              <a:pathLst>
                <a:path w="17743" h="89298">
                  <a:moveTo>
                    <a:pt x="17742" y="0"/>
                  </a:moveTo>
                  <a:lnTo>
                    <a:pt x="13001" y="4740"/>
                  </a:lnTo>
                  <a:lnTo>
                    <a:pt x="10674" y="9714"/>
                  </a:lnTo>
                  <a:lnTo>
                    <a:pt x="482" y="51185"/>
                  </a:lnTo>
                  <a:lnTo>
                    <a:pt x="0" y="69752"/>
                  </a:lnTo>
                  <a:lnTo>
                    <a:pt x="954" y="73290"/>
                  </a:lnTo>
                  <a:lnTo>
                    <a:pt x="2580" y="75650"/>
                  </a:lnTo>
                  <a:lnTo>
                    <a:pt x="17742" y="89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SMARTInkShape-4131"/>
            <p:cNvSpPr/>
            <p:nvPr/>
          </p:nvSpPr>
          <p:spPr>
            <a:xfrm>
              <a:off x="5357813" y="2116336"/>
              <a:ext cx="44649" cy="1"/>
            </a:xfrm>
            <a:custGeom>
              <a:avLst/>
              <a:gdLst/>
              <a:ahLst/>
              <a:cxnLst/>
              <a:rect l="0" t="0" r="0" b="0"/>
              <a:pathLst>
                <a:path w="44649" h="1">
                  <a:moveTo>
                    <a:pt x="44648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SMARTInkShape-4132"/>
            <p:cNvSpPr/>
            <p:nvPr/>
          </p:nvSpPr>
          <p:spPr>
            <a:xfrm>
              <a:off x="5461091" y="2098476"/>
              <a:ext cx="92607" cy="178595"/>
            </a:xfrm>
            <a:custGeom>
              <a:avLst/>
              <a:gdLst/>
              <a:ahLst/>
              <a:cxnLst/>
              <a:rect l="0" t="0" r="0" b="0"/>
              <a:pathLst>
                <a:path w="92607" h="178595">
                  <a:moveTo>
                    <a:pt x="66386" y="0"/>
                  </a:moveTo>
                  <a:lnTo>
                    <a:pt x="66386" y="4741"/>
                  </a:lnTo>
                  <a:lnTo>
                    <a:pt x="63740" y="9714"/>
                  </a:lnTo>
                  <a:lnTo>
                    <a:pt x="24082" y="53831"/>
                  </a:lnTo>
                  <a:lnTo>
                    <a:pt x="1039" y="90525"/>
                  </a:lnTo>
                  <a:lnTo>
                    <a:pt x="0" y="94084"/>
                  </a:lnTo>
                  <a:lnTo>
                    <a:pt x="300" y="97450"/>
                  </a:lnTo>
                  <a:lnTo>
                    <a:pt x="1492" y="100685"/>
                  </a:lnTo>
                  <a:lnTo>
                    <a:pt x="4272" y="102843"/>
                  </a:lnTo>
                  <a:lnTo>
                    <a:pt x="12651" y="105239"/>
                  </a:lnTo>
                  <a:lnTo>
                    <a:pt x="51668" y="107045"/>
                  </a:lnTo>
                  <a:lnTo>
                    <a:pt x="76549" y="107142"/>
                  </a:lnTo>
                  <a:lnTo>
                    <a:pt x="83471" y="109796"/>
                  </a:lnTo>
                  <a:lnTo>
                    <a:pt x="86705" y="111893"/>
                  </a:lnTo>
                  <a:lnTo>
                    <a:pt x="88862" y="114283"/>
                  </a:lnTo>
                  <a:lnTo>
                    <a:pt x="91257" y="119584"/>
                  </a:lnTo>
                  <a:lnTo>
                    <a:pt x="92606" y="128147"/>
                  </a:lnTo>
                  <a:lnTo>
                    <a:pt x="90276" y="134014"/>
                  </a:lnTo>
                  <a:lnTo>
                    <a:pt x="64481" y="162474"/>
                  </a:lnTo>
                  <a:lnTo>
                    <a:pt x="50056" y="172275"/>
                  </a:lnTo>
                  <a:lnTo>
                    <a:pt x="30667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SMARTInkShape-4133"/>
            <p:cNvSpPr/>
            <p:nvPr/>
          </p:nvSpPr>
          <p:spPr>
            <a:xfrm>
              <a:off x="5581576" y="2169914"/>
              <a:ext cx="115564" cy="110759"/>
            </a:xfrm>
            <a:custGeom>
              <a:avLst/>
              <a:gdLst/>
              <a:ahLst/>
              <a:cxnLst/>
              <a:rect l="0" t="0" r="0" b="0"/>
              <a:pathLst>
                <a:path w="115564" h="110759">
                  <a:moveTo>
                    <a:pt x="44127" y="0"/>
                  </a:moveTo>
                  <a:lnTo>
                    <a:pt x="26035" y="20737"/>
                  </a:lnTo>
                  <a:lnTo>
                    <a:pt x="8388" y="60898"/>
                  </a:lnTo>
                  <a:lnTo>
                    <a:pt x="2118" y="79890"/>
                  </a:lnTo>
                  <a:lnTo>
                    <a:pt x="0" y="99345"/>
                  </a:lnTo>
                  <a:lnTo>
                    <a:pt x="2356" y="106331"/>
                  </a:lnTo>
                  <a:lnTo>
                    <a:pt x="4373" y="109582"/>
                  </a:lnTo>
                  <a:lnTo>
                    <a:pt x="6710" y="110758"/>
                  </a:lnTo>
                  <a:lnTo>
                    <a:pt x="9261" y="110550"/>
                  </a:lnTo>
                  <a:lnTo>
                    <a:pt x="17590" y="108162"/>
                  </a:lnTo>
                  <a:lnTo>
                    <a:pt x="20482" y="107827"/>
                  </a:lnTo>
                  <a:lnTo>
                    <a:pt x="34035" y="97874"/>
                  </a:lnTo>
                  <a:lnTo>
                    <a:pt x="45877" y="82357"/>
                  </a:lnTo>
                  <a:lnTo>
                    <a:pt x="69595" y="39850"/>
                  </a:lnTo>
                  <a:lnTo>
                    <a:pt x="76808" y="25919"/>
                  </a:lnTo>
                  <a:lnTo>
                    <a:pt x="76828" y="22240"/>
                  </a:lnTo>
                  <a:lnTo>
                    <a:pt x="74205" y="15507"/>
                  </a:lnTo>
                  <a:lnTo>
                    <a:pt x="72117" y="13315"/>
                  </a:lnTo>
                  <a:lnTo>
                    <a:pt x="63516" y="9507"/>
                  </a:lnTo>
                  <a:lnTo>
                    <a:pt x="60020" y="11832"/>
                  </a:lnTo>
                  <a:lnTo>
                    <a:pt x="57700" y="13841"/>
                  </a:lnTo>
                  <a:lnTo>
                    <a:pt x="55121" y="18719"/>
                  </a:lnTo>
                  <a:lnTo>
                    <a:pt x="53328" y="33848"/>
                  </a:lnTo>
                  <a:lnTo>
                    <a:pt x="53178" y="43486"/>
                  </a:lnTo>
                  <a:lnTo>
                    <a:pt x="55756" y="51739"/>
                  </a:lnTo>
                  <a:lnTo>
                    <a:pt x="65495" y="65121"/>
                  </a:lnTo>
                  <a:lnTo>
                    <a:pt x="108664" y="93704"/>
                  </a:lnTo>
                  <a:lnTo>
                    <a:pt x="115563" y="982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7" name="SMARTInkShape-4134"/>
            <p:cNvSpPr/>
            <p:nvPr/>
          </p:nvSpPr>
          <p:spPr>
            <a:xfrm>
              <a:off x="5769919" y="2145090"/>
              <a:ext cx="77260" cy="230208"/>
            </a:xfrm>
            <a:custGeom>
              <a:avLst/>
              <a:gdLst/>
              <a:ahLst/>
              <a:cxnLst/>
              <a:rect l="0" t="0" r="0" b="0"/>
              <a:pathLst>
                <a:path w="77260" h="230208">
                  <a:moveTo>
                    <a:pt x="70095" y="230207"/>
                  </a:moveTo>
                  <a:lnTo>
                    <a:pt x="57668" y="230207"/>
                  </a:lnTo>
                  <a:lnTo>
                    <a:pt x="52005" y="227561"/>
                  </a:lnTo>
                  <a:lnTo>
                    <a:pt x="40285" y="217778"/>
                  </a:lnTo>
                  <a:lnTo>
                    <a:pt x="22467" y="187967"/>
                  </a:lnTo>
                  <a:lnTo>
                    <a:pt x="7588" y="146335"/>
                  </a:lnTo>
                  <a:lnTo>
                    <a:pt x="422" y="106263"/>
                  </a:lnTo>
                  <a:lnTo>
                    <a:pt x="0" y="69684"/>
                  </a:lnTo>
                  <a:lnTo>
                    <a:pt x="11133" y="29592"/>
                  </a:lnTo>
                  <a:lnTo>
                    <a:pt x="19416" y="19336"/>
                  </a:lnTo>
                  <a:lnTo>
                    <a:pt x="39537" y="2457"/>
                  </a:lnTo>
                  <a:lnTo>
                    <a:pt x="45931" y="0"/>
                  </a:lnTo>
                  <a:lnTo>
                    <a:pt x="49025" y="337"/>
                  </a:lnTo>
                  <a:lnTo>
                    <a:pt x="55108" y="3358"/>
                  </a:lnTo>
                  <a:lnTo>
                    <a:pt x="73064" y="19077"/>
                  </a:lnTo>
                  <a:lnTo>
                    <a:pt x="76376" y="24916"/>
                  </a:lnTo>
                  <a:lnTo>
                    <a:pt x="77259" y="27862"/>
                  </a:lnTo>
                  <a:lnTo>
                    <a:pt x="75594" y="36427"/>
                  </a:lnTo>
                  <a:lnTo>
                    <a:pt x="69078" y="49759"/>
                  </a:lnTo>
                  <a:lnTo>
                    <a:pt x="43307" y="873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8" name="SMARTInkShape-4135"/>
            <p:cNvSpPr/>
            <p:nvPr/>
          </p:nvSpPr>
          <p:spPr>
            <a:xfrm>
              <a:off x="5907232" y="2099170"/>
              <a:ext cx="118398" cy="204690"/>
            </a:xfrm>
            <a:custGeom>
              <a:avLst/>
              <a:gdLst/>
              <a:ahLst/>
              <a:cxnLst/>
              <a:rect l="0" t="0" r="0" b="0"/>
              <a:pathLst>
                <a:path w="118398" h="204690">
                  <a:moveTo>
                    <a:pt x="48869" y="204689"/>
                  </a:moveTo>
                  <a:lnTo>
                    <a:pt x="27879" y="204689"/>
                  </a:lnTo>
                  <a:lnTo>
                    <a:pt x="22011" y="202044"/>
                  </a:lnTo>
                  <a:lnTo>
                    <a:pt x="19058" y="199949"/>
                  </a:lnTo>
                  <a:lnTo>
                    <a:pt x="10160" y="187520"/>
                  </a:lnTo>
                  <a:lnTo>
                    <a:pt x="0" y="149146"/>
                  </a:lnTo>
                  <a:lnTo>
                    <a:pt x="31" y="132378"/>
                  </a:lnTo>
                  <a:lnTo>
                    <a:pt x="3393" y="92620"/>
                  </a:lnTo>
                  <a:lnTo>
                    <a:pt x="11187" y="54670"/>
                  </a:lnTo>
                  <a:lnTo>
                    <a:pt x="20396" y="33460"/>
                  </a:lnTo>
                  <a:lnTo>
                    <a:pt x="35251" y="15600"/>
                  </a:lnTo>
                  <a:lnTo>
                    <a:pt x="51228" y="4575"/>
                  </a:lnTo>
                  <a:lnTo>
                    <a:pt x="59177" y="1648"/>
                  </a:lnTo>
                  <a:lnTo>
                    <a:pt x="73973" y="0"/>
                  </a:lnTo>
                  <a:lnTo>
                    <a:pt x="103773" y="7056"/>
                  </a:lnTo>
                  <a:lnTo>
                    <a:pt x="110643" y="10357"/>
                  </a:lnTo>
                  <a:lnTo>
                    <a:pt x="113864" y="12627"/>
                  </a:lnTo>
                  <a:lnTo>
                    <a:pt x="116011" y="16124"/>
                  </a:lnTo>
                  <a:lnTo>
                    <a:pt x="118397" y="25302"/>
                  </a:lnTo>
                  <a:lnTo>
                    <a:pt x="118042" y="29535"/>
                  </a:lnTo>
                  <a:lnTo>
                    <a:pt x="99266" y="68192"/>
                  </a:lnTo>
                  <a:lnTo>
                    <a:pt x="90781" y="77216"/>
                  </a:lnTo>
                  <a:lnTo>
                    <a:pt x="73905" y="91095"/>
                  </a:lnTo>
                  <a:lnTo>
                    <a:pt x="69918" y="97317"/>
                  </a:lnTo>
                  <a:lnTo>
                    <a:pt x="66729" y="1064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9" name="SMARTInkShape-4136"/>
            <p:cNvSpPr/>
            <p:nvPr/>
          </p:nvSpPr>
          <p:spPr>
            <a:xfrm>
              <a:off x="6056087" y="2116336"/>
              <a:ext cx="78051" cy="114204"/>
            </a:xfrm>
            <a:custGeom>
              <a:avLst/>
              <a:gdLst/>
              <a:ahLst/>
              <a:cxnLst/>
              <a:rect l="0" t="0" r="0" b="0"/>
              <a:pathLst>
                <a:path w="78051" h="114204">
                  <a:moveTo>
                    <a:pt x="42889" y="26789"/>
                  </a:moveTo>
                  <a:lnTo>
                    <a:pt x="42889" y="31529"/>
                  </a:lnTo>
                  <a:lnTo>
                    <a:pt x="40244" y="36503"/>
                  </a:lnTo>
                  <a:lnTo>
                    <a:pt x="10116" y="77564"/>
                  </a:lnTo>
                  <a:lnTo>
                    <a:pt x="2199" y="92214"/>
                  </a:lnTo>
                  <a:lnTo>
                    <a:pt x="0" y="99854"/>
                  </a:lnTo>
                  <a:lnTo>
                    <a:pt x="406" y="103280"/>
                  </a:lnTo>
                  <a:lnTo>
                    <a:pt x="3503" y="109733"/>
                  </a:lnTo>
                  <a:lnTo>
                    <a:pt x="5718" y="111850"/>
                  </a:lnTo>
                  <a:lnTo>
                    <a:pt x="10824" y="114203"/>
                  </a:lnTo>
                  <a:lnTo>
                    <a:pt x="19047" y="112603"/>
                  </a:lnTo>
                  <a:lnTo>
                    <a:pt x="32188" y="106124"/>
                  </a:lnTo>
                  <a:lnTo>
                    <a:pt x="50256" y="90305"/>
                  </a:lnTo>
                  <a:lnTo>
                    <a:pt x="72256" y="56382"/>
                  </a:lnTo>
                  <a:lnTo>
                    <a:pt x="76726" y="43384"/>
                  </a:lnTo>
                  <a:lnTo>
                    <a:pt x="78050" y="33250"/>
                  </a:lnTo>
                  <a:lnTo>
                    <a:pt x="75714" y="27015"/>
                  </a:lnTo>
                  <a:lnTo>
                    <a:pt x="73703" y="23963"/>
                  </a:lnTo>
                  <a:lnTo>
                    <a:pt x="46581" y="3977"/>
                  </a:lnTo>
                  <a:lnTo>
                    <a:pt x="3395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0" name="SMARTInkShape-4137"/>
            <p:cNvSpPr/>
            <p:nvPr/>
          </p:nvSpPr>
          <p:spPr>
            <a:xfrm>
              <a:off x="6161484" y="2160984"/>
              <a:ext cx="17860" cy="71439"/>
            </a:xfrm>
            <a:custGeom>
              <a:avLst/>
              <a:gdLst/>
              <a:ahLst/>
              <a:cxnLst/>
              <a:rect l="0" t="0" r="0" b="0"/>
              <a:pathLst>
                <a:path w="17860" h="71439">
                  <a:moveTo>
                    <a:pt x="17859" y="0"/>
                  </a:moveTo>
                  <a:lnTo>
                    <a:pt x="17859" y="4741"/>
                  </a:lnTo>
                  <a:lnTo>
                    <a:pt x="15214" y="9714"/>
                  </a:lnTo>
                  <a:lnTo>
                    <a:pt x="5431" y="25731"/>
                  </a:lnTo>
                  <a:lnTo>
                    <a:pt x="1073" y="47012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1" name="SMARTInkShape-4138"/>
            <p:cNvSpPr/>
            <p:nvPr/>
          </p:nvSpPr>
          <p:spPr>
            <a:xfrm>
              <a:off x="6224026" y="2134871"/>
              <a:ext cx="89264" cy="88622"/>
            </a:xfrm>
            <a:custGeom>
              <a:avLst/>
              <a:gdLst/>
              <a:ahLst/>
              <a:cxnLst/>
              <a:rect l="0" t="0" r="0" b="0"/>
              <a:pathLst>
                <a:path w="89264" h="88622">
                  <a:moveTo>
                    <a:pt x="17825" y="88621"/>
                  </a:moveTo>
                  <a:lnTo>
                    <a:pt x="367" y="88621"/>
                  </a:lnTo>
                  <a:lnTo>
                    <a:pt x="0" y="71452"/>
                  </a:lnTo>
                  <a:lnTo>
                    <a:pt x="9062" y="31933"/>
                  </a:lnTo>
                  <a:lnTo>
                    <a:pt x="15780" y="15160"/>
                  </a:lnTo>
                  <a:lnTo>
                    <a:pt x="21216" y="7024"/>
                  </a:lnTo>
                  <a:lnTo>
                    <a:pt x="26938" y="2746"/>
                  </a:lnTo>
                  <a:lnTo>
                    <a:pt x="35739" y="338"/>
                  </a:lnTo>
                  <a:lnTo>
                    <a:pt x="38698" y="0"/>
                  </a:lnTo>
                  <a:lnTo>
                    <a:pt x="40670" y="767"/>
                  </a:lnTo>
                  <a:lnTo>
                    <a:pt x="41984" y="2270"/>
                  </a:lnTo>
                  <a:lnTo>
                    <a:pt x="44438" y="6587"/>
                  </a:lnTo>
                  <a:lnTo>
                    <a:pt x="56889" y="20333"/>
                  </a:lnTo>
                  <a:lnTo>
                    <a:pt x="59991" y="28835"/>
                  </a:lnTo>
                  <a:lnTo>
                    <a:pt x="64384" y="44779"/>
                  </a:lnTo>
                  <a:lnTo>
                    <a:pt x="71970" y="59425"/>
                  </a:lnTo>
                  <a:lnTo>
                    <a:pt x="76616" y="66715"/>
                  </a:lnTo>
                  <a:lnTo>
                    <a:pt x="78681" y="73263"/>
                  </a:lnTo>
                  <a:lnTo>
                    <a:pt x="80223" y="75406"/>
                  </a:lnTo>
                  <a:lnTo>
                    <a:pt x="82244" y="76834"/>
                  </a:lnTo>
                  <a:lnTo>
                    <a:pt x="89263" y="796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2" name="SMARTInkShape-4139"/>
            <p:cNvSpPr/>
            <p:nvPr/>
          </p:nvSpPr>
          <p:spPr>
            <a:xfrm>
              <a:off x="6393666" y="2009179"/>
              <a:ext cx="17849" cy="196455"/>
            </a:xfrm>
            <a:custGeom>
              <a:avLst/>
              <a:gdLst/>
              <a:ahLst/>
              <a:cxnLst/>
              <a:rect l="0" t="0" r="0" b="0"/>
              <a:pathLst>
                <a:path w="17849" h="196455">
                  <a:moveTo>
                    <a:pt x="8920" y="0"/>
                  </a:moveTo>
                  <a:lnTo>
                    <a:pt x="8920" y="4741"/>
                  </a:lnTo>
                  <a:lnTo>
                    <a:pt x="7928" y="6137"/>
                  </a:lnTo>
                  <a:lnTo>
                    <a:pt x="6274" y="7068"/>
                  </a:lnTo>
                  <a:lnTo>
                    <a:pt x="4180" y="7689"/>
                  </a:lnTo>
                  <a:lnTo>
                    <a:pt x="2783" y="9095"/>
                  </a:lnTo>
                  <a:lnTo>
                    <a:pt x="1232" y="13303"/>
                  </a:lnTo>
                  <a:lnTo>
                    <a:pt x="63" y="54193"/>
                  </a:lnTo>
                  <a:lnTo>
                    <a:pt x="0" y="90750"/>
                  </a:lnTo>
                  <a:lnTo>
                    <a:pt x="2637" y="134137"/>
                  </a:lnTo>
                  <a:lnTo>
                    <a:pt x="11014" y="175181"/>
                  </a:lnTo>
                  <a:lnTo>
                    <a:pt x="15824" y="186513"/>
                  </a:lnTo>
                  <a:lnTo>
                    <a:pt x="17848" y="1964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3" name="SMARTInkShape-4140"/>
            <p:cNvSpPr/>
            <p:nvPr/>
          </p:nvSpPr>
          <p:spPr>
            <a:xfrm>
              <a:off x="6304359" y="2116336"/>
              <a:ext cx="142876" cy="44649"/>
            </a:xfrm>
            <a:custGeom>
              <a:avLst/>
              <a:gdLst/>
              <a:ahLst/>
              <a:cxnLst/>
              <a:rect l="0" t="0" r="0" b="0"/>
              <a:pathLst>
                <a:path w="142876" h="44649">
                  <a:moveTo>
                    <a:pt x="0" y="44648"/>
                  </a:moveTo>
                  <a:lnTo>
                    <a:pt x="0" y="39908"/>
                  </a:lnTo>
                  <a:lnTo>
                    <a:pt x="992" y="38511"/>
                  </a:lnTo>
                  <a:lnTo>
                    <a:pt x="2646" y="37580"/>
                  </a:lnTo>
                  <a:lnTo>
                    <a:pt x="42900" y="23399"/>
                  </a:lnTo>
                  <a:lnTo>
                    <a:pt x="81014" y="11824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4" name="SMARTInkShape-4141"/>
            <p:cNvSpPr/>
            <p:nvPr/>
          </p:nvSpPr>
          <p:spPr>
            <a:xfrm>
              <a:off x="6063257" y="2143125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5" name="SMARTInkShape-4142"/>
            <p:cNvSpPr/>
            <p:nvPr/>
          </p:nvSpPr>
          <p:spPr>
            <a:xfrm>
              <a:off x="6456166" y="2138408"/>
              <a:ext cx="232170" cy="138617"/>
            </a:xfrm>
            <a:custGeom>
              <a:avLst/>
              <a:gdLst/>
              <a:ahLst/>
              <a:cxnLst/>
              <a:rect l="0" t="0" r="0" b="0"/>
              <a:pathLst>
                <a:path w="232170" h="138617">
                  <a:moveTo>
                    <a:pt x="8927" y="85084"/>
                  </a:moveTo>
                  <a:lnTo>
                    <a:pt x="1239" y="85084"/>
                  </a:lnTo>
                  <a:lnTo>
                    <a:pt x="826" y="86076"/>
                  </a:lnTo>
                  <a:lnTo>
                    <a:pt x="0" y="123793"/>
                  </a:lnTo>
                  <a:lnTo>
                    <a:pt x="2645" y="129738"/>
                  </a:lnTo>
                  <a:lnTo>
                    <a:pt x="8560" y="138140"/>
                  </a:lnTo>
                  <a:lnTo>
                    <a:pt x="13999" y="138559"/>
                  </a:lnTo>
                  <a:lnTo>
                    <a:pt x="11843" y="138616"/>
                  </a:lnTo>
                  <a:lnTo>
                    <a:pt x="10871" y="137639"/>
                  </a:lnTo>
                  <a:lnTo>
                    <a:pt x="9792" y="133908"/>
                  </a:lnTo>
                  <a:lnTo>
                    <a:pt x="8950" y="95548"/>
                  </a:lnTo>
                  <a:lnTo>
                    <a:pt x="9923" y="66756"/>
                  </a:lnTo>
                  <a:lnTo>
                    <a:pt x="21356" y="34813"/>
                  </a:lnTo>
                  <a:lnTo>
                    <a:pt x="33140" y="14474"/>
                  </a:lnTo>
                  <a:lnTo>
                    <a:pt x="33998" y="11222"/>
                  </a:lnTo>
                  <a:lnTo>
                    <a:pt x="35563" y="9053"/>
                  </a:lnTo>
                  <a:lnTo>
                    <a:pt x="37599" y="7608"/>
                  </a:lnTo>
                  <a:lnTo>
                    <a:pt x="42506" y="6002"/>
                  </a:lnTo>
                  <a:lnTo>
                    <a:pt x="47994" y="5288"/>
                  </a:lnTo>
                  <a:lnTo>
                    <a:pt x="53741" y="7616"/>
                  </a:lnTo>
                  <a:lnTo>
                    <a:pt x="74421" y="25723"/>
                  </a:lnTo>
                  <a:lnTo>
                    <a:pt x="77724" y="31581"/>
                  </a:lnTo>
                  <a:lnTo>
                    <a:pt x="88675" y="66675"/>
                  </a:lnTo>
                  <a:lnTo>
                    <a:pt x="89292" y="84926"/>
                  </a:lnTo>
                  <a:lnTo>
                    <a:pt x="89294" y="42277"/>
                  </a:lnTo>
                  <a:lnTo>
                    <a:pt x="90286" y="34308"/>
                  </a:lnTo>
                  <a:lnTo>
                    <a:pt x="96424" y="19658"/>
                  </a:lnTo>
                  <a:lnTo>
                    <a:pt x="111418" y="617"/>
                  </a:lnTo>
                  <a:lnTo>
                    <a:pt x="112973" y="0"/>
                  </a:lnTo>
                  <a:lnTo>
                    <a:pt x="114010" y="580"/>
                  </a:lnTo>
                  <a:lnTo>
                    <a:pt x="116155" y="3870"/>
                  </a:lnTo>
                  <a:lnTo>
                    <a:pt x="121947" y="11301"/>
                  </a:lnTo>
                  <a:lnTo>
                    <a:pt x="125097" y="19787"/>
                  </a:lnTo>
                  <a:lnTo>
                    <a:pt x="130882" y="29577"/>
                  </a:lnTo>
                  <a:lnTo>
                    <a:pt x="134028" y="43612"/>
                  </a:lnTo>
                  <a:lnTo>
                    <a:pt x="149095" y="69149"/>
                  </a:lnTo>
                  <a:lnTo>
                    <a:pt x="166708" y="81676"/>
                  </a:lnTo>
                  <a:lnTo>
                    <a:pt x="172649" y="83570"/>
                  </a:lnTo>
                  <a:lnTo>
                    <a:pt x="175621" y="83082"/>
                  </a:lnTo>
                  <a:lnTo>
                    <a:pt x="181571" y="79895"/>
                  </a:lnTo>
                  <a:lnTo>
                    <a:pt x="213097" y="50520"/>
                  </a:lnTo>
                  <a:lnTo>
                    <a:pt x="218732" y="42272"/>
                  </a:lnTo>
                  <a:lnTo>
                    <a:pt x="220235" y="38683"/>
                  </a:lnTo>
                  <a:lnTo>
                    <a:pt x="222229" y="36291"/>
                  </a:lnTo>
                  <a:lnTo>
                    <a:pt x="232169" y="315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6" name="SMARTInkShape-4143"/>
            <p:cNvSpPr/>
            <p:nvPr/>
          </p:nvSpPr>
          <p:spPr>
            <a:xfrm>
              <a:off x="6621038" y="2161550"/>
              <a:ext cx="201243" cy="131764"/>
            </a:xfrm>
            <a:custGeom>
              <a:avLst/>
              <a:gdLst/>
              <a:ahLst/>
              <a:cxnLst/>
              <a:rect l="0" t="0" r="0" b="0"/>
              <a:pathLst>
                <a:path w="201243" h="131764">
                  <a:moveTo>
                    <a:pt x="67297" y="106590"/>
                  </a:moveTo>
                  <a:lnTo>
                    <a:pt x="67297" y="90340"/>
                  </a:lnTo>
                  <a:lnTo>
                    <a:pt x="83132" y="46058"/>
                  </a:lnTo>
                  <a:lnTo>
                    <a:pt x="85038" y="23362"/>
                  </a:lnTo>
                  <a:lnTo>
                    <a:pt x="82459" y="17345"/>
                  </a:lnTo>
                  <a:lnTo>
                    <a:pt x="80382" y="14351"/>
                  </a:lnTo>
                  <a:lnTo>
                    <a:pt x="75428" y="11025"/>
                  </a:lnTo>
                  <a:lnTo>
                    <a:pt x="67062" y="9153"/>
                  </a:lnTo>
                  <a:lnTo>
                    <a:pt x="64163" y="8890"/>
                  </a:lnTo>
                  <a:lnTo>
                    <a:pt x="58298" y="11243"/>
                  </a:lnTo>
                  <a:lnTo>
                    <a:pt x="29840" y="29368"/>
                  </a:lnTo>
                  <a:lnTo>
                    <a:pt x="10851" y="59503"/>
                  </a:lnTo>
                  <a:lnTo>
                    <a:pt x="0" y="99677"/>
                  </a:lnTo>
                  <a:lnTo>
                    <a:pt x="3963" y="122719"/>
                  </a:lnTo>
                  <a:lnTo>
                    <a:pt x="6223" y="126272"/>
                  </a:lnTo>
                  <a:lnTo>
                    <a:pt x="9715" y="128641"/>
                  </a:lnTo>
                  <a:lnTo>
                    <a:pt x="20869" y="131274"/>
                  </a:lnTo>
                  <a:lnTo>
                    <a:pt x="47477" y="131763"/>
                  </a:lnTo>
                  <a:lnTo>
                    <a:pt x="81530" y="120869"/>
                  </a:lnTo>
                  <a:lnTo>
                    <a:pt x="91152" y="112606"/>
                  </a:lnTo>
                  <a:lnTo>
                    <a:pt x="116793" y="82021"/>
                  </a:lnTo>
                  <a:lnTo>
                    <a:pt x="122715" y="63850"/>
                  </a:lnTo>
                  <a:lnTo>
                    <a:pt x="125078" y="60238"/>
                  </a:lnTo>
                  <a:lnTo>
                    <a:pt x="139335" y="19757"/>
                  </a:lnTo>
                  <a:lnTo>
                    <a:pt x="143962" y="12435"/>
                  </a:lnTo>
                  <a:lnTo>
                    <a:pt x="146019" y="5874"/>
                  </a:lnTo>
                  <a:lnTo>
                    <a:pt x="147559" y="3727"/>
                  </a:lnTo>
                  <a:lnTo>
                    <a:pt x="149579" y="2296"/>
                  </a:lnTo>
                  <a:lnTo>
                    <a:pt x="155209" y="0"/>
                  </a:lnTo>
                  <a:lnTo>
                    <a:pt x="160925" y="4342"/>
                  </a:lnTo>
                  <a:lnTo>
                    <a:pt x="168902" y="11913"/>
                  </a:lnTo>
                  <a:lnTo>
                    <a:pt x="171985" y="20194"/>
                  </a:lnTo>
                  <a:lnTo>
                    <a:pt x="174349" y="29497"/>
                  </a:lnTo>
                  <a:lnTo>
                    <a:pt x="181306" y="43553"/>
                  </a:lnTo>
                  <a:lnTo>
                    <a:pt x="183453" y="49800"/>
                  </a:lnTo>
                  <a:lnTo>
                    <a:pt x="189247" y="59888"/>
                  </a:lnTo>
                  <a:lnTo>
                    <a:pt x="191910" y="76787"/>
                  </a:lnTo>
                  <a:lnTo>
                    <a:pt x="201242" y="887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7" name="SMARTInkShape-4144"/>
            <p:cNvSpPr/>
            <p:nvPr/>
          </p:nvSpPr>
          <p:spPr>
            <a:xfrm>
              <a:off x="6858489" y="2000250"/>
              <a:ext cx="62019" cy="249459"/>
            </a:xfrm>
            <a:custGeom>
              <a:avLst/>
              <a:gdLst/>
              <a:ahLst/>
              <a:cxnLst/>
              <a:rect l="0" t="0" r="0" b="0"/>
              <a:pathLst>
                <a:path w="62019" h="249459">
                  <a:moveTo>
                    <a:pt x="35229" y="0"/>
                  </a:moveTo>
                  <a:lnTo>
                    <a:pt x="28101" y="8121"/>
                  </a:lnTo>
                  <a:lnTo>
                    <a:pt x="20990" y="22360"/>
                  </a:lnTo>
                  <a:lnTo>
                    <a:pt x="10558" y="64810"/>
                  </a:lnTo>
                  <a:lnTo>
                    <a:pt x="1987" y="105553"/>
                  </a:lnTo>
                  <a:lnTo>
                    <a:pt x="0" y="147299"/>
                  </a:lnTo>
                  <a:lnTo>
                    <a:pt x="599" y="185641"/>
                  </a:lnTo>
                  <a:lnTo>
                    <a:pt x="10540" y="229241"/>
                  </a:lnTo>
                  <a:lnTo>
                    <a:pt x="12817" y="233195"/>
                  </a:lnTo>
                  <a:lnTo>
                    <a:pt x="25502" y="243499"/>
                  </a:lnTo>
                  <a:lnTo>
                    <a:pt x="37087" y="248096"/>
                  </a:lnTo>
                  <a:lnTo>
                    <a:pt x="46804" y="249458"/>
                  </a:lnTo>
                  <a:lnTo>
                    <a:pt x="52942" y="247130"/>
                  </a:lnTo>
                  <a:lnTo>
                    <a:pt x="62018" y="241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8" name="SMARTInkShape-4145"/>
            <p:cNvSpPr/>
            <p:nvPr/>
          </p:nvSpPr>
          <p:spPr>
            <a:xfrm>
              <a:off x="6778874" y="2103984"/>
              <a:ext cx="235346" cy="101650"/>
            </a:xfrm>
            <a:custGeom>
              <a:avLst/>
              <a:gdLst/>
              <a:ahLst/>
              <a:cxnLst/>
              <a:rect l="0" t="0" r="0" b="0"/>
              <a:pathLst>
                <a:path w="235346" h="101650">
                  <a:moveTo>
                    <a:pt x="7688" y="83789"/>
                  </a:moveTo>
                  <a:lnTo>
                    <a:pt x="0" y="83789"/>
                  </a:lnTo>
                  <a:lnTo>
                    <a:pt x="3866" y="83789"/>
                  </a:lnTo>
                  <a:lnTo>
                    <a:pt x="16036" y="79049"/>
                  </a:lnTo>
                  <a:lnTo>
                    <a:pt x="54310" y="55110"/>
                  </a:lnTo>
                  <a:lnTo>
                    <a:pt x="95575" y="35203"/>
                  </a:lnTo>
                  <a:lnTo>
                    <a:pt x="139297" y="14808"/>
                  </a:lnTo>
                  <a:lnTo>
                    <a:pt x="176891" y="931"/>
                  </a:lnTo>
                  <a:lnTo>
                    <a:pt x="192361" y="0"/>
                  </a:lnTo>
                  <a:lnTo>
                    <a:pt x="218461" y="7487"/>
                  </a:lnTo>
                  <a:lnTo>
                    <a:pt x="225388" y="12835"/>
                  </a:lnTo>
                  <a:lnTo>
                    <a:pt x="234576" y="29094"/>
                  </a:lnTo>
                  <a:lnTo>
                    <a:pt x="235345" y="34427"/>
                  </a:lnTo>
                  <a:lnTo>
                    <a:pt x="231276" y="77578"/>
                  </a:lnTo>
                  <a:lnTo>
                    <a:pt x="230930" y="1016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9" name="SMARTInkShape-4146"/>
            <p:cNvSpPr/>
            <p:nvPr/>
          </p:nvSpPr>
          <p:spPr>
            <a:xfrm>
              <a:off x="7099210" y="2118631"/>
              <a:ext cx="115978" cy="131651"/>
            </a:xfrm>
            <a:custGeom>
              <a:avLst/>
              <a:gdLst/>
              <a:ahLst/>
              <a:cxnLst/>
              <a:rect l="0" t="0" r="0" b="0"/>
              <a:pathLst>
                <a:path w="115978" h="131651">
                  <a:moveTo>
                    <a:pt x="8820" y="131650"/>
                  </a:moveTo>
                  <a:lnTo>
                    <a:pt x="0" y="131650"/>
                  </a:lnTo>
                  <a:lnTo>
                    <a:pt x="884" y="90756"/>
                  </a:lnTo>
                  <a:lnTo>
                    <a:pt x="15122" y="49028"/>
                  </a:lnTo>
                  <a:lnTo>
                    <a:pt x="33859" y="5450"/>
                  </a:lnTo>
                  <a:lnTo>
                    <a:pt x="35434" y="2868"/>
                  </a:lnTo>
                  <a:lnTo>
                    <a:pt x="37478" y="1147"/>
                  </a:lnTo>
                  <a:lnTo>
                    <a:pt x="39832" y="0"/>
                  </a:lnTo>
                  <a:lnTo>
                    <a:pt x="42393" y="227"/>
                  </a:lnTo>
                  <a:lnTo>
                    <a:pt x="47886" y="3125"/>
                  </a:lnTo>
                  <a:lnTo>
                    <a:pt x="74315" y="27534"/>
                  </a:lnTo>
                  <a:lnTo>
                    <a:pt x="98117" y="69377"/>
                  </a:lnTo>
                  <a:lnTo>
                    <a:pt x="115977" y="959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0" name="SMARTInkShape-4147"/>
            <p:cNvSpPr/>
            <p:nvPr/>
          </p:nvSpPr>
          <p:spPr>
            <a:xfrm>
              <a:off x="6991945" y="2098476"/>
              <a:ext cx="17860" cy="8931"/>
            </a:xfrm>
            <a:custGeom>
              <a:avLst/>
              <a:gdLst/>
              <a:ahLst/>
              <a:cxnLst/>
              <a:rect l="0" t="0" r="0" b="0"/>
              <a:pathLst>
                <a:path w="17860" h="8931">
                  <a:moveTo>
                    <a:pt x="17859" y="8930"/>
                  </a:moveTo>
                  <a:lnTo>
                    <a:pt x="10171" y="893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1" name="SMARTInkShape-4148"/>
            <p:cNvSpPr/>
            <p:nvPr/>
          </p:nvSpPr>
          <p:spPr>
            <a:xfrm>
              <a:off x="7341477" y="1973461"/>
              <a:ext cx="266617" cy="248067"/>
            </a:xfrm>
            <a:custGeom>
              <a:avLst/>
              <a:gdLst/>
              <a:ahLst/>
              <a:cxnLst/>
              <a:rect l="0" t="0" r="0" b="0"/>
              <a:pathLst>
                <a:path w="266617" h="248067">
                  <a:moveTo>
                    <a:pt x="16585" y="53578"/>
                  </a:moveTo>
                  <a:lnTo>
                    <a:pt x="11845" y="58318"/>
                  </a:lnTo>
                  <a:lnTo>
                    <a:pt x="9518" y="65938"/>
                  </a:lnTo>
                  <a:lnTo>
                    <a:pt x="5173" y="103819"/>
                  </a:lnTo>
                  <a:lnTo>
                    <a:pt x="0" y="142216"/>
                  </a:lnTo>
                  <a:lnTo>
                    <a:pt x="5115" y="178464"/>
                  </a:lnTo>
                  <a:lnTo>
                    <a:pt x="9799" y="211641"/>
                  </a:lnTo>
                  <a:lnTo>
                    <a:pt x="17220" y="228734"/>
                  </a:lnTo>
                  <a:lnTo>
                    <a:pt x="28617" y="243399"/>
                  </a:lnTo>
                  <a:lnTo>
                    <a:pt x="34500" y="247083"/>
                  </a:lnTo>
                  <a:lnTo>
                    <a:pt x="37459" y="248066"/>
                  </a:lnTo>
                  <a:lnTo>
                    <a:pt x="40422" y="247729"/>
                  </a:lnTo>
                  <a:lnTo>
                    <a:pt x="46361" y="244708"/>
                  </a:lnTo>
                  <a:lnTo>
                    <a:pt x="55283" y="232689"/>
                  </a:lnTo>
                  <a:lnTo>
                    <a:pt x="73139" y="194473"/>
                  </a:lnTo>
                  <a:lnTo>
                    <a:pt x="90669" y="151544"/>
                  </a:lnTo>
                  <a:lnTo>
                    <a:pt x="102877" y="130256"/>
                  </a:lnTo>
                  <a:lnTo>
                    <a:pt x="104871" y="128509"/>
                  </a:lnTo>
                  <a:lnTo>
                    <a:pt x="109733" y="126568"/>
                  </a:lnTo>
                  <a:lnTo>
                    <a:pt x="111425" y="127043"/>
                  </a:lnTo>
                  <a:lnTo>
                    <a:pt x="112554" y="128351"/>
                  </a:lnTo>
                  <a:lnTo>
                    <a:pt x="113808" y="132451"/>
                  </a:lnTo>
                  <a:lnTo>
                    <a:pt x="114366" y="137581"/>
                  </a:lnTo>
                  <a:lnTo>
                    <a:pt x="127989" y="155095"/>
                  </a:lnTo>
                  <a:lnTo>
                    <a:pt x="139111" y="165898"/>
                  </a:lnTo>
                  <a:lnTo>
                    <a:pt x="165534" y="183485"/>
                  </a:lnTo>
                  <a:lnTo>
                    <a:pt x="187870" y="186992"/>
                  </a:lnTo>
                  <a:lnTo>
                    <a:pt x="197222" y="181995"/>
                  </a:lnTo>
                  <a:lnTo>
                    <a:pt x="214654" y="167359"/>
                  </a:lnTo>
                  <a:lnTo>
                    <a:pt x="227652" y="140656"/>
                  </a:lnTo>
                  <a:lnTo>
                    <a:pt x="235780" y="114436"/>
                  </a:lnTo>
                  <a:lnTo>
                    <a:pt x="241674" y="73169"/>
                  </a:lnTo>
                  <a:lnTo>
                    <a:pt x="254953" y="29001"/>
                  </a:lnTo>
                  <a:lnTo>
                    <a:pt x="264018" y="10542"/>
                  </a:lnTo>
                  <a:lnTo>
                    <a:pt x="26661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2" name="SMARTInkShape-4149"/>
            <p:cNvSpPr/>
            <p:nvPr/>
          </p:nvSpPr>
          <p:spPr>
            <a:xfrm>
              <a:off x="7625952" y="2187773"/>
              <a:ext cx="17861" cy="8931"/>
            </a:xfrm>
            <a:custGeom>
              <a:avLst/>
              <a:gdLst/>
              <a:ahLst/>
              <a:cxnLst/>
              <a:rect l="0" t="0" r="0" b="0"/>
              <a:pathLst>
                <a:path w="17861" h="8931">
                  <a:moveTo>
                    <a:pt x="17860" y="0"/>
                  </a:moveTo>
                  <a:lnTo>
                    <a:pt x="10172" y="7689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3" name="SMARTInkShape-4150"/>
            <p:cNvSpPr/>
            <p:nvPr/>
          </p:nvSpPr>
          <p:spPr>
            <a:xfrm>
              <a:off x="7724179" y="1921191"/>
              <a:ext cx="223243" cy="263492"/>
            </a:xfrm>
            <a:custGeom>
              <a:avLst/>
              <a:gdLst/>
              <a:ahLst/>
              <a:cxnLst/>
              <a:rect l="0" t="0" r="0" b="0"/>
              <a:pathLst>
                <a:path w="223243" h="263492">
                  <a:moveTo>
                    <a:pt x="26789" y="177285"/>
                  </a:moveTo>
                  <a:lnTo>
                    <a:pt x="22050" y="177285"/>
                  </a:lnTo>
                  <a:lnTo>
                    <a:pt x="20653" y="179270"/>
                  </a:lnTo>
                  <a:lnTo>
                    <a:pt x="17695" y="190551"/>
                  </a:lnTo>
                  <a:lnTo>
                    <a:pt x="11968" y="201611"/>
                  </a:lnTo>
                  <a:lnTo>
                    <a:pt x="906" y="245653"/>
                  </a:lnTo>
                  <a:lnTo>
                    <a:pt x="120" y="263434"/>
                  </a:lnTo>
                  <a:lnTo>
                    <a:pt x="79" y="263491"/>
                  </a:lnTo>
                  <a:lnTo>
                    <a:pt x="0" y="225672"/>
                  </a:lnTo>
                  <a:lnTo>
                    <a:pt x="2646" y="194120"/>
                  </a:lnTo>
                  <a:lnTo>
                    <a:pt x="15232" y="150361"/>
                  </a:lnTo>
                  <a:lnTo>
                    <a:pt x="26858" y="112105"/>
                  </a:lnTo>
                  <a:lnTo>
                    <a:pt x="33765" y="91762"/>
                  </a:lnTo>
                  <a:lnTo>
                    <a:pt x="58706" y="50878"/>
                  </a:lnTo>
                  <a:lnTo>
                    <a:pt x="69565" y="36775"/>
                  </a:lnTo>
                  <a:lnTo>
                    <a:pt x="71182" y="36979"/>
                  </a:lnTo>
                  <a:lnTo>
                    <a:pt x="78197" y="42006"/>
                  </a:lnTo>
                  <a:lnTo>
                    <a:pt x="92380" y="55463"/>
                  </a:lnTo>
                  <a:lnTo>
                    <a:pt x="110142" y="93242"/>
                  </a:lnTo>
                  <a:lnTo>
                    <a:pt x="120305" y="134339"/>
                  </a:lnTo>
                  <a:lnTo>
                    <a:pt x="124832" y="176336"/>
                  </a:lnTo>
                  <a:lnTo>
                    <a:pt x="125005" y="193325"/>
                  </a:lnTo>
                  <a:lnTo>
                    <a:pt x="125016" y="177816"/>
                  </a:lnTo>
                  <a:lnTo>
                    <a:pt x="122371" y="169914"/>
                  </a:lnTo>
                  <a:lnTo>
                    <a:pt x="120276" y="166418"/>
                  </a:lnTo>
                  <a:lnTo>
                    <a:pt x="116638" y="131206"/>
                  </a:lnTo>
                  <a:lnTo>
                    <a:pt x="118896" y="105424"/>
                  </a:lnTo>
                  <a:lnTo>
                    <a:pt x="128548" y="70046"/>
                  </a:lnTo>
                  <a:lnTo>
                    <a:pt x="152282" y="29249"/>
                  </a:lnTo>
                  <a:lnTo>
                    <a:pt x="165065" y="8628"/>
                  </a:lnTo>
                  <a:lnTo>
                    <a:pt x="171920" y="3108"/>
                  </a:lnTo>
                  <a:lnTo>
                    <a:pt x="181357" y="0"/>
                  </a:lnTo>
                  <a:lnTo>
                    <a:pt x="184405" y="556"/>
                  </a:lnTo>
                  <a:lnTo>
                    <a:pt x="190436" y="3820"/>
                  </a:lnTo>
                  <a:lnTo>
                    <a:pt x="192442" y="7072"/>
                  </a:lnTo>
                  <a:lnTo>
                    <a:pt x="208725" y="49504"/>
                  </a:lnTo>
                  <a:lnTo>
                    <a:pt x="216222" y="88800"/>
                  </a:lnTo>
                  <a:lnTo>
                    <a:pt x="221856" y="128608"/>
                  </a:lnTo>
                  <a:lnTo>
                    <a:pt x="222968" y="166568"/>
                  </a:lnTo>
                  <a:lnTo>
                    <a:pt x="223242" y="2130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4" name="SMARTInkShape-4151"/>
            <p:cNvSpPr/>
            <p:nvPr/>
          </p:nvSpPr>
          <p:spPr>
            <a:xfrm>
              <a:off x="8036718" y="2178844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0"/>
                  </a:moveTo>
                  <a:lnTo>
                    <a:pt x="0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9" name="SMARTInkShape-Group491"/>
          <p:cNvGrpSpPr/>
          <p:nvPr/>
        </p:nvGrpSpPr>
        <p:grpSpPr>
          <a:xfrm>
            <a:off x="6107906" y="2375297"/>
            <a:ext cx="2486974" cy="330399"/>
            <a:chOff x="6107906" y="2375297"/>
            <a:chExt cx="2486974" cy="330399"/>
          </a:xfrm>
        </p:grpSpPr>
        <p:sp>
          <p:nvSpPr>
            <p:cNvPr id="1066" name="SMARTInkShape-4152"/>
            <p:cNvSpPr/>
            <p:nvPr/>
          </p:nvSpPr>
          <p:spPr>
            <a:xfrm>
              <a:off x="6223992" y="2411015"/>
              <a:ext cx="17860" cy="223244"/>
            </a:xfrm>
            <a:custGeom>
              <a:avLst/>
              <a:gdLst/>
              <a:ahLst/>
              <a:cxnLst/>
              <a:rect l="0" t="0" r="0" b="0"/>
              <a:pathLst>
                <a:path w="17860" h="223244">
                  <a:moveTo>
                    <a:pt x="0" y="0"/>
                  </a:moveTo>
                  <a:lnTo>
                    <a:pt x="0" y="20991"/>
                  </a:lnTo>
                  <a:lnTo>
                    <a:pt x="8378" y="62747"/>
                  </a:lnTo>
                  <a:lnTo>
                    <a:pt x="8881" y="105316"/>
                  </a:lnTo>
                  <a:lnTo>
                    <a:pt x="8925" y="145360"/>
                  </a:lnTo>
                  <a:lnTo>
                    <a:pt x="8929" y="188359"/>
                  </a:lnTo>
                  <a:lnTo>
                    <a:pt x="6284" y="195502"/>
                  </a:lnTo>
                  <a:lnTo>
                    <a:pt x="4189" y="198795"/>
                  </a:lnTo>
                  <a:lnTo>
                    <a:pt x="3785" y="201984"/>
                  </a:lnTo>
                  <a:lnTo>
                    <a:pt x="8057" y="217234"/>
                  </a:lnTo>
                  <a:lnTo>
                    <a:pt x="9339" y="219237"/>
                  </a:lnTo>
                  <a:lnTo>
                    <a:pt x="11187" y="220572"/>
                  </a:lnTo>
                  <a:lnTo>
                    <a:pt x="17859" y="2232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7" name="SMARTInkShape-4153"/>
            <p:cNvSpPr/>
            <p:nvPr/>
          </p:nvSpPr>
          <p:spPr>
            <a:xfrm>
              <a:off x="6107906" y="2505003"/>
              <a:ext cx="320829" cy="111347"/>
            </a:xfrm>
            <a:custGeom>
              <a:avLst/>
              <a:gdLst/>
              <a:ahLst/>
              <a:cxnLst/>
              <a:rect l="0" t="0" r="0" b="0"/>
              <a:pathLst>
                <a:path w="320829" h="111347">
                  <a:moveTo>
                    <a:pt x="0" y="39958"/>
                  </a:moveTo>
                  <a:lnTo>
                    <a:pt x="20991" y="18967"/>
                  </a:lnTo>
                  <a:lnTo>
                    <a:pt x="29504" y="15746"/>
                  </a:lnTo>
                  <a:lnTo>
                    <a:pt x="69813" y="6327"/>
                  </a:lnTo>
                  <a:lnTo>
                    <a:pt x="114082" y="0"/>
                  </a:lnTo>
                  <a:lnTo>
                    <a:pt x="156051" y="6513"/>
                  </a:lnTo>
                  <a:lnTo>
                    <a:pt x="188984" y="25208"/>
                  </a:lnTo>
                  <a:lnTo>
                    <a:pt x="198982" y="34044"/>
                  </a:lnTo>
                  <a:lnTo>
                    <a:pt x="202537" y="39976"/>
                  </a:lnTo>
                  <a:lnTo>
                    <a:pt x="213374" y="72865"/>
                  </a:lnTo>
                  <a:lnTo>
                    <a:pt x="214188" y="95162"/>
                  </a:lnTo>
                  <a:lnTo>
                    <a:pt x="216903" y="101866"/>
                  </a:lnTo>
                  <a:lnTo>
                    <a:pt x="219016" y="105042"/>
                  </a:lnTo>
                  <a:lnTo>
                    <a:pt x="221417" y="107160"/>
                  </a:lnTo>
                  <a:lnTo>
                    <a:pt x="226729" y="109513"/>
                  </a:lnTo>
                  <a:lnTo>
                    <a:pt x="253021" y="111346"/>
                  </a:lnTo>
                  <a:lnTo>
                    <a:pt x="258967" y="108728"/>
                  </a:lnTo>
                  <a:lnTo>
                    <a:pt x="279982" y="95169"/>
                  </a:lnTo>
                  <a:lnTo>
                    <a:pt x="296774" y="77469"/>
                  </a:lnTo>
                  <a:lnTo>
                    <a:pt x="314166" y="64124"/>
                  </a:lnTo>
                  <a:lnTo>
                    <a:pt x="318223" y="57974"/>
                  </a:lnTo>
                  <a:lnTo>
                    <a:pt x="320507" y="48934"/>
                  </a:lnTo>
                  <a:lnTo>
                    <a:pt x="320828" y="45942"/>
                  </a:lnTo>
                  <a:lnTo>
                    <a:pt x="318538" y="39972"/>
                  </a:lnTo>
                  <a:lnTo>
                    <a:pt x="316539" y="36990"/>
                  </a:lnTo>
                  <a:lnTo>
                    <a:pt x="313220" y="35003"/>
                  </a:lnTo>
                  <a:lnTo>
                    <a:pt x="299072" y="32206"/>
                  </a:lnTo>
                  <a:lnTo>
                    <a:pt x="268575" y="33907"/>
                  </a:lnTo>
                  <a:lnTo>
                    <a:pt x="225141" y="38763"/>
                  </a:lnTo>
                  <a:lnTo>
                    <a:pt x="195028" y="46851"/>
                  </a:lnTo>
                  <a:lnTo>
                    <a:pt x="169664" y="578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8" name="SMARTInkShape-4154"/>
            <p:cNvSpPr/>
            <p:nvPr/>
          </p:nvSpPr>
          <p:spPr>
            <a:xfrm>
              <a:off x="6509896" y="2519569"/>
              <a:ext cx="142044" cy="105602"/>
            </a:xfrm>
            <a:custGeom>
              <a:avLst/>
              <a:gdLst/>
              <a:ahLst/>
              <a:cxnLst/>
              <a:rect l="0" t="0" r="0" b="0"/>
              <a:pathLst>
                <a:path w="142044" h="105602">
                  <a:moveTo>
                    <a:pt x="44494" y="7533"/>
                  </a:moveTo>
                  <a:lnTo>
                    <a:pt x="17637" y="37036"/>
                  </a:lnTo>
                  <a:lnTo>
                    <a:pt x="3805" y="58308"/>
                  </a:lnTo>
                  <a:lnTo>
                    <a:pt x="194" y="84024"/>
                  </a:lnTo>
                  <a:lnTo>
                    <a:pt x="0" y="90477"/>
                  </a:lnTo>
                  <a:lnTo>
                    <a:pt x="2561" y="96652"/>
                  </a:lnTo>
                  <a:lnTo>
                    <a:pt x="4633" y="99687"/>
                  </a:lnTo>
                  <a:lnTo>
                    <a:pt x="9580" y="103060"/>
                  </a:lnTo>
                  <a:lnTo>
                    <a:pt x="17944" y="104959"/>
                  </a:lnTo>
                  <a:lnTo>
                    <a:pt x="34399" y="105601"/>
                  </a:lnTo>
                  <a:lnTo>
                    <a:pt x="50984" y="100972"/>
                  </a:lnTo>
                  <a:lnTo>
                    <a:pt x="92151" y="73738"/>
                  </a:lnTo>
                  <a:lnTo>
                    <a:pt x="121889" y="53488"/>
                  </a:lnTo>
                  <a:lnTo>
                    <a:pt x="137577" y="38144"/>
                  </a:lnTo>
                  <a:lnTo>
                    <a:pt x="140435" y="31721"/>
                  </a:lnTo>
                  <a:lnTo>
                    <a:pt x="142043" y="22527"/>
                  </a:lnTo>
                  <a:lnTo>
                    <a:pt x="139774" y="16511"/>
                  </a:lnTo>
                  <a:lnTo>
                    <a:pt x="137780" y="13518"/>
                  </a:lnTo>
                  <a:lnTo>
                    <a:pt x="135458" y="11523"/>
                  </a:lnTo>
                  <a:lnTo>
                    <a:pt x="108788" y="698"/>
                  </a:lnTo>
                  <a:lnTo>
                    <a:pt x="105216" y="0"/>
                  </a:lnTo>
                  <a:lnTo>
                    <a:pt x="95956" y="1870"/>
                  </a:lnTo>
                  <a:lnTo>
                    <a:pt x="80213" y="75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9" name="SMARTInkShape-4155"/>
            <p:cNvSpPr/>
            <p:nvPr/>
          </p:nvSpPr>
          <p:spPr>
            <a:xfrm>
              <a:off x="6688444" y="2402625"/>
              <a:ext cx="526744" cy="239168"/>
            </a:xfrm>
            <a:custGeom>
              <a:avLst/>
              <a:gdLst/>
              <a:ahLst/>
              <a:cxnLst/>
              <a:rect l="0" t="0" r="0" b="0"/>
              <a:pathLst>
                <a:path w="526744" h="239168">
                  <a:moveTo>
                    <a:pt x="17751" y="195914"/>
                  </a:moveTo>
                  <a:lnTo>
                    <a:pt x="13011" y="200654"/>
                  </a:lnTo>
                  <a:lnTo>
                    <a:pt x="10684" y="205628"/>
                  </a:lnTo>
                  <a:lnTo>
                    <a:pt x="8824" y="239167"/>
                  </a:lnTo>
                  <a:lnTo>
                    <a:pt x="8821" y="228011"/>
                  </a:lnTo>
                  <a:lnTo>
                    <a:pt x="6176" y="222416"/>
                  </a:lnTo>
                  <a:lnTo>
                    <a:pt x="4082" y="219535"/>
                  </a:lnTo>
                  <a:lnTo>
                    <a:pt x="1133" y="205999"/>
                  </a:lnTo>
                  <a:lnTo>
                    <a:pt x="0" y="179630"/>
                  </a:lnTo>
                  <a:lnTo>
                    <a:pt x="2586" y="171148"/>
                  </a:lnTo>
                  <a:lnTo>
                    <a:pt x="6050" y="164071"/>
                  </a:lnTo>
                  <a:lnTo>
                    <a:pt x="8993" y="154509"/>
                  </a:lnTo>
                  <a:lnTo>
                    <a:pt x="14715" y="145392"/>
                  </a:lnTo>
                  <a:lnTo>
                    <a:pt x="17844" y="136406"/>
                  </a:lnTo>
                  <a:lnTo>
                    <a:pt x="30061" y="121503"/>
                  </a:lnTo>
                  <a:lnTo>
                    <a:pt x="38435" y="118194"/>
                  </a:lnTo>
                  <a:lnTo>
                    <a:pt x="77448" y="108013"/>
                  </a:lnTo>
                  <a:lnTo>
                    <a:pt x="113015" y="106740"/>
                  </a:lnTo>
                  <a:lnTo>
                    <a:pt x="154152" y="115182"/>
                  </a:lnTo>
                  <a:lnTo>
                    <a:pt x="180175" y="115515"/>
                  </a:lnTo>
                  <a:lnTo>
                    <a:pt x="182589" y="116518"/>
                  </a:lnTo>
                  <a:lnTo>
                    <a:pt x="184197" y="118178"/>
                  </a:lnTo>
                  <a:lnTo>
                    <a:pt x="186779" y="123232"/>
                  </a:lnTo>
                  <a:lnTo>
                    <a:pt x="187360" y="136796"/>
                  </a:lnTo>
                  <a:lnTo>
                    <a:pt x="184745" y="142520"/>
                  </a:lnTo>
                  <a:lnTo>
                    <a:pt x="182658" y="145435"/>
                  </a:lnTo>
                  <a:lnTo>
                    <a:pt x="162253" y="162857"/>
                  </a:lnTo>
                  <a:lnTo>
                    <a:pt x="130889" y="203522"/>
                  </a:lnTo>
                  <a:lnTo>
                    <a:pt x="126680" y="215476"/>
                  </a:lnTo>
                  <a:lnTo>
                    <a:pt x="124953" y="235818"/>
                  </a:lnTo>
                  <a:lnTo>
                    <a:pt x="125930" y="237399"/>
                  </a:lnTo>
                  <a:lnTo>
                    <a:pt x="127573" y="238453"/>
                  </a:lnTo>
                  <a:lnTo>
                    <a:pt x="129662" y="239156"/>
                  </a:lnTo>
                  <a:lnTo>
                    <a:pt x="132046" y="238633"/>
                  </a:lnTo>
                  <a:lnTo>
                    <a:pt x="140141" y="233156"/>
                  </a:lnTo>
                  <a:lnTo>
                    <a:pt x="169954" y="202364"/>
                  </a:lnTo>
                  <a:lnTo>
                    <a:pt x="192881" y="158177"/>
                  </a:lnTo>
                  <a:lnTo>
                    <a:pt x="210192" y="120592"/>
                  </a:lnTo>
                  <a:lnTo>
                    <a:pt x="213676" y="84057"/>
                  </a:lnTo>
                  <a:lnTo>
                    <a:pt x="206469" y="39507"/>
                  </a:lnTo>
                  <a:lnTo>
                    <a:pt x="203159" y="29496"/>
                  </a:lnTo>
                  <a:lnTo>
                    <a:pt x="199374" y="21739"/>
                  </a:lnTo>
                  <a:lnTo>
                    <a:pt x="196250" y="11794"/>
                  </a:lnTo>
                  <a:lnTo>
                    <a:pt x="187818" y="0"/>
                  </a:lnTo>
                  <a:lnTo>
                    <a:pt x="187535" y="4361"/>
                  </a:lnTo>
                  <a:lnTo>
                    <a:pt x="190114" y="9245"/>
                  </a:lnTo>
                  <a:lnTo>
                    <a:pt x="193575" y="14723"/>
                  </a:lnTo>
                  <a:lnTo>
                    <a:pt x="205367" y="56374"/>
                  </a:lnTo>
                  <a:lnTo>
                    <a:pt x="220668" y="100354"/>
                  </a:lnTo>
                  <a:lnTo>
                    <a:pt x="225050" y="122621"/>
                  </a:lnTo>
                  <a:lnTo>
                    <a:pt x="240884" y="164900"/>
                  </a:lnTo>
                  <a:lnTo>
                    <a:pt x="245245" y="171547"/>
                  </a:lnTo>
                  <a:lnTo>
                    <a:pt x="258018" y="180867"/>
                  </a:lnTo>
                  <a:lnTo>
                    <a:pt x="269630" y="185172"/>
                  </a:lnTo>
                  <a:lnTo>
                    <a:pt x="296207" y="186825"/>
                  </a:lnTo>
                  <a:lnTo>
                    <a:pt x="302905" y="184268"/>
                  </a:lnTo>
                  <a:lnTo>
                    <a:pt x="333427" y="162074"/>
                  </a:lnTo>
                  <a:lnTo>
                    <a:pt x="350755" y="140586"/>
                  </a:lnTo>
                  <a:lnTo>
                    <a:pt x="354270" y="131306"/>
                  </a:lnTo>
                  <a:lnTo>
                    <a:pt x="356823" y="121558"/>
                  </a:lnTo>
                  <a:lnTo>
                    <a:pt x="363901" y="107217"/>
                  </a:lnTo>
                  <a:lnTo>
                    <a:pt x="364604" y="104040"/>
                  </a:lnTo>
                  <a:lnTo>
                    <a:pt x="364080" y="101923"/>
                  </a:lnTo>
                  <a:lnTo>
                    <a:pt x="362738" y="100511"/>
                  </a:lnTo>
                  <a:lnTo>
                    <a:pt x="358196" y="98245"/>
                  </a:lnTo>
                  <a:lnTo>
                    <a:pt x="352670" y="97853"/>
                  </a:lnTo>
                  <a:lnTo>
                    <a:pt x="347513" y="100407"/>
                  </a:lnTo>
                  <a:lnTo>
                    <a:pt x="318373" y="127500"/>
                  </a:lnTo>
                  <a:lnTo>
                    <a:pt x="315072" y="136073"/>
                  </a:lnTo>
                  <a:lnTo>
                    <a:pt x="312585" y="167546"/>
                  </a:lnTo>
                  <a:lnTo>
                    <a:pt x="315146" y="176030"/>
                  </a:lnTo>
                  <a:lnTo>
                    <a:pt x="318598" y="183108"/>
                  </a:lnTo>
                  <a:lnTo>
                    <a:pt x="321534" y="192671"/>
                  </a:lnTo>
                  <a:lnTo>
                    <a:pt x="325737" y="198772"/>
                  </a:lnTo>
                  <a:lnTo>
                    <a:pt x="350007" y="216740"/>
                  </a:lnTo>
                  <a:lnTo>
                    <a:pt x="359227" y="220052"/>
                  </a:lnTo>
                  <a:lnTo>
                    <a:pt x="376575" y="222179"/>
                  </a:lnTo>
                  <a:lnTo>
                    <a:pt x="383273" y="219824"/>
                  </a:lnTo>
                  <a:lnTo>
                    <a:pt x="386448" y="217807"/>
                  </a:lnTo>
                  <a:lnTo>
                    <a:pt x="403817" y="195167"/>
                  </a:lnTo>
                  <a:lnTo>
                    <a:pt x="408631" y="182574"/>
                  </a:lnTo>
                  <a:lnTo>
                    <a:pt x="419196" y="139745"/>
                  </a:lnTo>
                  <a:lnTo>
                    <a:pt x="419471" y="135284"/>
                  </a:lnTo>
                  <a:lnTo>
                    <a:pt x="424293" y="129222"/>
                  </a:lnTo>
                  <a:lnTo>
                    <a:pt x="429285" y="126586"/>
                  </a:lnTo>
                  <a:lnTo>
                    <a:pt x="446444" y="124662"/>
                  </a:lnTo>
                  <a:lnTo>
                    <a:pt x="449398" y="124600"/>
                  </a:lnTo>
                  <a:lnTo>
                    <a:pt x="489444" y="115917"/>
                  </a:lnTo>
                  <a:lnTo>
                    <a:pt x="526743" y="1155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0" name="SMARTInkShape-4156"/>
            <p:cNvSpPr/>
            <p:nvPr/>
          </p:nvSpPr>
          <p:spPr>
            <a:xfrm>
              <a:off x="7358226" y="2482489"/>
              <a:ext cx="339165" cy="133375"/>
            </a:xfrm>
            <a:custGeom>
              <a:avLst/>
              <a:gdLst/>
              <a:ahLst/>
              <a:cxnLst/>
              <a:rect l="0" t="0" r="0" b="0"/>
              <a:pathLst>
                <a:path w="339165" h="133375">
                  <a:moveTo>
                    <a:pt x="80203" y="8894"/>
                  </a:moveTo>
                  <a:lnTo>
                    <a:pt x="72515" y="8894"/>
                  </a:lnTo>
                  <a:lnTo>
                    <a:pt x="58252" y="16023"/>
                  </a:lnTo>
                  <a:lnTo>
                    <a:pt x="51265" y="21323"/>
                  </a:lnTo>
                  <a:lnTo>
                    <a:pt x="15982" y="63853"/>
                  </a:lnTo>
                  <a:lnTo>
                    <a:pt x="6164" y="78646"/>
                  </a:lnTo>
                  <a:lnTo>
                    <a:pt x="1710" y="95596"/>
                  </a:lnTo>
                  <a:lnTo>
                    <a:pt x="0" y="118538"/>
                  </a:lnTo>
                  <a:lnTo>
                    <a:pt x="2556" y="124762"/>
                  </a:lnTo>
                  <a:lnTo>
                    <a:pt x="4625" y="127811"/>
                  </a:lnTo>
                  <a:lnTo>
                    <a:pt x="9572" y="131199"/>
                  </a:lnTo>
                  <a:lnTo>
                    <a:pt x="17934" y="133106"/>
                  </a:lnTo>
                  <a:lnTo>
                    <a:pt x="20831" y="133374"/>
                  </a:lnTo>
                  <a:lnTo>
                    <a:pt x="44884" y="126675"/>
                  </a:lnTo>
                  <a:lnTo>
                    <a:pt x="61247" y="115797"/>
                  </a:lnTo>
                  <a:lnTo>
                    <a:pt x="74033" y="104094"/>
                  </a:lnTo>
                  <a:lnTo>
                    <a:pt x="77461" y="95523"/>
                  </a:lnTo>
                  <a:lnTo>
                    <a:pt x="79977" y="86091"/>
                  </a:lnTo>
                  <a:lnTo>
                    <a:pt x="84403" y="78592"/>
                  </a:lnTo>
                  <a:lnTo>
                    <a:pt x="84987" y="74211"/>
                  </a:lnTo>
                  <a:lnTo>
                    <a:pt x="81030" y="51915"/>
                  </a:lnTo>
                  <a:lnTo>
                    <a:pt x="77926" y="45213"/>
                  </a:lnTo>
                  <a:lnTo>
                    <a:pt x="64790" y="26806"/>
                  </a:lnTo>
                  <a:lnTo>
                    <a:pt x="62438" y="20823"/>
                  </a:lnTo>
                  <a:lnTo>
                    <a:pt x="53825" y="9417"/>
                  </a:lnTo>
                  <a:lnTo>
                    <a:pt x="74416" y="8907"/>
                  </a:lnTo>
                  <a:lnTo>
                    <a:pt x="76344" y="9895"/>
                  </a:lnTo>
                  <a:lnTo>
                    <a:pt x="77631" y="11546"/>
                  </a:lnTo>
                  <a:lnTo>
                    <a:pt x="80052" y="16025"/>
                  </a:lnTo>
                  <a:lnTo>
                    <a:pt x="101149" y="43446"/>
                  </a:lnTo>
                  <a:lnTo>
                    <a:pt x="111220" y="65085"/>
                  </a:lnTo>
                  <a:lnTo>
                    <a:pt x="121131" y="77283"/>
                  </a:lnTo>
                  <a:lnTo>
                    <a:pt x="126763" y="89247"/>
                  </a:lnTo>
                  <a:lnTo>
                    <a:pt x="138111" y="102407"/>
                  </a:lnTo>
                  <a:lnTo>
                    <a:pt x="139645" y="102986"/>
                  </a:lnTo>
                  <a:lnTo>
                    <a:pt x="140667" y="102380"/>
                  </a:lnTo>
                  <a:lnTo>
                    <a:pt x="142308" y="99018"/>
                  </a:lnTo>
                  <a:lnTo>
                    <a:pt x="148768" y="91225"/>
                  </a:lnTo>
                  <a:lnTo>
                    <a:pt x="158518" y="68152"/>
                  </a:lnTo>
                  <a:lnTo>
                    <a:pt x="185606" y="28916"/>
                  </a:lnTo>
                  <a:lnTo>
                    <a:pt x="186840" y="22653"/>
                  </a:lnTo>
                  <a:lnTo>
                    <a:pt x="188006" y="21043"/>
                  </a:lnTo>
                  <a:lnTo>
                    <a:pt x="189775" y="19970"/>
                  </a:lnTo>
                  <a:lnTo>
                    <a:pt x="195002" y="18247"/>
                  </a:lnTo>
                  <a:lnTo>
                    <a:pt x="195432" y="19098"/>
                  </a:lnTo>
                  <a:lnTo>
                    <a:pt x="195908" y="22689"/>
                  </a:lnTo>
                  <a:lnTo>
                    <a:pt x="197028" y="24044"/>
                  </a:lnTo>
                  <a:lnTo>
                    <a:pt x="203944" y="26396"/>
                  </a:lnTo>
                  <a:lnTo>
                    <a:pt x="235104" y="26752"/>
                  </a:lnTo>
                  <a:lnTo>
                    <a:pt x="237048" y="25760"/>
                  </a:lnTo>
                  <a:lnTo>
                    <a:pt x="238345" y="24107"/>
                  </a:lnTo>
                  <a:lnTo>
                    <a:pt x="239785" y="19624"/>
                  </a:lnTo>
                  <a:lnTo>
                    <a:pt x="240925" y="1346"/>
                  </a:lnTo>
                  <a:lnTo>
                    <a:pt x="239937" y="886"/>
                  </a:lnTo>
                  <a:lnTo>
                    <a:pt x="227635" y="0"/>
                  </a:lnTo>
                  <a:lnTo>
                    <a:pt x="222458" y="2626"/>
                  </a:lnTo>
                  <a:lnTo>
                    <a:pt x="202206" y="20956"/>
                  </a:lnTo>
                  <a:lnTo>
                    <a:pt x="198919" y="26822"/>
                  </a:lnTo>
                  <a:lnTo>
                    <a:pt x="197068" y="38349"/>
                  </a:lnTo>
                  <a:lnTo>
                    <a:pt x="195643" y="47782"/>
                  </a:lnTo>
                  <a:lnTo>
                    <a:pt x="190255" y="59663"/>
                  </a:lnTo>
                  <a:lnTo>
                    <a:pt x="188647" y="69822"/>
                  </a:lnTo>
                  <a:lnTo>
                    <a:pt x="190578" y="78306"/>
                  </a:lnTo>
                  <a:lnTo>
                    <a:pt x="192481" y="81958"/>
                  </a:lnTo>
                  <a:lnTo>
                    <a:pt x="194742" y="84392"/>
                  </a:lnTo>
                  <a:lnTo>
                    <a:pt x="211297" y="94970"/>
                  </a:lnTo>
                  <a:lnTo>
                    <a:pt x="220139" y="97236"/>
                  </a:lnTo>
                  <a:lnTo>
                    <a:pt x="226072" y="97767"/>
                  </a:lnTo>
                  <a:lnTo>
                    <a:pt x="232015" y="95357"/>
                  </a:lnTo>
                  <a:lnTo>
                    <a:pt x="261773" y="68376"/>
                  </a:lnTo>
                  <a:lnTo>
                    <a:pt x="265082" y="59804"/>
                  </a:lnTo>
                  <a:lnTo>
                    <a:pt x="271945" y="38132"/>
                  </a:lnTo>
                  <a:lnTo>
                    <a:pt x="283104" y="18538"/>
                  </a:lnTo>
                  <a:lnTo>
                    <a:pt x="283932" y="15323"/>
                  </a:lnTo>
                  <a:lnTo>
                    <a:pt x="285475" y="13180"/>
                  </a:lnTo>
                  <a:lnTo>
                    <a:pt x="287496" y="11751"/>
                  </a:lnTo>
                  <a:lnTo>
                    <a:pt x="294105" y="9061"/>
                  </a:lnTo>
                  <a:lnTo>
                    <a:pt x="339164" y="88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1" name="SMARTInkShape-4157"/>
            <p:cNvSpPr/>
            <p:nvPr/>
          </p:nvSpPr>
          <p:spPr>
            <a:xfrm>
              <a:off x="7813476" y="2518172"/>
              <a:ext cx="58724" cy="187524"/>
            </a:xfrm>
            <a:custGeom>
              <a:avLst/>
              <a:gdLst/>
              <a:ahLst/>
              <a:cxnLst/>
              <a:rect l="0" t="0" r="0" b="0"/>
              <a:pathLst>
                <a:path w="58724" h="187524">
                  <a:moveTo>
                    <a:pt x="53578" y="0"/>
                  </a:moveTo>
                  <a:lnTo>
                    <a:pt x="58319" y="0"/>
                  </a:lnTo>
                  <a:lnTo>
                    <a:pt x="58723" y="992"/>
                  </a:lnTo>
                  <a:lnTo>
                    <a:pt x="54889" y="9713"/>
                  </a:lnTo>
                  <a:lnTo>
                    <a:pt x="50966" y="53831"/>
                  </a:lnTo>
                  <a:lnTo>
                    <a:pt x="46521" y="74158"/>
                  </a:lnTo>
                  <a:lnTo>
                    <a:pt x="44813" y="115541"/>
                  </a:lnTo>
                  <a:lnTo>
                    <a:pt x="43730" y="127749"/>
                  </a:lnTo>
                  <a:lnTo>
                    <a:pt x="37542" y="144787"/>
                  </a:lnTo>
                  <a:lnTo>
                    <a:pt x="19742" y="167325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2" name="SMARTInkShape-4158"/>
            <p:cNvSpPr/>
            <p:nvPr/>
          </p:nvSpPr>
          <p:spPr>
            <a:xfrm>
              <a:off x="7768827" y="2411015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4191" y="8930"/>
                  </a:lnTo>
                  <a:lnTo>
                    <a:pt x="2794" y="7938"/>
                  </a:lnTo>
                  <a:lnTo>
                    <a:pt x="1863" y="628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3" name="SMARTInkShape-4159"/>
            <p:cNvSpPr/>
            <p:nvPr/>
          </p:nvSpPr>
          <p:spPr>
            <a:xfrm>
              <a:off x="7897629" y="2473523"/>
              <a:ext cx="174809" cy="96465"/>
            </a:xfrm>
            <a:custGeom>
              <a:avLst/>
              <a:gdLst/>
              <a:ahLst/>
              <a:cxnLst/>
              <a:rect l="0" t="0" r="0" b="0"/>
              <a:pathLst>
                <a:path w="174809" h="96465">
                  <a:moveTo>
                    <a:pt x="5144" y="44649"/>
                  </a:moveTo>
                  <a:lnTo>
                    <a:pt x="404" y="49389"/>
                  </a:lnTo>
                  <a:lnTo>
                    <a:pt x="0" y="51778"/>
                  </a:lnTo>
                  <a:lnTo>
                    <a:pt x="722" y="54362"/>
                  </a:lnTo>
                  <a:lnTo>
                    <a:pt x="3179" y="59880"/>
                  </a:lnTo>
                  <a:lnTo>
                    <a:pt x="5964" y="77421"/>
                  </a:lnTo>
                  <a:lnTo>
                    <a:pt x="9808" y="83358"/>
                  </a:lnTo>
                  <a:lnTo>
                    <a:pt x="22291" y="92278"/>
                  </a:lnTo>
                  <a:lnTo>
                    <a:pt x="33816" y="96464"/>
                  </a:lnTo>
                  <a:lnTo>
                    <a:pt x="43024" y="94798"/>
                  </a:lnTo>
                  <a:lnTo>
                    <a:pt x="82661" y="77190"/>
                  </a:lnTo>
                  <a:lnTo>
                    <a:pt x="112316" y="59836"/>
                  </a:lnTo>
                  <a:lnTo>
                    <a:pt x="145375" y="33623"/>
                  </a:lnTo>
                  <a:lnTo>
                    <a:pt x="17480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4" name="SMARTInkShape-4160"/>
            <p:cNvSpPr/>
            <p:nvPr/>
          </p:nvSpPr>
          <p:spPr>
            <a:xfrm>
              <a:off x="8036872" y="2473523"/>
              <a:ext cx="88611" cy="116087"/>
            </a:xfrm>
            <a:custGeom>
              <a:avLst/>
              <a:gdLst/>
              <a:ahLst/>
              <a:cxnLst/>
              <a:rect l="0" t="0" r="0" b="0"/>
              <a:pathLst>
                <a:path w="88611" h="116087">
                  <a:moveTo>
                    <a:pt x="35565" y="0"/>
                  </a:moveTo>
                  <a:lnTo>
                    <a:pt x="30825" y="0"/>
                  </a:lnTo>
                  <a:lnTo>
                    <a:pt x="25851" y="2646"/>
                  </a:lnTo>
                  <a:lnTo>
                    <a:pt x="1597" y="25072"/>
                  </a:lnTo>
                  <a:lnTo>
                    <a:pt x="624" y="28672"/>
                  </a:lnTo>
                  <a:lnTo>
                    <a:pt x="0" y="34327"/>
                  </a:lnTo>
                  <a:lnTo>
                    <a:pt x="940" y="34791"/>
                  </a:lnTo>
                  <a:lnTo>
                    <a:pt x="4632" y="35307"/>
                  </a:lnTo>
                  <a:lnTo>
                    <a:pt x="9580" y="38182"/>
                  </a:lnTo>
                  <a:lnTo>
                    <a:pt x="12289" y="40338"/>
                  </a:lnTo>
                  <a:lnTo>
                    <a:pt x="20590" y="42733"/>
                  </a:lnTo>
                  <a:lnTo>
                    <a:pt x="46611" y="47126"/>
                  </a:lnTo>
                  <a:lnTo>
                    <a:pt x="60335" y="54313"/>
                  </a:lnTo>
                  <a:lnTo>
                    <a:pt x="76971" y="67566"/>
                  </a:lnTo>
                  <a:lnTo>
                    <a:pt x="83072" y="69717"/>
                  </a:lnTo>
                  <a:lnTo>
                    <a:pt x="85095" y="72275"/>
                  </a:lnTo>
                  <a:lnTo>
                    <a:pt x="87944" y="84364"/>
                  </a:lnTo>
                  <a:lnTo>
                    <a:pt x="88610" y="91404"/>
                  </a:lnTo>
                  <a:lnTo>
                    <a:pt x="87796" y="93678"/>
                  </a:lnTo>
                  <a:lnTo>
                    <a:pt x="86261" y="95195"/>
                  </a:lnTo>
                  <a:lnTo>
                    <a:pt x="81908" y="97871"/>
                  </a:lnTo>
                  <a:lnTo>
                    <a:pt x="63398" y="110478"/>
                  </a:lnTo>
                  <a:lnTo>
                    <a:pt x="42129" y="114979"/>
                  </a:lnTo>
                  <a:lnTo>
                    <a:pt x="26635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5" name="SMARTInkShape-4161"/>
            <p:cNvSpPr/>
            <p:nvPr/>
          </p:nvSpPr>
          <p:spPr>
            <a:xfrm>
              <a:off x="8172317" y="2375297"/>
              <a:ext cx="96574" cy="195247"/>
            </a:xfrm>
            <a:custGeom>
              <a:avLst/>
              <a:gdLst/>
              <a:ahLst/>
              <a:cxnLst/>
              <a:rect l="0" t="0" r="0" b="0"/>
              <a:pathLst>
                <a:path w="96574" h="195247">
                  <a:moveTo>
                    <a:pt x="51924" y="0"/>
                  </a:moveTo>
                  <a:lnTo>
                    <a:pt x="47184" y="0"/>
                  </a:lnTo>
                  <a:lnTo>
                    <a:pt x="45787" y="992"/>
                  </a:lnTo>
                  <a:lnTo>
                    <a:pt x="44857" y="2646"/>
                  </a:lnTo>
                  <a:lnTo>
                    <a:pt x="33330" y="43639"/>
                  </a:lnTo>
                  <a:lnTo>
                    <a:pt x="20078" y="81410"/>
                  </a:lnTo>
                  <a:lnTo>
                    <a:pt x="11975" y="120412"/>
                  </a:lnTo>
                  <a:lnTo>
                    <a:pt x="827" y="151590"/>
                  </a:lnTo>
                  <a:lnTo>
                    <a:pt x="0" y="157614"/>
                  </a:lnTo>
                  <a:lnTo>
                    <a:pt x="1727" y="166955"/>
                  </a:lnTo>
                  <a:lnTo>
                    <a:pt x="5632" y="177791"/>
                  </a:lnTo>
                  <a:lnTo>
                    <a:pt x="6180" y="181035"/>
                  </a:lnTo>
                  <a:lnTo>
                    <a:pt x="9436" y="187286"/>
                  </a:lnTo>
                  <a:lnTo>
                    <a:pt x="11692" y="190341"/>
                  </a:lnTo>
                  <a:lnTo>
                    <a:pt x="16845" y="193737"/>
                  </a:lnTo>
                  <a:lnTo>
                    <a:pt x="23435" y="195246"/>
                  </a:lnTo>
                  <a:lnTo>
                    <a:pt x="39294" y="195103"/>
                  </a:lnTo>
                  <a:lnTo>
                    <a:pt x="79982" y="187327"/>
                  </a:lnTo>
                  <a:lnTo>
                    <a:pt x="96573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6" name="SMARTInkShape-4162"/>
            <p:cNvSpPr/>
            <p:nvPr/>
          </p:nvSpPr>
          <p:spPr>
            <a:xfrm>
              <a:off x="8152804" y="2459522"/>
              <a:ext cx="160675" cy="76510"/>
            </a:xfrm>
            <a:custGeom>
              <a:avLst/>
              <a:gdLst/>
              <a:ahLst/>
              <a:cxnLst/>
              <a:rect l="0" t="0" r="0" b="0"/>
              <a:pathLst>
                <a:path w="160675" h="76510">
                  <a:moveTo>
                    <a:pt x="0" y="14001"/>
                  </a:moveTo>
                  <a:lnTo>
                    <a:pt x="4741" y="14001"/>
                  </a:lnTo>
                  <a:lnTo>
                    <a:pt x="9713" y="11355"/>
                  </a:lnTo>
                  <a:lnTo>
                    <a:pt x="12429" y="9261"/>
                  </a:lnTo>
                  <a:lnTo>
                    <a:pt x="20737" y="6934"/>
                  </a:lnTo>
                  <a:lnTo>
                    <a:pt x="60277" y="4325"/>
                  </a:lnTo>
                  <a:lnTo>
                    <a:pt x="82793" y="0"/>
                  </a:lnTo>
                  <a:lnTo>
                    <a:pt x="127029" y="4496"/>
                  </a:lnTo>
                  <a:lnTo>
                    <a:pt x="144574" y="5893"/>
                  </a:lnTo>
                  <a:lnTo>
                    <a:pt x="152891" y="9736"/>
                  </a:lnTo>
                  <a:lnTo>
                    <a:pt x="155505" y="12150"/>
                  </a:lnTo>
                  <a:lnTo>
                    <a:pt x="160046" y="21315"/>
                  </a:lnTo>
                  <a:lnTo>
                    <a:pt x="160674" y="35218"/>
                  </a:lnTo>
                  <a:lnTo>
                    <a:pt x="158062" y="40960"/>
                  </a:lnTo>
                  <a:lnTo>
                    <a:pt x="154585" y="46819"/>
                  </a:lnTo>
                  <a:lnTo>
                    <a:pt x="152354" y="58665"/>
                  </a:lnTo>
                  <a:lnTo>
                    <a:pt x="151805" y="765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7" name="SMARTInkShape-4163"/>
            <p:cNvSpPr/>
            <p:nvPr/>
          </p:nvSpPr>
          <p:spPr>
            <a:xfrm>
              <a:off x="8367116" y="2384226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8" name="SMARTInkShape-4164"/>
            <p:cNvSpPr/>
            <p:nvPr/>
          </p:nvSpPr>
          <p:spPr>
            <a:xfrm>
              <a:off x="8385132" y="2446734"/>
              <a:ext cx="209748" cy="151806"/>
            </a:xfrm>
            <a:custGeom>
              <a:avLst/>
              <a:gdLst/>
              <a:ahLst/>
              <a:cxnLst/>
              <a:rect l="0" t="0" r="0" b="0"/>
              <a:pathLst>
                <a:path w="209748" h="151806">
                  <a:moveTo>
                    <a:pt x="62352" y="0"/>
                  </a:moveTo>
                  <a:lnTo>
                    <a:pt x="62352" y="4741"/>
                  </a:lnTo>
                  <a:lnTo>
                    <a:pt x="59706" y="9714"/>
                  </a:lnTo>
                  <a:lnTo>
                    <a:pt x="56214" y="15231"/>
                  </a:lnTo>
                  <a:lnTo>
                    <a:pt x="54664" y="20991"/>
                  </a:lnTo>
                  <a:lnTo>
                    <a:pt x="48683" y="26858"/>
                  </a:lnTo>
                  <a:lnTo>
                    <a:pt x="40401" y="33765"/>
                  </a:lnTo>
                  <a:lnTo>
                    <a:pt x="8806" y="78343"/>
                  </a:lnTo>
                  <a:lnTo>
                    <a:pt x="3826" y="85421"/>
                  </a:lnTo>
                  <a:lnTo>
                    <a:pt x="1024" y="94984"/>
                  </a:lnTo>
                  <a:lnTo>
                    <a:pt x="0" y="105357"/>
                  </a:lnTo>
                  <a:lnTo>
                    <a:pt x="5205" y="106357"/>
                  </a:lnTo>
                  <a:lnTo>
                    <a:pt x="14133" y="107793"/>
                  </a:lnTo>
                  <a:lnTo>
                    <a:pt x="24715" y="111739"/>
                  </a:lnTo>
                  <a:lnTo>
                    <a:pt x="36034" y="111508"/>
                  </a:lnTo>
                  <a:lnTo>
                    <a:pt x="73969" y="104893"/>
                  </a:lnTo>
                  <a:lnTo>
                    <a:pt x="115291" y="91976"/>
                  </a:lnTo>
                  <a:lnTo>
                    <a:pt x="154309" y="74388"/>
                  </a:lnTo>
                  <a:lnTo>
                    <a:pt x="171398" y="64485"/>
                  </a:lnTo>
                  <a:lnTo>
                    <a:pt x="189211" y="46509"/>
                  </a:lnTo>
                  <a:lnTo>
                    <a:pt x="198108" y="39523"/>
                  </a:lnTo>
                  <a:lnTo>
                    <a:pt x="209029" y="23922"/>
                  </a:lnTo>
                  <a:lnTo>
                    <a:pt x="209747" y="21901"/>
                  </a:lnTo>
                  <a:lnTo>
                    <a:pt x="209233" y="20554"/>
                  </a:lnTo>
                  <a:lnTo>
                    <a:pt x="206018" y="18392"/>
                  </a:lnTo>
                  <a:lnTo>
                    <a:pt x="180439" y="17906"/>
                  </a:lnTo>
                  <a:lnTo>
                    <a:pt x="145610" y="25552"/>
                  </a:lnTo>
                  <a:lnTo>
                    <a:pt x="140678" y="27949"/>
                  </a:lnTo>
                  <a:lnTo>
                    <a:pt x="109091" y="55857"/>
                  </a:lnTo>
                  <a:lnTo>
                    <a:pt x="102969" y="65505"/>
                  </a:lnTo>
                  <a:lnTo>
                    <a:pt x="99522" y="76515"/>
                  </a:lnTo>
                  <a:lnTo>
                    <a:pt x="98262" y="96899"/>
                  </a:lnTo>
                  <a:lnTo>
                    <a:pt x="100801" y="105243"/>
                  </a:lnTo>
                  <a:lnTo>
                    <a:pt x="110516" y="118685"/>
                  </a:lnTo>
                  <a:lnTo>
                    <a:pt x="153185" y="139877"/>
                  </a:lnTo>
                  <a:lnTo>
                    <a:pt x="166215" y="147830"/>
                  </a:lnTo>
                  <a:lnTo>
                    <a:pt x="187367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6" name="SMARTInkShape-Group492"/>
          <p:cNvGrpSpPr/>
          <p:nvPr/>
        </p:nvGrpSpPr>
        <p:grpSpPr>
          <a:xfrm>
            <a:off x="5670351" y="2768571"/>
            <a:ext cx="1982391" cy="285383"/>
            <a:chOff x="5670351" y="2768571"/>
            <a:chExt cx="1982391" cy="285383"/>
          </a:xfrm>
        </p:grpSpPr>
        <p:sp>
          <p:nvSpPr>
            <p:cNvPr id="1080" name="SMARTInkShape-4165"/>
            <p:cNvSpPr/>
            <p:nvPr/>
          </p:nvSpPr>
          <p:spPr>
            <a:xfrm>
              <a:off x="5670351" y="2848570"/>
              <a:ext cx="98228" cy="71439"/>
            </a:xfrm>
            <a:custGeom>
              <a:avLst/>
              <a:gdLst/>
              <a:ahLst/>
              <a:cxnLst/>
              <a:rect l="0" t="0" r="0" b="0"/>
              <a:pathLst>
                <a:path w="98228" h="71439">
                  <a:moveTo>
                    <a:pt x="0" y="0"/>
                  </a:moveTo>
                  <a:lnTo>
                    <a:pt x="0" y="13302"/>
                  </a:lnTo>
                  <a:lnTo>
                    <a:pt x="2647" y="18480"/>
                  </a:lnTo>
                  <a:lnTo>
                    <a:pt x="4740" y="21250"/>
                  </a:lnTo>
                  <a:lnTo>
                    <a:pt x="7068" y="29619"/>
                  </a:lnTo>
                  <a:lnTo>
                    <a:pt x="9096" y="38961"/>
                  </a:lnTo>
                  <a:lnTo>
                    <a:pt x="13302" y="46420"/>
                  </a:lnTo>
                  <a:lnTo>
                    <a:pt x="25990" y="56198"/>
                  </a:lnTo>
                  <a:lnTo>
                    <a:pt x="51373" y="68275"/>
                  </a:lnTo>
                  <a:lnTo>
                    <a:pt x="98227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1" name="SMARTInkShape-4166"/>
            <p:cNvSpPr/>
            <p:nvPr/>
          </p:nvSpPr>
          <p:spPr>
            <a:xfrm>
              <a:off x="5813226" y="2812851"/>
              <a:ext cx="26789" cy="107158"/>
            </a:xfrm>
            <a:custGeom>
              <a:avLst/>
              <a:gdLst/>
              <a:ahLst/>
              <a:cxnLst/>
              <a:rect l="0" t="0" r="0" b="0"/>
              <a:pathLst>
                <a:path w="26789" h="107158">
                  <a:moveTo>
                    <a:pt x="0" y="0"/>
                  </a:moveTo>
                  <a:lnTo>
                    <a:pt x="0" y="20992"/>
                  </a:lnTo>
                  <a:lnTo>
                    <a:pt x="2647" y="26858"/>
                  </a:lnTo>
                  <a:lnTo>
                    <a:pt x="4740" y="29812"/>
                  </a:lnTo>
                  <a:lnTo>
                    <a:pt x="7688" y="43450"/>
                  </a:lnTo>
                  <a:lnTo>
                    <a:pt x="9676" y="64844"/>
                  </a:lnTo>
                  <a:lnTo>
                    <a:pt x="26788" y="1071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2" name="SMARTInkShape-4167"/>
            <p:cNvSpPr/>
            <p:nvPr/>
          </p:nvSpPr>
          <p:spPr>
            <a:xfrm>
              <a:off x="5893593" y="2831280"/>
              <a:ext cx="187525" cy="195885"/>
            </a:xfrm>
            <a:custGeom>
              <a:avLst/>
              <a:gdLst/>
              <a:ahLst/>
              <a:cxnLst/>
              <a:rect l="0" t="0" r="0" b="0"/>
              <a:pathLst>
                <a:path w="187525" h="195885">
                  <a:moveTo>
                    <a:pt x="0" y="195884"/>
                  </a:moveTo>
                  <a:lnTo>
                    <a:pt x="0" y="155982"/>
                  </a:lnTo>
                  <a:lnTo>
                    <a:pt x="993" y="138972"/>
                  </a:lnTo>
                  <a:lnTo>
                    <a:pt x="8102" y="102587"/>
                  </a:lnTo>
                  <a:lnTo>
                    <a:pt x="8857" y="59787"/>
                  </a:lnTo>
                  <a:lnTo>
                    <a:pt x="8927" y="16110"/>
                  </a:lnTo>
                  <a:lnTo>
                    <a:pt x="11574" y="9158"/>
                  </a:lnTo>
                  <a:lnTo>
                    <a:pt x="16618" y="1353"/>
                  </a:lnTo>
                  <a:lnTo>
                    <a:pt x="19953" y="285"/>
                  </a:lnTo>
                  <a:lnTo>
                    <a:pt x="22232" y="0"/>
                  </a:lnTo>
                  <a:lnTo>
                    <a:pt x="27410" y="2330"/>
                  </a:lnTo>
                  <a:lnTo>
                    <a:pt x="30180" y="4340"/>
                  </a:lnTo>
                  <a:lnTo>
                    <a:pt x="33258" y="9219"/>
                  </a:lnTo>
                  <a:lnTo>
                    <a:pt x="50855" y="48430"/>
                  </a:lnTo>
                  <a:lnTo>
                    <a:pt x="59912" y="78012"/>
                  </a:lnTo>
                  <a:lnTo>
                    <a:pt x="64384" y="97128"/>
                  </a:lnTo>
                  <a:lnTo>
                    <a:pt x="69347" y="115360"/>
                  </a:lnTo>
                  <a:lnTo>
                    <a:pt x="71501" y="126361"/>
                  </a:lnTo>
                  <a:lnTo>
                    <a:pt x="88894" y="159629"/>
                  </a:lnTo>
                  <a:lnTo>
                    <a:pt x="90266" y="144903"/>
                  </a:lnTo>
                  <a:lnTo>
                    <a:pt x="95427" y="135248"/>
                  </a:lnTo>
                  <a:lnTo>
                    <a:pt x="98118" y="91545"/>
                  </a:lnTo>
                  <a:lnTo>
                    <a:pt x="107315" y="51015"/>
                  </a:lnTo>
                  <a:lnTo>
                    <a:pt x="111527" y="42862"/>
                  </a:lnTo>
                  <a:lnTo>
                    <a:pt x="114039" y="40291"/>
                  </a:lnTo>
                  <a:lnTo>
                    <a:pt x="119476" y="37435"/>
                  </a:lnTo>
                  <a:lnTo>
                    <a:pt x="134000" y="35450"/>
                  </a:lnTo>
                  <a:lnTo>
                    <a:pt x="141122" y="35209"/>
                  </a:lnTo>
                  <a:lnTo>
                    <a:pt x="147097" y="39908"/>
                  </a:lnTo>
                  <a:lnTo>
                    <a:pt x="149712" y="47517"/>
                  </a:lnTo>
                  <a:lnTo>
                    <a:pt x="154267" y="73032"/>
                  </a:lnTo>
                  <a:lnTo>
                    <a:pt x="158819" y="89369"/>
                  </a:lnTo>
                  <a:lnTo>
                    <a:pt x="161475" y="117586"/>
                  </a:lnTo>
                  <a:lnTo>
                    <a:pt x="176976" y="148078"/>
                  </a:lnTo>
                  <a:lnTo>
                    <a:pt x="187524" y="1601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3" name="SMARTInkShape-4168"/>
            <p:cNvSpPr/>
            <p:nvPr/>
          </p:nvSpPr>
          <p:spPr>
            <a:xfrm>
              <a:off x="6099344" y="2841482"/>
              <a:ext cx="115719" cy="212472"/>
            </a:xfrm>
            <a:custGeom>
              <a:avLst/>
              <a:gdLst/>
              <a:ahLst/>
              <a:cxnLst/>
              <a:rect l="0" t="0" r="0" b="0"/>
              <a:pathLst>
                <a:path w="115719" h="212472">
                  <a:moveTo>
                    <a:pt x="8562" y="51737"/>
                  </a:moveTo>
                  <a:lnTo>
                    <a:pt x="8562" y="56477"/>
                  </a:lnTo>
                  <a:lnTo>
                    <a:pt x="7570" y="57874"/>
                  </a:lnTo>
                  <a:lnTo>
                    <a:pt x="5916" y="58804"/>
                  </a:lnTo>
                  <a:lnTo>
                    <a:pt x="3822" y="59425"/>
                  </a:lnTo>
                  <a:lnTo>
                    <a:pt x="2425" y="60831"/>
                  </a:lnTo>
                  <a:lnTo>
                    <a:pt x="874" y="65039"/>
                  </a:lnTo>
                  <a:lnTo>
                    <a:pt x="0" y="72986"/>
                  </a:lnTo>
                  <a:lnTo>
                    <a:pt x="8748" y="101534"/>
                  </a:lnTo>
                  <a:lnTo>
                    <a:pt x="20884" y="117115"/>
                  </a:lnTo>
                  <a:lnTo>
                    <a:pt x="26606" y="120481"/>
                  </a:lnTo>
                  <a:lnTo>
                    <a:pt x="38365" y="122642"/>
                  </a:lnTo>
                  <a:lnTo>
                    <a:pt x="44298" y="120292"/>
                  </a:lnTo>
                  <a:lnTo>
                    <a:pt x="65303" y="106919"/>
                  </a:lnTo>
                  <a:lnTo>
                    <a:pt x="85708" y="75167"/>
                  </a:lnTo>
                  <a:lnTo>
                    <a:pt x="93818" y="56585"/>
                  </a:lnTo>
                  <a:lnTo>
                    <a:pt x="97701" y="13927"/>
                  </a:lnTo>
                  <a:lnTo>
                    <a:pt x="100435" y="7482"/>
                  </a:lnTo>
                  <a:lnTo>
                    <a:pt x="105533" y="0"/>
                  </a:lnTo>
                  <a:lnTo>
                    <a:pt x="105952" y="378"/>
                  </a:lnTo>
                  <a:lnTo>
                    <a:pt x="106787" y="41354"/>
                  </a:lnTo>
                  <a:lnTo>
                    <a:pt x="99720" y="79510"/>
                  </a:lnTo>
                  <a:lnTo>
                    <a:pt x="98104" y="123304"/>
                  </a:lnTo>
                  <a:lnTo>
                    <a:pt x="98923" y="149009"/>
                  </a:lnTo>
                  <a:lnTo>
                    <a:pt x="108887" y="191736"/>
                  </a:lnTo>
                  <a:lnTo>
                    <a:pt x="112683" y="199286"/>
                  </a:lnTo>
                  <a:lnTo>
                    <a:pt x="115718" y="2124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4" name="SMARTInkShape-4169"/>
            <p:cNvSpPr/>
            <p:nvPr/>
          </p:nvSpPr>
          <p:spPr>
            <a:xfrm>
              <a:off x="6260954" y="2768571"/>
              <a:ext cx="25547" cy="222875"/>
            </a:xfrm>
            <a:custGeom>
              <a:avLst/>
              <a:gdLst/>
              <a:ahLst/>
              <a:cxnLst/>
              <a:rect l="0" t="0" r="0" b="0"/>
              <a:pathLst>
                <a:path w="25547" h="222875">
                  <a:moveTo>
                    <a:pt x="25546" y="8562"/>
                  </a:moveTo>
                  <a:lnTo>
                    <a:pt x="25546" y="0"/>
                  </a:lnTo>
                  <a:lnTo>
                    <a:pt x="20806" y="4481"/>
                  </a:lnTo>
                  <a:lnTo>
                    <a:pt x="18478" y="9394"/>
                  </a:lnTo>
                  <a:lnTo>
                    <a:pt x="10552" y="48630"/>
                  </a:lnTo>
                  <a:lnTo>
                    <a:pt x="6946" y="92103"/>
                  </a:lnTo>
                  <a:lnTo>
                    <a:pt x="30" y="133995"/>
                  </a:lnTo>
                  <a:lnTo>
                    <a:pt x="0" y="162250"/>
                  </a:lnTo>
                  <a:lnTo>
                    <a:pt x="9795" y="204951"/>
                  </a:lnTo>
                  <a:lnTo>
                    <a:pt x="16616" y="222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5" name="SMARTInkShape-4170"/>
            <p:cNvSpPr/>
            <p:nvPr/>
          </p:nvSpPr>
          <p:spPr>
            <a:xfrm>
              <a:off x="6161484" y="2786628"/>
              <a:ext cx="339329" cy="231607"/>
            </a:xfrm>
            <a:custGeom>
              <a:avLst/>
              <a:gdLst/>
              <a:ahLst/>
              <a:cxnLst/>
              <a:rect l="0" t="0" r="0" b="0"/>
              <a:pathLst>
                <a:path w="339329" h="231607">
                  <a:moveTo>
                    <a:pt x="0" y="160169"/>
                  </a:moveTo>
                  <a:lnTo>
                    <a:pt x="0" y="152480"/>
                  </a:lnTo>
                  <a:lnTo>
                    <a:pt x="4740" y="146867"/>
                  </a:lnTo>
                  <a:lnTo>
                    <a:pt x="23353" y="136080"/>
                  </a:lnTo>
                  <a:lnTo>
                    <a:pt x="63232" y="121437"/>
                  </a:lnTo>
                  <a:lnTo>
                    <a:pt x="105499" y="109560"/>
                  </a:lnTo>
                  <a:lnTo>
                    <a:pt x="149420" y="97660"/>
                  </a:lnTo>
                  <a:lnTo>
                    <a:pt x="182313" y="85754"/>
                  </a:lnTo>
                  <a:lnTo>
                    <a:pt x="192815" y="77156"/>
                  </a:lnTo>
                  <a:lnTo>
                    <a:pt x="217076" y="45663"/>
                  </a:lnTo>
                  <a:lnTo>
                    <a:pt x="221415" y="28787"/>
                  </a:lnTo>
                  <a:lnTo>
                    <a:pt x="223082" y="5874"/>
                  </a:lnTo>
                  <a:lnTo>
                    <a:pt x="222143" y="3727"/>
                  </a:lnTo>
                  <a:lnTo>
                    <a:pt x="220525" y="2296"/>
                  </a:lnTo>
                  <a:lnTo>
                    <a:pt x="215540" y="0"/>
                  </a:lnTo>
                  <a:lnTo>
                    <a:pt x="215131" y="803"/>
                  </a:lnTo>
                  <a:lnTo>
                    <a:pt x="214676" y="4342"/>
                  </a:lnTo>
                  <a:lnTo>
                    <a:pt x="211829" y="9222"/>
                  </a:lnTo>
                  <a:lnTo>
                    <a:pt x="209679" y="11913"/>
                  </a:lnTo>
                  <a:lnTo>
                    <a:pt x="205949" y="52794"/>
                  </a:lnTo>
                  <a:lnTo>
                    <a:pt x="205458" y="96640"/>
                  </a:lnTo>
                  <a:lnTo>
                    <a:pt x="206382" y="136005"/>
                  </a:lnTo>
                  <a:lnTo>
                    <a:pt x="216407" y="178007"/>
                  </a:lnTo>
                  <a:lnTo>
                    <a:pt x="223207" y="204617"/>
                  </a:lnTo>
                  <a:lnTo>
                    <a:pt x="223242" y="175004"/>
                  </a:lnTo>
                  <a:lnTo>
                    <a:pt x="225889" y="169077"/>
                  </a:lnTo>
                  <a:lnTo>
                    <a:pt x="238474" y="149068"/>
                  </a:lnTo>
                  <a:lnTo>
                    <a:pt x="244233" y="145313"/>
                  </a:lnTo>
                  <a:lnTo>
                    <a:pt x="269640" y="142573"/>
                  </a:lnTo>
                  <a:lnTo>
                    <a:pt x="284174" y="147128"/>
                  </a:lnTo>
                  <a:lnTo>
                    <a:pt x="299734" y="157556"/>
                  </a:lnTo>
                  <a:lnTo>
                    <a:pt x="309295" y="167222"/>
                  </a:lnTo>
                  <a:lnTo>
                    <a:pt x="326407" y="193085"/>
                  </a:lnTo>
                  <a:lnTo>
                    <a:pt x="332256" y="211724"/>
                  </a:lnTo>
                  <a:lnTo>
                    <a:pt x="336185" y="218801"/>
                  </a:lnTo>
                  <a:lnTo>
                    <a:pt x="339328" y="2316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6" name="SMARTInkShape-4171"/>
            <p:cNvSpPr/>
            <p:nvPr/>
          </p:nvSpPr>
          <p:spPr>
            <a:xfrm>
              <a:off x="6581698" y="2911078"/>
              <a:ext cx="78077" cy="80210"/>
            </a:xfrm>
            <a:custGeom>
              <a:avLst/>
              <a:gdLst/>
              <a:ahLst/>
              <a:cxnLst/>
              <a:rect l="0" t="0" r="0" b="0"/>
              <a:pathLst>
                <a:path w="78077" h="80210">
                  <a:moveTo>
                    <a:pt x="35200" y="0"/>
                  </a:moveTo>
                  <a:lnTo>
                    <a:pt x="22772" y="0"/>
                  </a:lnTo>
                  <a:lnTo>
                    <a:pt x="17109" y="2646"/>
                  </a:lnTo>
                  <a:lnTo>
                    <a:pt x="14209" y="4740"/>
                  </a:lnTo>
                  <a:lnTo>
                    <a:pt x="5389" y="17169"/>
                  </a:lnTo>
                  <a:lnTo>
                    <a:pt x="1232" y="28679"/>
                  </a:lnTo>
                  <a:lnTo>
                    <a:pt x="0" y="43114"/>
                  </a:lnTo>
                  <a:lnTo>
                    <a:pt x="2358" y="51573"/>
                  </a:lnTo>
                  <a:lnTo>
                    <a:pt x="11956" y="65089"/>
                  </a:lnTo>
                  <a:lnTo>
                    <a:pt x="20485" y="74296"/>
                  </a:lnTo>
                  <a:lnTo>
                    <a:pt x="28991" y="77669"/>
                  </a:lnTo>
                  <a:lnTo>
                    <a:pt x="55673" y="80209"/>
                  </a:lnTo>
                  <a:lnTo>
                    <a:pt x="61827" y="77651"/>
                  </a:lnTo>
                  <a:lnTo>
                    <a:pt x="73864" y="67924"/>
                  </a:lnTo>
                  <a:lnTo>
                    <a:pt x="77189" y="62269"/>
                  </a:lnTo>
                  <a:lnTo>
                    <a:pt x="78076" y="59372"/>
                  </a:lnTo>
                  <a:lnTo>
                    <a:pt x="77675" y="56449"/>
                  </a:lnTo>
                  <a:lnTo>
                    <a:pt x="73362" y="46601"/>
                  </a:lnTo>
                  <a:lnTo>
                    <a:pt x="70650" y="32549"/>
                  </a:lnTo>
                  <a:lnTo>
                    <a:pt x="64004" y="21661"/>
                  </a:lnTo>
                  <a:lnTo>
                    <a:pt x="53059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7" name="SMARTInkShape-4172"/>
            <p:cNvSpPr/>
            <p:nvPr/>
          </p:nvSpPr>
          <p:spPr>
            <a:xfrm>
              <a:off x="6699164" y="2795245"/>
              <a:ext cx="158836" cy="178342"/>
            </a:xfrm>
            <a:custGeom>
              <a:avLst/>
              <a:gdLst/>
              <a:ahLst/>
              <a:cxnLst/>
              <a:rect l="0" t="0" r="0" b="0"/>
              <a:pathLst>
                <a:path w="158836" h="178342">
                  <a:moveTo>
                    <a:pt x="24890" y="178341"/>
                  </a:moveTo>
                  <a:lnTo>
                    <a:pt x="24890" y="165912"/>
                  </a:lnTo>
                  <a:lnTo>
                    <a:pt x="13867" y="124510"/>
                  </a:lnTo>
                  <a:lnTo>
                    <a:pt x="9056" y="106828"/>
                  </a:lnTo>
                  <a:lnTo>
                    <a:pt x="4985" y="89022"/>
                  </a:lnTo>
                  <a:lnTo>
                    <a:pt x="141" y="71178"/>
                  </a:lnTo>
                  <a:lnTo>
                    <a:pt x="0" y="59275"/>
                  </a:lnTo>
                  <a:lnTo>
                    <a:pt x="10649" y="29512"/>
                  </a:lnTo>
                  <a:lnTo>
                    <a:pt x="18892" y="20252"/>
                  </a:lnTo>
                  <a:lnTo>
                    <a:pt x="40352" y="6223"/>
                  </a:lnTo>
                  <a:lnTo>
                    <a:pt x="57804" y="1665"/>
                  </a:lnTo>
                  <a:lnTo>
                    <a:pt x="97134" y="0"/>
                  </a:lnTo>
                  <a:lnTo>
                    <a:pt x="113553" y="852"/>
                  </a:lnTo>
                  <a:lnTo>
                    <a:pt x="145437" y="8851"/>
                  </a:lnTo>
                  <a:lnTo>
                    <a:pt x="158835" y="176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8" name="SMARTInkShape-4173"/>
            <p:cNvSpPr/>
            <p:nvPr/>
          </p:nvSpPr>
          <p:spPr>
            <a:xfrm>
              <a:off x="6639688" y="2911078"/>
              <a:ext cx="209383" cy="17825"/>
            </a:xfrm>
            <a:custGeom>
              <a:avLst/>
              <a:gdLst/>
              <a:ahLst/>
              <a:cxnLst/>
              <a:rect l="0" t="0" r="0" b="0"/>
              <a:pathLst>
                <a:path w="209383" h="17825">
                  <a:moveTo>
                    <a:pt x="30788" y="0"/>
                  </a:moveTo>
                  <a:lnTo>
                    <a:pt x="18360" y="0"/>
                  </a:lnTo>
                  <a:lnTo>
                    <a:pt x="12697" y="2646"/>
                  </a:lnTo>
                  <a:lnTo>
                    <a:pt x="6873" y="6137"/>
                  </a:lnTo>
                  <a:lnTo>
                    <a:pt x="977" y="7688"/>
                  </a:lnTo>
                  <a:lnTo>
                    <a:pt x="0" y="9094"/>
                  </a:lnTo>
                  <a:lnTo>
                    <a:pt x="340" y="11023"/>
                  </a:lnTo>
                  <a:lnTo>
                    <a:pt x="1560" y="13302"/>
                  </a:lnTo>
                  <a:lnTo>
                    <a:pt x="3365" y="14821"/>
                  </a:lnTo>
                  <a:lnTo>
                    <a:pt x="8017" y="16509"/>
                  </a:lnTo>
                  <a:lnTo>
                    <a:pt x="44068" y="17682"/>
                  </a:lnTo>
                  <a:lnTo>
                    <a:pt x="88203" y="17824"/>
                  </a:lnTo>
                  <a:lnTo>
                    <a:pt x="128056" y="13108"/>
                  </a:lnTo>
                  <a:lnTo>
                    <a:pt x="171709" y="8763"/>
                  </a:lnTo>
                  <a:lnTo>
                    <a:pt x="20938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9" name="SMARTInkShape-4174"/>
            <p:cNvSpPr/>
            <p:nvPr/>
          </p:nvSpPr>
          <p:spPr>
            <a:xfrm>
              <a:off x="7000876" y="2812851"/>
              <a:ext cx="17859" cy="214314"/>
            </a:xfrm>
            <a:custGeom>
              <a:avLst/>
              <a:gdLst/>
              <a:ahLst/>
              <a:cxnLst/>
              <a:rect l="0" t="0" r="0" b="0"/>
              <a:pathLst>
                <a:path w="17859" h="214314">
                  <a:moveTo>
                    <a:pt x="8928" y="0"/>
                  </a:moveTo>
                  <a:lnTo>
                    <a:pt x="4189" y="4741"/>
                  </a:lnTo>
                  <a:lnTo>
                    <a:pt x="1861" y="12360"/>
                  </a:lnTo>
                  <a:lnTo>
                    <a:pt x="108" y="50803"/>
                  </a:lnTo>
                  <a:lnTo>
                    <a:pt x="8" y="94027"/>
                  </a:lnTo>
                  <a:lnTo>
                    <a:pt x="0" y="134569"/>
                  </a:lnTo>
                  <a:lnTo>
                    <a:pt x="990" y="170555"/>
                  </a:lnTo>
                  <a:lnTo>
                    <a:pt x="17858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0" name="SMARTInkShape-4175"/>
            <p:cNvSpPr/>
            <p:nvPr/>
          </p:nvSpPr>
          <p:spPr>
            <a:xfrm>
              <a:off x="6877100" y="2893232"/>
              <a:ext cx="248791" cy="89284"/>
            </a:xfrm>
            <a:custGeom>
              <a:avLst/>
              <a:gdLst/>
              <a:ahLst/>
              <a:cxnLst/>
              <a:rect l="0" t="0" r="0" b="0"/>
              <a:pathLst>
                <a:path w="248791" h="89284">
                  <a:moveTo>
                    <a:pt x="7688" y="62494"/>
                  </a:moveTo>
                  <a:lnTo>
                    <a:pt x="2949" y="62494"/>
                  </a:lnTo>
                  <a:lnTo>
                    <a:pt x="1552" y="61502"/>
                  </a:lnTo>
                  <a:lnTo>
                    <a:pt x="621" y="59848"/>
                  </a:lnTo>
                  <a:lnTo>
                    <a:pt x="0" y="57754"/>
                  </a:lnTo>
                  <a:lnTo>
                    <a:pt x="579" y="56358"/>
                  </a:lnTo>
                  <a:lnTo>
                    <a:pt x="1957" y="55426"/>
                  </a:lnTo>
                  <a:lnTo>
                    <a:pt x="3867" y="54806"/>
                  </a:lnTo>
                  <a:lnTo>
                    <a:pt x="45059" y="35522"/>
                  </a:lnTo>
                  <a:lnTo>
                    <a:pt x="73332" y="29367"/>
                  </a:lnTo>
                  <a:lnTo>
                    <a:pt x="106845" y="24897"/>
                  </a:lnTo>
                  <a:lnTo>
                    <a:pt x="141910" y="17290"/>
                  </a:lnTo>
                  <a:lnTo>
                    <a:pt x="184573" y="5830"/>
                  </a:lnTo>
                  <a:lnTo>
                    <a:pt x="226330" y="329"/>
                  </a:lnTo>
                  <a:lnTo>
                    <a:pt x="239274" y="0"/>
                  </a:lnTo>
                  <a:lnTo>
                    <a:pt x="239859" y="42794"/>
                  </a:lnTo>
                  <a:lnTo>
                    <a:pt x="239860" y="82931"/>
                  </a:lnTo>
                  <a:lnTo>
                    <a:pt x="240852" y="85048"/>
                  </a:lnTo>
                  <a:lnTo>
                    <a:pt x="242507" y="86460"/>
                  </a:lnTo>
                  <a:lnTo>
                    <a:pt x="248790" y="892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1" name="SMARTInkShape-4176"/>
            <p:cNvSpPr/>
            <p:nvPr/>
          </p:nvSpPr>
          <p:spPr>
            <a:xfrm>
              <a:off x="7116960" y="2812851"/>
              <a:ext cx="1" cy="17861"/>
            </a:xfrm>
            <a:custGeom>
              <a:avLst/>
              <a:gdLst/>
              <a:ahLst/>
              <a:cxnLst/>
              <a:rect l="0" t="0" r="0" b="0"/>
              <a:pathLst>
                <a:path w="1" h="17861">
                  <a:moveTo>
                    <a:pt x="0" y="1786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2" name="SMARTInkShape-4177"/>
            <p:cNvSpPr/>
            <p:nvPr/>
          </p:nvSpPr>
          <p:spPr>
            <a:xfrm>
              <a:off x="7170538" y="2871472"/>
              <a:ext cx="169665" cy="119974"/>
            </a:xfrm>
            <a:custGeom>
              <a:avLst/>
              <a:gdLst/>
              <a:ahLst/>
              <a:cxnLst/>
              <a:rect l="0" t="0" r="0" b="0"/>
              <a:pathLst>
                <a:path w="169665" h="119974">
                  <a:moveTo>
                    <a:pt x="0" y="66395"/>
                  </a:moveTo>
                  <a:lnTo>
                    <a:pt x="4741" y="71135"/>
                  </a:lnTo>
                  <a:lnTo>
                    <a:pt x="7068" y="78755"/>
                  </a:lnTo>
                  <a:lnTo>
                    <a:pt x="9094" y="87763"/>
                  </a:lnTo>
                  <a:lnTo>
                    <a:pt x="15835" y="101631"/>
                  </a:lnTo>
                  <a:lnTo>
                    <a:pt x="16510" y="104769"/>
                  </a:lnTo>
                  <a:lnTo>
                    <a:pt x="17953" y="106860"/>
                  </a:lnTo>
                  <a:lnTo>
                    <a:pt x="19906" y="108255"/>
                  </a:lnTo>
                  <a:lnTo>
                    <a:pt x="26386" y="110880"/>
                  </a:lnTo>
                  <a:lnTo>
                    <a:pt x="26782" y="71893"/>
                  </a:lnTo>
                  <a:lnTo>
                    <a:pt x="27780" y="55346"/>
                  </a:lnTo>
                  <a:lnTo>
                    <a:pt x="33857" y="37718"/>
                  </a:lnTo>
                  <a:lnTo>
                    <a:pt x="36466" y="16721"/>
                  </a:lnTo>
                  <a:lnTo>
                    <a:pt x="45384" y="4070"/>
                  </a:lnTo>
                  <a:lnTo>
                    <a:pt x="48116" y="1033"/>
                  </a:lnTo>
                  <a:lnTo>
                    <a:pt x="51921" y="0"/>
                  </a:lnTo>
                  <a:lnTo>
                    <a:pt x="61441" y="1498"/>
                  </a:lnTo>
                  <a:lnTo>
                    <a:pt x="64774" y="3287"/>
                  </a:lnTo>
                  <a:lnTo>
                    <a:pt x="66995" y="5471"/>
                  </a:lnTo>
                  <a:lnTo>
                    <a:pt x="80762" y="21886"/>
                  </a:lnTo>
                  <a:lnTo>
                    <a:pt x="83607" y="24816"/>
                  </a:lnTo>
                  <a:lnTo>
                    <a:pt x="86768" y="33363"/>
                  </a:lnTo>
                  <a:lnTo>
                    <a:pt x="89957" y="59804"/>
                  </a:lnTo>
                  <a:lnTo>
                    <a:pt x="96299" y="77257"/>
                  </a:lnTo>
                  <a:lnTo>
                    <a:pt x="98363" y="87097"/>
                  </a:lnTo>
                  <a:lnTo>
                    <a:pt x="105126" y="101499"/>
                  </a:lnTo>
                  <a:lnTo>
                    <a:pt x="107038" y="110485"/>
                  </a:lnTo>
                  <a:lnTo>
                    <a:pt x="107157" y="69124"/>
                  </a:lnTo>
                  <a:lnTo>
                    <a:pt x="108149" y="54526"/>
                  </a:lnTo>
                  <a:lnTo>
                    <a:pt x="118181" y="30853"/>
                  </a:lnTo>
                  <a:lnTo>
                    <a:pt x="123666" y="23545"/>
                  </a:lnTo>
                  <a:lnTo>
                    <a:pt x="127062" y="22546"/>
                  </a:lnTo>
                  <a:lnTo>
                    <a:pt x="129357" y="22279"/>
                  </a:lnTo>
                  <a:lnTo>
                    <a:pt x="130887" y="23094"/>
                  </a:lnTo>
                  <a:lnTo>
                    <a:pt x="131906" y="24629"/>
                  </a:lnTo>
                  <a:lnTo>
                    <a:pt x="132586" y="26645"/>
                  </a:lnTo>
                  <a:lnTo>
                    <a:pt x="156846" y="60659"/>
                  </a:lnTo>
                  <a:lnTo>
                    <a:pt x="168736" y="98238"/>
                  </a:lnTo>
                  <a:lnTo>
                    <a:pt x="169664" y="1199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3" name="SMARTInkShape-4178"/>
            <p:cNvSpPr/>
            <p:nvPr/>
          </p:nvSpPr>
          <p:spPr>
            <a:xfrm>
              <a:off x="7331550" y="2848725"/>
              <a:ext cx="114038" cy="151651"/>
            </a:xfrm>
            <a:custGeom>
              <a:avLst/>
              <a:gdLst/>
              <a:ahLst/>
              <a:cxnLst/>
              <a:rect l="0" t="0" r="0" b="0"/>
              <a:pathLst>
                <a:path w="114038" h="151651">
                  <a:moveTo>
                    <a:pt x="44371" y="98072"/>
                  </a:moveTo>
                  <a:lnTo>
                    <a:pt x="44371" y="90383"/>
                  </a:lnTo>
                  <a:lnTo>
                    <a:pt x="56800" y="76822"/>
                  </a:lnTo>
                  <a:lnTo>
                    <a:pt x="74424" y="64256"/>
                  </a:lnTo>
                  <a:lnTo>
                    <a:pt x="111820" y="20753"/>
                  </a:lnTo>
                  <a:lnTo>
                    <a:pt x="114037" y="14760"/>
                  </a:lnTo>
                  <a:lnTo>
                    <a:pt x="113635" y="11773"/>
                  </a:lnTo>
                  <a:lnTo>
                    <a:pt x="107964" y="1612"/>
                  </a:lnTo>
                  <a:lnTo>
                    <a:pt x="86857" y="0"/>
                  </a:lnTo>
                  <a:lnTo>
                    <a:pt x="55827" y="12287"/>
                  </a:lnTo>
                  <a:lnTo>
                    <a:pt x="15703" y="46608"/>
                  </a:lnTo>
                  <a:lnTo>
                    <a:pt x="6825" y="57340"/>
                  </a:lnTo>
                  <a:lnTo>
                    <a:pt x="1827" y="74538"/>
                  </a:lnTo>
                  <a:lnTo>
                    <a:pt x="0" y="104062"/>
                  </a:lnTo>
                  <a:lnTo>
                    <a:pt x="2491" y="113302"/>
                  </a:lnTo>
                  <a:lnTo>
                    <a:pt x="4546" y="117154"/>
                  </a:lnTo>
                  <a:lnTo>
                    <a:pt x="16917" y="127318"/>
                  </a:lnTo>
                  <a:lnTo>
                    <a:pt x="55268" y="145651"/>
                  </a:lnTo>
                  <a:lnTo>
                    <a:pt x="88496" y="150860"/>
                  </a:lnTo>
                  <a:lnTo>
                    <a:pt x="106879" y="151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4" name="SMARTInkShape-4179"/>
            <p:cNvSpPr/>
            <p:nvPr/>
          </p:nvSpPr>
          <p:spPr>
            <a:xfrm>
              <a:off x="7536655" y="2786063"/>
              <a:ext cx="62509" cy="98227"/>
            </a:xfrm>
            <a:custGeom>
              <a:avLst/>
              <a:gdLst/>
              <a:ahLst/>
              <a:cxnLst/>
              <a:rect l="0" t="0" r="0" b="0"/>
              <a:pathLst>
                <a:path w="62509" h="98227">
                  <a:moveTo>
                    <a:pt x="62508" y="0"/>
                  </a:moveTo>
                  <a:lnTo>
                    <a:pt x="57769" y="4740"/>
                  </a:lnTo>
                  <a:lnTo>
                    <a:pt x="55441" y="9713"/>
                  </a:lnTo>
                  <a:lnTo>
                    <a:pt x="54820" y="12428"/>
                  </a:lnTo>
                  <a:lnTo>
                    <a:pt x="29684" y="55919"/>
                  </a:lnTo>
                  <a:lnTo>
                    <a:pt x="2645" y="89234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5" name="SMARTInkShape-4180"/>
            <p:cNvSpPr/>
            <p:nvPr/>
          </p:nvSpPr>
          <p:spPr>
            <a:xfrm>
              <a:off x="7608093" y="2803922"/>
              <a:ext cx="44649" cy="71438"/>
            </a:xfrm>
            <a:custGeom>
              <a:avLst/>
              <a:gdLst/>
              <a:ahLst/>
              <a:cxnLst/>
              <a:rect l="0" t="0" r="0" b="0"/>
              <a:pathLst>
                <a:path w="44649" h="71438">
                  <a:moveTo>
                    <a:pt x="44648" y="0"/>
                  </a:moveTo>
                  <a:lnTo>
                    <a:pt x="44648" y="4740"/>
                  </a:lnTo>
                  <a:lnTo>
                    <a:pt x="43657" y="6137"/>
                  </a:lnTo>
                  <a:lnTo>
                    <a:pt x="42004" y="7067"/>
                  </a:lnTo>
                  <a:lnTo>
                    <a:pt x="39909" y="7688"/>
                  </a:lnTo>
                  <a:lnTo>
                    <a:pt x="38512" y="9094"/>
                  </a:lnTo>
                  <a:lnTo>
                    <a:pt x="33625" y="18479"/>
                  </a:lnTo>
                  <a:lnTo>
                    <a:pt x="29828" y="24088"/>
                  </a:lnTo>
                  <a:lnTo>
                    <a:pt x="19927" y="47833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8" name="SMARTInkShape-Group493"/>
          <p:cNvGrpSpPr/>
          <p:nvPr/>
        </p:nvGrpSpPr>
        <p:grpSpPr>
          <a:xfrm>
            <a:off x="4482703" y="3196863"/>
            <a:ext cx="3786188" cy="375013"/>
            <a:chOff x="4482703" y="3196863"/>
            <a:chExt cx="3786188" cy="375013"/>
          </a:xfrm>
        </p:grpSpPr>
        <p:sp>
          <p:nvSpPr>
            <p:cNvPr id="1097" name="SMARTInkShape-4181"/>
            <p:cNvSpPr/>
            <p:nvPr/>
          </p:nvSpPr>
          <p:spPr>
            <a:xfrm>
              <a:off x="4482703" y="3196863"/>
              <a:ext cx="3786188" cy="151770"/>
            </a:xfrm>
            <a:custGeom>
              <a:avLst/>
              <a:gdLst/>
              <a:ahLst/>
              <a:cxnLst/>
              <a:rect l="0" t="0" r="0" b="0"/>
              <a:pathLst>
                <a:path w="3786188" h="151770">
                  <a:moveTo>
                    <a:pt x="0" y="98191"/>
                  </a:moveTo>
                  <a:lnTo>
                    <a:pt x="13302" y="98191"/>
                  </a:lnTo>
                  <a:lnTo>
                    <a:pt x="18480" y="100838"/>
                  </a:lnTo>
                  <a:lnTo>
                    <a:pt x="21250" y="102932"/>
                  </a:lnTo>
                  <a:lnTo>
                    <a:pt x="29618" y="105259"/>
                  </a:lnTo>
                  <a:lnTo>
                    <a:pt x="68048" y="106957"/>
                  </a:lnTo>
                  <a:lnTo>
                    <a:pt x="106487" y="107089"/>
                  </a:lnTo>
                  <a:lnTo>
                    <a:pt x="149872" y="106122"/>
                  </a:lnTo>
                  <a:lnTo>
                    <a:pt x="185848" y="100983"/>
                  </a:lnTo>
                  <a:lnTo>
                    <a:pt x="227486" y="99018"/>
                  </a:lnTo>
                  <a:lnTo>
                    <a:pt x="256548" y="98559"/>
                  </a:lnTo>
                  <a:lnTo>
                    <a:pt x="288646" y="95709"/>
                  </a:lnTo>
                  <a:lnTo>
                    <a:pt x="322756" y="92127"/>
                  </a:lnTo>
                  <a:lnTo>
                    <a:pt x="357759" y="90535"/>
                  </a:lnTo>
                  <a:lnTo>
                    <a:pt x="393161" y="87182"/>
                  </a:lnTo>
                  <a:lnTo>
                    <a:pt x="429730" y="83377"/>
                  </a:lnTo>
                  <a:lnTo>
                    <a:pt x="469134" y="81685"/>
                  </a:lnTo>
                  <a:lnTo>
                    <a:pt x="509798" y="78288"/>
                  </a:lnTo>
                  <a:lnTo>
                    <a:pt x="551022" y="74463"/>
                  </a:lnTo>
                  <a:lnTo>
                    <a:pt x="592495" y="72763"/>
                  </a:lnTo>
                  <a:lnTo>
                    <a:pt x="636724" y="69361"/>
                  </a:lnTo>
                  <a:lnTo>
                    <a:pt x="659631" y="67065"/>
                  </a:lnTo>
                  <a:lnTo>
                    <a:pt x="683832" y="65534"/>
                  </a:lnTo>
                  <a:lnTo>
                    <a:pt x="708896" y="64514"/>
                  </a:lnTo>
                  <a:lnTo>
                    <a:pt x="734535" y="63833"/>
                  </a:lnTo>
                  <a:lnTo>
                    <a:pt x="759565" y="62387"/>
                  </a:lnTo>
                  <a:lnTo>
                    <a:pt x="784189" y="60432"/>
                  </a:lnTo>
                  <a:lnTo>
                    <a:pt x="808543" y="58135"/>
                  </a:lnTo>
                  <a:lnTo>
                    <a:pt x="833709" y="56604"/>
                  </a:lnTo>
                  <a:lnTo>
                    <a:pt x="859414" y="55584"/>
                  </a:lnTo>
                  <a:lnTo>
                    <a:pt x="885482" y="54903"/>
                  </a:lnTo>
                  <a:lnTo>
                    <a:pt x="911790" y="53458"/>
                  </a:lnTo>
                  <a:lnTo>
                    <a:pt x="938259" y="51502"/>
                  </a:lnTo>
                  <a:lnTo>
                    <a:pt x="964834" y="49206"/>
                  </a:lnTo>
                  <a:lnTo>
                    <a:pt x="992473" y="47675"/>
                  </a:lnTo>
                  <a:lnTo>
                    <a:pt x="1020820" y="46654"/>
                  </a:lnTo>
                  <a:lnTo>
                    <a:pt x="1049640" y="45974"/>
                  </a:lnTo>
                  <a:lnTo>
                    <a:pt x="1078776" y="45520"/>
                  </a:lnTo>
                  <a:lnTo>
                    <a:pt x="1108122" y="45218"/>
                  </a:lnTo>
                  <a:lnTo>
                    <a:pt x="1137607" y="45016"/>
                  </a:lnTo>
                  <a:lnTo>
                    <a:pt x="1167186" y="43890"/>
                  </a:lnTo>
                  <a:lnTo>
                    <a:pt x="1196827" y="42146"/>
                  </a:lnTo>
                  <a:lnTo>
                    <a:pt x="1226510" y="39992"/>
                  </a:lnTo>
                  <a:lnTo>
                    <a:pt x="1257212" y="38556"/>
                  </a:lnTo>
                  <a:lnTo>
                    <a:pt x="1288593" y="37598"/>
                  </a:lnTo>
                  <a:lnTo>
                    <a:pt x="1320430" y="36960"/>
                  </a:lnTo>
                  <a:lnTo>
                    <a:pt x="1352568" y="36535"/>
                  </a:lnTo>
                  <a:lnTo>
                    <a:pt x="1384907" y="36251"/>
                  </a:lnTo>
                  <a:lnTo>
                    <a:pt x="1417381" y="36062"/>
                  </a:lnTo>
                  <a:lnTo>
                    <a:pt x="1449944" y="34944"/>
                  </a:lnTo>
                  <a:lnTo>
                    <a:pt x="1482567" y="33206"/>
                  </a:lnTo>
                  <a:lnTo>
                    <a:pt x="1515229" y="31055"/>
                  </a:lnTo>
                  <a:lnTo>
                    <a:pt x="1547918" y="29622"/>
                  </a:lnTo>
                  <a:lnTo>
                    <a:pt x="1580625" y="28666"/>
                  </a:lnTo>
                  <a:lnTo>
                    <a:pt x="1613344" y="28029"/>
                  </a:lnTo>
                  <a:lnTo>
                    <a:pt x="1647062" y="27604"/>
                  </a:lnTo>
                  <a:lnTo>
                    <a:pt x="1681447" y="27321"/>
                  </a:lnTo>
                  <a:lnTo>
                    <a:pt x="1716278" y="27131"/>
                  </a:lnTo>
                  <a:lnTo>
                    <a:pt x="1752396" y="26014"/>
                  </a:lnTo>
                  <a:lnTo>
                    <a:pt x="1789373" y="24276"/>
                  </a:lnTo>
                  <a:lnTo>
                    <a:pt x="1826923" y="22125"/>
                  </a:lnTo>
                  <a:lnTo>
                    <a:pt x="1863863" y="20692"/>
                  </a:lnTo>
                  <a:lnTo>
                    <a:pt x="1900395" y="19736"/>
                  </a:lnTo>
                  <a:lnTo>
                    <a:pt x="1936657" y="19099"/>
                  </a:lnTo>
                  <a:lnTo>
                    <a:pt x="1972737" y="18674"/>
                  </a:lnTo>
                  <a:lnTo>
                    <a:pt x="2008697" y="18391"/>
                  </a:lnTo>
                  <a:lnTo>
                    <a:pt x="2044577" y="18202"/>
                  </a:lnTo>
                  <a:lnTo>
                    <a:pt x="2080403" y="17084"/>
                  </a:lnTo>
                  <a:lnTo>
                    <a:pt x="2116193" y="15346"/>
                  </a:lnTo>
                  <a:lnTo>
                    <a:pt x="2151959" y="13195"/>
                  </a:lnTo>
                  <a:lnTo>
                    <a:pt x="2188702" y="11762"/>
                  </a:lnTo>
                  <a:lnTo>
                    <a:pt x="2226096" y="10806"/>
                  </a:lnTo>
                  <a:lnTo>
                    <a:pt x="2263923" y="10169"/>
                  </a:lnTo>
                  <a:lnTo>
                    <a:pt x="2301047" y="8752"/>
                  </a:lnTo>
                  <a:lnTo>
                    <a:pt x="2337704" y="6815"/>
                  </a:lnTo>
                  <a:lnTo>
                    <a:pt x="2374047" y="4532"/>
                  </a:lnTo>
                  <a:lnTo>
                    <a:pt x="2410182" y="3009"/>
                  </a:lnTo>
                  <a:lnTo>
                    <a:pt x="2446179" y="1995"/>
                  </a:lnTo>
                  <a:lnTo>
                    <a:pt x="2482083" y="1318"/>
                  </a:lnTo>
                  <a:lnTo>
                    <a:pt x="2518917" y="867"/>
                  </a:lnTo>
                  <a:lnTo>
                    <a:pt x="2556372" y="566"/>
                  </a:lnTo>
                  <a:lnTo>
                    <a:pt x="2594240" y="366"/>
                  </a:lnTo>
                  <a:lnTo>
                    <a:pt x="2631392" y="232"/>
                  </a:lnTo>
                  <a:lnTo>
                    <a:pt x="2668065" y="143"/>
                  </a:lnTo>
                  <a:lnTo>
                    <a:pt x="2704421" y="84"/>
                  </a:lnTo>
                  <a:lnTo>
                    <a:pt x="2741557" y="44"/>
                  </a:lnTo>
                  <a:lnTo>
                    <a:pt x="2779213" y="18"/>
                  </a:lnTo>
                  <a:lnTo>
                    <a:pt x="2817214" y="0"/>
                  </a:lnTo>
                  <a:lnTo>
                    <a:pt x="2855448" y="981"/>
                  </a:lnTo>
                  <a:lnTo>
                    <a:pt x="2893835" y="2626"/>
                  </a:lnTo>
                  <a:lnTo>
                    <a:pt x="2932324" y="4716"/>
                  </a:lnTo>
                  <a:lnTo>
                    <a:pt x="2969891" y="7101"/>
                  </a:lnTo>
                  <a:lnTo>
                    <a:pt x="3006841" y="9683"/>
                  </a:lnTo>
                  <a:lnTo>
                    <a:pt x="3043381" y="12397"/>
                  </a:lnTo>
                  <a:lnTo>
                    <a:pt x="3080639" y="15198"/>
                  </a:lnTo>
                  <a:lnTo>
                    <a:pt x="3118377" y="18058"/>
                  </a:lnTo>
                  <a:lnTo>
                    <a:pt x="3156434" y="20957"/>
                  </a:lnTo>
                  <a:lnTo>
                    <a:pt x="3193711" y="23881"/>
                  </a:lnTo>
                  <a:lnTo>
                    <a:pt x="3230469" y="26823"/>
                  </a:lnTo>
                  <a:lnTo>
                    <a:pt x="3266881" y="29777"/>
                  </a:lnTo>
                  <a:lnTo>
                    <a:pt x="3302069" y="33730"/>
                  </a:lnTo>
                  <a:lnTo>
                    <a:pt x="3336441" y="38350"/>
                  </a:lnTo>
                  <a:lnTo>
                    <a:pt x="3370270" y="43414"/>
                  </a:lnTo>
                  <a:lnTo>
                    <a:pt x="3403737" y="49767"/>
                  </a:lnTo>
                  <a:lnTo>
                    <a:pt x="3436963" y="56979"/>
                  </a:lnTo>
                  <a:lnTo>
                    <a:pt x="3470027" y="64763"/>
                  </a:lnTo>
                  <a:lnTo>
                    <a:pt x="3501992" y="71937"/>
                  </a:lnTo>
                  <a:lnTo>
                    <a:pt x="3533224" y="78705"/>
                  </a:lnTo>
                  <a:lnTo>
                    <a:pt x="3563967" y="85200"/>
                  </a:lnTo>
                  <a:lnTo>
                    <a:pt x="3592400" y="92507"/>
                  </a:lnTo>
                  <a:lnTo>
                    <a:pt x="3619292" y="100355"/>
                  </a:lnTo>
                  <a:lnTo>
                    <a:pt x="3645158" y="108564"/>
                  </a:lnTo>
                  <a:lnTo>
                    <a:pt x="3689773" y="122976"/>
                  </a:lnTo>
                  <a:lnTo>
                    <a:pt x="3727462" y="135004"/>
                  </a:lnTo>
                  <a:lnTo>
                    <a:pt x="3767024" y="146361"/>
                  </a:lnTo>
                  <a:lnTo>
                    <a:pt x="3786187" y="1517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8" name="SMARTInkShape-4182"/>
            <p:cNvSpPr/>
            <p:nvPr/>
          </p:nvSpPr>
          <p:spPr>
            <a:xfrm>
              <a:off x="5018844" y="3295054"/>
              <a:ext cx="285391" cy="275425"/>
            </a:xfrm>
            <a:custGeom>
              <a:avLst/>
              <a:gdLst/>
              <a:ahLst/>
              <a:cxnLst/>
              <a:rect l="0" t="0" r="0" b="0"/>
              <a:pathLst>
                <a:path w="285391" h="275425">
                  <a:moveTo>
                    <a:pt x="285390" y="0"/>
                  </a:moveTo>
                  <a:lnTo>
                    <a:pt x="245250" y="0"/>
                  </a:lnTo>
                  <a:lnTo>
                    <a:pt x="210435" y="2647"/>
                  </a:lnTo>
                  <a:lnTo>
                    <a:pt x="177191" y="9714"/>
                  </a:lnTo>
                  <a:lnTo>
                    <a:pt x="142206" y="18092"/>
                  </a:lnTo>
                  <a:lnTo>
                    <a:pt x="106704" y="29504"/>
                  </a:lnTo>
                  <a:lnTo>
                    <a:pt x="63893" y="46398"/>
                  </a:lnTo>
                  <a:lnTo>
                    <a:pt x="20375" y="62346"/>
                  </a:lnTo>
                  <a:lnTo>
                    <a:pt x="8856" y="68390"/>
                  </a:lnTo>
                  <a:lnTo>
                    <a:pt x="3735" y="74383"/>
                  </a:lnTo>
                  <a:lnTo>
                    <a:pt x="1460" y="80354"/>
                  </a:lnTo>
                  <a:lnTo>
                    <a:pt x="0" y="92271"/>
                  </a:lnTo>
                  <a:lnTo>
                    <a:pt x="1864" y="95249"/>
                  </a:lnTo>
                  <a:lnTo>
                    <a:pt x="19115" y="107157"/>
                  </a:lnTo>
                  <a:lnTo>
                    <a:pt x="58651" y="125016"/>
                  </a:lnTo>
                  <a:lnTo>
                    <a:pt x="97177" y="132182"/>
                  </a:lnTo>
                  <a:lnTo>
                    <a:pt x="134441" y="146863"/>
                  </a:lnTo>
                  <a:lnTo>
                    <a:pt x="173699" y="162993"/>
                  </a:lnTo>
                  <a:lnTo>
                    <a:pt x="205418" y="184661"/>
                  </a:lnTo>
                  <a:lnTo>
                    <a:pt x="210159" y="194850"/>
                  </a:lnTo>
                  <a:lnTo>
                    <a:pt x="213454" y="216356"/>
                  </a:lnTo>
                  <a:lnTo>
                    <a:pt x="213620" y="221628"/>
                  </a:lnTo>
                  <a:lnTo>
                    <a:pt x="211746" y="226135"/>
                  </a:lnTo>
                  <a:lnTo>
                    <a:pt x="204373" y="233789"/>
                  </a:lnTo>
                  <a:lnTo>
                    <a:pt x="189066" y="243676"/>
                  </a:lnTo>
                  <a:lnTo>
                    <a:pt x="152848" y="255905"/>
                  </a:lnTo>
                  <a:lnTo>
                    <a:pt x="116003" y="265229"/>
                  </a:lnTo>
                  <a:lnTo>
                    <a:pt x="80062" y="272106"/>
                  </a:lnTo>
                  <a:lnTo>
                    <a:pt x="53235" y="275424"/>
                  </a:lnTo>
                  <a:lnTo>
                    <a:pt x="40658" y="273554"/>
                  </a:lnTo>
                  <a:lnTo>
                    <a:pt x="26429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9" name="SMARTInkShape-4183"/>
            <p:cNvSpPr/>
            <p:nvPr/>
          </p:nvSpPr>
          <p:spPr>
            <a:xfrm>
              <a:off x="5214938" y="3384497"/>
              <a:ext cx="186877" cy="187379"/>
            </a:xfrm>
            <a:custGeom>
              <a:avLst/>
              <a:gdLst/>
              <a:ahLst/>
              <a:cxnLst/>
              <a:rect l="0" t="0" r="0" b="0"/>
              <a:pathLst>
                <a:path w="186877" h="187379">
                  <a:moveTo>
                    <a:pt x="0" y="80221"/>
                  </a:moveTo>
                  <a:lnTo>
                    <a:pt x="12428" y="80221"/>
                  </a:lnTo>
                  <a:lnTo>
                    <a:pt x="53830" y="71844"/>
                  </a:lnTo>
                  <a:lnTo>
                    <a:pt x="65595" y="70545"/>
                  </a:lnTo>
                  <a:lnTo>
                    <a:pt x="107349" y="62219"/>
                  </a:lnTo>
                  <a:lnTo>
                    <a:pt x="139531" y="50045"/>
                  </a:lnTo>
                  <a:lnTo>
                    <a:pt x="182617" y="21675"/>
                  </a:lnTo>
                  <a:lnTo>
                    <a:pt x="185342" y="19475"/>
                  </a:lnTo>
                  <a:lnTo>
                    <a:pt x="186554" y="15851"/>
                  </a:lnTo>
                  <a:lnTo>
                    <a:pt x="186876" y="13495"/>
                  </a:lnTo>
                  <a:lnTo>
                    <a:pt x="184591" y="8232"/>
                  </a:lnTo>
                  <a:lnTo>
                    <a:pt x="182591" y="5439"/>
                  </a:lnTo>
                  <a:lnTo>
                    <a:pt x="175078" y="2336"/>
                  </a:lnTo>
                  <a:lnTo>
                    <a:pt x="144404" y="0"/>
                  </a:lnTo>
                  <a:lnTo>
                    <a:pt x="121752" y="7012"/>
                  </a:lnTo>
                  <a:lnTo>
                    <a:pt x="86295" y="24765"/>
                  </a:lnTo>
                  <a:lnTo>
                    <a:pt x="44647" y="62601"/>
                  </a:lnTo>
                  <a:lnTo>
                    <a:pt x="25576" y="86222"/>
                  </a:lnTo>
                  <a:lnTo>
                    <a:pt x="13246" y="109997"/>
                  </a:lnTo>
                  <a:lnTo>
                    <a:pt x="9497" y="139754"/>
                  </a:lnTo>
                  <a:lnTo>
                    <a:pt x="13839" y="157613"/>
                  </a:lnTo>
                  <a:lnTo>
                    <a:pt x="21408" y="170731"/>
                  </a:lnTo>
                  <a:lnTo>
                    <a:pt x="34675" y="180902"/>
                  </a:lnTo>
                  <a:lnTo>
                    <a:pt x="51173" y="185459"/>
                  </a:lnTo>
                  <a:lnTo>
                    <a:pt x="98226" y="1873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0" name="SMARTInkShape-4184"/>
            <p:cNvSpPr/>
            <p:nvPr/>
          </p:nvSpPr>
          <p:spPr>
            <a:xfrm>
              <a:off x="5421841" y="3402579"/>
              <a:ext cx="141355" cy="133303"/>
            </a:xfrm>
            <a:custGeom>
              <a:avLst/>
              <a:gdLst/>
              <a:ahLst/>
              <a:cxnLst/>
              <a:rect l="0" t="0" r="0" b="0"/>
              <a:pathLst>
                <a:path w="141355" h="133303">
                  <a:moveTo>
                    <a:pt x="141354" y="8561"/>
                  </a:moveTo>
                  <a:lnTo>
                    <a:pt x="136614" y="3821"/>
                  </a:lnTo>
                  <a:lnTo>
                    <a:pt x="131640" y="1493"/>
                  </a:lnTo>
                  <a:lnTo>
                    <a:pt x="115624" y="0"/>
                  </a:lnTo>
                  <a:lnTo>
                    <a:pt x="107429" y="2441"/>
                  </a:lnTo>
                  <a:lnTo>
                    <a:pt x="67736" y="20632"/>
                  </a:lnTo>
                  <a:lnTo>
                    <a:pt x="47222" y="34186"/>
                  </a:lnTo>
                  <a:lnTo>
                    <a:pt x="14584" y="73160"/>
                  </a:lnTo>
                  <a:lnTo>
                    <a:pt x="1902" y="100679"/>
                  </a:lnTo>
                  <a:lnTo>
                    <a:pt x="0" y="108373"/>
                  </a:lnTo>
                  <a:lnTo>
                    <a:pt x="1801" y="117745"/>
                  </a:lnTo>
                  <a:lnTo>
                    <a:pt x="3670" y="123022"/>
                  </a:lnTo>
                  <a:lnTo>
                    <a:pt x="6901" y="126540"/>
                  </a:lnTo>
                  <a:lnTo>
                    <a:pt x="15781" y="130450"/>
                  </a:lnTo>
                  <a:lnTo>
                    <a:pt x="54034" y="133302"/>
                  </a:lnTo>
                  <a:lnTo>
                    <a:pt x="89158" y="132530"/>
                  </a:lnTo>
                  <a:lnTo>
                    <a:pt x="132425" y="1246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1" name="SMARTInkShape-4185"/>
            <p:cNvSpPr/>
            <p:nvPr/>
          </p:nvSpPr>
          <p:spPr>
            <a:xfrm>
              <a:off x="5697186" y="3321843"/>
              <a:ext cx="35674" cy="232173"/>
            </a:xfrm>
            <a:custGeom>
              <a:avLst/>
              <a:gdLst/>
              <a:ahLst/>
              <a:cxnLst/>
              <a:rect l="0" t="0" r="0" b="0"/>
              <a:pathLst>
                <a:path w="35674" h="232173">
                  <a:moveTo>
                    <a:pt x="35673" y="0"/>
                  </a:moveTo>
                  <a:lnTo>
                    <a:pt x="35673" y="12429"/>
                  </a:lnTo>
                  <a:lnTo>
                    <a:pt x="33027" y="18092"/>
                  </a:lnTo>
                  <a:lnTo>
                    <a:pt x="30933" y="20992"/>
                  </a:lnTo>
                  <a:lnTo>
                    <a:pt x="27985" y="34553"/>
                  </a:lnTo>
                  <a:lnTo>
                    <a:pt x="22113" y="73361"/>
                  </a:lnTo>
                  <a:lnTo>
                    <a:pt x="5762" y="117497"/>
                  </a:lnTo>
                  <a:lnTo>
                    <a:pt x="719" y="158275"/>
                  </a:lnTo>
                  <a:lnTo>
                    <a:pt x="0" y="202263"/>
                  </a:lnTo>
                  <a:lnTo>
                    <a:pt x="8884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2" name="SMARTInkShape-4186"/>
            <p:cNvSpPr/>
            <p:nvPr/>
          </p:nvSpPr>
          <p:spPr>
            <a:xfrm>
              <a:off x="5598914" y="3384957"/>
              <a:ext cx="258378" cy="142270"/>
            </a:xfrm>
            <a:custGeom>
              <a:avLst/>
              <a:gdLst/>
              <a:ahLst/>
              <a:cxnLst/>
              <a:rect l="0" t="0" r="0" b="0"/>
              <a:pathLst>
                <a:path w="258378" h="142270">
                  <a:moveTo>
                    <a:pt x="0" y="52972"/>
                  </a:moveTo>
                  <a:lnTo>
                    <a:pt x="0" y="48232"/>
                  </a:lnTo>
                  <a:lnTo>
                    <a:pt x="2645" y="43259"/>
                  </a:lnTo>
                  <a:lnTo>
                    <a:pt x="4740" y="40544"/>
                  </a:lnTo>
                  <a:lnTo>
                    <a:pt x="37519" y="26115"/>
                  </a:lnTo>
                  <a:lnTo>
                    <a:pt x="65687" y="19879"/>
                  </a:lnTo>
                  <a:lnTo>
                    <a:pt x="99168" y="15386"/>
                  </a:lnTo>
                  <a:lnTo>
                    <a:pt x="134224" y="10417"/>
                  </a:lnTo>
                  <a:lnTo>
                    <a:pt x="176884" y="3997"/>
                  </a:lnTo>
                  <a:lnTo>
                    <a:pt x="220371" y="0"/>
                  </a:lnTo>
                  <a:lnTo>
                    <a:pt x="232880" y="656"/>
                  </a:lnTo>
                  <a:lnTo>
                    <a:pt x="241747" y="4255"/>
                  </a:lnTo>
                  <a:lnTo>
                    <a:pt x="252316" y="11859"/>
                  </a:lnTo>
                  <a:lnTo>
                    <a:pt x="256008" y="17502"/>
                  </a:lnTo>
                  <a:lnTo>
                    <a:pt x="258085" y="26257"/>
                  </a:lnTo>
                  <a:lnTo>
                    <a:pt x="258377" y="29209"/>
                  </a:lnTo>
                  <a:lnTo>
                    <a:pt x="256055" y="35135"/>
                  </a:lnTo>
                  <a:lnTo>
                    <a:pt x="254048" y="38104"/>
                  </a:lnTo>
                  <a:lnTo>
                    <a:pt x="243120" y="79994"/>
                  </a:lnTo>
                  <a:lnTo>
                    <a:pt x="239054" y="97690"/>
                  </a:lnTo>
                  <a:lnTo>
                    <a:pt x="233532" y="116706"/>
                  </a:lnTo>
                  <a:lnTo>
                    <a:pt x="232575" y="126868"/>
                  </a:lnTo>
                  <a:lnTo>
                    <a:pt x="234998" y="133109"/>
                  </a:lnTo>
                  <a:lnTo>
                    <a:pt x="241100" y="1422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3" name="SMARTInkShape-4187"/>
            <p:cNvSpPr/>
            <p:nvPr/>
          </p:nvSpPr>
          <p:spPr>
            <a:xfrm>
              <a:off x="5848945" y="3330773"/>
              <a:ext cx="35720" cy="44649"/>
            </a:xfrm>
            <a:custGeom>
              <a:avLst/>
              <a:gdLst/>
              <a:ahLst/>
              <a:cxnLst/>
              <a:rect l="0" t="0" r="0" b="0"/>
              <a:pathLst>
                <a:path w="35720" h="44649">
                  <a:moveTo>
                    <a:pt x="35719" y="44648"/>
                  </a:moveTo>
                  <a:lnTo>
                    <a:pt x="17627" y="2391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4" name="SMARTInkShape-4188"/>
            <p:cNvSpPr/>
            <p:nvPr/>
          </p:nvSpPr>
          <p:spPr>
            <a:xfrm>
              <a:off x="5947325" y="3357562"/>
              <a:ext cx="88695" cy="123217"/>
            </a:xfrm>
            <a:custGeom>
              <a:avLst/>
              <a:gdLst/>
              <a:ahLst/>
              <a:cxnLst/>
              <a:rect l="0" t="0" r="0" b="0"/>
              <a:pathLst>
                <a:path w="88695" h="123217">
                  <a:moveTo>
                    <a:pt x="35564" y="0"/>
                  </a:moveTo>
                  <a:lnTo>
                    <a:pt x="35564" y="12429"/>
                  </a:lnTo>
                  <a:lnTo>
                    <a:pt x="32920" y="18092"/>
                  </a:lnTo>
                  <a:lnTo>
                    <a:pt x="5754" y="60058"/>
                  </a:lnTo>
                  <a:lnTo>
                    <a:pt x="1597" y="72807"/>
                  </a:lnTo>
                  <a:lnTo>
                    <a:pt x="0" y="99821"/>
                  </a:lnTo>
                  <a:lnTo>
                    <a:pt x="2561" y="106542"/>
                  </a:lnTo>
                  <a:lnTo>
                    <a:pt x="12289" y="118942"/>
                  </a:lnTo>
                  <a:lnTo>
                    <a:pt x="20590" y="122316"/>
                  </a:lnTo>
                  <a:lnTo>
                    <a:pt x="25581" y="123216"/>
                  </a:lnTo>
                  <a:lnTo>
                    <a:pt x="36420" y="121570"/>
                  </a:lnTo>
                  <a:lnTo>
                    <a:pt x="69599" y="111667"/>
                  </a:lnTo>
                  <a:lnTo>
                    <a:pt x="73137" y="108179"/>
                  </a:lnTo>
                  <a:lnTo>
                    <a:pt x="86867" y="80863"/>
                  </a:lnTo>
                  <a:lnTo>
                    <a:pt x="88694" y="68559"/>
                  </a:lnTo>
                  <a:lnTo>
                    <a:pt x="83651" y="59906"/>
                  </a:lnTo>
                  <a:lnTo>
                    <a:pt x="62354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5" name="SMARTInkShape-4189"/>
            <p:cNvSpPr/>
            <p:nvPr/>
          </p:nvSpPr>
          <p:spPr>
            <a:xfrm>
              <a:off x="6109157" y="3384507"/>
              <a:ext cx="168414" cy="124861"/>
            </a:xfrm>
            <a:custGeom>
              <a:avLst/>
              <a:gdLst/>
              <a:ahLst/>
              <a:cxnLst/>
              <a:rect l="0" t="0" r="0" b="0"/>
              <a:pathLst>
                <a:path w="168414" h="124861">
                  <a:moveTo>
                    <a:pt x="16607" y="62352"/>
                  </a:moveTo>
                  <a:lnTo>
                    <a:pt x="21348" y="67093"/>
                  </a:lnTo>
                  <a:lnTo>
                    <a:pt x="23676" y="72066"/>
                  </a:lnTo>
                  <a:lnTo>
                    <a:pt x="25429" y="99852"/>
                  </a:lnTo>
                  <a:lnTo>
                    <a:pt x="22844" y="106469"/>
                  </a:lnTo>
                  <a:lnTo>
                    <a:pt x="16973" y="115377"/>
                  </a:lnTo>
                  <a:lnTo>
                    <a:pt x="8952" y="115882"/>
                  </a:lnTo>
                  <a:lnTo>
                    <a:pt x="8527" y="114906"/>
                  </a:lnTo>
                  <a:lnTo>
                    <a:pt x="5082" y="95191"/>
                  </a:lnTo>
                  <a:lnTo>
                    <a:pt x="625" y="82004"/>
                  </a:lnTo>
                  <a:lnTo>
                    <a:pt x="0" y="78430"/>
                  </a:lnTo>
                  <a:lnTo>
                    <a:pt x="3859" y="63919"/>
                  </a:lnTo>
                  <a:lnTo>
                    <a:pt x="16889" y="38023"/>
                  </a:lnTo>
                  <a:lnTo>
                    <a:pt x="28570" y="24143"/>
                  </a:lnTo>
                  <a:lnTo>
                    <a:pt x="54067" y="5840"/>
                  </a:lnTo>
                  <a:lnTo>
                    <a:pt x="63353" y="2509"/>
                  </a:lnTo>
                  <a:lnTo>
                    <a:pt x="103051" y="0"/>
                  </a:lnTo>
                  <a:lnTo>
                    <a:pt x="112243" y="2560"/>
                  </a:lnTo>
                  <a:lnTo>
                    <a:pt x="126230" y="12287"/>
                  </a:lnTo>
                  <a:lnTo>
                    <a:pt x="138547" y="24755"/>
                  </a:lnTo>
                  <a:lnTo>
                    <a:pt x="146555" y="38755"/>
                  </a:lnTo>
                  <a:lnTo>
                    <a:pt x="158086" y="77650"/>
                  </a:lnTo>
                  <a:lnTo>
                    <a:pt x="160199" y="94993"/>
                  </a:lnTo>
                  <a:lnTo>
                    <a:pt x="168413" y="124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6" name="SMARTInkShape-4190"/>
            <p:cNvSpPr/>
            <p:nvPr/>
          </p:nvSpPr>
          <p:spPr>
            <a:xfrm>
              <a:off x="6438708" y="3312914"/>
              <a:ext cx="106753" cy="98227"/>
            </a:xfrm>
            <a:custGeom>
              <a:avLst/>
              <a:gdLst/>
              <a:ahLst/>
              <a:cxnLst/>
              <a:rect l="0" t="0" r="0" b="0"/>
              <a:pathLst>
                <a:path w="106753" h="98227">
                  <a:moveTo>
                    <a:pt x="26385" y="0"/>
                  </a:moveTo>
                  <a:lnTo>
                    <a:pt x="26385" y="4740"/>
                  </a:lnTo>
                  <a:lnTo>
                    <a:pt x="25394" y="6137"/>
                  </a:lnTo>
                  <a:lnTo>
                    <a:pt x="23740" y="7067"/>
                  </a:lnTo>
                  <a:lnTo>
                    <a:pt x="21645" y="7688"/>
                  </a:lnTo>
                  <a:lnTo>
                    <a:pt x="20249" y="10086"/>
                  </a:lnTo>
                  <a:lnTo>
                    <a:pt x="17291" y="21950"/>
                  </a:lnTo>
                  <a:lnTo>
                    <a:pt x="10551" y="35351"/>
                  </a:lnTo>
                  <a:lnTo>
                    <a:pt x="9876" y="38450"/>
                  </a:lnTo>
                  <a:lnTo>
                    <a:pt x="956" y="56533"/>
                  </a:lnTo>
                  <a:lnTo>
                    <a:pt x="0" y="65478"/>
                  </a:lnTo>
                  <a:lnTo>
                    <a:pt x="2421" y="71434"/>
                  </a:lnTo>
                  <a:lnTo>
                    <a:pt x="20598" y="92274"/>
                  </a:lnTo>
                  <a:lnTo>
                    <a:pt x="31751" y="95581"/>
                  </a:lnTo>
                  <a:lnTo>
                    <a:pt x="70721" y="97994"/>
                  </a:lnTo>
                  <a:lnTo>
                    <a:pt x="106752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7" name="SMARTInkShape-4191"/>
            <p:cNvSpPr/>
            <p:nvPr/>
          </p:nvSpPr>
          <p:spPr>
            <a:xfrm>
              <a:off x="6563320" y="3295054"/>
              <a:ext cx="80368" cy="205384"/>
            </a:xfrm>
            <a:custGeom>
              <a:avLst/>
              <a:gdLst/>
              <a:ahLst/>
              <a:cxnLst/>
              <a:rect l="0" t="0" r="0" b="0"/>
              <a:pathLst>
                <a:path w="80368" h="205384">
                  <a:moveTo>
                    <a:pt x="80367" y="0"/>
                  </a:moveTo>
                  <a:lnTo>
                    <a:pt x="80367" y="4741"/>
                  </a:lnTo>
                  <a:lnTo>
                    <a:pt x="77722" y="9714"/>
                  </a:lnTo>
                  <a:lnTo>
                    <a:pt x="74231" y="15232"/>
                  </a:lnTo>
                  <a:lnTo>
                    <a:pt x="71273" y="23916"/>
                  </a:lnTo>
                  <a:lnTo>
                    <a:pt x="47542" y="66828"/>
                  </a:lnTo>
                  <a:lnTo>
                    <a:pt x="29759" y="110329"/>
                  </a:lnTo>
                  <a:lnTo>
                    <a:pt x="20504" y="143502"/>
                  </a:lnTo>
                  <a:lnTo>
                    <a:pt x="17050" y="162006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0" name="SMARTInkShape-Group494"/>
          <p:cNvGrpSpPr/>
          <p:nvPr/>
        </p:nvGrpSpPr>
        <p:grpSpPr>
          <a:xfrm>
            <a:off x="4645478" y="3687961"/>
            <a:ext cx="1551726" cy="248233"/>
            <a:chOff x="4645478" y="3687961"/>
            <a:chExt cx="1551726" cy="248233"/>
          </a:xfrm>
        </p:grpSpPr>
        <p:sp>
          <p:nvSpPr>
            <p:cNvPr id="1109" name="SMARTInkShape-4192"/>
            <p:cNvSpPr/>
            <p:nvPr/>
          </p:nvSpPr>
          <p:spPr>
            <a:xfrm>
              <a:off x="4645478" y="3716100"/>
              <a:ext cx="176554" cy="186174"/>
            </a:xfrm>
            <a:custGeom>
              <a:avLst/>
              <a:gdLst/>
              <a:ahLst/>
              <a:cxnLst/>
              <a:rect l="0" t="0" r="0" b="0"/>
              <a:pathLst>
                <a:path w="176554" h="186174">
                  <a:moveTo>
                    <a:pt x="176553" y="16509"/>
                  </a:moveTo>
                  <a:lnTo>
                    <a:pt x="171813" y="11769"/>
                  </a:lnTo>
                  <a:lnTo>
                    <a:pt x="166840" y="9441"/>
                  </a:lnTo>
                  <a:lnTo>
                    <a:pt x="164125" y="8821"/>
                  </a:lnTo>
                  <a:lnTo>
                    <a:pt x="151645" y="1688"/>
                  </a:lnTo>
                  <a:lnTo>
                    <a:pt x="142001" y="0"/>
                  </a:lnTo>
                  <a:lnTo>
                    <a:pt x="101041" y="7823"/>
                  </a:lnTo>
                  <a:lnTo>
                    <a:pt x="64671" y="19910"/>
                  </a:lnTo>
                  <a:lnTo>
                    <a:pt x="43552" y="34424"/>
                  </a:lnTo>
                  <a:lnTo>
                    <a:pt x="37075" y="41339"/>
                  </a:lnTo>
                  <a:lnTo>
                    <a:pt x="30888" y="51026"/>
                  </a:lnTo>
                  <a:lnTo>
                    <a:pt x="29834" y="54403"/>
                  </a:lnTo>
                  <a:lnTo>
                    <a:pt x="30123" y="56655"/>
                  </a:lnTo>
                  <a:lnTo>
                    <a:pt x="45899" y="73323"/>
                  </a:lnTo>
                  <a:lnTo>
                    <a:pt x="59348" y="82070"/>
                  </a:lnTo>
                  <a:lnTo>
                    <a:pt x="80641" y="86206"/>
                  </a:lnTo>
                  <a:lnTo>
                    <a:pt x="120634" y="90363"/>
                  </a:lnTo>
                  <a:lnTo>
                    <a:pt x="146324" y="95589"/>
                  </a:lnTo>
                  <a:lnTo>
                    <a:pt x="166934" y="96843"/>
                  </a:lnTo>
                  <a:lnTo>
                    <a:pt x="162678" y="96866"/>
                  </a:lnTo>
                  <a:lnTo>
                    <a:pt x="121335" y="105970"/>
                  </a:lnTo>
                  <a:lnTo>
                    <a:pt x="78111" y="118126"/>
                  </a:lnTo>
                  <a:lnTo>
                    <a:pt x="40718" y="132650"/>
                  </a:lnTo>
                  <a:lnTo>
                    <a:pt x="20550" y="141541"/>
                  </a:lnTo>
                  <a:lnTo>
                    <a:pt x="11968" y="148477"/>
                  </a:lnTo>
                  <a:lnTo>
                    <a:pt x="2551" y="162547"/>
                  </a:lnTo>
                  <a:lnTo>
                    <a:pt x="0" y="170050"/>
                  </a:lnTo>
                  <a:lnTo>
                    <a:pt x="312" y="173440"/>
                  </a:lnTo>
                  <a:lnTo>
                    <a:pt x="3305" y="179853"/>
                  </a:lnTo>
                  <a:lnTo>
                    <a:pt x="6483" y="181959"/>
                  </a:lnTo>
                  <a:lnTo>
                    <a:pt x="20439" y="184925"/>
                  </a:lnTo>
                  <a:lnTo>
                    <a:pt x="61788" y="186064"/>
                  </a:lnTo>
                  <a:lnTo>
                    <a:pt x="114045" y="18617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0" name="SMARTInkShape-4193"/>
            <p:cNvSpPr/>
            <p:nvPr/>
          </p:nvSpPr>
          <p:spPr>
            <a:xfrm>
              <a:off x="4857750" y="3795117"/>
              <a:ext cx="133946" cy="107157"/>
            </a:xfrm>
            <a:custGeom>
              <a:avLst/>
              <a:gdLst/>
              <a:ahLst/>
              <a:cxnLst/>
              <a:rect l="0" t="0" r="0" b="0"/>
              <a:pathLst>
                <a:path w="133946" h="107157">
                  <a:moveTo>
                    <a:pt x="0" y="0"/>
                  </a:moveTo>
                  <a:lnTo>
                    <a:pt x="0" y="12429"/>
                  </a:lnTo>
                  <a:lnTo>
                    <a:pt x="2645" y="18092"/>
                  </a:lnTo>
                  <a:lnTo>
                    <a:pt x="24908" y="47818"/>
                  </a:lnTo>
                  <a:lnTo>
                    <a:pt x="68619" y="81994"/>
                  </a:lnTo>
                  <a:lnTo>
                    <a:pt x="110142" y="103108"/>
                  </a:lnTo>
                  <a:lnTo>
                    <a:pt x="133945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1" name="SMARTInkShape-4194"/>
            <p:cNvSpPr/>
            <p:nvPr/>
          </p:nvSpPr>
          <p:spPr>
            <a:xfrm>
              <a:off x="4857750" y="3804046"/>
              <a:ext cx="169665" cy="98228"/>
            </a:xfrm>
            <a:custGeom>
              <a:avLst/>
              <a:gdLst/>
              <a:ahLst/>
              <a:cxnLst/>
              <a:rect l="0" t="0" r="0" b="0"/>
              <a:pathLst>
                <a:path w="169665" h="98228">
                  <a:moveTo>
                    <a:pt x="169664" y="0"/>
                  </a:moveTo>
                  <a:lnTo>
                    <a:pt x="156361" y="0"/>
                  </a:lnTo>
                  <a:lnTo>
                    <a:pt x="115799" y="18092"/>
                  </a:lnTo>
                  <a:lnTo>
                    <a:pt x="80341" y="38386"/>
                  </a:lnTo>
                  <a:lnTo>
                    <a:pt x="38693" y="69859"/>
                  </a:lnTo>
                  <a:lnTo>
                    <a:pt x="10848" y="96345"/>
                  </a:lnTo>
                  <a:lnTo>
                    <a:pt x="7136" y="97391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2" name="SMARTInkShape-4195"/>
            <p:cNvSpPr/>
            <p:nvPr/>
          </p:nvSpPr>
          <p:spPr>
            <a:xfrm>
              <a:off x="5063133" y="3687961"/>
              <a:ext cx="17860" cy="232172"/>
            </a:xfrm>
            <a:custGeom>
              <a:avLst/>
              <a:gdLst/>
              <a:ahLst/>
              <a:cxnLst/>
              <a:rect l="0" t="0" r="0" b="0"/>
              <a:pathLst>
                <a:path w="17860" h="232172">
                  <a:moveTo>
                    <a:pt x="0" y="0"/>
                  </a:moveTo>
                  <a:lnTo>
                    <a:pt x="992" y="22360"/>
                  </a:lnTo>
                  <a:lnTo>
                    <a:pt x="4739" y="33420"/>
                  </a:lnTo>
                  <a:lnTo>
                    <a:pt x="4420" y="44949"/>
                  </a:lnTo>
                  <a:lnTo>
                    <a:pt x="387" y="87461"/>
                  </a:lnTo>
                  <a:lnTo>
                    <a:pt x="51" y="125950"/>
                  </a:lnTo>
                  <a:lnTo>
                    <a:pt x="6" y="165046"/>
                  </a:lnTo>
                  <a:lnTo>
                    <a:pt x="992" y="207271"/>
                  </a:lnTo>
                  <a:lnTo>
                    <a:pt x="8562" y="230249"/>
                  </a:lnTo>
                  <a:lnTo>
                    <a:pt x="9676" y="230890"/>
                  </a:lnTo>
                  <a:lnTo>
                    <a:pt x="17859" y="2321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3" name="SMARTInkShape-4196"/>
            <p:cNvSpPr/>
            <p:nvPr/>
          </p:nvSpPr>
          <p:spPr>
            <a:xfrm>
              <a:off x="4983133" y="3790053"/>
              <a:ext cx="383453" cy="146141"/>
            </a:xfrm>
            <a:custGeom>
              <a:avLst/>
              <a:gdLst/>
              <a:ahLst/>
              <a:cxnLst/>
              <a:rect l="0" t="0" r="0" b="0"/>
              <a:pathLst>
                <a:path w="383453" h="146141">
                  <a:moveTo>
                    <a:pt x="8562" y="40783"/>
                  </a:moveTo>
                  <a:lnTo>
                    <a:pt x="874" y="40783"/>
                  </a:lnTo>
                  <a:lnTo>
                    <a:pt x="460" y="39790"/>
                  </a:lnTo>
                  <a:lnTo>
                    <a:pt x="0" y="36042"/>
                  </a:lnTo>
                  <a:lnTo>
                    <a:pt x="870" y="34646"/>
                  </a:lnTo>
                  <a:lnTo>
                    <a:pt x="2442" y="33715"/>
                  </a:lnTo>
                  <a:lnTo>
                    <a:pt x="4482" y="33095"/>
                  </a:lnTo>
                  <a:lnTo>
                    <a:pt x="15878" y="25962"/>
                  </a:lnTo>
                  <a:lnTo>
                    <a:pt x="58756" y="16033"/>
                  </a:lnTo>
                  <a:lnTo>
                    <a:pt x="87926" y="17244"/>
                  </a:lnTo>
                  <a:lnTo>
                    <a:pt x="124450" y="21802"/>
                  </a:lnTo>
                  <a:lnTo>
                    <a:pt x="160328" y="28839"/>
                  </a:lnTo>
                  <a:lnTo>
                    <a:pt x="200270" y="36196"/>
                  </a:lnTo>
                  <a:lnTo>
                    <a:pt x="214633" y="44165"/>
                  </a:lnTo>
                  <a:lnTo>
                    <a:pt x="217381" y="47998"/>
                  </a:lnTo>
                  <a:lnTo>
                    <a:pt x="221247" y="61882"/>
                  </a:lnTo>
                  <a:lnTo>
                    <a:pt x="222811" y="95991"/>
                  </a:lnTo>
                  <a:lnTo>
                    <a:pt x="213777" y="126197"/>
                  </a:lnTo>
                  <a:lnTo>
                    <a:pt x="207040" y="138830"/>
                  </a:lnTo>
                  <a:lnTo>
                    <a:pt x="205415" y="146140"/>
                  </a:lnTo>
                  <a:lnTo>
                    <a:pt x="205133" y="137925"/>
                  </a:lnTo>
                  <a:lnTo>
                    <a:pt x="207713" y="130920"/>
                  </a:lnTo>
                  <a:lnTo>
                    <a:pt x="209792" y="127664"/>
                  </a:lnTo>
                  <a:lnTo>
                    <a:pt x="220851" y="85221"/>
                  </a:lnTo>
                  <a:lnTo>
                    <a:pt x="225343" y="49694"/>
                  </a:lnTo>
                  <a:lnTo>
                    <a:pt x="230529" y="30637"/>
                  </a:lnTo>
                  <a:lnTo>
                    <a:pt x="231692" y="15912"/>
                  </a:lnTo>
                  <a:lnTo>
                    <a:pt x="232721" y="15272"/>
                  </a:lnTo>
                  <a:lnTo>
                    <a:pt x="240363" y="14043"/>
                  </a:lnTo>
                  <a:lnTo>
                    <a:pt x="253130" y="13998"/>
                  </a:lnTo>
                  <a:lnTo>
                    <a:pt x="258811" y="16641"/>
                  </a:lnTo>
                  <a:lnTo>
                    <a:pt x="264643" y="20131"/>
                  </a:lnTo>
                  <a:lnTo>
                    <a:pt x="273505" y="23088"/>
                  </a:lnTo>
                  <a:lnTo>
                    <a:pt x="283406" y="28815"/>
                  </a:lnTo>
                  <a:lnTo>
                    <a:pt x="325009" y="31774"/>
                  </a:lnTo>
                  <a:lnTo>
                    <a:pt x="341221" y="30837"/>
                  </a:lnTo>
                  <a:lnTo>
                    <a:pt x="352749" y="24717"/>
                  </a:lnTo>
                  <a:lnTo>
                    <a:pt x="362449" y="17612"/>
                  </a:lnTo>
                  <a:lnTo>
                    <a:pt x="374616" y="12063"/>
                  </a:lnTo>
                  <a:lnTo>
                    <a:pt x="383082" y="5473"/>
                  </a:lnTo>
                  <a:lnTo>
                    <a:pt x="383452" y="445"/>
                  </a:lnTo>
                  <a:lnTo>
                    <a:pt x="382512" y="0"/>
                  </a:lnTo>
                  <a:lnTo>
                    <a:pt x="373875" y="3770"/>
                  </a:lnTo>
                  <a:lnTo>
                    <a:pt x="371167" y="4201"/>
                  </a:lnTo>
                  <a:lnTo>
                    <a:pt x="365511" y="7326"/>
                  </a:lnTo>
                  <a:lnTo>
                    <a:pt x="335980" y="34869"/>
                  </a:lnTo>
                  <a:lnTo>
                    <a:pt x="332675" y="43446"/>
                  </a:lnTo>
                  <a:lnTo>
                    <a:pt x="330214" y="52881"/>
                  </a:lnTo>
                  <a:lnTo>
                    <a:pt x="324242" y="64762"/>
                  </a:lnTo>
                  <a:lnTo>
                    <a:pt x="322497" y="74922"/>
                  </a:lnTo>
                  <a:lnTo>
                    <a:pt x="324367" y="83406"/>
                  </a:lnTo>
                  <a:lnTo>
                    <a:pt x="327512" y="90484"/>
                  </a:lnTo>
                  <a:lnTo>
                    <a:pt x="328913" y="96937"/>
                  </a:lnTo>
                  <a:lnTo>
                    <a:pt x="334825" y="103113"/>
                  </a:lnTo>
                  <a:lnTo>
                    <a:pt x="356820" y="121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4" name="SMARTInkShape-4197"/>
            <p:cNvSpPr/>
            <p:nvPr/>
          </p:nvSpPr>
          <p:spPr>
            <a:xfrm>
              <a:off x="5429250" y="3752236"/>
              <a:ext cx="169665" cy="154856"/>
            </a:xfrm>
            <a:custGeom>
              <a:avLst/>
              <a:gdLst/>
              <a:ahLst/>
              <a:cxnLst/>
              <a:rect l="0" t="0" r="0" b="0"/>
              <a:pathLst>
                <a:path w="169665" h="154856">
                  <a:moveTo>
                    <a:pt x="8930" y="105389"/>
                  </a:moveTo>
                  <a:lnTo>
                    <a:pt x="8930" y="130460"/>
                  </a:lnTo>
                  <a:lnTo>
                    <a:pt x="2792" y="138967"/>
                  </a:lnTo>
                  <a:lnTo>
                    <a:pt x="368" y="148384"/>
                  </a:lnTo>
                  <a:lnTo>
                    <a:pt x="73" y="154855"/>
                  </a:lnTo>
                  <a:lnTo>
                    <a:pt x="0" y="137682"/>
                  </a:lnTo>
                  <a:lnTo>
                    <a:pt x="2645" y="131978"/>
                  </a:lnTo>
                  <a:lnTo>
                    <a:pt x="4740" y="129068"/>
                  </a:lnTo>
                  <a:lnTo>
                    <a:pt x="7688" y="115491"/>
                  </a:lnTo>
                  <a:lnTo>
                    <a:pt x="11412" y="87292"/>
                  </a:lnTo>
                  <a:lnTo>
                    <a:pt x="24759" y="44969"/>
                  </a:lnTo>
                  <a:lnTo>
                    <a:pt x="26879" y="37856"/>
                  </a:lnTo>
                  <a:lnTo>
                    <a:pt x="33678" y="25205"/>
                  </a:lnTo>
                  <a:lnTo>
                    <a:pt x="34359" y="22167"/>
                  </a:lnTo>
                  <a:lnTo>
                    <a:pt x="35804" y="20142"/>
                  </a:lnTo>
                  <a:lnTo>
                    <a:pt x="37759" y="18792"/>
                  </a:lnTo>
                  <a:lnTo>
                    <a:pt x="44245" y="16250"/>
                  </a:lnTo>
                  <a:lnTo>
                    <a:pt x="49270" y="20879"/>
                  </a:lnTo>
                  <a:lnTo>
                    <a:pt x="51662" y="25826"/>
                  </a:lnTo>
                  <a:lnTo>
                    <a:pt x="52302" y="28535"/>
                  </a:lnTo>
                  <a:lnTo>
                    <a:pt x="59463" y="41003"/>
                  </a:lnTo>
                  <a:lnTo>
                    <a:pt x="63232" y="65876"/>
                  </a:lnTo>
                  <a:lnTo>
                    <a:pt x="69523" y="78438"/>
                  </a:lnTo>
                  <a:lnTo>
                    <a:pt x="71434" y="105234"/>
                  </a:lnTo>
                  <a:lnTo>
                    <a:pt x="72429" y="63521"/>
                  </a:lnTo>
                  <a:lnTo>
                    <a:pt x="82460" y="34550"/>
                  </a:lnTo>
                  <a:lnTo>
                    <a:pt x="110169" y="4196"/>
                  </a:lnTo>
                  <a:lnTo>
                    <a:pt x="116101" y="883"/>
                  </a:lnTo>
                  <a:lnTo>
                    <a:pt x="119072" y="0"/>
                  </a:lnTo>
                  <a:lnTo>
                    <a:pt x="121053" y="403"/>
                  </a:lnTo>
                  <a:lnTo>
                    <a:pt x="122374" y="1664"/>
                  </a:lnTo>
                  <a:lnTo>
                    <a:pt x="124834" y="5711"/>
                  </a:lnTo>
                  <a:lnTo>
                    <a:pt x="139806" y="22912"/>
                  </a:lnTo>
                  <a:lnTo>
                    <a:pt x="141511" y="28384"/>
                  </a:lnTo>
                  <a:lnTo>
                    <a:pt x="143597" y="46118"/>
                  </a:lnTo>
                  <a:lnTo>
                    <a:pt x="150527" y="63359"/>
                  </a:lnTo>
                  <a:lnTo>
                    <a:pt x="152544" y="81689"/>
                  </a:lnTo>
                  <a:lnTo>
                    <a:pt x="162813" y="105221"/>
                  </a:lnTo>
                  <a:lnTo>
                    <a:pt x="169664" y="1143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5" name="SMARTInkShape-4198"/>
            <p:cNvSpPr/>
            <p:nvPr/>
          </p:nvSpPr>
          <p:spPr>
            <a:xfrm>
              <a:off x="5322094" y="3786187"/>
              <a:ext cx="71021" cy="89298"/>
            </a:xfrm>
            <a:custGeom>
              <a:avLst/>
              <a:gdLst/>
              <a:ahLst/>
              <a:cxnLst/>
              <a:rect l="0" t="0" r="0" b="0"/>
              <a:pathLst>
                <a:path w="71021" h="89298">
                  <a:moveTo>
                    <a:pt x="0" y="89297"/>
                  </a:moveTo>
                  <a:lnTo>
                    <a:pt x="21249" y="68048"/>
                  </a:lnTo>
                  <a:lnTo>
                    <a:pt x="29618" y="64971"/>
                  </a:lnTo>
                  <a:lnTo>
                    <a:pt x="38960" y="62610"/>
                  </a:lnTo>
                  <a:lnTo>
                    <a:pt x="53042" y="53011"/>
                  </a:lnTo>
                  <a:lnTo>
                    <a:pt x="58300" y="47373"/>
                  </a:lnTo>
                  <a:lnTo>
                    <a:pt x="71020" y="19621"/>
                  </a:lnTo>
                  <a:lnTo>
                    <a:pt x="63712" y="10326"/>
                  </a:lnTo>
                  <a:lnTo>
                    <a:pt x="60396" y="9550"/>
                  </a:lnTo>
                  <a:lnTo>
                    <a:pt x="58123" y="9344"/>
                  </a:lnTo>
                  <a:lnTo>
                    <a:pt x="4464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6" name="SMARTInkShape-4199"/>
            <p:cNvSpPr/>
            <p:nvPr/>
          </p:nvSpPr>
          <p:spPr>
            <a:xfrm>
              <a:off x="5670460" y="3804046"/>
              <a:ext cx="17752" cy="107158"/>
            </a:xfrm>
            <a:custGeom>
              <a:avLst/>
              <a:gdLst/>
              <a:ahLst/>
              <a:cxnLst/>
              <a:rect l="0" t="0" r="0" b="0"/>
              <a:pathLst>
                <a:path w="17752" h="107158">
                  <a:moveTo>
                    <a:pt x="8821" y="0"/>
                  </a:moveTo>
                  <a:lnTo>
                    <a:pt x="8821" y="4741"/>
                  </a:lnTo>
                  <a:lnTo>
                    <a:pt x="6175" y="9715"/>
                  </a:lnTo>
                  <a:lnTo>
                    <a:pt x="2684" y="15232"/>
                  </a:lnTo>
                  <a:lnTo>
                    <a:pt x="442" y="26859"/>
                  </a:lnTo>
                  <a:lnTo>
                    <a:pt x="0" y="38710"/>
                  </a:lnTo>
                  <a:lnTo>
                    <a:pt x="9570" y="83283"/>
                  </a:lnTo>
                  <a:lnTo>
                    <a:pt x="17751" y="1071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7" name="SMARTInkShape-4200"/>
            <p:cNvSpPr/>
            <p:nvPr/>
          </p:nvSpPr>
          <p:spPr>
            <a:xfrm>
              <a:off x="5652492" y="3714750"/>
              <a:ext cx="8930" cy="17860"/>
            </a:xfrm>
            <a:custGeom>
              <a:avLst/>
              <a:gdLst/>
              <a:ahLst/>
              <a:cxnLst/>
              <a:rect l="0" t="0" r="0" b="0"/>
              <a:pathLst>
                <a:path w="8930" h="17860">
                  <a:moveTo>
                    <a:pt x="8929" y="17859"/>
                  </a:moveTo>
                  <a:lnTo>
                    <a:pt x="8929" y="13119"/>
                  </a:lnTo>
                  <a:lnTo>
                    <a:pt x="7938" y="11722"/>
                  </a:lnTo>
                  <a:lnTo>
                    <a:pt x="6284" y="10791"/>
                  </a:lnTo>
                  <a:lnTo>
                    <a:pt x="1242" y="9297"/>
                  </a:lnTo>
                  <a:lnTo>
                    <a:pt x="551" y="644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8" name="SMARTInkShape-4201"/>
            <p:cNvSpPr/>
            <p:nvPr/>
          </p:nvSpPr>
          <p:spPr>
            <a:xfrm>
              <a:off x="5797236" y="3759398"/>
              <a:ext cx="69402" cy="124904"/>
            </a:xfrm>
            <a:custGeom>
              <a:avLst/>
              <a:gdLst/>
              <a:ahLst/>
              <a:cxnLst/>
              <a:rect l="0" t="0" r="0" b="0"/>
              <a:pathLst>
                <a:path w="69402" h="124904">
                  <a:moveTo>
                    <a:pt x="60639" y="0"/>
                  </a:moveTo>
                  <a:lnTo>
                    <a:pt x="55899" y="0"/>
                  </a:lnTo>
                  <a:lnTo>
                    <a:pt x="54502" y="993"/>
                  </a:lnTo>
                  <a:lnTo>
                    <a:pt x="53571" y="2646"/>
                  </a:lnTo>
                  <a:lnTo>
                    <a:pt x="52077" y="7689"/>
                  </a:lnTo>
                  <a:lnTo>
                    <a:pt x="49226" y="8378"/>
                  </a:lnTo>
                  <a:lnTo>
                    <a:pt x="35507" y="9849"/>
                  </a:lnTo>
                  <a:lnTo>
                    <a:pt x="14212" y="16609"/>
                  </a:lnTo>
                  <a:lnTo>
                    <a:pt x="7593" y="22596"/>
                  </a:lnTo>
                  <a:lnTo>
                    <a:pt x="2336" y="30878"/>
                  </a:lnTo>
                  <a:lnTo>
                    <a:pt x="0" y="37868"/>
                  </a:lnTo>
                  <a:lnTo>
                    <a:pt x="369" y="41120"/>
                  </a:lnTo>
                  <a:lnTo>
                    <a:pt x="10724" y="61223"/>
                  </a:lnTo>
                  <a:lnTo>
                    <a:pt x="18941" y="69543"/>
                  </a:lnTo>
                  <a:lnTo>
                    <a:pt x="63143" y="109732"/>
                  </a:lnTo>
                  <a:lnTo>
                    <a:pt x="69003" y="115528"/>
                  </a:lnTo>
                  <a:lnTo>
                    <a:pt x="69401" y="120661"/>
                  </a:lnTo>
                  <a:lnTo>
                    <a:pt x="68465" y="122113"/>
                  </a:lnTo>
                  <a:lnTo>
                    <a:pt x="66848" y="123081"/>
                  </a:lnTo>
                  <a:lnTo>
                    <a:pt x="59833" y="124442"/>
                  </a:lnTo>
                  <a:lnTo>
                    <a:pt x="43833" y="124903"/>
                  </a:lnTo>
                  <a:lnTo>
                    <a:pt x="35641" y="122320"/>
                  </a:lnTo>
                  <a:lnTo>
                    <a:pt x="28693" y="118856"/>
                  </a:lnTo>
                  <a:lnTo>
                    <a:pt x="7060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9" name="SMARTInkShape-4202"/>
            <p:cNvSpPr/>
            <p:nvPr/>
          </p:nvSpPr>
          <p:spPr>
            <a:xfrm>
              <a:off x="5938274" y="3751878"/>
              <a:ext cx="258930" cy="141466"/>
            </a:xfrm>
            <a:custGeom>
              <a:avLst/>
              <a:gdLst/>
              <a:ahLst/>
              <a:cxnLst/>
              <a:rect l="0" t="0" r="0" b="0"/>
              <a:pathLst>
                <a:path w="258930" h="141466">
                  <a:moveTo>
                    <a:pt x="17827" y="52168"/>
                  </a:moveTo>
                  <a:lnTo>
                    <a:pt x="17827" y="81980"/>
                  </a:lnTo>
                  <a:lnTo>
                    <a:pt x="15182" y="87908"/>
                  </a:lnTo>
                  <a:lnTo>
                    <a:pt x="11690" y="93850"/>
                  </a:lnTo>
                  <a:lnTo>
                    <a:pt x="9449" y="105749"/>
                  </a:lnTo>
                  <a:lnTo>
                    <a:pt x="9006" y="112913"/>
                  </a:lnTo>
                  <a:lnTo>
                    <a:pt x="7978" y="113501"/>
                  </a:lnTo>
                  <a:lnTo>
                    <a:pt x="4189" y="114154"/>
                  </a:lnTo>
                  <a:lnTo>
                    <a:pt x="2782" y="115320"/>
                  </a:lnTo>
                  <a:lnTo>
                    <a:pt x="339" y="122319"/>
                  </a:lnTo>
                  <a:lnTo>
                    <a:pt x="0" y="115805"/>
                  </a:lnTo>
                  <a:lnTo>
                    <a:pt x="6112" y="107771"/>
                  </a:lnTo>
                  <a:lnTo>
                    <a:pt x="7659" y="102346"/>
                  </a:lnTo>
                  <a:lnTo>
                    <a:pt x="9646" y="84643"/>
                  </a:lnTo>
                  <a:lnTo>
                    <a:pt x="26975" y="54189"/>
                  </a:lnTo>
                  <a:lnTo>
                    <a:pt x="38706" y="40661"/>
                  </a:lnTo>
                  <a:lnTo>
                    <a:pt x="44635" y="37133"/>
                  </a:lnTo>
                  <a:lnTo>
                    <a:pt x="50578" y="34572"/>
                  </a:lnTo>
                  <a:lnTo>
                    <a:pt x="60713" y="26786"/>
                  </a:lnTo>
                  <a:lnTo>
                    <a:pt x="66694" y="25796"/>
                  </a:lnTo>
                  <a:lnTo>
                    <a:pt x="71956" y="28210"/>
                  </a:lnTo>
                  <a:lnTo>
                    <a:pt x="78680" y="33105"/>
                  </a:lnTo>
                  <a:lnTo>
                    <a:pt x="79600" y="36419"/>
                  </a:lnTo>
                  <a:lnTo>
                    <a:pt x="79844" y="38693"/>
                  </a:lnTo>
                  <a:lnTo>
                    <a:pt x="82763" y="43864"/>
                  </a:lnTo>
                  <a:lnTo>
                    <a:pt x="84930" y="46632"/>
                  </a:lnTo>
                  <a:lnTo>
                    <a:pt x="87338" y="54999"/>
                  </a:lnTo>
                  <a:lnTo>
                    <a:pt x="91741" y="81068"/>
                  </a:lnTo>
                  <a:lnTo>
                    <a:pt x="96919" y="98447"/>
                  </a:lnTo>
                  <a:lnTo>
                    <a:pt x="98193" y="131137"/>
                  </a:lnTo>
                  <a:lnTo>
                    <a:pt x="98194" y="127381"/>
                  </a:lnTo>
                  <a:lnTo>
                    <a:pt x="99187" y="126123"/>
                  </a:lnTo>
                  <a:lnTo>
                    <a:pt x="102934" y="124725"/>
                  </a:lnTo>
                  <a:lnTo>
                    <a:pt x="104331" y="123360"/>
                  </a:lnTo>
                  <a:lnTo>
                    <a:pt x="109218" y="114040"/>
                  </a:lnTo>
                  <a:lnTo>
                    <a:pt x="111497" y="111275"/>
                  </a:lnTo>
                  <a:lnTo>
                    <a:pt x="114028" y="102912"/>
                  </a:lnTo>
                  <a:lnTo>
                    <a:pt x="116146" y="93573"/>
                  </a:lnTo>
                  <a:lnTo>
                    <a:pt x="137010" y="54729"/>
                  </a:lnTo>
                  <a:lnTo>
                    <a:pt x="149142" y="27971"/>
                  </a:lnTo>
                  <a:lnTo>
                    <a:pt x="150019" y="24131"/>
                  </a:lnTo>
                  <a:lnTo>
                    <a:pt x="156285" y="17218"/>
                  </a:lnTo>
                  <a:lnTo>
                    <a:pt x="176240" y="1762"/>
                  </a:lnTo>
                  <a:lnTo>
                    <a:pt x="181829" y="0"/>
                  </a:lnTo>
                  <a:lnTo>
                    <a:pt x="183716" y="522"/>
                  </a:lnTo>
                  <a:lnTo>
                    <a:pt x="184974" y="1863"/>
                  </a:lnTo>
                  <a:lnTo>
                    <a:pt x="187365" y="5998"/>
                  </a:lnTo>
                  <a:lnTo>
                    <a:pt x="202624" y="24515"/>
                  </a:lnTo>
                  <a:lnTo>
                    <a:pt x="221248" y="64599"/>
                  </a:lnTo>
                  <a:lnTo>
                    <a:pt x="242808" y="106208"/>
                  </a:lnTo>
                  <a:lnTo>
                    <a:pt x="258929" y="1414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3" name="SMARTInkShape-Group495"/>
          <p:cNvGrpSpPr/>
          <p:nvPr/>
        </p:nvGrpSpPr>
        <p:grpSpPr>
          <a:xfrm>
            <a:off x="4482703" y="3661171"/>
            <a:ext cx="142876" cy="80369"/>
            <a:chOff x="4482703" y="3661171"/>
            <a:chExt cx="142876" cy="80369"/>
          </a:xfrm>
        </p:grpSpPr>
        <p:sp>
          <p:nvSpPr>
            <p:cNvPr id="1121" name="SMARTInkShape-4203"/>
            <p:cNvSpPr/>
            <p:nvPr/>
          </p:nvSpPr>
          <p:spPr>
            <a:xfrm>
              <a:off x="4482703" y="3670101"/>
              <a:ext cx="62509" cy="71439"/>
            </a:xfrm>
            <a:custGeom>
              <a:avLst/>
              <a:gdLst/>
              <a:ahLst/>
              <a:cxnLst/>
              <a:rect l="0" t="0" r="0" b="0"/>
              <a:pathLst>
                <a:path w="62509" h="71439">
                  <a:moveTo>
                    <a:pt x="0" y="0"/>
                  </a:moveTo>
                  <a:lnTo>
                    <a:pt x="4741" y="4741"/>
                  </a:lnTo>
                  <a:lnTo>
                    <a:pt x="7068" y="9714"/>
                  </a:lnTo>
                  <a:lnTo>
                    <a:pt x="9676" y="23916"/>
                  </a:lnTo>
                  <a:lnTo>
                    <a:pt x="21326" y="38709"/>
                  </a:lnTo>
                  <a:lnTo>
                    <a:pt x="62508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2" name="SMARTInkShape-4204"/>
            <p:cNvSpPr/>
            <p:nvPr/>
          </p:nvSpPr>
          <p:spPr>
            <a:xfrm>
              <a:off x="4580929" y="3661171"/>
              <a:ext cx="44650" cy="53580"/>
            </a:xfrm>
            <a:custGeom>
              <a:avLst/>
              <a:gdLst/>
              <a:ahLst/>
              <a:cxnLst/>
              <a:rect l="0" t="0" r="0" b="0"/>
              <a:pathLst>
                <a:path w="44650" h="53580">
                  <a:moveTo>
                    <a:pt x="0" y="0"/>
                  </a:moveTo>
                  <a:lnTo>
                    <a:pt x="0" y="13303"/>
                  </a:lnTo>
                  <a:lnTo>
                    <a:pt x="2646" y="18480"/>
                  </a:lnTo>
                  <a:lnTo>
                    <a:pt x="12429" y="29889"/>
                  </a:lnTo>
                  <a:lnTo>
                    <a:pt x="44649" y="535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6" name="SMARTInkShape-Group496"/>
          <p:cNvGrpSpPr/>
          <p:nvPr/>
        </p:nvGrpSpPr>
        <p:grpSpPr>
          <a:xfrm>
            <a:off x="6384726" y="3598664"/>
            <a:ext cx="142876" cy="160735"/>
            <a:chOff x="6384726" y="3598664"/>
            <a:chExt cx="142876" cy="160735"/>
          </a:xfrm>
        </p:grpSpPr>
        <p:sp>
          <p:nvSpPr>
            <p:cNvPr id="1124" name="SMARTInkShape-4205"/>
            <p:cNvSpPr/>
            <p:nvPr/>
          </p:nvSpPr>
          <p:spPr>
            <a:xfrm>
              <a:off x="6384726" y="3598664"/>
              <a:ext cx="71439" cy="133946"/>
            </a:xfrm>
            <a:custGeom>
              <a:avLst/>
              <a:gdLst/>
              <a:ahLst/>
              <a:cxnLst/>
              <a:rect l="0" t="0" r="0" b="0"/>
              <a:pathLst>
                <a:path w="71439" h="133946">
                  <a:moveTo>
                    <a:pt x="71438" y="0"/>
                  </a:moveTo>
                  <a:lnTo>
                    <a:pt x="66698" y="0"/>
                  </a:lnTo>
                  <a:lnTo>
                    <a:pt x="65301" y="1984"/>
                  </a:lnTo>
                  <a:lnTo>
                    <a:pt x="62343" y="13266"/>
                  </a:lnTo>
                  <a:lnTo>
                    <a:pt x="41550" y="55801"/>
                  </a:lnTo>
                  <a:lnTo>
                    <a:pt x="23803" y="94923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5" name="SMARTInkShape-4206"/>
            <p:cNvSpPr/>
            <p:nvPr/>
          </p:nvSpPr>
          <p:spPr>
            <a:xfrm>
              <a:off x="6482953" y="3687961"/>
              <a:ext cx="44649" cy="71438"/>
            </a:xfrm>
            <a:custGeom>
              <a:avLst/>
              <a:gdLst/>
              <a:ahLst/>
              <a:cxnLst/>
              <a:rect l="0" t="0" r="0" b="0"/>
              <a:pathLst>
                <a:path w="44649" h="71438">
                  <a:moveTo>
                    <a:pt x="44648" y="0"/>
                  </a:moveTo>
                  <a:lnTo>
                    <a:pt x="36960" y="0"/>
                  </a:lnTo>
                  <a:lnTo>
                    <a:pt x="36546" y="992"/>
                  </a:lnTo>
                  <a:lnTo>
                    <a:pt x="36087" y="4740"/>
                  </a:lnTo>
                  <a:lnTo>
                    <a:pt x="33236" y="9714"/>
                  </a:lnTo>
                  <a:lnTo>
                    <a:pt x="29654" y="15231"/>
                  </a:lnTo>
                  <a:lnTo>
                    <a:pt x="26646" y="23916"/>
                  </a:lnTo>
                  <a:lnTo>
                    <a:pt x="2592" y="61957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9" name="SMARTInkShape-Group497"/>
          <p:cNvGrpSpPr/>
          <p:nvPr/>
        </p:nvGrpSpPr>
        <p:grpSpPr>
          <a:xfrm>
            <a:off x="4723804" y="3937992"/>
            <a:ext cx="3044840" cy="634009"/>
            <a:chOff x="4723804" y="3937992"/>
            <a:chExt cx="3044840" cy="634009"/>
          </a:xfrm>
        </p:grpSpPr>
        <p:sp>
          <p:nvSpPr>
            <p:cNvPr id="1127" name="SMARTInkShape-4207"/>
            <p:cNvSpPr/>
            <p:nvPr/>
          </p:nvSpPr>
          <p:spPr>
            <a:xfrm>
              <a:off x="4723804" y="4080867"/>
              <a:ext cx="116086" cy="169129"/>
            </a:xfrm>
            <a:custGeom>
              <a:avLst/>
              <a:gdLst/>
              <a:ahLst/>
              <a:cxnLst/>
              <a:rect l="0" t="0" r="0" b="0"/>
              <a:pathLst>
                <a:path w="116086" h="169129">
                  <a:moveTo>
                    <a:pt x="0" y="0"/>
                  </a:moveTo>
                  <a:lnTo>
                    <a:pt x="0" y="42807"/>
                  </a:lnTo>
                  <a:lnTo>
                    <a:pt x="0" y="83620"/>
                  </a:lnTo>
                  <a:lnTo>
                    <a:pt x="992" y="101285"/>
                  </a:lnTo>
                  <a:lnTo>
                    <a:pt x="8378" y="140234"/>
                  </a:lnTo>
                  <a:lnTo>
                    <a:pt x="8821" y="154260"/>
                  </a:lnTo>
                  <a:lnTo>
                    <a:pt x="11527" y="160502"/>
                  </a:lnTo>
                  <a:lnTo>
                    <a:pt x="17489" y="169128"/>
                  </a:lnTo>
                  <a:lnTo>
                    <a:pt x="17859" y="126213"/>
                  </a:lnTo>
                  <a:lnTo>
                    <a:pt x="18852" y="95310"/>
                  </a:lnTo>
                  <a:lnTo>
                    <a:pt x="24989" y="84243"/>
                  </a:lnTo>
                  <a:lnTo>
                    <a:pt x="47671" y="59567"/>
                  </a:lnTo>
                  <a:lnTo>
                    <a:pt x="53599" y="56239"/>
                  </a:lnTo>
                  <a:lnTo>
                    <a:pt x="65489" y="54103"/>
                  </a:lnTo>
                  <a:lnTo>
                    <a:pt x="67472" y="54920"/>
                  </a:lnTo>
                  <a:lnTo>
                    <a:pt x="68793" y="56458"/>
                  </a:lnTo>
                  <a:lnTo>
                    <a:pt x="69675" y="58474"/>
                  </a:lnTo>
                  <a:lnTo>
                    <a:pt x="71255" y="59819"/>
                  </a:lnTo>
                  <a:lnTo>
                    <a:pt x="75656" y="61313"/>
                  </a:lnTo>
                  <a:lnTo>
                    <a:pt x="77227" y="62703"/>
                  </a:lnTo>
                  <a:lnTo>
                    <a:pt x="87251" y="80553"/>
                  </a:lnTo>
                  <a:lnTo>
                    <a:pt x="87933" y="83468"/>
                  </a:lnTo>
                  <a:lnTo>
                    <a:pt x="104690" y="114229"/>
                  </a:lnTo>
                  <a:lnTo>
                    <a:pt x="107825" y="130724"/>
                  </a:lnTo>
                  <a:lnTo>
                    <a:pt x="114161" y="142826"/>
                  </a:lnTo>
                  <a:lnTo>
                    <a:pt x="116085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8" name="SMARTInkShape-4208"/>
            <p:cNvSpPr/>
            <p:nvPr/>
          </p:nvSpPr>
          <p:spPr>
            <a:xfrm>
              <a:off x="4911328" y="4152304"/>
              <a:ext cx="17861" cy="89298"/>
            </a:xfrm>
            <a:custGeom>
              <a:avLst/>
              <a:gdLst/>
              <a:ahLst/>
              <a:cxnLst/>
              <a:rect l="0" t="0" r="0" b="0"/>
              <a:pathLst>
                <a:path w="17861" h="89298">
                  <a:moveTo>
                    <a:pt x="0" y="0"/>
                  </a:moveTo>
                  <a:lnTo>
                    <a:pt x="0" y="28680"/>
                  </a:lnTo>
                  <a:lnTo>
                    <a:pt x="9676" y="68197"/>
                  </a:lnTo>
                  <a:lnTo>
                    <a:pt x="15949" y="80315"/>
                  </a:lnTo>
                  <a:lnTo>
                    <a:pt x="17860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9" name="SMARTInkShape-4209"/>
            <p:cNvSpPr/>
            <p:nvPr/>
          </p:nvSpPr>
          <p:spPr>
            <a:xfrm>
              <a:off x="4893469" y="4089796"/>
              <a:ext cx="26790" cy="26791"/>
            </a:xfrm>
            <a:custGeom>
              <a:avLst/>
              <a:gdLst/>
              <a:ahLst/>
              <a:cxnLst/>
              <a:rect l="0" t="0" r="0" b="0"/>
              <a:pathLst>
                <a:path w="26790" h="26791">
                  <a:moveTo>
                    <a:pt x="26789" y="26790"/>
                  </a:moveTo>
                  <a:lnTo>
                    <a:pt x="26789" y="22049"/>
                  </a:lnTo>
                  <a:lnTo>
                    <a:pt x="25797" y="20653"/>
                  </a:lnTo>
                  <a:lnTo>
                    <a:pt x="24143" y="19723"/>
                  </a:lnTo>
                  <a:lnTo>
                    <a:pt x="22048" y="19102"/>
                  </a:lnTo>
                  <a:lnTo>
                    <a:pt x="8697" y="831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0" name="SMARTInkShape-4210"/>
            <p:cNvSpPr/>
            <p:nvPr/>
          </p:nvSpPr>
          <p:spPr>
            <a:xfrm>
              <a:off x="4983285" y="4098726"/>
              <a:ext cx="86970" cy="116077"/>
            </a:xfrm>
            <a:custGeom>
              <a:avLst/>
              <a:gdLst/>
              <a:ahLst/>
              <a:cxnLst/>
              <a:rect l="0" t="0" r="0" b="0"/>
              <a:pathLst>
                <a:path w="86970" h="116077">
                  <a:moveTo>
                    <a:pt x="44129" y="0"/>
                  </a:moveTo>
                  <a:lnTo>
                    <a:pt x="39389" y="0"/>
                  </a:lnTo>
                  <a:lnTo>
                    <a:pt x="37992" y="993"/>
                  </a:lnTo>
                  <a:lnTo>
                    <a:pt x="37061" y="2646"/>
                  </a:lnTo>
                  <a:lnTo>
                    <a:pt x="35567" y="12429"/>
                  </a:lnTo>
                  <a:lnTo>
                    <a:pt x="34452" y="14240"/>
                  </a:lnTo>
                  <a:lnTo>
                    <a:pt x="32716" y="15446"/>
                  </a:lnTo>
                  <a:lnTo>
                    <a:pt x="28143" y="17779"/>
                  </a:lnTo>
                  <a:lnTo>
                    <a:pt x="19990" y="23679"/>
                  </a:lnTo>
                  <a:lnTo>
                    <a:pt x="11290" y="26860"/>
                  </a:lnTo>
                  <a:lnTo>
                    <a:pt x="5392" y="31120"/>
                  </a:lnTo>
                  <a:lnTo>
                    <a:pt x="2107" y="36321"/>
                  </a:lnTo>
                  <a:lnTo>
                    <a:pt x="0" y="47744"/>
                  </a:lnTo>
                  <a:lnTo>
                    <a:pt x="2357" y="53631"/>
                  </a:lnTo>
                  <a:lnTo>
                    <a:pt x="4375" y="56591"/>
                  </a:lnTo>
                  <a:lnTo>
                    <a:pt x="7705" y="58562"/>
                  </a:lnTo>
                  <a:lnTo>
                    <a:pt x="50286" y="74783"/>
                  </a:lnTo>
                  <a:lnTo>
                    <a:pt x="79623" y="95595"/>
                  </a:lnTo>
                  <a:lnTo>
                    <a:pt x="82675" y="96473"/>
                  </a:lnTo>
                  <a:lnTo>
                    <a:pt x="84709" y="98050"/>
                  </a:lnTo>
                  <a:lnTo>
                    <a:pt x="86969" y="102447"/>
                  </a:lnTo>
                  <a:lnTo>
                    <a:pt x="86579" y="104017"/>
                  </a:lnTo>
                  <a:lnTo>
                    <a:pt x="85327" y="105064"/>
                  </a:lnTo>
                  <a:lnTo>
                    <a:pt x="81291" y="107219"/>
                  </a:lnTo>
                  <a:lnTo>
                    <a:pt x="73440" y="113017"/>
                  </a:lnTo>
                  <a:lnTo>
                    <a:pt x="64830" y="115177"/>
                  </a:lnTo>
                  <a:lnTo>
                    <a:pt x="28400" y="116076"/>
                  </a:lnTo>
                  <a:lnTo>
                    <a:pt x="27691" y="115087"/>
                  </a:lnTo>
                  <a:lnTo>
                    <a:pt x="2627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1" name="SMARTInkShape-4211"/>
            <p:cNvSpPr/>
            <p:nvPr/>
          </p:nvSpPr>
          <p:spPr>
            <a:xfrm>
              <a:off x="5134679" y="4045148"/>
              <a:ext cx="17752" cy="196454"/>
            </a:xfrm>
            <a:custGeom>
              <a:avLst/>
              <a:gdLst/>
              <a:ahLst/>
              <a:cxnLst/>
              <a:rect l="0" t="0" r="0" b="0"/>
              <a:pathLst>
                <a:path w="17752" h="196454">
                  <a:moveTo>
                    <a:pt x="8821" y="0"/>
                  </a:moveTo>
                  <a:lnTo>
                    <a:pt x="7829" y="39729"/>
                  </a:lnTo>
                  <a:lnTo>
                    <a:pt x="1133" y="68597"/>
                  </a:lnTo>
                  <a:lnTo>
                    <a:pt x="0" y="111880"/>
                  </a:lnTo>
                  <a:lnTo>
                    <a:pt x="905" y="136679"/>
                  </a:lnTo>
                  <a:lnTo>
                    <a:pt x="10916" y="175933"/>
                  </a:lnTo>
                  <a:lnTo>
                    <a:pt x="14713" y="183364"/>
                  </a:lnTo>
                  <a:lnTo>
                    <a:pt x="17751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2" name="SMARTInkShape-4212"/>
            <p:cNvSpPr/>
            <p:nvPr/>
          </p:nvSpPr>
          <p:spPr>
            <a:xfrm>
              <a:off x="5080992" y="4116622"/>
              <a:ext cx="223076" cy="80177"/>
            </a:xfrm>
            <a:custGeom>
              <a:avLst/>
              <a:gdLst/>
              <a:ahLst/>
              <a:cxnLst/>
              <a:rect l="0" t="0" r="0" b="0"/>
              <a:pathLst>
                <a:path w="223076" h="80177">
                  <a:moveTo>
                    <a:pt x="0" y="35682"/>
                  </a:moveTo>
                  <a:lnTo>
                    <a:pt x="4740" y="35682"/>
                  </a:lnTo>
                  <a:lnTo>
                    <a:pt x="9713" y="33037"/>
                  </a:lnTo>
                  <a:lnTo>
                    <a:pt x="42241" y="14692"/>
                  </a:lnTo>
                  <a:lnTo>
                    <a:pt x="83872" y="7011"/>
                  </a:lnTo>
                  <a:lnTo>
                    <a:pt x="123943" y="1356"/>
                  </a:lnTo>
                  <a:lnTo>
                    <a:pt x="166072" y="86"/>
                  </a:lnTo>
                  <a:lnTo>
                    <a:pt x="174883" y="0"/>
                  </a:lnTo>
                  <a:lnTo>
                    <a:pt x="179590" y="2626"/>
                  </a:lnTo>
                  <a:lnTo>
                    <a:pt x="182234" y="4715"/>
                  </a:lnTo>
                  <a:lnTo>
                    <a:pt x="183005" y="6108"/>
                  </a:lnTo>
                  <a:lnTo>
                    <a:pt x="182527" y="7036"/>
                  </a:lnTo>
                  <a:lnTo>
                    <a:pt x="181216" y="7655"/>
                  </a:lnTo>
                  <a:lnTo>
                    <a:pt x="180342" y="9061"/>
                  </a:lnTo>
                  <a:lnTo>
                    <a:pt x="178120" y="15778"/>
                  </a:lnTo>
                  <a:lnTo>
                    <a:pt x="154391" y="44628"/>
                  </a:lnTo>
                  <a:lnTo>
                    <a:pt x="152315" y="56521"/>
                  </a:lnTo>
                  <a:lnTo>
                    <a:pt x="151955" y="65449"/>
                  </a:lnTo>
                  <a:lnTo>
                    <a:pt x="154518" y="71402"/>
                  </a:lnTo>
                  <a:lnTo>
                    <a:pt x="156590" y="74378"/>
                  </a:lnTo>
                  <a:lnTo>
                    <a:pt x="161538" y="77685"/>
                  </a:lnTo>
                  <a:lnTo>
                    <a:pt x="168037" y="79155"/>
                  </a:lnTo>
                  <a:lnTo>
                    <a:pt x="194046" y="80176"/>
                  </a:lnTo>
                  <a:lnTo>
                    <a:pt x="202991" y="77616"/>
                  </a:lnTo>
                  <a:lnTo>
                    <a:pt x="221339" y="64076"/>
                  </a:lnTo>
                  <a:lnTo>
                    <a:pt x="222396" y="60539"/>
                  </a:lnTo>
                  <a:lnTo>
                    <a:pt x="223075" y="50184"/>
                  </a:lnTo>
                  <a:lnTo>
                    <a:pt x="222139" y="48326"/>
                  </a:lnTo>
                  <a:lnTo>
                    <a:pt x="220522" y="47088"/>
                  </a:lnTo>
                  <a:lnTo>
                    <a:pt x="216080" y="44721"/>
                  </a:lnTo>
                  <a:lnTo>
                    <a:pt x="208001" y="38801"/>
                  </a:lnTo>
                  <a:lnTo>
                    <a:pt x="196453" y="356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3" name="SMARTInkShape-4213"/>
            <p:cNvSpPr/>
            <p:nvPr/>
          </p:nvSpPr>
          <p:spPr>
            <a:xfrm>
              <a:off x="5339953" y="4116741"/>
              <a:ext cx="168378" cy="178439"/>
            </a:xfrm>
            <a:custGeom>
              <a:avLst/>
              <a:gdLst/>
              <a:ahLst/>
              <a:cxnLst/>
              <a:rect l="0" t="0" r="0" b="0"/>
              <a:pathLst>
                <a:path w="168378" h="178439">
                  <a:moveTo>
                    <a:pt x="0" y="89141"/>
                  </a:moveTo>
                  <a:lnTo>
                    <a:pt x="8920" y="89141"/>
                  </a:lnTo>
                  <a:lnTo>
                    <a:pt x="8930" y="46335"/>
                  </a:lnTo>
                  <a:lnTo>
                    <a:pt x="8930" y="32951"/>
                  </a:lnTo>
                  <a:lnTo>
                    <a:pt x="11575" y="26796"/>
                  </a:lnTo>
                  <a:lnTo>
                    <a:pt x="29920" y="5808"/>
                  </a:lnTo>
                  <a:lnTo>
                    <a:pt x="35787" y="2495"/>
                  </a:lnTo>
                  <a:lnTo>
                    <a:pt x="47639" y="368"/>
                  </a:lnTo>
                  <a:lnTo>
                    <a:pt x="56559" y="0"/>
                  </a:lnTo>
                  <a:lnTo>
                    <a:pt x="58541" y="940"/>
                  </a:lnTo>
                  <a:lnTo>
                    <a:pt x="59863" y="2560"/>
                  </a:lnTo>
                  <a:lnTo>
                    <a:pt x="60745" y="4631"/>
                  </a:lnTo>
                  <a:lnTo>
                    <a:pt x="62325" y="6012"/>
                  </a:lnTo>
                  <a:lnTo>
                    <a:pt x="71988" y="10875"/>
                  </a:lnTo>
                  <a:lnTo>
                    <a:pt x="96833" y="34178"/>
                  </a:lnTo>
                  <a:lnTo>
                    <a:pt x="102554" y="35153"/>
                  </a:lnTo>
                  <a:lnTo>
                    <a:pt x="104088" y="36282"/>
                  </a:lnTo>
                  <a:lnTo>
                    <a:pt x="105793" y="40182"/>
                  </a:lnTo>
                  <a:lnTo>
                    <a:pt x="107239" y="41619"/>
                  </a:lnTo>
                  <a:lnTo>
                    <a:pt x="111492" y="43216"/>
                  </a:lnTo>
                  <a:lnTo>
                    <a:pt x="114016" y="42649"/>
                  </a:lnTo>
                  <a:lnTo>
                    <a:pt x="125194" y="37257"/>
                  </a:lnTo>
                  <a:lnTo>
                    <a:pt x="139921" y="34794"/>
                  </a:lnTo>
                  <a:lnTo>
                    <a:pt x="151809" y="28540"/>
                  </a:lnTo>
                  <a:lnTo>
                    <a:pt x="158971" y="27010"/>
                  </a:lnTo>
                  <a:lnTo>
                    <a:pt x="159558" y="25893"/>
                  </a:lnTo>
                  <a:lnTo>
                    <a:pt x="160212" y="22005"/>
                  </a:lnTo>
                  <a:lnTo>
                    <a:pt x="161378" y="20571"/>
                  </a:lnTo>
                  <a:lnTo>
                    <a:pt x="165321" y="18978"/>
                  </a:lnTo>
                  <a:lnTo>
                    <a:pt x="166768" y="19546"/>
                  </a:lnTo>
                  <a:lnTo>
                    <a:pt x="167734" y="20916"/>
                  </a:lnTo>
                  <a:lnTo>
                    <a:pt x="168377" y="22822"/>
                  </a:lnTo>
                  <a:lnTo>
                    <a:pt x="167814" y="24093"/>
                  </a:lnTo>
                  <a:lnTo>
                    <a:pt x="166446" y="24940"/>
                  </a:lnTo>
                  <a:lnTo>
                    <a:pt x="164542" y="25504"/>
                  </a:lnTo>
                  <a:lnTo>
                    <a:pt x="163273" y="26873"/>
                  </a:lnTo>
                  <a:lnTo>
                    <a:pt x="161863" y="31040"/>
                  </a:lnTo>
                  <a:lnTo>
                    <a:pt x="158237" y="47327"/>
                  </a:lnTo>
                  <a:lnTo>
                    <a:pt x="153711" y="60546"/>
                  </a:lnTo>
                  <a:lnTo>
                    <a:pt x="149723" y="73393"/>
                  </a:lnTo>
                  <a:lnTo>
                    <a:pt x="145918" y="84126"/>
                  </a:lnTo>
                  <a:lnTo>
                    <a:pt x="143052" y="124916"/>
                  </a:lnTo>
                  <a:lnTo>
                    <a:pt x="142879" y="167416"/>
                  </a:lnTo>
                  <a:lnTo>
                    <a:pt x="142877" y="171090"/>
                  </a:lnTo>
                  <a:lnTo>
                    <a:pt x="143869" y="173539"/>
                  </a:lnTo>
                  <a:lnTo>
                    <a:pt x="145522" y="175173"/>
                  </a:lnTo>
                  <a:lnTo>
                    <a:pt x="151805" y="178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4" name="SMARTInkShape-4214"/>
            <p:cNvSpPr/>
            <p:nvPr/>
          </p:nvSpPr>
          <p:spPr>
            <a:xfrm>
              <a:off x="5652492" y="4071937"/>
              <a:ext cx="89298" cy="125017"/>
            </a:xfrm>
            <a:custGeom>
              <a:avLst/>
              <a:gdLst/>
              <a:ahLst/>
              <a:cxnLst/>
              <a:rect l="0" t="0" r="0" b="0"/>
              <a:pathLst>
                <a:path w="89298" h="125017">
                  <a:moveTo>
                    <a:pt x="89297" y="0"/>
                  </a:moveTo>
                  <a:lnTo>
                    <a:pt x="84557" y="0"/>
                  </a:lnTo>
                  <a:lnTo>
                    <a:pt x="83160" y="993"/>
                  </a:lnTo>
                  <a:lnTo>
                    <a:pt x="82229" y="2646"/>
                  </a:lnTo>
                  <a:lnTo>
                    <a:pt x="81609" y="4741"/>
                  </a:lnTo>
                  <a:lnTo>
                    <a:pt x="80202" y="6137"/>
                  </a:lnTo>
                  <a:lnTo>
                    <a:pt x="75994" y="7688"/>
                  </a:lnTo>
                  <a:lnTo>
                    <a:pt x="74475" y="9095"/>
                  </a:lnTo>
                  <a:lnTo>
                    <a:pt x="72788" y="13302"/>
                  </a:lnTo>
                  <a:lnTo>
                    <a:pt x="71345" y="14821"/>
                  </a:lnTo>
                  <a:lnTo>
                    <a:pt x="62422" y="18585"/>
                  </a:lnTo>
                  <a:lnTo>
                    <a:pt x="55648" y="23917"/>
                  </a:lnTo>
                  <a:lnTo>
                    <a:pt x="46293" y="26411"/>
                  </a:lnTo>
                  <a:lnTo>
                    <a:pt x="23700" y="26779"/>
                  </a:lnTo>
                  <a:lnTo>
                    <a:pt x="17809" y="29431"/>
                  </a:lnTo>
                  <a:lnTo>
                    <a:pt x="14849" y="31527"/>
                  </a:lnTo>
                  <a:lnTo>
                    <a:pt x="11561" y="36501"/>
                  </a:lnTo>
                  <a:lnTo>
                    <a:pt x="9276" y="44568"/>
                  </a:lnTo>
                  <a:lnTo>
                    <a:pt x="8975" y="56936"/>
                  </a:lnTo>
                  <a:lnTo>
                    <a:pt x="9952" y="58793"/>
                  </a:lnTo>
                  <a:lnTo>
                    <a:pt x="11596" y="60031"/>
                  </a:lnTo>
                  <a:lnTo>
                    <a:pt x="16068" y="62399"/>
                  </a:lnTo>
                  <a:lnTo>
                    <a:pt x="59295" y="102965"/>
                  </a:lnTo>
                  <a:lnTo>
                    <a:pt x="71391" y="108974"/>
                  </a:lnTo>
                  <a:lnTo>
                    <a:pt x="74383" y="111345"/>
                  </a:lnTo>
                  <a:lnTo>
                    <a:pt x="75386" y="113918"/>
                  </a:lnTo>
                  <a:lnTo>
                    <a:pt x="75062" y="116625"/>
                  </a:lnTo>
                  <a:lnTo>
                    <a:pt x="73853" y="119422"/>
                  </a:lnTo>
                  <a:lnTo>
                    <a:pt x="72056" y="121287"/>
                  </a:lnTo>
                  <a:lnTo>
                    <a:pt x="67413" y="123358"/>
                  </a:lnTo>
                  <a:lnTo>
                    <a:pt x="28161" y="124919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5" name="SMARTInkShape-4215"/>
            <p:cNvSpPr/>
            <p:nvPr/>
          </p:nvSpPr>
          <p:spPr>
            <a:xfrm>
              <a:off x="5777507" y="4107656"/>
              <a:ext cx="89298" cy="53544"/>
            </a:xfrm>
            <a:custGeom>
              <a:avLst/>
              <a:gdLst/>
              <a:ahLst/>
              <a:cxnLst/>
              <a:rect l="0" t="0" r="0" b="0"/>
              <a:pathLst>
                <a:path w="89298" h="53544">
                  <a:moveTo>
                    <a:pt x="0" y="26789"/>
                  </a:moveTo>
                  <a:lnTo>
                    <a:pt x="4740" y="26789"/>
                  </a:lnTo>
                  <a:lnTo>
                    <a:pt x="6137" y="27782"/>
                  </a:lnTo>
                  <a:lnTo>
                    <a:pt x="7068" y="29435"/>
                  </a:lnTo>
                  <a:lnTo>
                    <a:pt x="7689" y="31529"/>
                  </a:lnTo>
                  <a:lnTo>
                    <a:pt x="9095" y="32926"/>
                  </a:lnTo>
                  <a:lnTo>
                    <a:pt x="17952" y="36465"/>
                  </a:lnTo>
                  <a:lnTo>
                    <a:pt x="25430" y="43375"/>
                  </a:lnTo>
                  <a:lnTo>
                    <a:pt x="26670" y="52225"/>
                  </a:lnTo>
                  <a:lnTo>
                    <a:pt x="27702" y="52676"/>
                  </a:lnTo>
                  <a:lnTo>
                    <a:pt x="43037" y="53543"/>
                  </a:lnTo>
                  <a:lnTo>
                    <a:pt x="83354" y="14869"/>
                  </a:lnTo>
                  <a:lnTo>
                    <a:pt x="86656" y="8923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6" name="SMARTInkShape-4216"/>
            <p:cNvSpPr/>
            <p:nvPr/>
          </p:nvSpPr>
          <p:spPr>
            <a:xfrm>
              <a:off x="5902523" y="4037651"/>
              <a:ext cx="94109" cy="194490"/>
            </a:xfrm>
            <a:custGeom>
              <a:avLst/>
              <a:gdLst/>
              <a:ahLst/>
              <a:cxnLst/>
              <a:rect l="0" t="0" r="0" b="0"/>
              <a:pathLst>
                <a:path w="94109" h="194490">
                  <a:moveTo>
                    <a:pt x="8930" y="123583"/>
                  </a:moveTo>
                  <a:lnTo>
                    <a:pt x="8930" y="144574"/>
                  </a:lnTo>
                  <a:lnTo>
                    <a:pt x="164" y="185929"/>
                  </a:lnTo>
                  <a:lnTo>
                    <a:pt x="10" y="194489"/>
                  </a:lnTo>
                  <a:lnTo>
                    <a:pt x="0" y="155116"/>
                  </a:lnTo>
                  <a:lnTo>
                    <a:pt x="991" y="138108"/>
                  </a:lnTo>
                  <a:lnTo>
                    <a:pt x="18092" y="96773"/>
                  </a:lnTo>
                  <a:lnTo>
                    <a:pt x="38710" y="55121"/>
                  </a:lnTo>
                  <a:lnTo>
                    <a:pt x="70426" y="12397"/>
                  </a:lnTo>
                  <a:lnTo>
                    <a:pt x="87609" y="0"/>
                  </a:lnTo>
                  <a:lnTo>
                    <a:pt x="89165" y="515"/>
                  </a:lnTo>
                  <a:lnTo>
                    <a:pt x="93537" y="3733"/>
                  </a:lnTo>
                  <a:lnTo>
                    <a:pt x="94108" y="4988"/>
                  </a:lnTo>
                  <a:lnTo>
                    <a:pt x="93497" y="5824"/>
                  </a:lnTo>
                  <a:lnTo>
                    <a:pt x="92097" y="6382"/>
                  </a:lnTo>
                  <a:lnTo>
                    <a:pt x="91163" y="7746"/>
                  </a:lnTo>
                  <a:lnTo>
                    <a:pt x="84629" y="25511"/>
                  </a:lnTo>
                  <a:lnTo>
                    <a:pt x="82217" y="28436"/>
                  </a:lnTo>
                  <a:lnTo>
                    <a:pt x="75073" y="33545"/>
                  </a:lnTo>
                  <a:lnTo>
                    <a:pt x="73052" y="38256"/>
                  </a:lnTo>
                  <a:lnTo>
                    <a:pt x="70764" y="49365"/>
                  </a:lnTo>
                  <a:lnTo>
                    <a:pt x="65395" y="58157"/>
                  </a:lnTo>
                  <a:lnTo>
                    <a:pt x="63791" y="64078"/>
                  </a:lnTo>
                  <a:lnTo>
                    <a:pt x="64356" y="67046"/>
                  </a:lnTo>
                  <a:lnTo>
                    <a:pt x="70686" y="78753"/>
                  </a:lnTo>
                  <a:lnTo>
                    <a:pt x="71438" y="878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7" name="SMARTInkShape-4217"/>
            <p:cNvSpPr/>
            <p:nvPr/>
          </p:nvSpPr>
          <p:spPr>
            <a:xfrm>
              <a:off x="6036468" y="4205882"/>
              <a:ext cx="8931" cy="26790"/>
            </a:xfrm>
            <a:custGeom>
              <a:avLst/>
              <a:gdLst/>
              <a:ahLst/>
              <a:cxnLst/>
              <a:rect l="0" t="0" r="0" b="0"/>
              <a:pathLst>
                <a:path w="8931" h="26790">
                  <a:moveTo>
                    <a:pt x="8930" y="0"/>
                  </a:moveTo>
                  <a:lnTo>
                    <a:pt x="8930" y="4741"/>
                  </a:lnTo>
                  <a:lnTo>
                    <a:pt x="7937" y="6137"/>
                  </a:lnTo>
                  <a:lnTo>
                    <a:pt x="6284" y="7068"/>
                  </a:lnTo>
                  <a:lnTo>
                    <a:pt x="4190" y="7689"/>
                  </a:lnTo>
                  <a:lnTo>
                    <a:pt x="2793" y="10087"/>
                  </a:lnTo>
                  <a:lnTo>
                    <a:pt x="0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8" name="SMARTInkShape-4218"/>
            <p:cNvSpPr/>
            <p:nvPr/>
          </p:nvSpPr>
          <p:spPr>
            <a:xfrm>
              <a:off x="6054376" y="4022747"/>
              <a:ext cx="142780" cy="192011"/>
            </a:xfrm>
            <a:custGeom>
              <a:avLst/>
              <a:gdLst/>
              <a:ahLst/>
              <a:cxnLst/>
              <a:rect l="0" t="0" r="0" b="0"/>
              <a:pathLst>
                <a:path w="142780" h="192011">
                  <a:moveTo>
                    <a:pt x="35670" y="120628"/>
                  </a:moveTo>
                  <a:lnTo>
                    <a:pt x="35670" y="125368"/>
                  </a:lnTo>
                  <a:lnTo>
                    <a:pt x="34679" y="126764"/>
                  </a:lnTo>
                  <a:lnTo>
                    <a:pt x="33025" y="127695"/>
                  </a:lnTo>
                  <a:lnTo>
                    <a:pt x="30930" y="128316"/>
                  </a:lnTo>
                  <a:lnTo>
                    <a:pt x="29534" y="130714"/>
                  </a:lnTo>
                  <a:lnTo>
                    <a:pt x="26576" y="142578"/>
                  </a:lnTo>
                  <a:lnTo>
                    <a:pt x="19836" y="155979"/>
                  </a:lnTo>
                  <a:lnTo>
                    <a:pt x="15343" y="181241"/>
                  </a:lnTo>
                  <a:lnTo>
                    <a:pt x="8916" y="192010"/>
                  </a:lnTo>
                  <a:lnTo>
                    <a:pt x="4151" y="187308"/>
                  </a:lnTo>
                  <a:lnTo>
                    <a:pt x="1818" y="182345"/>
                  </a:lnTo>
                  <a:lnTo>
                    <a:pt x="0" y="138235"/>
                  </a:lnTo>
                  <a:lnTo>
                    <a:pt x="966" y="126469"/>
                  </a:lnTo>
                  <a:lnTo>
                    <a:pt x="14193" y="84715"/>
                  </a:lnTo>
                  <a:lnTo>
                    <a:pt x="18723" y="64897"/>
                  </a:lnTo>
                  <a:lnTo>
                    <a:pt x="37787" y="39157"/>
                  </a:lnTo>
                  <a:lnTo>
                    <a:pt x="60484" y="20002"/>
                  </a:lnTo>
                  <a:lnTo>
                    <a:pt x="67534" y="11413"/>
                  </a:lnTo>
                  <a:lnTo>
                    <a:pt x="87920" y="706"/>
                  </a:lnTo>
                  <a:lnTo>
                    <a:pt x="92332" y="0"/>
                  </a:lnTo>
                  <a:lnTo>
                    <a:pt x="118946" y="5005"/>
                  </a:lnTo>
                  <a:lnTo>
                    <a:pt x="133295" y="11505"/>
                  </a:lnTo>
                  <a:lnTo>
                    <a:pt x="136472" y="12160"/>
                  </a:lnTo>
                  <a:lnTo>
                    <a:pt x="138591" y="13590"/>
                  </a:lnTo>
                  <a:lnTo>
                    <a:pt x="140003" y="15535"/>
                  </a:lnTo>
                  <a:lnTo>
                    <a:pt x="141573" y="20341"/>
                  </a:lnTo>
                  <a:lnTo>
                    <a:pt x="142779" y="43273"/>
                  </a:lnTo>
                  <a:lnTo>
                    <a:pt x="140159" y="49206"/>
                  </a:lnTo>
                  <a:lnTo>
                    <a:pt x="121835" y="70027"/>
                  </a:lnTo>
                  <a:lnTo>
                    <a:pt x="115968" y="73334"/>
                  </a:lnTo>
                  <a:lnTo>
                    <a:pt x="104117" y="75457"/>
                  </a:lnTo>
                  <a:lnTo>
                    <a:pt x="71388" y="759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9" name="SMARTInkShape-4219"/>
            <p:cNvSpPr/>
            <p:nvPr/>
          </p:nvSpPr>
          <p:spPr>
            <a:xfrm>
              <a:off x="6241893" y="4054078"/>
              <a:ext cx="40720" cy="52186"/>
            </a:xfrm>
            <a:custGeom>
              <a:avLst/>
              <a:gdLst/>
              <a:ahLst/>
              <a:cxnLst/>
              <a:rect l="0" t="0" r="0" b="0"/>
              <a:pathLst>
                <a:path w="40720" h="52186">
                  <a:moveTo>
                    <a:pt x="17818" y="0"/>
                  </a:moveTo>
                  <a:lnTo>
                    <a:pt x="17818" y="7688"/>
                  </a:lnTo>
                  <a:lnTo>
                    <a:pt x="13078" y="13302"/>
                  </a:lnTo>
                  <a:lnTo>
                    <a:pt x="8105" y="15834"/>
                  </a:lnTo>
                  <a:lnTo>
                    <a:pt x="5389" y="16509"/>
                  </a:lnTo>
                  <a:lnTo>
                    <a:pt x="3578" y="17951"/>
                  </a:lnTo>
                  <a:lnTo>
                    <a:pt x="1568" y="22200"/>
                  </a:lnTo>
                  <a:lnTo>
                    <a:pt x="0" y="42920"/>
                  </a:lnTo>
                  <a:lnTo>
                    <a:pt x="4711" y="48877"/>
                  </a:lnTo>
                  <a:lnTo>
                    <a:pt x="9678" y="51488"/>
                  </a:lnTo>
                  <a:lnTo>
                    <a:pt x="12391" y="52185"/>
                  </a:lnTo>
                  <a:lnTo>
                    <a:pt x="15193" y="51657"/>
                  </a:lnTo>
                  <a:lnTo>
                    <a:pt x="26817" y="46326"/>
                  </a:lnTo>
                  <a:lnTo>
                    <a:pt x="29771" y="45767"/>
                  </a:lnTo>
                  <a:lnTo>
                    <a:pt x="31739" y="44402"/>
                  </a:lnTo>
                  <a:lnTo>
                    <a:pt x="33051" y="42500"/>
                  </a:lnTo>
                  <a:lnTo>
                    <a:pt x="35158" y="37058"/>
                  </a:lnTo>
                  <a:lnTo>
                    <a:pt x="40263" y="31375"/>
                  </a:lnTo>
                  <a:lnTo>
                    <a:pt x="40719" y="28855"/>
                  </a:lnTo>
                  <a:lnTo>
                    <a:pt x="40031" y="26182"/>
                  </a:lnTo>
                  <a:lnTo>
                    <a:pt x="37612" y="20566"/>
                  </a:lnTo>
                  <a:lnTo>
                    <a:pt x="3567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0" name="SMARTInkShape-4220"/>
            <p:cNvSpPr/>
            <p:nvPr/>
          </p:nvSpPr>
          <p:spPr>
            <a:xfrm>
              <a:off x="6322218" y="4054078"/>
              <a:ext cx="151806" cy="62496"/>
            </a:xfrm>
            <a:custGeom>
              <a:avLst/>
              <a:gdLst/>
              <a:ahLst/>
              <a:cxnLst/>
              <a:rect l="0" t="0" r="0" b="0"/>
              <a:pathLst>
                <a:path w="151806" h="62496">
                  <a:moveTo>
                    <a:pt x="0" y="35718"/>
                  </a:moveTo>
                  <a:lnTo>
                    <a:pt x="0" y="43407"/>
                  </a:lnTo>
                  <a:lnTo>
                    <a:pt x="6137" y="51532"/>
                  </a:lnTo>
                  <a:lnTo>
                    <a:pt x="7689" y="56968"/>
                  </a:lnTo>
                  <a:lnTo>
                    <a:pt x="9096" y="58815"/>
                  </a:lnTo>
                  <a:lnTo>
                    <a:pt x="17592" y="62412"/>
                  </a:lnTo>
                  <a:lnTo>
                    <a:pt x="17824" y="62495"/>
                  </a:lnTo>
                  <a:lnTo>
                    <a:pt x="17857" y="50078"/>
                  </a:lnTo>
                  <a:lnTo>
                    <a:pt x="18850" y="48268"/>
                  </a:lnTo>
                  <a:lnTo>
                    <a:pt x="20504" y="47062"/>
                  </a:lnTo>
                  <a:lnTo>
                    <a:pt x="22600" y="46257"/>
                  </a:lnTo>
                  <a:lnTo>
                    <a:pt x="23996" y="44728"/>
                  </a:lnTo>
                  <a:lnTo>
                    <a:pt x="28883" y="35146"/>
                  </a:lnTo>
                  <a:lnTo>
                    <a:pt x="39110" y="23699"/>
                  </a:lnTo>
                  <a:lnTo>
                    <a:pt x="44832" y="20455"/>
                  </a:lnTo>
                  <a:lnTo>
                    <a:pt x="50684" y="18021"/>
                  </a:lnTo>
                  <a:lnTo>
                    <a:pt x="59556" y="12064"/>
                  </a:lnTo>
                  <a:lnTo>
                    <a:pt x="68468" y="9858"/>
                  </a:lnTo>
                  <a:lnTo>
                    <a:pt x="109490" y="7962"/>
                  </a:lnTo>
                  <a:lnTo>
                    <a:pt x="126947" y="1867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1" name="SMARTInkShape-4221"/>
            <p:cNvSpPr/>
            <p:nvPr/>
          </p:nvSpPr>
          <p:spPr>
            <a:xfrm>
              <a:off x="6509741" y="3937992"/>
              <a:ext cx="53580" cy="178595"/>
            </a:xfrm>
            <a:custGeom>
              <a:avLst/>
              <a:gdLst/>
              <a:ahLst/>
              <a:cxnLst/>
              <a:rect l="0" t="0" r="0" b="0"/>
              <a:pathLst>
                <a:path w="53580" h="178595">
                  <a:moveTo>
                    <a:pt x="53579" y="0"/>
                  </a:moveTo>
                  <a:lnTo>
                    <a:pt x="45891" y="0"/>
                  </a:lnTo>
                  <a:lnTo>
                    <a:pt x="45477" y="992"/>
                  </a:lnTo>
                  <a:lnTo>
                    <a:pt x="45018" y="4741"/>
                  </a:lnTo>
                  <a:lnTo>
                    <a:pt x="42167" y="9714"/>
                  </a:lnTo>
                  <a:lnTo>
                    <a:pt x="38585" y="15231"/>
                  </a:lnTo>
                  <a:lnTo>
                    <a:pt x="36569" y="24908"/>
                  </a:lnTo>
                  <a:lnTo>
                    <a:pt x="34979" y="38910"/>
                  </a:lnTo>
                  <a:lnTo>
                    <a:pt x="17643" y="79128"/>
                  </a:lnTo>
                  <a:lnTo>
                    <a:pt x="11512" y="97859"/>
                  </a:lnTo>
                  <a:lnTo>
                    <a:pt x="8279" y="126952"/>
                  </a:lnTo>
                  <a:lnTo>
                    <a:pt x="1931" y="144727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2" name="SMARTInkShape-4222"/>
            <p:cNvSpPr/>
            <p:nvPr/>
          </p:nvSpPr>
          <p:spPr>
            <a:xfrm>
              <a:off x="6438304" y="4036225"/>
              <a:ext cx="204808" cy="80362"/>
            </a:xfrm>
            <a:custGeom>
              <a:avLst/>
              <a:gdLst/>
              <a:ahLst/>
              <a:cxnLst/>
              <a:rect l="0" t="0" r="0" b="0"/>
              <a:pathLst>
                <a:path w="204808" h="80362">
                  <a:moveTo>
                    <a:pt x="0" y="8923"/>
                  </a:moveTo>
                  <a:lnTo>
                    <a:pt x="4740" y="8923"/>
                  </a:lnTo>
                  <a:lnTo>
                    <a:pt x="9714" y="6277"/>
                  </a:lnTo>
                  <a:lnTo>
                    <a:pt x="15232" y="2786"/>
                  </a:lnTo>
                  <a:lnTo>
                    <a:pt x="20990" y="1235"/>
                  </a:lnTo>
                  <a:lnTo>
                    <a:pt x="57813" y="157"/>
                  </a:lnTo>
                  <a:lnTo>
                    <a:pt x="97299" y="26"/>
                  </a:lnTo>
                  <a:lnTo>
                    <a:pt x="138907" y="992"/>
                  </a:lnTo>
                  <a:lnTo>
                    <a:pt x="161654" y="5140"/>
                  </a:lnTo>
                  <a:lnTo>
                    <a:pt x="204807" y="16"/>
                  </a:lnTo>
                  <a:lnTo>
                    <a:pt x="200472" y="0"/>
                  </a:lnTo>
                  <a:lnTo>
                    <a:pt x="199132" y="990"/>
                  </a:lnTo>
                  <a:lnTo>
                    <a:pt x="197644" y="4736"/>
                  </a:lnTo>
                  <a:lnTo>
                    <a:pt x="196456" y="39675"/>
                  </a:lnTo>
                  <a:lnTo>
                    <a:pt x="199101" y="45081"/>
                  </a:lnTo>
                  <a:lnTo>
                    <a:pt x="202591" y="50790"/>
                  </a:lnTo>
                  <a:lnTo>
                    <a:pt x="204142" y="56635"/>
                  </a:lnTo>
                  <a:lnTo>
                    <a:pt x="203564" y="58590"/>
                  </a:lnTo>
                  <a:lnTo>
                    <a:pt x="202186" y="59894"/>
                  </a:lnTo>
                  <a:lnTo>
                    <a:pt x="200275" y="60763"/>
                  </a:lnTo>
                  <a:lnTo>
                    <a:pt x="199001" y="62335"/>
                  </a:lnTo>
                  <a:lnTo>
                    <a:pt x="197586" y="66727"/>
                  </a:lnTo>
                  <a:lnTo>
                    <a:pt x="191665" y="71986"/>
                  </a:lnTo>
                  <a:lnTo>
                    <a:pt x="183411" y="76639"/>
                  </a:lnTo>
                  <a:lnTo>
                    <a:pt x="170028" y="79625"/>
                  </a:lnTo>
                  <a:lnTo>
                    <a:pt x="142875" y="803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3" name="SMARTInkShape-4223"/>
            <p:cNvSpPr/>
            <p:nvPr/>
          </p:nvSpPr>
          <p:spPr>
            <a:xfrm>
              <a:off x="6876023" y="4027289"/>
              <a:ext cx="97879" cy="123014"/>
            </a:xfrm>
            <a:custGeom>
              <a:avLst/>
              <a:gdLst/>
              <a:ahLst/>
              <a:cxnLst/>
              <a:rect l="0" t="0" r="0" b="0"/>
              <a:pathLst>
                <a:path w="97879" h="123014">
                  <a:moveTo>
                    <a:pt x="89132" y="8929"/>
                  </a:moveTo>
                  <a:lnTo>
                    <a:pt x="84393" y="8929"/>
                  </a:lnTo>
                  <a:lnTo>
                    <a:pt x="82996" y="7937"/>
                  </a:lnTo>
                  <a:lnTo>
                    <a:pt x="82065" y="6284"/>
                  </a:lnTo>
                  <a:lnTo>
                    <a:pt x="81445" y="4189"/>
                  </a:lnTo>
                  <a:lnTo>
                    <a:pt x="80038" y="2793"/>
                  </a:lnTo>
                  <a:lnTo>
                    <a:pt x="75831" y="1241"/>
                  </a:lnTo>
                  <a:lnTo>
                    <a:pt x="67883" y="368"/>
                  </a:lnTo>
                  <a:lnTo>
                    <a:pt x="37898" y="7202"/>
                  </a:lnTo>
                  <a:lnTo>
                    <a:pt x="27336" y="12461"/>
                  </a:lnTo>
                  <a:lnTo>
                    <a:pt x="6114" y="37503"/>
                  </a:lnTo>
                  <a:lnTo>
                    <a:pt x="2626" y="46764"/>
                  </a:lnTo>
                  <a:lnTo>
                    <a:pt x="0" y="78755"/>
                  </a:lnTo>
                  <a:lnTo>
                    <a:pt x="2555" y="87258"/>
                  </a:lnTo>
                  <a:lnTo>
                    <a:pt x="12279" y="105541"/>
                  </a:lnTo>
                  <a:lnTo>
                    <a:pt x="16069" y="109056"/>
                  </a:lnTo>
                  <a:lnTo>
                    <a:pt x="43689" y="121606"/>
                  </a:lnTo>
                  <a:lnTo>
                    <a:pt x="68613" y="123013"/>
                  </a:lnTo>
                  <a:lnTo>
                    <a:pt x="79352" y="119826"/>
                  </a:lnTo>
                  <a:lnTo>
                    <a:pt x="90975" y="112453"/>
                  </a:lnTo>
                  <a:lnTo>
                    <a:pt x="94913" y="106865"/>
                  </a:lnTo>
                  <a:lnTo>
                    <a:pt x="96662" y="100082"/>
                  </a:lnTo>
                  <a:lnTo>
                    <a:pt x="97878" y="73874"/>
                  </a:lnTo>
                  <a:lnTo>
                    <a:pt x="95334" y="64914"/>
                  </a:lnTo>
                  <a:lnTo>
                    <a:pt x="91889" y="56632"/>
                  </a:lnTo>
                  <a:lnTo>
                    <a:pt x="88957" y="41805"/>
                  </a:lnTo>
                  <a:lnTo>
                    <a:pt x="82246" y="30687"/>
                  </a:lnTo>
                  <a:lnTo>
                    <a:pt x="66232" y="11987"/>
                  </a:lnTo>
                  <a:lnTo>
                    <a:pt x="6234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4" name="SMARTInkShape-4224"/>
            <p:cNvSpPr/>
            <p:nvPr/>
          </p:nvSpPr>
          <p:spPr>
            <a:xfrm>
              <a:off x="7009805" y="4027835"/>
              <a:ext cx="115928" cy="213231"/>
            </a:xfrm>
            <a:custGeom>
              <a:avLst/>
              <a:gdLst/>
              <a:ahLst/>
              <a:cxnLst/>
              <a:rect l="0" t="0" r="0" b="0"/>
              <a:pathLst>
                <a:path w="115928" h="213231">
                  <a:moveTo>
                    <a:pt x="17858" y="79821"/>
                  </a:moveTo>
                  <a:lnTo>
                    <a:pt x="17858" y="122061"/>
                  </a:lnTo>
                  <a:lnTo>
                    <a:pt x="9756" y="163198"/>
                  </a:lnTo>
                  <a:lnTo>
                    <a:pt x="8939" y="207659"/>
                  </a:lnTo>
                  <a:lnTo>
                    <a:pt x="8932" y="211957"/>
                  </a:lnTo>
                  <a:lnTo>
                    <a:pt x="7939" y="212560"/>
                  </a:lnTo>
                  <a:lnTo>
                    <a:pt x="4189" y="213230"/>
                  </a:lnTo>
                  <a:lnTo>
                    <a:pt x="2793" y="212417"/>
                  </a:lnTo>
                  <a:lnTo>
                    <a:pt x="1862" y="210883"/>
                  </a:lnTo>
                  <a:lnTo>
                    <a:pt x="551" y="203982"/>
                  </a:lnTo>
                  <a:lnTo>
                    <a:pt x="14" y="159934"/>
                  </a:lnTo>
                  <a:lnTo>
                    <a:pt x="0" y="117379"/>
                  </a:lnTo>
                  <a:lnTo>
                    <a:pt x="2645" y="95579"/>
                  </a:lnTo>
                  <a:lnTo>
                    <a:pt x="11023" y="50986"/>
                  </a:lnTo>
                  <a:lnTo>
                    <a:pt x="18478" y="30928"/>
                  </a:lnTo>
                  <a:lnTo>
                    <a:pt x="38731" y="5681"/>
                  </a:lnTo>
                  <a:lnTo>
                    <a:pt x="47309" y="2222"/>
                  </a:lnTo>
                  <a:lnTo>
                    <a:pt x="64246" y="0"/>
                  </a:lnTo>
                  <a:lnTo>
                    <a:pt x="78786" y="4356"/>
                  </a:lnTo>
                  <a:lnTo>
                    <a:pt x="97626" y="14921"/>
                  </a:lnTo>
                  <a:lnTo>
                    <a:pt x="103912" y="17242"/>
                  </a:lnTo>
                  <a:lnTo>
                    <a:pt x="110013" y="21581"/>
                  </a:lnTo>
                  <a:lnTo>
                    <a:pt x="113387" y="26817"/>
                  </a:lnTo>
                  <a:lnTo>
                    <a:pt x="115927" y="42372"/>
                  </a:lnTo>
                  <a:lnTo>
                    <a:pt x="111298" y="48330"/>
                  </a:lnTo>
                  <a:lnTo>
                    <a:pt x="106351" y="50942"/>
                  </a:lnTo>
                  <a:lnTo>
                    <a:pt x="95091" y="52619"/>
                  </a:lnTo>
                  <a:lnTo>
                    <a:pt x="52206" y="44459"/>
                  </a:lnTo>
                  <a:lnTo>
                    <a:pt x="17858" y="35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5" name="SMARTInkShape-4225"/>
            <p:cNvSpPr/>
            <p:nvPr/>
          </p:nvSpPr>
          <p:spPr>
            <a:xfrm>
              <a:off x="7099104" y="4018929"/>
              <a:ext cx="147646" cy="213695"/>
            </a:xfrm>
            <a:custGeom>
              <a:avLst/>
              <a:gdLst/>
              <a:ahLst/>
              <a:cxnLst/>
              <a:rect l="0" t="0" r="0" b="0"/>
              <a:pathLst>
                <a:path w="147646" h="213695">
                  <a:moveTo>
                    <a:pt x="26786" y="106586"/>
                  </a:moveTo>
                  <a:lnTo>
                    <a:pt x="26786" y="146488"/>
                  </a:lnTo>
                  <a:lnTo>
                    <a:pt x="25794" y="174970"/>
                  </a:lnTo>
                  <a:lnTo>
                    <a:pt x="15762" y="204199"/>
                  </a:lnTo>
                  <a:lnTo>
                    <a:pt x="10277" y="211857"/>
                  </a:lnTo>
                  <a:lnTo>
                    <a:pt x="6881" y="212905"/>
                  </a:lnTo>
                  <a:lnTo>
                    <a:pt x="401" y="213694"/>
                  </a:lnTo>
                  <a:lnTo>
                    <a:pt x="0" y="171502"/>
                  </a:lnTo>
                  <a:lnTo>
                    <a:pt x="2643" y="139585"/>
                  </a:lnTo>
                  <a:lnTo>
                    <a:pt x="11021" y="95556"/>
                  </a:lnTo>
                  <a:lnTo>
                    <a:pt x="26970" y="53608"/>
                  </a:lnTo>
                  <a:lnTo>
                    <a:pt x="38729" y="29314"/>
                  </a:lnTo>
                  <a:lnTo>
                    <a:pt x="47307" y="19988"/>
                  </a:lnTo>
                  <a:lnTo>
                    <a:pt x="67633" y="3754"/>
                  </a:lnTo>
                  <a:lnTo>
                    <a:pt x="74044" y="1352"/>
                  </a:lnTo>
                  <a:lnTo>
                    <a:pt x="87973" y="0"/>
                  </a:lnTo>
                  <a:lnTo>
                    <a:pt x="96313" y="2329"/>
                  </a:lnTo>
                  <a:lnTo>
                    <a:pt x="126636" y="20436"/>
                  </a:lnTo>
                  <a:lnTo>
                    <a:pt x="136518" y="33986"/>
                  </a:lnTo>
                  <a:lnTo>
                    <a:pt x="142609" y="48222"/>
                  </a:lnTo>
                  <a:lnTo>
                    <a:pt x="144682" y="49817"/>
                  </a:lnTo>
                  <a:lnTo>
                    <a:pt x="147055" y="50881"/>
                  </a:lnTo>
                  <a:lnTo>
                    <a:pt x="147645" y="52582"/>
                  </a:lnTo>
                  <a:lnTo>
                    <a:pt x="147047" y="54708"/>
                  </a:lnTo>
                  <a:lnTo>
                    <a:pt x="144727" y="59717"/>
                  </a:lnTo>
                  <a:lnTo>
                    <a:pt x="143697" y="65250"/>
                  </a:lnTo>
                  <a:lnTo>
                    <a:pt x="142430" y="67123"/>
                  </a:lnTo>
                  <a:lnTo>
                    <a:pt x="140593" y="68371"/>
                  </a:lnTo>
                  <a:lnTo>
                    <a:pt x="135906" y="70750"/>
                  </a:lnTo>
                  <a:lnTo>
                    <a:pt x="127689" y="76676"/>
                  </a:lnTo>
                  <a:lnTo>
                    <a:pt x="121903" y="78410"/>
                  </a:lnTo>
                  <a:lnTo>
                    <a:pt x="108327" y="79386"/>
                  </a:lnTo>
                  <a:lnTo>
                    <a:pt x="80364" y="708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6" name="SMARTInkShape-4226"/>
            <p:cNvSpPr/>
            <p:nvPr/>
          </p:nvSpPr>
          <p:spPr>
            <a:xfrm>
              <a:off x="7268765" y="4036600"/>
              <a:ext cx="160578" cy="97846"/>
            </a:xfrm>
            <a:custGeom>
              <a:avLst/>
              <a:gdLst/>
              <a:ahLst/>
              <a:cxnLst/>
              <a:rect l="0" t="0" r="0" b="0"/>
              <a:pathLst>
                <a:path w="160578" h="97846">
                  <a:moveTo>
                    <a:pt x="0" y="97845"/>
                  </a:moveTo>
                  <a:lnTo>
                    <a:pt x="0" y="68907"/>
                  </a:lnTo>
                  <a:lnTo>
                    <a:pt x="2646" y="62494"/>
                  </a:lnTo>
                  <a:lnTo>
                    <a:pt x="6137" y="56337"/>
                  </a:lnTo>
                  <a:lnTo>
                    <a:pt x="9094" y="47292"/>
                  </a:lnTo>
                  <a:lnTo>
                    <a:pt x="14821" y="38328"/>
                  </a:lnTo>
                  <a:lnTo>
                    <a:pt x="16510" y="32367"/>
                  </a:lnTo>
                  <a:lnTo>
                    <a:pt x="17952" y="30380"/>
                  </a:lnTo>
                  <a:lnTo>
                    <a:pt x="19906" y="29056"/>
                  </a:lnTo>
                  <a:lnTo>
                    <a:pt x="22200" y="28173"/>
                  </a:lnTo>
                  <a:lnTo>
                    <a:pt x="23730" y="26593"/>
                  </a:lnTo>
                  <a:lnTo>
                    <a:pt x="25429" y="22190"/>
                  </a:lnTo>
                  <a:lnTo>
                    <a:pt x="26875" y="20620"/>
                  </a:lnTo>
                  <a:lnTo>
                    <a:pt x="31128" y="18875"/>
                  </a:lnTo>
                  <a:lnTo>
                    <a:pt x="47745" y="17601"/>
                  </a:lnTo>
                  <a:lnTo>
                    <a:pt x="53631" y="20178"/>
                  </a:lnTo>
                  <a:lnTo>
                    <a:pt x="67816" y="27208"/>
                  </a:lnTo>
                  <a:lnTo>
                    <a:pt x="108158" y="42549"/>
                  </a:lnTo>
                  <a:lnTo>
                    <a:pt x="123217" y="43758"/>
                  </a:lnTo>
                  <a:lnTo>
                    <a:pt x="131824" y="41395"/>
                  </a:lnTo>
                  <a:lnTo>
                    <a:pt x="138956" y="38030"/>
                  </a:lnTo>
                  <a:lnTo>
                    <a:pt x="154657" y="35691"/>
                  </a:lnTo>
                  <a:lnTo>
                    <a:pt x="156683" y="34581"/>
                  </a:lnTo>
                  <a:lnTo>
                    <a:pt x="158034" y="32849"/>
                  </a:lnTo>
                  <a:lnTo>
                    <a:pt x="159534" y="28278"/>
                  </a:lnTo>
                  <a:lnTo>
                    <a:pt x="160577" y="14355"/>
                  </a:lnTo>
                  <a:lnTo>
                    <a:pt x="159637" y="12420"/>
                  </a:lnTo>
                  <a:lnTo>
                    <a:pt x="158019" y="11129"/>
                  </a:lnTo>
                  <a:lnTo>
                    <a:pt x="153573" y="9695"/>
                  </a:lnTo>
                  <a:lnTo>
                    <a:pt x="148292" y="9058"/>
                  </a:lnTo>
                  <a:lnTo>
                    <a:pt x="142637" y="6129"/>
                  </a:lnTo>
                  <a:lnTo>
                    <a:pt x="136816" y="2512"/>
                  </a:lnTo>
                  <a:lnTo>
                    <a:pt x="126969" y="476"/>
                  </a:lnTo>
                  <a:lnTo>
                    <a:pt x="117286" y="0"/>
                  </a:lnTo>
                  <a:lnTo>
                    <a:pt x="109013" y="2434"/>
                  </a:lnTo>
                  <a:lnTo>
                    <a:pt x="101036" y="5831"/>
                  </a:lnTo>
                  <a:lnTo>
                    <a:pt x="90876" y="7340"/>
                  </a:lnTo>
                  <a:lnTo>
                    <a:pt x="86381" y="9727"/>
                  </a:lnTo>
                  <a:lnTo>
                    <a:pt x="78741" y="17671"/>
                  </a:lnTo>
                  <a:lnTo>
                    <a:pt x="74684" y="25170"/>
                  </a:lnTo>
                  <a:lnTo>
                    <a:pt x="71888" y="31811"/>
                  </a:lnTo>
                  <a:lnTo>
                    <a:pt x="65728" y="42120"/>
                  </a:lnTo>
                  <a:lnTo>
                    <a:pt x="63939" y="51911"/>
                  </a:lnTo>
                  <a:lnTo>
                    <a:pt x="65790" y="60232"/>
                  </a:lnTo>
                  <a:lnTo>
                    <a:pt x="77823" y="81905"/>
                  </a:lnTo>
                  <a:lnTo>
                    <a:pt x="98226" y="978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7" name="SMARTInkShape-4227"/>
            <p:cNvSpPr/>
            <p:nvPr/>
          </p:nvSpPr>
          <p:spPr>
            <a:xfrm>
              <a:off x="7465218" y="4036251"/>
              <a:ext cx="53447" cy="112164"/>
            </a:xfrm>
            <a:custGeom>
              <a:avLst/>
              <a:gdLst/>
              <a:ahLst/>
              <a:cxnLst/>
              <a:rect l="0" t="0" r="0" b="0"/>
              <a:pathLst>
                <a:path w="53447" h="112164">
                  <a:moveTo>
                    <a:pt x="35719" y="8897"/>
                  </a:moveTo>
                  <a:lnTo>
                    <a:pt x="30979" y="4157"/>
                  </a:lnTo>
                  <a:lnTo>
                    <a:pt x="26005" y="1829"/>
                  </a:lnTo>
                  <a:lnTo>
                    <a:pt x="4699" y="0"/>
                  </a:lnTo>
                  <a:lnTo>
                    <a:pt x="3132" y="981"/>
                  </a:lnTo>
                  <a:lnTo>
                    <a:pt x="2089" y="2628"/>
                  </a:lnTo>
                  <a:lnTo>
                    <a:pt x="619" y="9685"/>
                  </a:lnTo>
                  <a:lnTo>
                    <a:pt x="413" y="12400"/>
                  </a:lnTo>
                  <a:lnTo>
                    <a:pt x="4863" y="25700"/>
                  </a:lnTo>
                  <a:lnTo>
                    <a:pt x="34555" y="68846"/>
                  </a:lnTo>
                  <a:lnTo>
                    <a:pt x="40163" y="77874"/>
                  </a:lnTo>
                  <a:lnTo>
                    <a:pt x="43647" y="85194"/>
                  </a:lnTo>
                  <a:lnTo>
                    <a:pt x="50195" y="94894"/>
                  </a:lnTo>
                  <a:lnTo>
                    <a:pt x="53446" y="106589"/>
                  </a:lnTo>
                  <a:lnTo>
                    <a:pt x="48799" y="111706"/>
                  </a:lnTo>
                  <a:lnTo>
                    <a:pt x="46423" y="112163"/>
                  </a:lnTo>
                  <a:lnTo>
                    <a:pt x="43847" y="111476"/>
                  </a:lnTo>
                  <a:lnTo>
                    <a:pt x="41137" y="110025"/>
                  </a:lnTo>
                  <a:lnTo>
                    <a:pt x="19651" y="104860"/>
                  </a:lnTo>
                  <a:lnTo>
                    <a:pt x="0" y="892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8" name="SMARTInkShape-4228"/>
            <p:cNvSpPr/>
            <p:nvPr/>
          </p:nvSpPr>
          <p:spPr>
            <a:xfrm>
              <a:off x="7536655" y="4054491"/>
              <a:ext cx="89144" cy="88885"/>
            </a:xfrm>
            <a:custGeom>
              <a:avLst/>
              <a:gdLst/>
              <a:ahLst/>
              <a:cxnLst/>
              <a:rect l="0" t="0" r="0" b="0"/>
              <a:pathLst>
                <a:path w="89144" h="88885">
                  <a:moveTo>
                    <a:pt x="0" y="53165"/>
                  </a:moveTo>
                  <a:lnTo>
                    <a:pt x="37501" y="53165"/>
                  </a:lnTo>
                  <a:lnTo>
                    <a:pt x="44119" y="50519"/>
                  </a:lnTo>
                  <a:lnTo>
                    <a:pt x="50366" y="47028"/>
                  </a:lnTo>
                  <a:lnTo>
                    <a:pt x="59463" y="44071"/>
                  </a:lnTo>
                  <a:lnTo>
                    <a:pt x="68441" y="38344"/>
                  </a:lnTo>
                  <a:lnTo>
                    <a:pt x="77386" y="35213"/>
                  </a:lnTo>
                  <a:lnTo>
                    <a:pt x="83342" y="30965"/>
                  </a:lnTo>
                  <a:lnTo>
                    <a:pt x="86651" y="25769"/>
                  </a:lnTo>
                  <a:lnTo>
                    <a:pt x="89143" y="10245"/>
                  </a:lnTo>
                  <a:lnTo>
                    <a:pt x="84512" y="4288"/>
                  </a:lnTo>
                  <a:lnTo>
                    <a:pt x="79564" y="1677"/>
                  </a:lnTo>
                  <a:lnTo>
                    <a:pt x="68303" y="0"/>
                  </a:lnTo>
                  <a:lnTo>
                    <a:pt x="62438" y="2416"/>
                  </a:lnTo>
                  <a:lnTo>
                    <a:pt x="56524" y="5805"/>
                  </a:lnTo>
                  <a:lnTo>
                    <a:pt x="47616" y="8705"/>
                  </a:lnTo>
                  <a:lnTo>
                    <a:pt x="41669" y="12900"/>
                  </a:lnTo>
                  <a:lnTo>
                    <a:pt x="32742" y="25580"/>
                  </a:lnTo>
                  <a:lnTo>
                    <a:pt x="19256" y="56044"/>
                  </a:lnTo>
                  <a:lnTo>
                    <a:pt x="17982" y="73992"/>
                  </a:lnTo>
                  <a:lnTo>
                    <a:pt x="20561" y="79950"/>
                  </a:lnTo>
                  <a:lnTo>
                    <a:pt x="22637" y="82928"/>
                  </a:lnTo>
                  <a:lnTo>
                    <a:pt x="27590" y="86236"/>
                  </a:lnTo>
                  <a:lnTo>
                    <a:pt x="35719" y="888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9" name="SMARTInkShape-4229"/>
            <p:cNvSpPr/>
            <p:nvPr/>
          </p:nvSpPr>
          <p:spPr>
            <a:xfrm>
              <a:off x="7670756" y="3991570"/>
              <a:ext cx="97888" cy="183391"/>
            </a:xfrm>
            <a:custGeom>
              <a:avLst/>
              <a:gdLst/>
              <a:ahLst/>
              <a:cxnLst/>
              <a:rect l="0" t="0" r="0" b="0"/>
              <a:pathLst>
                <a:path w="97888" h="183391">
                  <a:moveTo>
                    <a:pt x="44493" y="116086"/>
                  </a:moveTo>
                  <a:lnTo>
                    <a:pt x="44493" y="107189"/>
                  </a:lnTo>
                  <a:lnTo>
                    <a:pt x="39754" y="111907"/>
                  </a:lnTo>
                  <a:lnTo>
                    <a:pt x="34780" y="114229"/>
                  </a:lnTo>
                  <a:lnTo>
                    <a:pt x="32065" y="114848"/>
                  </a:lnTo>
                  <a:lnTo>
                    <a:pt x="23502" y="120460"/>
                  </a:lnTo>
                  <a:lnTo>
                    <a:pt x="5784" y="137045"/>
                  </a:lnTo>
                  <a:lnTo>
                    <a:pt x="2485" y="142930"/>
                  </a:lnTo>
                  <a:lnTo>
                    <a:pt x="366" y="154792"/>
                  </a:lnTo>
                  <a:lnTo>
                    <a:pt x="0" y="163714"/>
                  </a:lnTo>
                  <a:lnTo>
                    <a:pt x="2560" y="169665"/>
                  </a:lnTo>
                  <a:lnTo>
                    <a:pt x="4631" y="172641"/>
                  </a:lnTo>
                  <a:lnTo>
                    <a:pt x="9579" y="175948"/>
                  </a:lnTo>
                  <a:lnTo>
                    <a:pt x="15086" y="178410"/>
                  </a:lnTo>
                  <a:lnTo>
                    <a:pt x="20840" y="182812"/>
                  </a:lnTo>
                  <a:lnTo>
                    <a:pt x="24756" y="183390"/>
                  </a:lnTo>
                  <a:lnTo>
                    <a:pt x="46243" y="179422"/>
                  </a:lnTo>
                  <a:lnTo>
                    <a:pt x="60777" y="169358"/>
                  </a:lnTo>
                  <a:lnTo>
                    <a:pt x="76337" y="154317"/>
                  </a:lnTo>
                  <a:lnTo>
                    <a:pt x="82790" y="144322"/>
                  </a:lnTo>
                  <a:lnTo>
                    <a:pt x="94907" y="104090"/>
                  </a:lnTo>
                  <a:lnTo>
                    <a:pt x="97887" y="62503"/>
                  </a:lnTo>
                  <a:lnTo>
                    <a:pt x="96997" y="50599"/>
                  </a:lnTo>
                  <a:lnTo>
                    <a:pt x="88970" y="22012"/>
                  </a:lnTo>
                  <a:lnTo>
                    <a:pt x="82237" y="9162"/>
                  </a:lnTo>
                  <a:lnTo>
                    <a:pt x="8021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0" name="SMARTInkShape-4230"/>
            <p:cNvSpPr/>
            <p:nvPr/>
          </p:nvSpPr>
          <p:spPr>
            <a:xfrm>
              <a:off x="5340071" y="4339873"/>
              <a:ext cx="98110" cy="106990"/>
            </a:xfrm>
            <a:custGeom>
              <a:avLst/>
              <a:gdLst/>
              <a:ahLst/>
              <a:cxnLst/>
              <a:rect l="0" t="0" r="0" b="0"/>
              <a:pathLst>
                <a:path w="98110" h="106990">
                  <a:moveTo>
                    <a:pt x="8812" y="71391"/>
                  </a:moveTo>
                  <a:lnTo>
                    <a:pt x="8812" y="92642"/>
                  </a:lnTo>
                  <a:lnTo>
                    <a:pt x="9804" y="94489"/>
                  </a:lnTo>
                  <a:lnTo>
                    <a:pt x="11457" y="95719"/>
                  </a:lnTo>
                  <a:lnTo>
                    <a:pt x="13551" y="96540"/>
                  </a:lnTo>
                  <a:lnTo>
                    <a:pt x="14948" y="98079"/>
                  </a:lnTo>
                  <a:lnTo>
                    <a:pt x="17709" y="106989"/>
                  </a:lnTo>
                  <a:lnTo>
                    <a:pt x="17738" y="94672"/>
                  </a:lnTo>
                  <a:lnTo>
                    <a:pt x="15094" y="89015"/>
                  </a:lnTo>
                  <a:lnTo>
                    <a:pt x="11604" y="83193"/>
                  </a:lnTo>
                  <a:lnTo>
                    <a:pt x="482" y="45154"/>
                  </a:lnTo>
                  <a:lnTo>
                    <a:pt x="0" y="32806"/>
                  </a:lnTo>
                  <a:lnTo>
                    <a:pt x="2580" y="26792"/>
                  </a:lnTo>
                  <a:lnTo>
                    <a:pt x="6042" y="20813"/>
                  </a:lnTo>
                  <a:lnTo>
                    <a:pt x="8984" y="11868"/>
                  </a:lnTo>
                  <a:lnTo>
                    <a:pt x="13187" y="5911"/>
                  </a:lnTo>
                  <a:lnTo>
                    <a:pt x="18363" y="2602"/>
                  </a:lnTo>
                  <a:lnTo>
                    <a:pt x="29770" y="478"/>
                  </a:lnTo>
                  <a:lnTo>
                    <a:pt x="47518" y="0"/>
                  </a:lnTo>
                  <a:lnTo>
                    <a:pt x="53465" y="2620"/>
                  </a:lnTo>
                  <a:lnTo>
                    <a:pt x="59415" y="6101"/>
                  </a:lnTo>
                  <a:lnTo>
                    <a:pt x="71320" y="8334"/>
                  </a:lnTo>
                  <a:lnTo>
                    <a:pt x="74296" y="8518"/>
                  </a:lnTo>
                  <a:lnTo>
                    <a:pt x="80249" y="11367"/>
                  </a:lnTo>
                  <a:lnTo>
                    <a:pt x="86202" y="14948"/>
                  </a:lnTo>
                  <a:lnTo>
                    <a:pt x="98109" y="178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1" name="SMARTInkShape-4231"/>
            <p:cNvSpPr/>
            <p:nvPr/>
          </p:nvSpPr>
          <p:spPr>
            <a:xfrm>
              <a:off x="5500688" y="4384476"/>
              <a:ext cx="8930" cy="44650"/>
            </a:xfrm>
            <a:custGeom>
              <a:avLst/>
              <a:gdLst/>
              <a:ahLst/>
              <a:cxnLst/>
              <a:rect l="0" t="0" r="0" b="0"/>
              <a:pathLst>
                <a:path w="8930" h="44650">
                  <a:moveTo>
                    <a:pt x="8929" y="0"/>
                  </a:moveTo>
                  <a:lnTo>
                    <a:pt x="8929" y="4741"/>
                  </a:lnTo>
                  <a:lnTo>
                    <a:pt x="7937" y="6137"/>
                  </a:lnTo>
                  <a:lnTo>
                    <a:pt x="6283" y="7068"/>
                  </a:lnTo>
                  <a:lnTo>
                    <a:pt x="4190" y="7688"/>
                  </a:lnTo>
                  <a:lnTo>
                    <a:pt x="2792" y="9095"/>
                  </a:lnTo>
                  <a:lnTo>
                    <a:pt x="1241" y="13302"/>
                  </a:lnTo>
                  <a:lnTo>
                    <a:pt x="0" y="44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2" name="SMARTInkShape-4232"/>
            <p:cNvSpPr/>
            <p:nvPr/>
          </p:nvSpPr>
          <p:spPr>
            <a:xfrm>
              <a:off x="5518547" y="4357687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368" y="893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3" name="SMARTInkShape-4233"/>
            <p:cNvSpPr/>
            <p:nvPr/>
          </p:nvSpPr>
          <p:spPr>
            <a:xfrm>
              <a:off x="5589984" y="4384476"/>
              <a:ext cx="71438" cy="53175"/>
            </a:xfrm>
            <a:custGeom>
              <a:avLst/>
              <a:gdLst/>
              <a:ahLst/>
              <a:cxnLst/>
              <a:rect l="0" t="0" r="0" b="0"/>
              <a:pathLst>
                <a:path w="71438" h="53175">
                  <a:moveTo>
                    <a:pt x="71437" y="0"/>
                  </a:moveTo>
                  <a:lnTo>
                    <a:pt x="28631" y="0"/>
                  </a:lnTo>
                  <a:lnTo>
                    <a:pt x="15246" y="0"/>
                  </a:lnTo>
                  <a:lnTo>
                    <a:pt x="13142" y="993"/>
                  </a:lnTo>
                  <a:lnTo>
                    <a:pt x="11738" y="2647"/>
                  </a:lnTo>
                  <a:lnTo>
                    <a:pt x="9484" y="7688"/>
                  </a:lnTo>
                  <a:lnTo>
                    <a:pt x="13834" y="13302"/>
                  </a:lnTo>
                  <a:lnTo>
                    <a:pt x="29935" y="29888"/>
                  </a:lnTo>
                  <a:lnTo>
                    <a:pt x="38440" y="33128"/>
                  </a:lnTo>
                  <a:lnTo>
                    <a:pt x="47841" y="35560"/>
                  </a:lnTo>
                  <a:lnTo>
                    <a:pt x="61963" y="42559"/>
                  </a:lnTo>
                  <a:lnTo>
                    <a:pt x="65122" y="43256"/>
                  </a:lnTo>
                  <a:lnTo>
                    <a:pt x="67226" y="44713"/>
                  </a:lnTo>
                  <a:lnTo>
                    <a:pt x="68630" y="46676"/>
                  </a:lnTo>
                  <a:lnTo>
                    <a:pt x="71274" y="53174"/>
                  </a:lnTo>
                  <a:lnTo>
                    <a:pt x="64276" y="47362"/>
                  </a:lnTo>
                  <a:lnTo>
                    <a:pt x="56197" y="44460"/>
                  </a:lnTo>
                  <a:lnTo>
                    <a:pt x="47519" y="38750"/>
                  </a:lnTo>
                  <a:lnTo>
                    <a:pt x="37672" y="36617"/>
                  </a:lnTo>
                  <a:lnTo>
                    <a:pt x="23619" y="34993"/>
                  </a:lnTo>
                  <a:lnTo>
                    <a:pt x="0" y="267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4" name="SMARTInkShape-4234"/>
            <p:cNvSpPr/>
            <p:nvPr/>
          </p:nvSpPr>
          <p:spPr>
            <a:xfrm>
              <a:off x="5732859" y="4348757"/>
              <a:ext cx="8931" cy="89298"/>
            </a:xfrm>
            <a:custGeom>
              <a:avLst/>
              <a:gdLst/>
              <a:ahLst/>
              <a:cxnLst/>
              <a:rect l="0" t="0" r="0" b="0"/>
              <a:pathLst>
                <a:path w="8931" h="89298">
                  <a:moveTo>
                    <a:pt x="8930" y="0"/>
                  </a:moveTo>
                  <a:lnTo>
                    <a:pt x="8930" y="29889"/>
                  </a:lnTo>
                  <a:lnTo>
                    <a:pt x="6284" y="35774"/>
                  </a:lnTo>
                  <a:lnTo>
                    <a:pt x="4190" y="38732"/>
                  </a:lnTo>
                  <a:lnTo>
                    <a:pt x="1242" y="52377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5" name="SMARTInkShape-4235"/>
            <p:cNvSpPr/>
            <p:nvPr/>
          </p:nvSpPr>
          <p:spPr>
            <a:xfrm>
              <a:off x="5786437" y="4384476"/>
              <a:ext cx="80214" cy="80368"/>
            </a:xfrm>
            <a:custGeom>
              <a:avLst/>
              <a:gdLst/>
              <a:ahLst/>
              <a:cxnLst/>
              <a:rect l="0" t="0" r="0" b="0"/>
              <a:pathLst>
                <a:path w="80214" h="80368">
                  <a:moveTo>
                    <a:pt x="0" y="0"/>
                  </a:moveTo>
                  <a:lnTo>
                    <a:pt x="0" y="41681"/>
                  </a:lnTo>
                  <a:lnTo>
                    <a:pt x="0" y="47629"/>
                  </a:lnTo>
                  <a:lnTo>
                    <a:pt x="992" y="49613"/>
                  </a:lnTo>
                  <a:lnTo>
                    <a:pt x="2646" y="50934"/>
                  </a:lnTo>
                  <a:lnTo>
                    <a:pt x="4740" y="51816"/>
                  </a:lnTo>
                  <a:lnTo>
                    <a:pt x="6138" y="51411"/>
                  </a:lnTo>
                  <a:lnTo>
                    <a:pt x="7068" y="50149"/>
                  </a:lnTo>
                  <a:lnTo>
                    <a:pt x="8378" y="43632"/>
                  </a:lnTo>
                  <a:lnTo>
                    <a:pt x="8821" y="32542"/>
                  </a:lnTo>
                  <a:lnTo>
                    <a:pt x="11527" y="26700"/>
                  </a:lnTo>
                  <a:lnTo>
                    <a:pt x="31052" y="4712"/>
                  </a:lnTo>
                  <a:lnTo>
                    <a:pt x="36291" y="2094"/>
                  </a:lnTo>
                  <a:lnTo>
                    <a:pt x="53629" y="184"/>
                  </a:lnTo>
                  <a:lnTo>
                    <a:pt x="56588" y="123"/>
                  </a:lnTo>
                  <a:lnTo>
                    <a:pt x="62523" y="2701"/>
                  </a:lnTo>
                  <a:lnTo>
                    <a:pt x="74417" y="12440"/>
                  </a:lnTo>
                  <a:lnTo>
                    <a:pt x="77723" y="18097"/>
                  </a:lnTo>
                  <a:lnTo>
                    <a:pt x="79845" y="29813"/>
                  </a:lnTo>
                  <a:lnTo>
                    <a:pt x="80213" y="38709"/>
                  </a:lnTo>
                  <a:lnTo>
                    <a:pt x="77653" y="44655"/>
                  </a:lnTo>
                  <a:lnTo>
                    <a:pt x="74199" y="50604"/>
                  </a:lnTo>
                  <a:lnTo>
                    <a:pt x="71263" y="59532"/>
                  </a:lnTo>
                  <a:lnTo>
                    <a:pt x="65543" y="68461"/>
                  </a:lnTo>
                  <a:lnTo>
                    <a:pt x="62508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6" name="SMARTInkShape-4236"/>
            <p:cNvSpPr/>
            <p:nvPr/>
          </p:nvSpPr>
          <p:spPr>
            <a:xfrm>
              <a:off x="5929312" y="4393515"/>
              <a:ext cx="80323" cy="178486"/>
            </a:xfrm>
            <a:custGeom>
              <a:avLst/>
              <a:gdLst/>
              <a:ahLst/>
              <a:cxnLst/>
              <a:rect l="0" t="0" r="0" b="0"/>
              <a:pathLst>
                <a:path w="80323" h="178486">
                  <a:moveTo>
                    <a:pt x="44649" y="8821"/>
                  </a:moveTo>
                  <a:lnTo>
                    <a:pt x="44649" y="259"/>
                  </a:lnTo>
                  <a:lnTo>
                    <a:pt x="39909" y="0"/>
                  </a:lnTo>
                  <a:lnTo>
                    <a:pt x="34936" y="2584"/>
                  </a:lnTo>
                  <a:lnTo>
                    <a:pt x="29417" y="6049"/>
                  </a:lnTo>
                  <a:lnTo>
                    <a:pt x="20733" y="8991"/>
                  </a:lnTo>
                  <a:lnTo>
                    <a:pt x="5939" y="21142"/>
                  </a:lnTo>
                  <a:lnTo>
                    <a:pt x="2640" y="26864"/>
                  </a:lnTo>
                  <a:lnTo>
                    <a:pt x="348" y="35450"/>
                  </a:lnTo>
                  <a:lnTo>
                    <a:pt x="155" y="39839"/>
                  </a:lnTo>
                  <a:lnTo>
                    <a:pt x="1096" y="41405"/>
                  </a:lnTo>
                  <a:lnTo>
                    <a:pt x="2715" y="42450"/>
                  </a:lnTo>
                  <a:lnTo>
                    <a:pt x="4787" y="43146"/>
                  </a:lnTo>
                  <a:lnTo>
                    <a:pt x="18097" y="51423"/>
                  </a:lnTo>
                  <a:lnTo>
                    <a:pt x="42808" y="55936"/>
                  </a:lnTo>
                  <a:lnTo>
                    <a:pt x="49784" y="59526"/>
                  </a:lnTo>
                  <a:lnTo>
                    <a:pt x="59290" y="62540"/>
                  </a:lnTo>
                  <a:lnTo>
                    <a:pt x="74382" y="74716"/>
                  </a:lnTo>
                  <a:lnTo>
                    <a:pt x="77707" y="80441"/>
                  </a:lnTo>
                  <a:lnTo>
                    <a:pt x="79579" y="91888"/>
                  </a:lnTo>
                  <a:lnTo>
                    <a:pt x="80322" y="123329"/>
                  </a:lnTo>
                  <a:lnTo>
                    <a:pt x="77701" y="131812"/>
                  </a:lnTo>
                  <a:lnTo>
                    <a:pt x="65133" y="148453"/>
                  </a:lnTo>
                  <a:lnTo>
                    <a:pt x="55459" y="157570"/>
                  </a:lnTo>
                  <a:lnTo>
                    <a:pt x="27335" y="175834"/>
                  </a:lnTo>
                  <a:lnTo>
                    <a:pt x="11978" y="178136"/>
                  </a:lnTo>
                  <a:lnTo>
                    <a:pt x="0" y="1784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7" name="SMARTInkShape-4237"/>
            <p:cNvSpPr/>
            <p:nvPr/>
          </p:nvSpPr>
          <p:spPr>
            <a:xfrm>
              <a:off x="6107906" y="4366617"/>
              <a:ext cx="98227" cy="97702"/>
            </a:xfrm>
            <a:custGeom>
              <a:avLst/>
              <a:gdLst/>
              <a:ahLst/>
              <a:cxnLst/>
              <a:rect l="0" t="0" r="0" b="0"/>
              <a:pathLst>
                <a:path w="98227" h="97702">
                  <a:moveTo>
                    <a:pt x="0" y="17859"/>
                  </a:moveTo>
                  <a:lnTo>
                    <a:pt x="4740" y="17859"/>
                  </a:lnTo>
                  <a:lnTo>
                    <a:pt x="6136" y="18852"/>
                  </a:lnTo>
                  <a:lnTo>
                    <a:pt x="7068" y="20506"/>
                  </a:lnTo>
                  <a:lnTo>
                    <a:pt x="8685" y="26954"/>
                  </a:lnTo>
                  <a:lnTo>
                    <a:pt x="9916" y="56820"/>
                  </a:lnTo>
                  <a:lnTo>
                    <a:pt x="19953" y="80208"/>
                  </a:lnTo>
                  <a:lnTo>
                    <a:pt x="30179" y="92241"/>
                  </a:lnTo>
                  <a:lnTo>
                    <a:pt x="35902" y="95567"/>
                  </a:lnTo>
                  <a:lnTo>
                    <a:pt x="47661" y="97701"/>
                  </a:lnTo>
                  <a:lnTo>
                    <a:pt x="53594" y="95347"/>
                  </a:lnTo>
                  <a:lnTo>
                    <a:pt x="65487" y="85752"/>
                  </a:lnTo>
                  <a:lnTo>
                    <a:pt x="83344" y="60722"/>
                  </a:lnTo>
                  <a:lnTo>
                    <a:pt x="86651" y="51462"/>
                  </a:lnTo>
                  <a:lnTo>
                    <a:pt x="89113" y="41724"/>
                  </a:lnTo>
                  <a:lnTo>
                    <a:pt x="95086" y="29671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8" name="SMARTInkShape-4238"/>
            <p:cNvSpPr/>
            <p:nvPr/>
          </p:nvSpPr>
          <p:spPr>
            <a:xfrm>
              <a:off x="6241851" y="4366635"/>
              <a:ext cx="116038" cy="169495"/>
            </a:xfrm>
            <a:custGeom>
              <a:avLst/>
              <a:gdLst/>
              <a:ahLst/>
              <a:cxnLst/>
              <a:rect l="0" t="0" r="0" b="0"/>
              <a:pathLst>
                <a:path w="116038" h="169495">
                  <a:moveTo>
                    <a:pt x="0" y="133927"/>
                  </a:moveTo>
                  <a:lnTo>
                    <a:pt x="0" y="169494"/>
                  </a:lnTo>
                  <a:lnTo>
                    <a:pt x="0" y="127404"/>
                  </a:lnTo>
                  <a:lnTo>
                    <a:pt x="0" y="86270"/>
                  </a:lnTo>
                  <a:lnTo>
                    <a:pt x="992" y="68433"/>
                  </a:lnTo>
                  <a:lnTo>
                    <a:pt x="18092" y="26770"/>
                  </a:lnTo>
                  <a:lnTo>
                    <a:pt x="29812" y="7699"/>
                  </a:lnTo>
                  <a:lnTo>
                    <a:pt x="38385" y="3411"/>
                  </a:lnTo>
                  <a:lnTo>
                    <a:pt x="82299" y="71"/>
                  </a:lnTo>
                  <a:lnTo>
                    <a:pt x="99821" y="0"/>
                  </a:lnTo>
                  <a:lnTo>
                    <a:pt x="106543" y="2636"/>
                  </a:lnTo>
                  <a:lnTo>
                    <a:pt x="109724" y="4728"/>
                  </a:lnTo>
                  <a:lnTo>
                    <a:pt x="111845" y="7115"/>
                  </a:lnTo>
                  <a:lnTo>
                    <a:pt x="115528" y="16234"/>
                  </a:lnTo>
                  <a:lnTo>
                    <a:pt x="116037" y="30129"/>
                  </a:lnTo>
                  <a:lnTo>
                    <a:pt x="115062" y="31986"/>
                  </a:lnTo>
                  <a:lnTo>
                    <a:pt x="113418" y="33224"/>
                  </a:lnTo>
                  <a:lnTo>
                    <a:pt x="108947" y="35592"/>
                  </a:lnTo>
                  <a:lnTo>
                    <a:pt x="100852" y="41511"/>
                  </a:lnTo>
                  <a:lnTo>
                    <a:pt x="92170" y="44699"/>
                  </a:lnTo>
                  <a:lnTo>
                    <a:pt x="83313" y="50494"/>
                  </a:lnTo>
                  <a:lnTo>
                    <a:pt x="74405" y="52652"/>
                  </a:lnTo>
                  <a:lnTo>
                    <a:pt x="62508" y="535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0" name="SMARTInkShape-Group498"/>
          <p:cNvGrpSpPr/>
          <p:nvPr/>
        </p:nvGrpSpPr>
        <p:grpSpPr>
          <a:xfrm>
            <a:off x="4760089" y="4438054"/>
            <a:ext cx="1079926" cy="258961"/>
            <a:chOff x="4760089" y="4438054"/>
            <a:chExt cx="1079926" cy="258961"/>
          </a:xfrm>
        </p:grpSpPr>
        <p:sp>
          <p:nvSpPr>
            <p:cNvPr id="1160" name="SMARTInkShape-4239"/>
            <p:cNvSpPr/>
            <p:nvPr/>
          </p:nvSpPr>
          <p:spPr>
            <a:xfrm>
              <a:off x="4760089" y="4491632"/>
              <a:ext cx="133381" cy="133947"/>
            </a:xfrm>
            <a:custGeom>
              <a:avLst/>
              <a:gdLst/>
              <a:ahLst/>
              <a:cxnLst/>
              <a:rect l="0" t="0" r="0" b="0"/>
              <a:pathLst>
                <a:path w="133381" h="133947">
                  <a:moveTo>
                    <a:pt x="133380" y="0"/>
                  </a:moveTo>
                  <a:lnTo>
                    <a:pt x="103568" y="0"/>
                  </a:lnTo>
                  <a:lnTo>
                    <a:pt x="64353" y="11025"/>
                  </a:lnTo>
                  <a:lnTo>
                    <a:pt x="56069" y="14822"/>
                  </a:lnTo>
                  <a:lnTo>
                    <a:pt x="28818" y="22201"/>
                  </a:lnTo>
                  <a:lnTo>
                    <a:pt x="12441" y="33012"/>
                  </a:lnTo>
                  <a:lnTo>
                    <a:pt x="5876" y="38815"/>
                  </a:lnTo>
                  <a:lnTo>
                    <a:pt x="2298" y="44702"/>
                  </a:lnTo>
                  <a:lnTo>
                    <a:pt x="0" y="56566"/>
                  </a:lnTo>
                  <a:lnTo>
                    <a:pt x="2332" y="62513"/>
                  </a:lnTo>
                  <a:lnTo>
                    <a:pt x="4342" y="65488"/>
                  </a:lnTo>
                  <a:lnTo>
                    <a:pt x="6675" y="67471"/>
                  </a:lnTo>
                  <a:lnTo>
                    <a:pt x="25180" y="75656"/>
                  </a:lnTo>
                  <a:lnTo>
                    <a:pt x="66824" y="79954"/>
                  </a:lnTo>
                  <a:lnTo>
                    <a:pt x="76679" y="77538"/>
                  </a:lnTo>
                  <a:lnTo>
                    <a:pt x="85359" y="74149"/>
                  </a:lnTo>
                  <a:lnTo>
                    <a:pt x="103402" y="71795"/>
                  </a:lnTo>
                  <a:lnTo>
                    <a:pt x="104466" y="70684"/>
                  </a:lnTo>
                  <a:lnTo>
                    <a:pt x="106310" y="63781"/>
                  </a:lnTo>
                  <a:lnTo>
                    <a:pt x="105411" y="63357"/>
                  </a:lnTo>
                  <a:lnTo>
                    <a:pt x="63141" y="62511"/>
                  </a:lnTo>
                  <a:lnTo>
                    <a:pt x="46532" y="67250"/>
                  </a:lnTo>
                  <a:lnTo>
                    <a:pt x="30272" y="77740"/>
                  </a:lnTo>
                  <a:lnTo>
                    <a:pt x="14458" y="92320"/>
                  </a:lnTo>
                  <a:lnTo>
                    <a:pt x="11072" y="98248"/>
                  </a:lnTo>
                  <a:lnTo>
                    <a:pt x="8899" y="110137"/>
                  </a:lnTo>
                  <a:lnTo>
                    <a:pt x="9713" y="112121"/>
                  </a:lnTo>
                  <a:lnTo>
                    <a:pt x="11248" y="113442"/>
                  </a:lnTo>
                  <a:lnTo>
                    <a:pt x="15599" y="115903"/>
                  </a:lnTo>
                  <a:lnTo>
                    <a:pt x="34109" y="128360"/>
                  </a:lnTo>
                  <a:lnTo>
                    <a:pt x="55378" y="132843"/>
                  </a:lnTo>
                  <a:lnTo>
                    <a:pt x="70872" y="1339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1" name="SMARTInkShape-4240"/>
            <p:cNvSpPr/>
            <p:nvPr/>
          </p:nvSpPr>
          <p:spPr>
            <a:xfrm>
              <a:off x="4911328" y="4527351"/>
              <a:ext cx="98228" cy="98228"/>
            </a:xfrm>
            <a:custGeom>
              <a:avLst/>
              <a:gdLst/>
              <a:ahLst/>
              <a:cxnLst/>
              <a:rect l="0" t="0" r="0" b="0"/>
              <a:pathLst>
                <a:path w="98228" h="98228">
                  <a:moveTo>
                    <a:pt x="0" y="0"/>
                  </a:moveTo>
                  <a:lnTo>
                    <a:pt x="0" y="12429"/>
                  </a:lnTo>
                  <a:lnTo>
                    <a:pt x="2645" y="18092"/>
                  </a:lnTo>
                  <a:lnTo>
                    <a:pt x="20990" y="38709"/>
                  </a:lnTo>
                  <a:lnTo>
                    <a:pt x="42807" y="56225"/>
                  </a:lnTo>
                  <a:lnTo>
                    <a:pt x="56191" y="73174"/>
                  </a:lnTo>
                  <a:lnTo>
                    <a:pt x="62346" y="77170"/>
                  </a:lnTo>
                  <a:lnTo>
                    <a:pt x="68389" y="79939"/>
                  </a:lnTo>
                  <a:lnTo>
                    <a:pt x="89292" y="95731"/>
                  </a:lnTo>
                  <a:lnTo>
                    <a:pt x="98227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2" name="SMARTInkShape-4241"/>
            <p:cNvSpPr/>
            <p:nvPr/>
          </p:nvSpPr>
          <p:spPr>
            <a:xfrm>
              <a:off x="4911328" y="4545211"/>
              <a:ext cx="125017" cy="62508"/>
            </a:xfrm>
            <a:custGeom>
              <a:avLst/>
              <a:gdLst/>
              <a:ahLst/>
              <a:cxnLst/>
              <a:rect l="0" t="0" r="0" b="0"/>
              <a:pathLst>
                <a:path w="125017" h="62508">
                  <a:moveTo>
                    <a:pt x="125016" y="0"/>
                  </a:moveTo>
                  <a:lnTo>
                    <a:pt x="90463" y="0"/>
                  </a:lnTo>
                  <a:lnTo>
                    <a:pt x="69137" y="9480"/>
                  </a:lnTo>
                  <a:lnTo>
                    <a:pt x="25304" y="38632"/>
                  </a:lnTo>
                  <a:lnTo>
                    <a:pt x="12201" y="49597"/>
                  </a:lnTo>
                  <a:lnTo>
                    <a:pt x="6084" y="51808"/>
                  </a:lnTo>
                  <a:lnTo>
                    <a:pt x="4055" y="53390"/>
                  </a:lnTo>
                  <a:lnTo>
                    <a:pt x="0" y="625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3" name="SMARTInkShape-4242"/>
            <p:cNvSpPr/>
            <p:nvPr/>
          </p:nvSpPr>
          <p:spPr>
            <a:xfrm>
              <a:off x="5072063" y="4438054"/>
              <a:ext cx="26790" cy="205384"/>
            </a:xfrm>
            <a:custGeom>
              <a:avLst/>
              <a:gdLst/>
              <a:ahLst/>
              <a:cxnLst/>
              <a:rect l="0" t="0" r="0" b="0"/>
              <a:pathLst>
                <a:path w="26790" h="205384">
                  <a:moveTo>
                    <a:pt x="26789" y="0"/>
                  </a:moveTo>
                  <a:lnTo>
                    <a:pt x="25795" y="41938"/>
                  </a:lnTo>
                  <a:lnTo>
                    <a:pt x="19100" y="84004"/>
                  </a:lnTo>
                  <a:lnTo>
                    <a:pt x="10954" y="122849"/>
                  </a:lnTo>
                  <a:lnTo>
                    <a:pt x="6461" y="160546"/>
                  </a:lnTo>
                  <a:lnTo>
                    <a:pt x="1914" y="178537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4" name="SMARTInkShape-4243"/>
            <p:cNvSpPr/>
            <p:nvPr/>
          </p:nvSpPr>
          <p:spPr>
            <a:xfrm>
              <a:off x="5009555" y="4519695"/>
              <a:ext cx="464344" cy="123621"/>
            </a:xfrm>
            <a:custGeom>
              <a:avLst/>
              <a:gdLst/>
              <a:ahLst/>
              <a:cxnLst/>
              <a:rect l="0" t="0" r="0" b="0"/>
              <a:pathLst>
                <a:path w="464344" h="123621">
                  <a:moveTo>
                    <a:pt x="0" y="16586"/>
                  </a:moveTo>
                  <a:lnTo>
                    <a:pt x="7688" y="8898"/>
                  </a:lnTo>
                  <a:lnTo>
                    <a:pt x="37577" y="0"/>
                  </a:lnTo>
                  <a:lnTo>
                    <a:pt x="73705" y="7896"/>
                  </a:lnTo>
                  <a:lnTo>
                    <a:pt x="86219" y="13571"/>
                  </a:lnTo>
                  <a:lnTo>
                    <a:pt x="101063" y="16684"/>
                  </a:lnTo>
                  <a:lnTo>
                    <a:pt x="112186" y="23451"/>
                  </a:lnTo>
                  <a:lnTo>
                    <a:pt x="127870" y="37542"/>
                  </a:lnTo>
                  <a:lnTo>
                    <a:pt x="131244" y="43428"/>
                  </a:lnTo>
                  <a:lnTo>
                    <a:pt x="133413" y="55292"/>
                  </a:lnTo>
                  <a:lnTo>
                    <a:pt x="133940" y="99821"/>
                  </a:lnTo>
                  <a:lnTo>
                    <a:pt x="133944" y="108827"/>
                  </a:lnTo>
                  <a:lnTo>
                    <a:pt x="132951" y="110822"/>
                  </a:lnTo>
                  <a:lnTo>
                    <a:pt x="131298" y="112152"/>
                  </a:lnTo>
                  <a:lnTo>
                    <a:pt x="129203" y="113039"/>
                  </a:lnTo>
                  <a:lnTo>
                    <a:pt x="127807" y="114623"/>
                  </a:lnTo>
                  <a:lnTo>
                    <a:pt x="125047" y="123620"/>
                  </a:lnTo>
                  <a:lnTo>
                    <a:pt x="125025" y="118966"/>
                  </a:lnTo>
                  <a:lnTo>
                    <a:pt x="126014" y="117580"/>
                  </a:lnTo>
                  <a:lnTo>
                    <a:pt x="129759" y="116043"/>
                  </a:lnTo>
                  <a:lnTo>
                    <a:pt x="131154" y="114641"/>
                  </a:lnTo>
                  <a:lnTo>
                    <a:pt x="132704" y="110437"/>
                  </a:lnTo>
                  <a:lnTo>
                    <a:pt x="134691" y="93517"/>
                  </a:lnTo>
                  <a:lnTo>
                    <a:pt x="141001" y="82816"/>
                  </a:lnTo>
                  <a:lnTo>
                    <a:pt x="154926" y="67286"/>
                  </a:lnTo>
                  <a:lnTo>
                    <a:pt x="160798" y="63923"/>
                  </a:lnTo>
                  <a:lnTo>
                    <a:pt x="166715" y="61438"/>
                  </a:lnTo>
                  <a:lnTo>
                    <a:pt x="187525" y="45858"/>
                  </a:lnTo>
                  <a:lnTo>
                    <a:pt x="195930" y="43521"/>
                  </a:lnTo>
                  <a:lnTo>
                    <a:pt x="205001" y="43380"/>
                  </a:lnTo>
                  <a:lnTo>
                    <a:pt x="230103" y="67105"/>
                  </a:lnTo>
                  <a:lnTo>
                    <a:pt x="235552" y="68804"/>
                  </a:lnTo>
                  <a:lnTo>
                    <a:pt x="270509" y="70129"/>
                  </a:lnTo>
                  <a:lnTo>
                    <a:pt x="276661" y="67503"/>
                  </a:lnTo>
                  <a:lnTo>
                    <a:pt x="282702" y="64020"/>
                  </a:lnTo>
                  <a:lnTo>
                    <a:pt x="291682" y="61067"/>
                  </a:lnTo>
                  <a:lnTo>
                    <a:pt x="301842" y="53655"/>
                  </a:lnTo>
                  <a:lnTo>
                    <a:pt x="301440" y="52212"/>
                  </a:lnTo>
                  <a:lnTo>
                    <a:pt x="295766" y="44735"/>
                  </a:lnTo>
                  <a:lnTo>
                    <a:pt x="292516" y="43980"/>
                  </a:lnTo>
                  <a:lnTo>
                    <a:pt x="264876" y="43386"/>
                  </a:lnTo>
                  <a:lnTo>
                    <a:pt x="258944" y="46025"/>
                  </a:lnTo>
                  <a:lnTo>
                    <a:pt x="247051" y="55804"/>
                  </a:lnTo>
                  <a:lnTo>
                    <a:pt x="243745" y="61467"/>
                  </a:lnTo>
                  <a:lnTo>
                    <a:pt x="241624" y="73186"/>
                  </a:lnTo>
                  <a:lnTo>
                    <a:pt x="241106" y="108860"/>
                  </a:lnTo>
                  <a:lnTo>
                    <a:pt x="242095" y="110844"/>
                  </a:lnTo>
                  <a:lnTo>
                    <a:pt x="243749" y="112167"/>
                  </a:lnTo>
                  <a:lnTo>
                    <a:pt x="248231" y="114629"/>
                  </a:lnTo>
                  <a:lnTo>
                    <a:pt x="256333" y="120602"/>
                  </a:lnTo>
                  <a:lnTo>
                    <a:pt x="265016" y="122812"/>
                  </a:lnTo>
                  <a:lnTo>
                    <a:pt x="279811" y="123620"/>
                  </a:lnTo>
                  <a:lnTo>
                    <a:pt x="285756" y="121042"/>
                  </a:lnTo>
                  <a:lnTo>
                    <a:pt x="300633" y="109496"/>
                  </a:lnTo>
                  <a:lnTo>
                    <a:pt x="312539" y="103950"/>
                  </a:lnTo>
                  <a:lnTo>
                    <a:pt x="324445" y="93594"/>
                  </a:lnTo>
                  <a:lnTo>
                    <a:pt x="333374" y="80193"/>
                  </a:lnTo>
                  <a:lnTo>
                    <a:pt x="339144" y="66008"/>
                  </a:lnTo>
                  <a:lnTo>
                    <a:pt x="341190" y="64417"/>
                  </a:lnTo>
                  <a:lnTo>
                    <a:pt x="346108" y="61656"/>
                  </a:lnTo>
                  <a:lnTo>
                    <a:pt x="351601" y="57123"/>
                  </a:lnTo>
                  <a:lnTo>
                    <a:pt x="354704" y="51800"/>
                  </a:lnTo>
                  <a:lnTo>
                    <a:pt x="355532" y="48992"/>
                  </a:lnTo>
                  <a:lnTo>
                    <a:pt x="357076" y="47119"/>
                  </a:lnTo>
                  <a:lnTo>
                    <a:pt x="361437" y="45039"/>
                  </a:lnTo>
                  <a:lnTo>
                    <a:pt x="373394" y="43521"/>
                  </a:lnTo>
                  <a:lnTo>
                    <a:pt x="373945" y="44465"/>
                  </a:lnTo>
                  <a:lnTo>
                    <a:pt x="374557" y="48158"/>
                  </a:lnTo>
                  <a:lnTo>
                    <a:pt x="375712" y="49541"/>
                  </a:lnTo>
                  <a:lnTo>
                    <a:pt x="379642" y="51077"/>
                  </a:lnTo>
                  <a:lnTo>
                    <a:pt x="381087" y="52477"/>
                  </a:lnTo>
                  <a:lnTo>
                    <a:pt x="383595" y="59886"/>
                  </a:lnTo>
                  <a:lnTo>
                    <a:pt x="383976" y="95200"/>
                  </a:lnTo>
                  <a:lnTo>
                    <a:pt x="392538" y="105469"/>
                  </a:lnTo>
                  <a:lnTo>
                    <a:pt x="392895" y="92570"/>
                  </a:lnTo>
                  <a:lnTo>
                    <a:pt x="395546" y="87398"/>
                  </a:lnTo>
                  <a:lnTo>
                    <a:pt x="407145" y="73058"/>
                  </a:lnTo>
                  <a:lnTo>
                    <a:pt x="412695" y="61218"/>
                  </a:lnTo>
                  <a:lnTo>
                    <a:pt x="424910" y="46350"/>
                  </a:lnTo>
                  <a:lnTo>
                    <a:pt x="426974" y="40398"/>
                  </a:lnTo>
                  <a:lnTo>
                    <a:pt x="428516" y="38413"/>
                  </a:lnTo>
                  <a:lnTo>
                    <a:pt x="434435" y="34629"/>
                  </a:lnTo>
                  <a:lnTo>
                    <a:pt x="436168" y="30227"/>
                  </a:lnTo>
                  <a:lnTo>
                    <a:pt x="437623" y="28657"/>
                  </a:lnTo>
                  <a:lnTo>
                    <a:pt x="445121" y="25929"/>
                  </a:lnTo>
                  <a:lnTo>
                    <a:pt x="450820" y="25638"/>
                  </a:lnTo>
                  <a:lnTo>
                    <a:pt x="452352" y="26590"/>
                  </a:lnTo>
                  <a:lnTo>
                    <a:pt x="453372" y="28216"/>
                  </a:lnTo>
                  <a:lnTo>
                    <a:pt x="454809" y="35246"/>
                  </a:lnTo>
                  <a:lnTo>
                    <a:pt x="455412" y="77112"/>
                  </a:lnTo>
                  <a:lnTo>
                    <a:pt x="455414" y="103751"/>
                  </a:lnTo>
                  <a:lnTo>
                    <a:pt x="464343" y="1148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5" name="SMARTInkShape-4244"/>
            <p:cNvSpPr/>
            <p:nvPr/>
          </p:nvSpPr>
          <p:spPr>
            <a:xfrm>
              <a:off x="5509617" y="4572000"/>
              <a:ext cx="17861" cy="62508"/>
            </a:xfrm>
            <a:custGeom>
              <a:avLst/>
              <a:gdLst/>
              <a:ahLst/>
              <a:cxnLst/>
              <a:rect l="0" t="0" r="0" b="0"/>
              <a:pathLst>
                <a:path w="17861" h="62508">
                  <a:moveTo>
                    <a:pt x="0" y="0"/>
                  </a:moveTo>
                  <a:lnTo>
                    <a:pt x="0" y="25989"/>
                  </a:lnTo>
                  <a:lnTo>
                    <a:pt x="992" y="29233"/>
                  </a:lnTo>
                  <a:lnTo>
                    <a:pt x="2645" y="31395"/>
                  </a:lnTo>
                  <a:lnTo>
                    <a:pt x="4740" y="32836"/>
                  </a:lnTo>
                  <a:lnTo>
                    <a:pt x="7068" y="39729"/>
                  </a:lnTo>
                  <a:lnTo>
                    <a:pt x="17860" y="625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6" name="SMARTInkShape-4245"/>
            <p:cNvSpPr/>
            <p:nvPr/>
          </p:nvSpPr>
          <p:spPr>
            <a:xfrm>
              <a:off x="5536406" y="4509492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7" name="SMARTInkShape-4246"/>
            <p:cNvSpPr/>
            <p:nvPr/>
          </p:nvSpPr>
          <p:spPr>
            <a:xfrm>
              <a:off x="5598914" y="4536281"/>
              <a:ext cx="88766" cy="89261"/>
            </a:xfrm>
            <a:custGeom>
              <a:avLst/>
              <a:gdLst/>
              <a:ahLst/>
              <a:cxnLst/>
              <a:rect l="0" t="0" r="0" b="0"/>
              <a:pathLst>
                <a:path w="88766" h="89261">
                  <a:moveTo>
                    <a:pt x="53578" y="0"/>
                  </a:moveTo>
                  <a:lnTo>
                    <a:pt x="32328" y="0"/>
                  </a:lnTo>
                  <a:lnTo>
                    <a:pt x="26605" y="2645"/>
                  </a:lnTo>
                  <a:lnTo>
                    <a:pt x="23690" y="4741"/>
                  </a:lnTo>
                  <a:lnTo>
                    <a:pt x="20450" y="9713"/>
                  </a:lnTo>
                  <a:lnTo>
                    <a:pt x="19586" y="12429"/>
                  </a:lnTo>
                  <a:lnTo>
                    <a:pt x="20003" y="14239"/>
                  </a:lnTo>
                  <a:lnTo>
                    <a:pt x="21273" y="15446"/>
                  </a:lnTo>
                  <a:lnTo>
                    <a:pt x="23111" y="16250"/>
                  </a:lnTo>
                  <a:lnTo>
                    <a:pt x="60672" y="60533"/>
                  </a:lnTo>
                  <a:lnTo>
                    <a:pt x="77149" y="76138"/>
                  </a:lnTo>
                  <a:lnTo>
                    <a:pt x="83236" y="78488"/>
                  </a:lnTo>
                  <a:lnTo>
                    <a:pt x="85256" y="80106"/>
                  </a:lnTo>
                  <a:lnTo>
                    <a:pt x="88765" y="87891"/>
                  </a:lnTo>
                  <a:lnTo>
                    <a:pt x="87949" y="88359"/>
                  </a:lnTo>
                  <a:lnTo>
                    <a:pt x="68292" y="89260"/>
                  </a:lnTo>
                  <a:lnTo>
                    <a:pt x="39512" y="80200"/>
                  </a:lnTo>
                  <a:lnTo>
                    <a:pt x="26949" y="73463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8" name="SMARTInkShape-4247"/>
            <p:cNvSpPr/>
            <p:nvPr/>
          </p:nvSpPr>
          <p:spPr>
            <a:xfrm>
              <a:off x="5759760" y="4527351"/>
              <a:ext cx="80255" cy="169664"/>
            </a:xfrm>
            <a:custGeom>
              <a:avLst/>
              <a:gdLst/>
              <a:ahLst/>
              <a:cxnLst/>
              <a:rect l="0" t="0" r="0" b="0"/>
              <a:pathLst>
                <a:path w="80255" h="169664">
                  <a:moveTo>
                    <a:pt x="26677" y="0"/>
                  </a:moveTo>
                  <a:lnTo>
                    <a:pt x="21937" y="0"/>
                  </a:lnTo>
                  <a:lnTo>
                    <a:pt x="20540" y="993"/>
                  </a:lnTo>
                  <a:lnTo>
                    <a:pt x="19610" y="2647"/>
                  </a:lnTo>
                  <a:lnTo>
                    <a:pt x="18116" y="12429"/>
                  </a:lnTo>
                  <a:lnTo>
                    <a:pt x="16828" y="24909"/>
                  </a:lnTo>
                  <a:lnTo>
                    <a:pt x="10069" y="46398"/>
                  </a:lnTo>
                  <a:lnTo>
                    <a:pt x="8073" y="65426"/>
                  </a:lnTo>
                  <a:lnTo>
                    <a:pt x="1800" y="82414"/>
                  </a:lnTo>
                  <a:lnTo>
                    <a:pt x="0" y="109730"/>
                  </a:lnTo>
                  <a:lnTo>
                    <a:pt x="8989" y="139048"/>
                  </a:lnTo>
                  <a:lnTo>
                    <a:pt x="13193" y="145473"/>
                  </a:lnTo>
                  <a:lnTo>
                    <a:pt x="37464" y="163679"/>
                  </a:lnTo>
                  <a:lnTo>
                    <a:pt x="46685" y="167003"/>
                  </a:lnTo>
                  <a:lnTo>
                    <a:pt x="80254" y="1696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9" name="SMARTInkShape-4248"/>
            <p:cNvSpPr/>
            <p:nvPr/>
          </p:nvSpPr>
          <p:spPr>
            <a:xfrm>
              <a:off x="5715000" y="4563102"/>
              <a:ext cx="116087" cy="44617"/>
            </a:xfrm>
            <a:custGeom>
              <a:avLst/>
              <a:gdLst/>
              <a:ahLst/>
              <a:cxnLst/>
              <a:rect l="0" t="0" r="0" b="0"/>
              <a:pathLst>
                <a:path w="116087" h="44617">
                  <a:moveTo>
                    <a:pt x="0" y="8898"/>
                  </a:moveTo>
                  <a:lnTo>
                    <a:pt x="0" y="77"/>
                  </a:lnTo>
                  <a:lnTo>
                    <a:pt x="4740" y="0"/>
                  </a:lnTo>
                  <a:lnTo>
                    <a:pt x="9713" y="2627"/>
                  </a:lnTo>
                  <a:lnTo>
                    <a:pt x="17216" y="7104"/>
                  </a:lnTo>
                  <a:lnTo>
                    <a:pt x="43639" y="15415"/>
                  </a:lnTo>
                  <a:lnTo>
                    <a:pt x="80418" y="24639"/>
                  </a:lnTo>
                  <a:lnTo>
                    <a:pt x="103932" y="35856"/>
                  </a:lnTo>
                  <a:lnTo>
                    <a:pt x="116086" y="446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3" name="SMARTInkShape-Group499"/>
          <p:cNvGrpSpPr/>
          <p:nvPr/>
        </p:nvGrpSpPr>
        <p:grpSpPr>
          <a:xfrm>
            <a:off x="4715702" y="4679156"/>
            <a:ext cx="2026212" cy="285751"/>
            <a:chOff x="4715702" y="4679156"/>
            <a:chExt cx="2026212" cy="285751"/>
          </a:xfrm>
        </p:grpSpPr>
        <p:sp>
          <p:nvSpPr>
            <p:cNvPr id="1171" name="SMARTInkShape-4249"/>
            <p:cNvSpPr/>
            <p:nvPr/>
          </p:nvSpPr>
          <p:spPr>
            <a:xfrm>
              <a:off x="4715702" y="4741664"/>
              <a:ext cx="258135" cy="203474"/>
            </a:xfrm>
            <a:custGeom>
              <a:avLst/>
              <a:gdLst/>
              <a:ahLst/>
              <a:cxnLst/>
              <a:rect l="0" t="0" r="0" b="0"/>
              <a:pathLst>
                <a:path w="258135" h="203474">
                  <a:moveTo>
                    <a:pt x="8102" y="0"/>
                  </a:moveTo>
                  <a:lnTo>
                    <a:pt x="7111" y="31044"/>
                  </a:lnTo>
                  <a:lnTo>
                    <a:pt x="0" y="65596"/>
                  </a:lnTo>
                  <a:lnTo>
                    <a:pt x="238" y="107350"/>
                  </a:lnTo>
                  <a:lnTo>
                    <a:pt x="6255" y="141333"/>
                  </a:lnTo>
                  <a:lnTo>
                    <a:pt x="10201" y="170199"/>
                  </a:lnTo>
                  <a:lnTo>
                    <a:pt x="19078" y="195715"/>
                  </a:lnTo>
                  <a:lnTo>
                    <a:pt x="21373" y="198938"/>
                  </a:lnTo>
                  <a:lnTo>
                    <a:pt x="26568" y="202518"/>
                  </a:lnTo>
                  <a:lnTo>
                    <a:pt x="29343" y="203473"/>
                  </a:lnTo>
                  <a:lnTo>
                    <a:pt x="32185" y="203118"/>
                  </a:lnTo>
                  <a:lnTo>
                    <a:pt x="51574" y="192786"/>
                  </a:lnTo>
                  <a:lnTo>
                    <a:pt x="59835" y="184571"/>
                  </a:lnTo>
                  <a:lnTo>
                    <a:pt x="87149" y="145678"/>
                  </a:lnTo>
                  <a:lnTo>
                    <a:pt x="108928" y="102429"/>
                  </a:lnTo>
                  <a:lnTo>
                    <a:pt x="130457" y="64649"/>
                  </a:lnTo>
                  <a:lnTo>
                    <a:pt x="133104" y="53635"/>
                  </a:lnTo>
                  <a:lnTo>
                    <a:pt x="133118" y="92727"/>
                  </a:lnTo>
                  <a:lnTo>
                    <a:pt x="134110" y="110267"/>
                  </a:lnTo>
                  <a:lnTo>
                    <a:pt x="141496" y="149167"/>
                  </a:lnTo>
                  <a:lnTo>
                    <a:pt x="141680" y="153023"/>
                  </a:lnTo>
                  <a:lnTo>
                    <a:pt x="144530" y="159953"/>
                  </a:lnTo>
                  <a:lnTo>
                    <a:pt x="163029" y="181524"/>
                  </a:lnTo>
                  <a:lnTo>
                    <a:pt x="171547" y="184857"/>
                  </a:lnTo>
                  <a:lnTo>
                    <a:pt x="176597" y="185745"/>
                  </a:lnTo>
                  <a:lnTo>
                    <a:pt x="184854" y="184088"/>
                  </a:lnTo>
                  <a:lnTo>
                    <a:pt x="198238" y="174939"/>
                  </a:lnTo>
                  <a:lnTo>
                    <a:pt x="222400" y="133686"/>
                  </a:lnTo>
                  <a:lnTo>
                    <a:pt x="240273" y="95557"/>
                  </a:lnTo>
                  <a:lnTo>
                    <a:pt x="251066" y="54127"/>
                  </a:lnTo>
                  <a:lnTo>
                    <a:pt x="256040" y="35882"/>
                  </a:lnTo>
                  <a:lnTo>
                    <a:pt x="258134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2" name="SMARTInkShape-4250"/>
            <p:cNvSpPr/>
            <p:nvPr/>
          </p:nvSpPr>
          <p:spPr>
            <a:xfrm>
              <a:off x="5081024" y="4732903"/>
              <a:ext cx="196422" cy="232004"/>
            </a:xfrm>
            <a:custGeom>
              <a:avLst/>
              <a:gdLst/>
              <a:ahLst/>
              <a:cxnLst/>
              <a:rect l="0" t="0" r="0" b="0"/>
              <a:pathLst>
                <a:path w="196422" h="232004">
                  <a:moveTo>
                    <a:pt x="8898" y="232003"/>
                  </a:moveTo>
                  <a:lnTo>
                    <a:pt x="78" y="232003"/>
                  </a:lnTo>
                  <a:lnTo>
                    <a:pt x="0" y="227263"/>
                  </a:lnTo>
                  <a:lnTo>
                    <a:pt x="2628" y="222289"/>
                  </a:lnTo>
                  <a:lnTo>
                    <a:pt x="4718" y="219575"/>
                  </a:lnTo>
                  <a:lnTo>
                    <a:pt x="7041" y="211266"/>
                  </a:lnTo>
                  <a:lnTo>
                    <a:pt x="10993" y="195432"/>
                  </a:lnTo>
                  <a:lnTo>
                    <a:pt x="15803" y="178172"/>
                  </a:lnTo>
                  <a:lnTo>
                    <a:pt x="20296" y="135616"/>
                  </a:lnTo>
                  <a:lnTo>
                    <a:pt x="24843" y="113816"/>
                  </a:lnTo>
                  <a:lnTo>
                    <a:pt x="32642" y="71984"/>
                  </a:lnTo>
                  <a:lnTo>
                    <a:pt x="41556" y="32898"/>
                  </a:lnTo>
                  <a:lnTo>
                    <a:pt x="44702" y="15802"/>
                  </a:lnTo>
                  <a:lnTo>
                    <a:pt x="53143" y="512"/>
                  </a:lnTo>
                  <a:lnTo>
                    <a:pt x="61200" y="7579"/>
                  </a:lnTo>
                  <a:lnTo>
                    <a:pt x="70131" y="50712"/>
                  </a:lnTo>
                  <a:lnTo>
                    <a:pt x="71294" y="93864"/>
                  </a:lnTo>
                  <a:lnTo>
                    <a:pt x="79084" y="138381"/>
                  </a:lnTo>
                  <a:lnTo>
                    <a:pt x="81080" y="162283"/>
                  </a:lnTo>
                  <a:lnTo>
                    <a:pt x="89408" y="183014"/>
                  </a:lnTo>
                  <a:lnTo>
                    <a:pt x="91344" y="184461"/>
                  </a:lnTo>
                  <a:lnTo>
                    <a:pt x="96841" y="186783"/>
                  </a:lnTo>
                  <a:lnTo>
                    <a:pt x="102534" y="187185"/>
                  </a:lnTo>
                  <a:lnTo>
                    <a:pt x="104064" y="186249"/>
                  </a:lnTo>
                  <a:lnTo>
                    <a:pt x="105084" y="184634"/>
                  </a:lnTo>
                  <a:lnTo>
                    <a:pt x="106218" y="179199"/>
                  </a:lnTo>
                  <a:lnTo>
                    <a:pt x="107848" y="164984"/>
                  </a:lnTo>
                  <a:lnTo>
                    <a:pt x="122554" y="122111"/>
                  </a:lnTo>
                  <a:lnTo>
                    <a:pt x="126909" y="99892"/>
                  </a:lnTo>
                  <a:lnTo>
                    <a:pt x="143011" y="55431"/>
                  </a:lnTo>
                  <a:lnTo>
                    <a:pt x="158949" y="16596"/>
                  </a:lnTo>
                  <a:lnTo>
                    <a:pt x="160183" y="6341"/>
                  </a:lnTo>
                  <a:lnTo>
                    <a:pt x="161348" y="4172"/>
                  </a:lnTo>
                  <a:lnTo>
                    <a:pt x="163118" y="2725"/>
                  </a:lnTo>
                  <a:lnTo>
                    <a:pt x="168345" y="402"/>
                  </a:lnTo>
                  <a:lnTo>
                    <a:pt x="173991" y="0"/>
                  </a:lnTo>
                  <a:lnTo>
                    <a:pt x="175514" y="936"/>
                  </a:lnTo>
                  <a:lnTo>
                    <a:pt x="176530" y="2553"/>
                  </a:lnTo>
                  <a:lnTo>
                    <a:pt x="178161" y="7534"/>
                  </a:lnTo>
                  <a:lnTo>
                    <a:pt x="178551" y="50710"/>
                  </a:lnTo>
                  <a:lnTo>
                    <a:pt x="178561" y="89949"/>
                  </a:lnTo>
                  <a:lnTo>
                    <a:pt x="179554" y="106360"/>
                  </a:lnTo>
                  <a:lnTo>
                    <a:pt x="192801" y="145366"/>
                  </a:lnTo>
                  <a:lnTo>
                    <a:pt x="196421" y="1694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3" name="SMARTInkShape-4251"/>
            <p:cNvSpPr/>
            <p:nvPr/>
          </p:nvSpPr>
          <p:spPr>
            <a:xfrm>
              <a:off x="5357813" y="4964906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4" name="SMARTInkShape-4252"/>
            <p:cNvSpPr/>
            <p:nvPr/>
          </p:nvSpPr>
          <p:spPr>
            <a:xfrm>
              <a:off x="5518547" y="4795299"/>
              <a:ext cx="151805" cy="169476"/>
            </a:xfrm>
            <a:custGeom>
              <a:avLst/>
              <a:gdLst/>
              <a:ahLst/>
              <a:cxnLst/>
              <a:rect l="0" t="0" r="0" b="0"/>
              <a:pathLst>
                <a:path w="151805" h="169476">
                  <a:moveTo>
                    <a:pt x="0" y="107099"/>
                  </a:moveTo>
                  <a:lnTo>
                    <a:pt x="0" y="150548"/>
                  </a:lnTo>
                  <a:lnTo>
                    <a:pt x="0" y="169475"/>
                  </a:lnTo>
                  <a:lnTo>
                    <a:pt x="0" y="157166"/>
                  </a:lnTo>
                  <a:lnTo>
                    <a:pt x="2645" y="151510"/>
                  </a:lnTo>
                  <a:lnTo>
                    <a:pt x="4740" y="148613"/>
                  </a:lnTo>
                  <a:lnTo>
                    <a:pt x="7688" y="135053"/>
                  </a:lnTo>
                  <a:lnTo>
                    <a:pt x="11412" y="106861"/>
                  </a:lnTo>
                  <a:lnTo>
                    <a:pt x="28716" y="63229"/>
                  </a:lnTo>
                  <a:lnTo>
                    <a:pt x="44159" y="45127"/>
                  </a:lnTo>
                  <a:lnTo>
                    <a:pt x="49243" y="44751"/>
                  </a:lnTo>
                  <a:lnTo>
                    <a:pt x="50687" y="45690"/>
                  </a:lnTo>
                  <a:lnTo>
                    <a:pt x="51651" y="47308"/>
                  </a:lnTo>
                  <a:lnTo>
                    <a:pt x="53007" y="54326"/>
                  </a:lnTo>
                  <a:lnTo>
                    <a:pt x="53197" y="57034"/>
                  </a:lnTo>
                  <a:lnTo>
                    <a:pt x="56054" y="62689"/>
                  </a:lnTo>
                  <a:lnTo>
                    <a:pt x="58206" y="65586"/>
                  </a:lnTo>
                  <a:lnTo>
                    <a:pt x="60596" y="74097"/>
                  </a:lnTo>
                  <a:lnTo>
                    <a:pt x="62475" y="117657"/>
                  </a:lnTo>
                  <a:lnTo>
                    <a:pt x="62507" y="149973"/>
                  </a:lnTo>
                  <a:lnTo>
                    <a:pt x="62507" y="143903"/>
                  </a:lnTo>
                  <a:lnTo>
                    <a:pt x="67247" y="138399"/>
                  </a:lnTo>
                  <a:lnTo>
                    <a:pt x="69575" y="130601"/>
                  </a:lnTo>
                  <a:lnTo>
                    <a:pt x="73531" y="115054"/>
                  </a:lnTo>
                  <a:lnTo>
                    <a:pt x="89481" y="77579"/>
                  </a:lnTo>
                  <a:lnTo>
                    <a:pt x="104203" y="43423"/>
                  </a:lnTo>
                  <a:lnTo>
                    <a:pt x="112124" y="30134"/>
                  </a:lnTo>
                  <a:lnTo>
                    <a:pt x="117948" y="11014"/>
                  </a:lnTo>
                  <a:lnTo>
                    <a:pt x="120304" y="7324"/>
                  </a:lnTo>
                  <a:lnTo>
                    <a:pt x="125566" y="3224"/>
                  </a:lnTo>
                  <a:lnTo>
                    <a:pt x="133798" y="0"/>
                  </a:lnTo>
                  <a:lnTo>
                    <a:pt x="133944" y="41810"/>
                  </a:lnTo>
                  <a:lnTo>
                    <a:pt x="134937" y="73643"/>
                  </a:lnTo>
                  <a:lnTo>
                    <a:pt x="144968" y="97954"/>
                  </a:lnTo>
                  <a:lnTo>
                    <a:pt x="151804" y="1070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5" name="SMARTInkShape-4253"/>
            <p:cNvSpPr/>
            <p:nvPr/>
          </p:nvSpPr>
          <p:spPr>
            <a:xfrm>
              <a:off x="5741789" y="4813101"/>
              <a:ext cx="71438" cy="94016"/>
            </a:xfrm>
            <a:custGeom>
              <a:avLst/>
              <a:gdLst/>
              <a:ahLst/>
              <a:cxnLst/>
              <a:rect l="0" t="0" r="0" b="0"/>
              <a:pathLst>
                <a:path w="71438" h="94016">
                  <a:moveTo>
                    <a:pt x="0" y="0"/>
                  </a:moveTo>
                  <a:lnTo>
                    <a:pt x="0" y="43191"/>
                  </a:lnTo>
                  <a:lnTo>
                    <a:pt x="992" y="59648"/>
                  </a:lnTo>
                  <a:lnTo>
                    <a:pt x="7129" y="74339"/>
                  </a:lnTo>
                  <a:lnTo>
                    <a:pt x="12428" y="81987"/>
                  </a:lnTo>
                  <a:lnTo>
                    <a:pt x="18092" y="86048"/>
                  </a:lnTo>
                  <a:lnTo>
                    <a:pt x="20991" y="87131"/>
                  </a:lnTo>
                  <a:lnTo>
                    <a:pt x="22924" y="88845"/>
                  </a:lnTo>
                  <a:lnTo>
                    <a:pt x="25070" y="93396"/>
                  </a:lnTo>
                  <a:lnTo>
                    <a:pt x="26636" y="94015"/>
                  </a:lnTo>
                  <a:lnTo>
                    <a:pt x="28671" y="93435"/>
                  </a:lnTo>
                  <a:lnTo>
                    <a:pt x="33578" y="91136"/>
                  </a:lnTo>
                  <a:lnTo>
                    <a:pt x="41920" y="88850"/>
                  </a:lnTo>
                  <a:lnTo>
                    <a:pt x="47735" y="84797"/>
                  </a:lnTo>
                  <a:lnTo>
                    <a:pt x="50981" y="77045"/>
                  </a:lnTo>
                  <a:lnTo>
                    <a:pt x="53416" y="67977"/>
                  </a:lnTo>
                  <a:lnTo>
                    <a:pt x="63064" y="54071"/>
                  </a:lnTo>
                  <a:lnTo>
                    <a:pt x="71437" y="44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6" name="SMARTInkShape-4254"/>
            <p:cNvSpPr/>
            <p:nvPr/>
          </p:nvSpPr>
          <p:spPr>
            <a:xfrm>
              <a:off x="5866804" y="4750593"/>
              <a:ext cx="78572" cy="151356"/>
            </a:xfrm>
            <a:custGeom>
              <a:avLst/>
              <a:gdLst/>
              <a:ahLst/>
              <a:cxnLst/>
              <a:rect l="0" t="0" r="0" b="0"/>
              <a:pathLst>
                <a:path w="78572" h="151356">
                  <a:moveTo>
                    <a:pt x="35719" y="0"/>
                  </a:moveTo>
                  <a:lnTo>
                    <a:pt x="14470" y="21250"/>
                  </a:lnTo>
                  <a:lnTo>
                    <a:pt x="11392" y="29619"/>
                  </a:lnTo>
                  <a:lnTo>
                    <a:pt x="10572" y="34629"/>
                  </a:lnTo>
                  <a:lnTo>
                    <a:pt x="12305" y="45488"/>
                  </a:lnTo>
                  <a:lnTo>
                    <a:pt x="29963" y="86370"/>
                  </a:lnTo>
                  <a:lnTo>
                    <a:pt x="61965" y="126880"/>
                  </a:lnTo>
                  <a:lnTo>
                    <a:pt x="68220" y="135767"/>
                  </a:lnTo>
                  <a:lnTo>
                    <a:pt x="76327" y="141761"/>
                  </a:lnTo>
                  <a:lnTo>
                    <a:pt x="78571" y="146680"/>
                  </a:lnTo>
                  <a:lnTo>
                    <a:pt x="78178" y="148387"/>
                  </a:lnTo>
                  <a:lnTo>
                    <a:pt x="76923" y="149527"/>
                  </a:lnTo>
                  <a:lnTo>
                    <a:pt x="72884" y="150793"/>
                  </a:lnTo>
                  <a:lnTo>
                    <a:pt x="67781" y="151355"/>
                  </a:lnTo>
                  <a:lnTo>
                    <a:pt x="29177" y="140764"/>
                  </a:lnTo>
                  <a:lnTo>
                    <a:pt x="21897" y="136975"/>
                  </a:lnTo>
                  <a:lnTo>
                    <a:pt x="12221" y="133851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7" name="SMARTInkShape-4255"/>
            <p:cNvSpPr/>
            <p:nvPr/>
          </p:nvSpPr>
          <p:spPr>
            <a:xfrm>
              <a:off x="6027589" y="4714875"/>
              <a:ext cx="17810" cy="241103"/>
            </a:xfrm>
            <a:custGeom>
              <a:avLst/>
              <a:gdLst/>
              <a:ahLst/>
              <a:cxnLst/>
              <a:rect l="0" t="0" r="0" b="0"/>
              <a:pathLst>
                <a:path w="17810" h="241103">
                  <a:moveTo>
                    <a:pt x="17809" y="0"/>
                  </a:moveTo>
                  <a:lnTo>
                    <a:pt x="10742" y="16782"/>
                  </a:lnTo>
                  <a:lnTo>
                    <a:pt x="4248" y="55801"/>
                  </a:lnTo>
                  <a:lnTo>
                    <a:pt x="327" y="99663"/>
                  </a:lnTo>
                  <a:lnTo>
                    <a:pt x="0" y="143065"/>
                  </a:lnTo>
                  <a:lnTo>
                    <a:pt x="949" y="181412"/>
                  </a:lnTo>
                  <a:lnTo>
                    <a:pt x="14190" y="224298"/>
                  </a:lnTo>
                  <a:lnTo>
                    <a:pt x="17809" y="241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8" name="SMARTInkShape-4256"/>
            <p:cNvSpPr/>
            <p:nvPr/>
          </p:nvSpPr>
          <p:spPr>
            <a:xfrm>
              <a:off x="5938242" y="4795252"/>
              <a:ext cx="214313" cy="8920"/>
            </a:xfrm>
            <a:custGeom>
              <a:avLst/>
              <a:gdLst/>
              <a:ahLst/>
              <a:cxnLst/>
              <a:rect l="0" t="0" r="0" b="0"/>
              <a:pathLst>
                <a:path w="214313" h="8920">
                  <a:moveTo>
                    <a:pt x="0" y="8919"/>
                  </a:moveTo>
                  <a:lnTo>
                    <a:pt x="4740" y="8919"/>
                  </a:lnTo>
                  <a:lnTo>
                    <a:pt x="6136" y="7928"/>
                  </a:lnTo>
                  <a:lnTo>
                    <a:pt x="7068" y="6274"/>
                  </a:lnTo>
                  <a:lnTo>
                    <a:pt x="7688" y="4179"/>
                  </a:lnTo>
                  <a:lnTo>
                    <a:pt x="10085" y="2783"/>
                  </a:lnTo>
                  <a:lnTo>
                    <a:pt x="33678" y="358"/>
                  </a:lnTo>
                  <a:lnTo>
                    <a:pt x="72345" y="38"/>
                  </a:lnTo>
                  <a:lnTo>
                    <a:pt x="112076" y="0"/>
                  </a:lnTo>
                  <a:lnTo>
                    <a:pt x="146428" y="4733"/>
                  </a:lnTo>
                  <a:lnTo>
                    <a:pt x="185469" y="8093"/>
                  </a:lnTo>
                  <a:lnTo>
                    <a:pt x="214312" y="89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9" name="SMARTInkShape-4257"/>
            <p:cNvSpPr/>
            <p:nvPr/>
          </p:nvSpPr>
          <p:spPr>
            <a:xfrm>
              <a:off x="6206807" y="4786680"/>
              <a:ext cx="160061" cy="115719"/>
            </a:xfrm>
            <a:custGeom>
              <a:avLst/>
              <a:gdLst/>
              <a:ahLst/>
              <a:cxnLst/>
              <a:rect l="0" t="0" r="0" b="0"/>
              <a:pathLst>
                <a:path w="160061" h="115719">
                  <a:moveTo>
                    <a:pt x="106482" y="8562"/>
                  </a:moveTo>
                  <a:lnTo>
                    <a:pt x="106482" y="874"/>
                  </a:lnTo>
                  <a:lnTo>
                    <a:pt x="105490" y="460"/>
                  </a:lnTo>
                  <a:lnTo>
                    <a:pt x="101742" y="0"/>
                  </a:lnTo>
                  <a:lnTo>
                    <a:pt x="96768" y="2442"/>
                  </a:lnTo>
                  <a:lnTo>
                    <a:pt x="94053" y="4482"/>
                  </a:lnTo>
                  <a:lnTo>
                    <a:pt x="68982" y="12944"/>
                  </a:lnTo>
                  <a:lnTo>
                    <a:pt x="25929" y="43784"/>
                  </a:lnTo>
                  <a:lnTo>
                    <a:pt x="15118" y="51006"/>
                  </a:lnTo>
                  <a:lnTo>
                    <a:pt x="4446" y="65235"/>
                  </a:lnTo>
                  <a:lnTo>
                    <a:pt x="842" y="76176"/>
                  </a:lnTo>
                  <a:lnTo>
                    <a:pt x="0" y="82600"/>
                  </a:lnTo>
                  <a:lnTo>
                    <a:pt x="2271" y="88762"/>
                  </a:lnTo>
                  <a:lnTo>
                    <a:pt x="4265" y="91794"/>
                  </a:lnTo>
                  <a:lnTo>
                    <a:pt x="6589" y="93816"/>
                  </a:lnTo>
                  <a:lnTo>
                    <a:pt x="11813" y="96062"/>
                  </a:lnTo>
                  <a:lnTo>
                    <a:pt x="34555" y="92585"/>
                  </a:lnTo>
                  <a:lnTo>
                    <a:pt x="68462" y="76820"/>
                  </a:lnTo>
                  <a:lnTo>
                    <a:pt x="100391" y="50228"/>
                  </a:lnTo>
                  <a:lnTo>
                    <a:pt x="103775" y="44279"/>
                  </a:lnTo>
                  <a:lnTo>
                    <a:pt x="106125" y="35535"/>
                  </a:lnTo>
                  <a:lnTo>
                    <a:pt x="106375" y="30555"/>
                  </a:lnTo>
                  <a:lnTo>
                    <a:pt x="107474" y="74256"/>
                  </a:lnTo>
                  <a:lnTo>
                    <a:pt x="114170" y="91542"/>
                  </a:lnTo>
                  <a:lnTo>
                    <a:pt x="120151" y="97697"/>
                  </a:lnTo>
                  <a:lnTo>
                    <a:pt x="141833" y="113058"/>
                  </a:lnTo>
                  <a:lnTo>
                    <a:pt x="160060" y="11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0" name="SMARTInkShape-4258"/>
            <p:cNvSpPr/>
            <p:nvPr/>
          </p:nvSpPr>
          <p:spPr>
            <a:xfrm>
              <a:off x="6368374" y="4813101"/>
              <a:ext cx="87791" cy="96819"/>
            </a:xfrm>
            <a:custGeom>
              <a:avLst/>
              <a:gdLst/>
              <a:ahLst/>
              <a:cxnLst/>
              <a:rect l="0" t="0" r="0" b="0"/>
              <a:pathLst>
                <a:path w="87791" h="96819">
                  <a:moveTo>
                    <a:pt x="78860" y="0"/>
                  </a:moveTo>
                  <a:lnTo>
                    <a:pt x="53130" y="0"/>
                  </a:lnTo>
                  <a:lnTo>
                    <a:pt x="44935" y="2647"/>
                  </a:lnTo>
                  <a:lnTo>
                    <a:pt x="14255" y="23917"/>
                  </a:lnTo>
                  <a:lnTo>
                    <a:pt x="3582" y="43449"/>
                  </a:lnTo>
                  <a:lnTo>
                    <a:pt x="0" y="60059"/>
                  </a:lnTo>
                  <a:lnTo>
                    <a:pt x="1809" y="69026"/>
                  </a:lnTo>
                  <a:lnTo>
                    <a:pt x="8405" y="79653"/>
                  </a:lnTo>
                  <a:lnTo>
                    <a:pt x="11054" y="82868"/>
                  </a:lnTo>
                  <a:lnTo>
                    <a:pt x="19289" y="86440"/>
                  </a:lnTo>
                  <a:lnTo>
                    <a:pt x="58196" y="96818"/>
                  </a:lnTo>
                  <a:lnTo>
                    <a:pt x="87790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1" name="SMARTInkShape-4259"/>
            <p:cNvSpPr/>
            <p:nvPr/>
          </p:nvSpPr>
          <p:spPr>
            <a:xfrm>
              <a:off x="6572249" y="4679156"/>
              <a:ext cx="71407" cy="241103"/>
            </a:xfrm>
            <a:custGeom>
              <a:avLst/>
              <a:gdLst/>
              <a:ahLst/>
              <a:cxnLst/>
              <a:rect l="0" t="0" r="0" b="0"/>
              <a:pathLst>
                <a:path w="71407" h="241103">
                  <a:moveTo>
                    <a:pt x="62508" y="0"/>
                  </a:moveTo>
                  <a:lnTo>
                    <a:pt x="71329" y="0"/>
                  </a:lnTo>
                  <a:lnTo>
                    <a:pt x="71406" y="4740"/>
                  </a:lnTo>
                  <a:lnTo>
                    <a:pt x="61350" y="39147"/>
                  </a:lnTo>
                  <a:lnTo>
                    <a:pt x="39247" y="81583"/>
                  </a:lnTo>
                  <a:lnTo>
                    <a:pt x="23885" y="125176"/>
                  </a:lnTo>
                  <a:lnTo>
                    <a:pt x="11586" y="169685"/>
                  </a:lnTo>
                  <a:lnTo>
                    <a:pt x="7071" y="193814"/>
                  </a:lnTo>
                  <a:lnTo>
                    <a:pt x="1397" y="219745"/>
                  </a:lnTo>
                  <a:lnTo>
                    <a:pt x="0" y="241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2" name="SMARTInkShape-4260"/>
            <p:cNvSpPr/>
            <p:nvPr/>
          </p:nvSpPr>
          <p:spPr>
            <a:xfrm>
              <a:off x="6474023" y="4777382"/>
              <a:ext cx="267891" cy="98228"/>
            </a:xfrm>
            <a:custGeom>
              <a:avLst/>
              <a:gdLst/>
              <a:ahLst/>
              <a:cxnLst/>
              <a:rect l="0" t="0" r="0" b="0"/>
              <a:pathLst>
                <a:path w="267891" h="98228">
                  <a:moveTo>
                    <a:pt x="0" y="0"/>
                  </a:moveTo>
                  <a:lnTo>
                    <a:pt x="0" y="9482"/>
                  </a:lnTo>
                  <a:lnTo>
                    <a:pt x="9481" y="29599"/>
                  </a:lnTo>
                  <a:lnTo>
                    <a:pt x="15251" y="34616"/>
                  </a:lnTo>
                  <a:lnTo>
                    <a:pt x="29598" y="40189"/>
                  </a:lnTo>
                  <a:lnTo>
                    <a:pt x="49671" y="43328"/>
                  </a:lnTo>
                  <a:lnTo>
                    <a:pt x="86504" y="37259"/>
                  </a:lnTo>
                  <a:lnTo>
                    <a:pt x="101615" y="32104"/>
                  </a:lnTo>
                  <a:lnTo>
                    <a:pt x="109415" y="32317"/>
                  </a:lnTo>
                  <a:lnTo>
                    <a:pt x="148613" y="46917"/>
                  </a:lnTo>
                  <a:lnTo>
                    <a:pt x="186578" y="63180"/>
                  </a:lnTo>
                  <a:lnTo>
                    <a:pt x="230221" y="81714"/>
                  </a:lnTo>
                  <a:lnTo>
                    <a:pt x="267890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3" name="SMARTInkShape-Group500"/>
          <p:cNvGrpSpPr/>
          <p:nvPr/>
        </p:nvGrpSpPr>
        <p:grpSpPr>
          <a:xfrm>
            <a:off x="4679156" y="4982888"/>
            <a:ext cx="3214688" cy="330277"/>
            <a:chOff x="4679156" y="4982888"/>
            <a:chExt cx="3214688" cy="330277"/>
          </a:xfrm>
        </p:grpSpPr>
        <p:sp>
          <p:nvSpPr>
            <p:cNvPr id="1184" name="SMARTInkShape-4261"/>
            <p:cNvSpPr/>
            <p:nvPr/>
          </p:nvSpPr>
          <p:spPr>
            <a:xfrm>
              <a:off x="4679156" y="4982888"/>
              <a:ext cx="3214688" cy="214191"/>
            </a:xfrm>
            <a:custGeom>
              <a:avLst/>
              <a:gdLst/>
              <a:ahLst/>
              <a:cxnLst/>
              <a:rect l="0" t="0" r="0" b="0"/>
              <a:pathLst>
                <a:path w="3214688" h="214191">
                  <a:moveTo>
                    <a:pt x="0" y="98104"/>
                  </a:moveTo>
                  <a:lnTo>
                    <a:pt x="42807" y="98104"/>
                  </a:lnTo>
                  <a:lnTo>
                    <a:pt x="79997" y="100749"/>
                  </a:lnTo>
                  <a:lnTo>
                    <a:pt x="103023" y="103248"/>
                  </a:lnTo>
                  <a:lnTo>
                    <a:pt x="144703" y="99414"/>
                  </a:lnTo>
                  <a:lnTo>
                    <a:pt x="171469" y="98686"/>
                  </a:lnTo>
                  <a:lnTo>
                    <a:pt x="209823" y="98363"/>
                  </a:lnTo>
                  <a:lnTo>
                    <a:pt x="245390" y="98219"/>
                  </a:lnTo>
                  <a:lnTo>
                    <a:pt x="277734" y="97163"/>
                  </a:lnTo>
                  <a:lnTo>
                    <a:pt x="308645" y="93387"/>
                  </a:lnTo>
                  <a:lnTo>
                    <a:pt x="344212" y="91046"/>
                  </a:lnTo>
                  <a:lnTo>
                    <a:pt x="383171" y="89014"/>
                  </a:lnTo>
                  <a:lnTo>
                    <a:pt x="423636" y="84804"/>
                  </a:lnTo>
                  <a:lnTo>
                    <a:pt x="464772" y="82271"/>
                  </a:lnTo>
                  <a:lnTo>
                    <a:pt x="507198" y="81146"/>
                  </a:lnTo>
                  <a:lnTo>
                    <a:pt x="529624" y="80845"/>
                  </a:lnTo>
                  <a:lnTo>
                    <a:pt x="552512" y="80645"/>
                  </a:lnTo>
                  <a:lnTo>
                    <a:pt x="575709" y="79519"/>
                  </a:lnTo>
                  <a:lnTo>
                    <a:pt x="599111" y="77778"/>
                  </a:lnTo>
                  <a:lnTo>
                    <a:pt x="622649" y="75623"/>
                  </a:lnTo>
                  <a:lnTo>
                    <a:pt x="647272" y="73194"/>
                  </a:lnTo>
                  <a:lnTo>
                    <a:pt x="672615" y="70582"/>
                  </a:lnTo>
                  <a:lnTo>
                    <a:pt x="698443" y="67851"/>
                  </a:lnTo>
                  <a:lnTo>
                    <a:pt x="723598" y="66030"/>
                  </a:lnTo>
                  <a:lnTo>
                    <a:pt x="748304" y="64814"/>
                  </a:lnTo>
                  <a:lnTo>
                    <a:pt x="772714" y="64004"/>
                  </a:lnTo>
                  <a:lnTo>
                    <a:pt x="798908" y="62473"/>
                  </a:lnTo>
                  <a:lnTo>
                    <a:pt x="826293" y="60459"/>
                  </a:lnTo>
                  <a:lnTo>
                    <a:pt x="854471" y="58125"/>
                  </a:lnTo>
                  <a:lnTo>
                    <a:pt x="883179" y="55576"/>
                  </a:lnTo>
                  <a:lnTo>
                    <a:pt x="912239" y="52885"/>
                  </a:lnTo>
                  <a:lnTo>
                    <a:pt x="941534" y="50098"/>
                  </a:lnTo>
                  <a:lnTo>
                    <a:pt x="970986" y="47248"/>
                  </a:lnTo>
                  <a:lnTo>
                    <a:pt x="1000543" y="44357"/>
                  </a:lnTo>
                  <a:lnTo>
                    <a:pt x="1030170" y="41437"/>
                  </a:lnTo>
                  <a:lnTo>
                    <a:pt x="1060834" y="39490"/>
                  </a:lnTo>
                  <a:lnTo>
                    <a:pt x="1092192" y="38192"/>
                  </a:lnTo>
                  <a:lnTo>
                    <a:pt x="1124010" y="37327"/>
                  </a:lnTo>
                  <a:lnTo>
                    <a:pt x="1156136" y="35758"/>
                  </a:lnTo>
                  <a:lnTo>
                    <a:pt x="1188469" y="33719"/>
                  </a:lnTo>
                  <a:lnTo>
                    <a:pt x="1220938" y="31369"/>
                  </a:lnTo>
                  <a:lnTo>
                    <a:pt x="1254490" y="28810"/>
                  </a:lnTo>
                  <a:lnTo>
                    <a:pt x="1288764" y="26110"/>
                  </a:lnTo>
                  <a:lnTo>
                    <a:pt x="1323520" y="23319"/>
                  </a:lnTo>
                  <a:lnTo>
                    <a:pt x="1358596" y="20467"/>
                  </a:lnTo>
                  <a:lnTo>
                    <a:pt x="1393887" y="17572"/>
                  </a:lnTo>
                  <a:lnTo>
                    <a:pt x="1429321" y="14650"/>
                  </a:lnTo>
                  <a:lnTo>
                    <a:pt x="1464849" y="12703"/>
                  </a:lnTo>
                  <a:lnTo>
                    <a:pt x="1500441" y="11404"/>
                  </a:lnTo>
                  <a:lnTo>
                    <a:pt x="1536075" y="10539"/>
                  </a:lnTo>
                  <a:lnTo>
                    <a:pt x="1572730" y="8969"/>
                  </a:lnTo>
                  <a:lnTo>
                    <a:pt x="1610065" y="6930"/>
                  </a:lnTo>
                  <a:lnTo>
                    <a:pt x="1647853" y="4580"/>
                  </a:lnTo>
                  <a:lnTo>
                    <a:pt x="1685943" y="3012"/>
                  </a:lnTo>
                  <a:lnTo>
                    <a:pt x="1724236" y="1967"/>
                  </a:lnTo>
                  <a:lnTo>
                    <a:pt x="1762663" y="1271"/>
                  </a:lnTo>
                  <a:lnTo>
                    <a:pt x="1801179" y="806"/>
                  </a:lnTo>
                  <a:lnTo>
                    <a:pt x="1839754" y="497"/>
                  </a:lnTo>
                  <a:lnTo>
                    <a:pt x="1878370" y="290"/>
                  </a:lnTo>
                  <a:lnTo>
                    <a:pt x="1917013" y="152"/>
                  </a:lnTo>
                  <a:lnTo>
                    <a:pt x="1955672" y="62"/>
                  </a:lnTo>
                  <a:lnTo>
                    <a:pt x="1994344" y="0"/>
                  </a:lnTo>
                  <a:lnTo>
                    <a:pt x="2034016" y="952"/>
                  </a:lnTo>
                  <a:lnTo>
                    <a:pt x="2074353" y="2577"/>
                  </a:lnTo>
                  <a:lnTo>
                    <a:pt x="2115137" y="4654"/>
                  </a:lnTo>
                  <a:lnTo>
                    <a:pt x="2156217" y="7031"/>
                  </a:lnTo>
                  <a:lnTo>
                    <a:pt x="2197493" y="9607"/>
                  </a:lnTo>
                  <a:lnTo>
                    <a:pt x="2238902" y="12317"/>
                  </a:lnTo>
                  <a:lnTo>
                    <a:pt x="2280398" y="16108"/>
                  </a:lnTo>
                  <a:lnTo>
                    <a:pt x="2321952" y="20620"/>
                  </a:lnTo>
                  <a:lnTo>
                    <a:pt x="2363547" y="25611"/>
                  </a:lnTo>
                  <a:lnTo>
                    <a:pt x="2406159" y="30925"/>
                  </a:lnTo>
                  <a:lnTo>
                    <a:pt x="2449450" y="36451"/>
                  </a:lnTo>
                  <a:lnTo>
                    <a:pt x="2493193" y="42119"/>
                  </a:lnTo>
                  <a:lnTo>
                    <a:pt x="2535254" y="48875"/>
                  </a:lnTo>
                  <a:lnTo>
                    <a:pt x="2576193" y="56354"/>
                  </a:lnTo>
                  <a:lnTo>
                    <a:pt x="2616384" y="64318"/>
                  </a:lnTo>
                  <a:lnTo>
                    <a:pt x="2657068" y="72603"/>
                  </a:lnTo>
                  <a:lnTo>
                    <a:pt x="2698081" y="81104"/>
                  </a:lnTo>
                  <a:lnTo>
                    <a:pt x="2739314" y="89747"/>
                  </a:lnTo>
                  <a:lnTo>
                    <a:pt x="2778710" y="99477"/>
                  </a:lnTo>
                  <a:lnTo>
                    <a:pt x="2816879" y="109934"/>
                  </a:lnTo>
                  <a:lnTo>
                    <a:pt x="2854231" y="120873"/>
                  </a:lnTo>
                  <a:lnTo>
                    <a:pt x="2890048" y="131143"/>
                  </a:lnTo>
                  <a:lnTo>
                    <a:pt x="2924839" y="140966"/>
                  </a:lnTo>
                  <a:lnTo>
                    <a:pt x="2958947" y="150491"/>
                  </a:lnTo>
                  <a:lnTo>
                    <a:pt x="2991608" y="159818"/>
                  </a:lnTo>
                  <a:lnTo>
                    <a:pt x="3023303" y="169011"/>
                  </a:lnTo>
                  <a:lnTo>
                    <a:pt x="3054356" y="178118"/>
                  </a:lnTo>
                  <a:lnTo>
                    <a:pt x="3082003" y="186173"/>
                  </a:lnTo>
                  <a:lnTo>
                    <a:pt x="3107380" y="193528"/>
                  </a:lnTo>
                  <a:lnTo>
                    <a:pt x="3151120" y="205007"/>
                  </a:lnTo>
                  <a:lnTo>
                    <a:pt x="3214687" y="2141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5" name="SMARTInkShape-4262"/>
            <p:cNvSpPr/>
            <p:nvPr/>
          </p:nvSpPr>
          <p:spPr>
            <a:xfrm>
              <a:off x="4752656" y="5116990"/>
              <a:ext cx="175809" cy="177908"/>
            </a:xfrm>
            <a:custGeom>
              <a:avLst/>
              <a:gdLst/>
              <a:ahLst/>
              <a:cxnLst/>
              <a:rect l="0" t="0" r="0" b="0"/>
              <a:pathLst>
                <a:path w="175809" h="177908">
                  <a:moveTo>
                    <a:pt x="158672" y="53299"/>
                  </a:moveTo>
                  <a:lnTo>
                    <a:pt x="158672" y="40870"/>
                  </a:lnTo>
                  <a:lnTo>
                    <a:pt x="156026" y="35207"/>
                  </a:lnTo>
                  <a:lnTo>
                    <a:pt x="137682" y="6902"/>
                  </a:lnTo>
                  <a:lnTo>
                    <a:pt x="129168" y="2912"/>
                  </a:lnTo>
                  <a:lnTo>
                    <a:pt x="88859" y="0"/>
                  </a:lnTo>
                  <a:lnTo>
                    <a:pt x="50554" y="750"/>
                  </a:lnTo>
                  <a:lnTo>
                    <a:pt x="12111" y="8818"/>
                  </a:lnTo>
                  <a:lnTo>
                    <a:pt x="4899" y="13024"/>
                  </a:lnTo>
                  <a:lnTo>
                    <a:pt x="1031" y="18202"/>
                  </a:lnTo>
                  <a:lnTo>
                    <a:pt x="0" y="20971"/>
                  </a:lnTo>
                  <a:lnTo>
                    <a:pt x="305" y="23809"/>
                  </a:lnTo>
                  <a:lnTo>
                    <a:pt x="3289" y="29609"/>
                  </a:lnTo>
                  <a:lnTo>
                    <a:pt x="38112" y="56466"/>
                  </a:lnTo>
                  <a:lnTo>
                    <a:pt x="78892" y="78508"/>
                  </a:lnTo>
                  <a:lnTo>
                    <a:pt x="123030" y="104414"/>
                  </a:lnTo>
                  <a:lnTo>
                    <a:pt x="147119" y="117723"/>
                  </a:lnTo>
                  <a:lnTo>
                    <a:pt x="168296" y="135257"/>
                  </a:lnTo>
                  <a:lnTo>
                    <a:pt x="172871" y="144626"/>
                  </a:lnTo>
                  <a:lnTo>
                    <a:pt x="175808" y="157328"/>
                  </a:lnTo>
                  <a:lnTo>
                    <a:pt x="173564" y="161711"/>
                  </a:lnTo>
                  <a:lnTo>
                    <a:pt x="171577" y="164269"/>
                  </a:lnTo>
                  <a:lnTo>
                    <a:pt x="164076" y="167111"/>
                  </a:lnTo>
                  <a:lnTo>
                    <a:pt x="148699" y="171357"/>
                  </a:lnTo>
                  <a:lnTo>
                    <a:pt x="136379" y="175222"/>
                  </a:lnTo>
                  <a:lnTo>
                    <a:pt x="100321" y="177907"/>
                  </a:lnTo>
                  <a:lnTo>
                    <a:pt x="55837" y="170590"/>
                  </a:lnTo>
                  <a:lnTo>
                    <a:pt x="45829" y="167275"/>
                  </a:lnTo>
                  <a:lnTo>
                    <a:pt x="33656" y="160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6" name="SMARTInkShape-4263"/>
            <p:cNvSpPr/>
            <p:nvPr/>
          </p:nvSpPr>
          <p:spPr>
            <a:xfrm>
              <a:off x="4929188" y="5108195"/>
              <a:ext cx="196243" cy="178181"/>
            </a:xfrm>
            <a:custGeom>
              <a:avLst/>
              <a:gdLst/>
              <a:ahLst/>
              <a:cxnLst/>
              <a:rect l="0" t="0" r="0" b="0"/>
              <a:pathLst>
                <a:path w="196243" h="178181">
                  <a:moveTo>
                    <a:pt x="0" y="71024"/>
                  </a:moveTo>
                  <a:lnTo>
                    <a:pt x="39146" y="71024"/>
                  </a:lnTo>
                  <a:lnTo>
                    <a:pt x="83038" y="68378"/>
                  </a:lnTo>
                  <a:lnTo>
                    <a:pt x="126094" y="58595"/>
                  </a:lnTo>
                  <a:lnTo>
                    <a:pt x="167845" y="44165"/>
                  </a:lnTo>
                  <a:lnTo>
                    <a:pt x="188377" y="32314"/>
                  </a:lnTo>
                  <a:lnTo>
                    <a:pt x="192863" y="26368"/>
                  </a:lnTo>
                  <a:lnTo>
                    <a:pt x="195389" y="17444"/>
                  </a:lnTo>
                  <a:lnTo>
                    <a:pt x="196242" y="10279"/>
                  </a:lnTo>
                  <a:lnTo>
                    <a:pt x="191649" y="4298"/>
                  </a:lnTo>
                  <a:lnTo>
                    <a:pt x="186712" y="1680"/>
                  </a:lnTo>
                  <a:lnTo>
                    <a:pt x="170716" y="0"/>
                  </a:lnTo>
                  <a:lnTo>
                    <a:pt x="148447" y="660"/>
                  </a:lnTo>
                  <a:lnTo>
                    <a:pt x="119011" y="12026"/>
                  </a:lnTo>
                  <a:lnTo>
                    <a:pt x="75422" y="41453"/>
                  </a:lnTo>
                  <a:lnTo>
                    <a:pt x="55834" y="62722"/>
                  </a:lnTo>
                  <a:lnTo>
                    <a:pt x="42117" y="86031"/>
                  </a:lnTo>
                  <a:lnTo>
                    <a:pt x="37614" y="103803"/>
                  </a:lnTo>
                  <a:lnTo>
                    <a:pt x="36280" y="121636"/>
                  </a:lnTo>
                  <a:lnTo>
                    <a:pt x="43456" y="152604"/>
                  </a:lnTo>
                  <a:lnTo>
                    <a:pt x="45837" y="156169"/>
                  </a:lnTo>
                  <a:lnTo>
                    <a:pt x="64661" y="172072"/>
                  </a:lnTo>
                  <a:lnTo>
                    <a:pt x="73716" y="175465"/>
                  </a:lnTo>
                  <a:lnTo>
                    <a:pt x="98226" y="1781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7" name="SMARTInkShape-4264"/>
            <p:cNvSpPr/>
            <p:nvPr/>
          </p:nvSpPr>
          <p:spPr>
            <a:xfrm>
              <a:off x="5108339" y="5152430"/>
              <a:ext cx="151248" cy="106958"/>
            </a:xfrm>
            <a:custGeom>
              <a:avLst/>
              <a:gdLst/>
              <a:ahLst/>
              <a:cxnLst/>
              <a:rect l="0" t="0" r="0" b="0"/>
              <a:pathLst>
                <a:path w="151248" h="106958">
                  <a:moveTo>
                    <a:pt x="79809" y="0"/>
                  </a:moveTo>
                  <a:lnTo>
                    <a:pt x="67381" y="0"/>
                  </a:lnTo>
                  <a:lnTo>
                    <a:pt x="27798" y="13302"/>
                  </a:lnTo>
                  <a:lnTo>
                    <a:pt x="8969" y="26973"/>
                  </a:lnTo>
                  <a:lnTo>
                    <a:pt x="3676" y="32824"/>
                  </a:lnTo>
                  <a:lnTo>
                    <a:pt x="1325" y="38731"/>
                  </a:lnTo>
                  <a:lnTo>
                    <a:pt x="0" y="52376"/>
                  </a:lnTo>
                  <a:lnTo>
                    <a:pt x="2335" y="60649"/>
                  </a:lnTo>
                  <a:lnTo>
                    <a:pt x="20447" y="87975"/>
                  </a:lnTo>
                  <a:lnTo>
                    <a:pt x="24360" y="91391"/>
                  </a:lnTo>
                  <a:lnTo>
                    <a:pt x="56355" y="103763"/>
                  </a:lnTo>
                  <a:lnTo>
                    <a:pt x="100335" y="106957"/>
                  </a:lnTo>
                  <a:lnTo>
                    <a:pt x="115720" y="106075"/>
                  </a:lnTo>
                  <a:lnTo>
                    <a:pt x="134547" y="100001"/>
                  </a:lnTo>
                  <a:lnTo>
                    <a:pt x="151247" y="89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8" name="SMARTInkShape-4265"/>
            <p:cNvSpPr/>
            <p:nvPr/>
          </p:nvSpPr>
          <p:spPr>
            <a:xfrm>
              <a:off x="5332386" y="5107781"/>
              <a:ext cx="79006" cy="205384"/>
            </a:xfrm>
            <a:custGeom>
              <a:avLst/>
              <a:gdLst/>
              <a:ahLst/>
              <a:cxnLst/>
              <a:rect l="0" t="0" r="0" b="0"/>
              <a:pathLst>
                <a:path w="79006" h="205384">
                  <a:moveTo>
                    <a:pt x="34356" y="0"/>
                  </a:moveTo>
                  <a:lnTo>
                    <a:pt x="34356" y="7688"/>
                  </a:lnTo>
                  <a:lnTo>
                    <a:pt x="20117" y="25080"/>
                  </a:lnTo>
                  <a:lnTo>
                    <a:pt x="8950" y="68627"/>
                  </a:lnTo>
                  <a:lnTo>
                    <a:pt x="0" y="104194"/>
                  </a:lnTo>
                  <a:lnTo>
                    <a:pt x="6445" y="147588"/>
                  </a:lnTo>
                  <a:lnTo>
                    <a:pt x="11975" y="166320"/>
                  </a:lnTo>
                  <a:lnTo>
                    <a:pt x="19897" y="179697"/>
                  </a:lnTo>
                  <a:lnTo>
                    <a:pt x="38592" y="193106"/>
                  </a:lnTo>
                  <a:lnTo>
                    <a:pt x="58747" y="202663"/>
                  </a:lnTo>
                  <a:lnTo>
                    <a:pt x="79005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9" name="SMARTInkShape-4266"/>
            <p:cNvSpPr/>
            <p:nvPr/>
          </p:nvSpPr>
          <p:spPr>
            <a:xfrm>
              <a:off x="5250656" y="5170289"/>
              <a:ext cx="249862" cy="107157"/>
            </a:xfrm>
            <a:custGeom>
              <a:avLst/>
              <a:gdLst/>
              <a:ahLst/>
              <a:cxnLst/>
              <a:rect l="0" t="0" r="0" b="0"/>
              <a:pathLst>
                <a:path w="249862" h="107157">
                  <a:moveTo>
                    <a:pt x="0" y="8930"/>
                  </a:moveTo>
                  <a:lnTo>
                    <a:pt x="17216" y="7938"/>
                  </a:lnTo>
                  <a:lnTo>
                    <a:pt x="54669" y="1241"/>
                  </a:lnTo>
                  <a:lnTo>
                    <a:pt x="90505" y="245"/>
                  </a:lnTo>
                  <a:lnTo>
                    <a:pt x="132126" y="48"/>
                  </a:lnTo>
                  <a:lnTo>
                    <a:pt x="174045" y="9"/>
                  </a:lnTo>
                  <a:lnTo>
                    <a:pt x="212930" y="0"/>
                  </a:lnTo>
                  <a:lnTo>
                    <a:pt x="243474" y="0"/>
                  </a:lnTo>
                  <a:lnTo>
                    <a:pt x="245660" y="992"/>
                  </a:lnTo>
                  <a:lnTo>
                    <a:pt x="247117" y="2645"/>
                  </a:lnTo>
                  <a:lnTo>
                    <a:pt x="248735" y="7129"/>
                  </a:lnTo>
                  <a:lnTo>
                    <a:pt x="249861" y="20990"/>
                  </a:lnTo>
                  <a:lnTo>
                    <a:pt x="247310" y="26859"/>
                  </a:lnTo>
                  <a:lnTo>
                    <a:pt x="235782" y="41681"/>
                  </a:lnTo>
                  <a:lnTo>
                    <a:pt x="224624" y="73173"/>
                  </a:lnTo>
                  <a:lnTo>
                    <a:pt x="223242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0" name="SMARTInkShape-4267"/>
            <p:cNvSpPr/>
            <p:nvPr/>
          </p:nvSpPr>
          <p:spPr>
            <a:xfrm>
              <a:off x="5491758" y="5089922"/>
              <a:ext cx="17860" cy="17860"/>
            </a:xfrm>
            <a:custGeom>
              <a:avLst/>
              <a:gdLst/>
              <a:ahLst/>
              <a:cxnLst/>
              <a:rect l="0" t="0" r="0" b="0"/>
              <a:pathLst>
                <a:path w="17860" h="17860">
                  <a:moveTo>
                    <a:pt x="17859" y="17859"/>
                  </a:moveTo>
                  <a:lnTo>
                    <a:pt x="10171" y="17859"/>
                  </a:lnTo>
                  <a:lnTo>
                    <a:pt x="1350" y="1017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1" name="SMARTInkShape-4268"/>
            <p:cNvSpPr/>
            <p:nvPr/>
          </p:nvSpPr>
          <p:spPr>
            <a:xfrm>
              <a:off x="5563596" y="5125641"/>
              <a:ext cx="95558" cy="97794"/>
            </a:xfrm>
            <a:custGeom>
              <a:avLst/>
              <a:gdLst/>
              <a:ahLst/>
              <a:cxnLst/>
              <a:rect l="0" t="0" r="0" b="0"/>
              <a:pathLst>
                <a:path w="95558" h="97794">
                  <a:moveTo>
                    <a:pt x="17458" y="0"/>
                  </a:moveTo>
                  <a:lnTo>
                    <a:pt x="17458" y="12428"/>
                  </a:lnTo>
                  <a:lnTo>
                    <a:pt x="14813" y="18091"/>
                  </a:lnTo>
                  <a:lnTo>
                    <a:pt x="11321" y="23915"/>
                  </a:lnTo>
                  <a:lnTo>
                    <a:pt x="8364" y="32772"/>
                  </a:lnTo>
                  <a:lnTo>
                    <a:pt x="2637" y="41681"/>
                  </a:lnTo>
                  <a:lnTo>
                    <a:pt x="949" y="47629"/>
                  </a:lnTo>
                  <a:lnTo>
                    <a:pt x="0" y="66036"/>
                  </a:lnTo>
                  <a:lnTo>
                    <a:pt x="2423" y="76643"/>
                  </a:lnTo>
                  <a:lnTo>
                    <a:pt x="4458" y="80861"/>
                  </a:lnTo>
                  <a:lnTo>
                    <a:pt x="6807" y="83673"/>
                  </a:lnTo>
                  <a:lnTo>
                    <a:pt x="20601" y="93296"/>
                  </a:lnTo>
                  <a:lnTo>
                    <a:pt x="29108" y="96035"/>
                  </a:lnTo>
                  <a:lnTo>
                    <a:pt x="50738" y="97793"/>
                  </a:lnTo>
                  <a:lnTo>
                    <a:pt x="81227" y="90500"/>
                  </a:lnTo>
                  <a:lnTo>
                    <a:pt x="84775" y="88114"/>
                  </a:lnTo>
                  <a:lnTo>
                    <a:pt x="91363" y="80172"/>
                  </a:lnTo>
                  <a:lnTo>
                    <a:pt x="94954" y="67382"/>
                  </a:lnTo>
                  <a:lnTo>
                    <a:pt x="95557" y="51775"/>
                  </a:lnTo>
                  <a:lnTo>
                    <a:pt x="88896" y="17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2" name="SMARTInkShape-4269"/>
            <p:cNvSpPr/>
            <p:nvPr/>
          </p:nvSpPr>
          <p:spPr>
            <a:xfrm>
              <a:off x="5652492" y="5081439"/>
              <a:ext cx="169665" cy="142429"/>
            </a:xfrm>
            <a:custGeom>
              <a:avLst/>
              <a:gdLst/>
              <a:ahLst/>
              <a:cxnLst/>
              <a:rect l="0" t="0" r="0" b="0"/>
              <a:pathLst>
                <a:path w="169665" h="142429">
                  <a:moveTo>
                    <a:pt x="0" y="17413"/>
                  </a:moveTo>
                  <a:lnTo>
                    <a:pt x="4740" y="22152"/>
                  </a:lnTo>
                  <a:lnTo>
                    <a:pt x="7068" y="27126"/>
                  </a:lnTo>
                  <a:lnTo>
                    <a:pt x="7688" y="29841"/>
                  </a:lnTo>
                  <a:lnTo>
                    <a:pt x="9094" y="31652"/>
                  </a:lnTo>
                  <a:lnTo>
                    <a:pt x="13302" y="33662"/>
                  </a:lnTo>
                  <a:lnTo>
                    <a:pt x="14821" y="36183"/>
                  </a:lnTo>
                  <a:lnTo>
                    <a:pt x="17951" y="48220"/>
                  </a:lnTo>
                  <a:lnTo>
                    <a:pt x="24749" y="61678"/>
                  </a:lnTo>
                  <a:lnTo>
                    <a:pt x="26789" y="97625"/>
                  </a:lnTo>
                  <a:lnTo>
                    <a:pt x="26789" y="85337"/>
                  </a:lnTo>
                  <a:lnTo>
                    <a:pt x="29434" y="79682"/>
                  </a:lnTo>
                  <a:lnTo>
                    <a:pt x="32925" y="73861"/>
                  </a:lnTo>
                  <a:lnTo>
                    <a:pt x="34891" y="64014"/>
                  </a:lnTo>
                  <a:lnTo>
                    <a:pt x="36465" y="49961"/>
                  </a:lnTo>
                  <a:lnTo>
                    <a:pt x="51526" y="15318"/>
                  </a:lnTo>
                  <a:lnTo>
                    <a:pt x="68543" y="2945"/>
                  </a:lnTo>
                  <a:lnTo>
                    <a:pt x="77414" y="558"/>
                  </a:lnTo>
                  <a:lnTo>
                    <a:pt x="83354" y="0"/>
                  </a:lnTo>
                  <a:lnTo>
                    <a:pt x="89301" y="2398"/>
                  </a:lnTo>
                  <a:lnTo>
                    <a:pt x="95252" y="5778"/>
                  </a:lnTo>
                  <a:lnTo>
                    <a:pt x="101204" y="7281"/>
                  </a:lnTo>
                  <a:lnTo>
                    <a:pt x="103188" y="8674"/>
                  </a:lnTo>
                  <a:lnTo>
                    <a:pt x="104510" y="10594"/>
                  </a:lnTo>
                  <a:lnTo>
                    <a:pt x="106972" y="15374"/>
                  </a:lnTo>
                  <a:lnTo>
                    <a:pt x="131041" y="49371"/>
                  </a:lnTo>
                  <a:lnTo>
                    <a:pt x="148836" y="91104"/>
                  </a:lnTo>
                  <a:lnTo>
                    <a:pt x="158091" y="112850"/>
                  </a:lnTo>
                  <a:lnTo>
                    <a:pt x="169664" y="1424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6" name="SMARTInkShape-Group501"/>
          <p:cNvGrpSpPr/>
          <p:nvPr/>
        </p:nvGrpSpPr>
        <p:grpSpPr>
          <a:xfrm>
            <a:off x="4384476" y="4822031"/>
            <a:ext cx="258962" cy="160736"/>
            <a:chOff x="4384476" y="4822031"/>
            <a:chExt cx="258962" cy="160736"/>
          </a:xfrm>
        </p:grpSpPr>
        <p:sp>
          <p:nvSpPr>
            <p:cNvPr id="1194" name="SMARTInkShape-4270"/>
            <p:cNvSpPr/>
            <p:nvPr/>
          </p:nvSpPr>
          <p:spPr>
            <a:xfrm>
              <a:off x="4545211" y="4938117"/>
              <a:ext cx="35719" cy="1"/>
            </a:xfrm>
            <a:custGeom>
              <a:avLst/>
              <a:gdLst/>
              <a:ahLst/>
              <a:cxnLst/>
              <a:rect l="0" t="0" r="0" b="0"/>
              <a:pathLst>
                <a:path w="35719" h="1">
                  <a:moveTo>
                    <a:pt x="0" y="0"/>
                  </a:moveTo>
                  <a:lnTo>
                    <a:pt x="357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5" name="SMARTInkShape-4271"/>
            <p:cNvSpPr/>
            <p:nvPr/>
          </p:nvSpPr>
          <p:spPr>
            <a:xfrm>
              <a:off x="4384476" y="4822031"/>
              <a:ext cx="258962" cy="160736"/>
            </a:xfrm>
            <a:custGeom>
              <a:avLst/>
              <a:gdLst/>
              <a:ahLst/>
              <a:cxnLst/>
              <a:rect l="0" t="0" r="0" b="0"/>
              <a:pathLst>
                <a:path w="258962" h="160736">
                  <a:moveTo>
                    <a:pt x="0" y="0"/>
                  </a:moveTo>
                  <a:lnTo>
                    <a:pt x="42241" y="0"/>
                  </a:lnTo>
                  <a:lnTo>
                    <a:pt x="71734" y="992"/>
                  </a:lnTo>
                  <a:lnTo>
                    <a:pt x="116034" y="15231"/>
                  </a:lnTo>
                  <a:lnTo>
                    <a:pt x="137017" y="22924"/>
                  </a:lnTo>
                  <a:lnTo>
                    <a:pt x="160652" y="27628"/>
                  </a:lnTo>
                  <a:lnTo>
                    <a:pt x="186921" y="45990"/>
                  </a:lnTo>
                  <a:lnTo>
                    <a:pt x="231372" y="80169"/>
                  </a:lnTo>
                  <a:lnTo>
                    <a:pt x="237769" y="87224"/>
                  </a:lnTo>
                  <a:lnTo>
                    <a:pt x="254961" y="113266"/>
                  </a:lnTo>
                  <a:lnTo>
                    <a:pt x="258434" y="135570"/>
                  </a:lnTo>
                  <a:lnTo>
                    <a:pt x="258961" y="160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1" name="SMARTInkShape-Group502"/>
          <p:cNvGrpSpPr/>
          <p:nvPr/>
        </p:nvGrpSpPr>
        <p:grpSpPr>
          <a:xfrm>
            <a:off x="5893593" y="5063133"/>
            <a:ext cx="250033" cy="214313"/>
            <a:chOff x="5893593" y="5063133"/>
            <a:chExt cx="250033" cy="214313"/>
          </a:xfrm>
        </p:grpSpPr>
        <p:sp>
          <p:nvSpPr>
            <p:cNvPr id="1197" name="SMARTInkShape-4272"/>
            <p:cNvSpPr/>
            <p:nvPr/>
          </p:nvSpPr>
          <p:spPr>
            <a:xfrm>
              <a:off x="5920382" y="5170289"/>
              <a:ext cx="142476" cy="17860"/>
            </a:xfrm>
            <a:custGeom>
              <a:avLst/>
              <a:gdLst/>
              <a:ahLst/>
              <a:cxnLst/>
              <a:rect l="0" t="0" r="0" b="0"/>
              <a:pathLst>
                <a:path w="142476" h="17860">
                  <a:moveTo>
                    <a:pt x="125016" y="0"/>
                  </a:moveTo>
                  <a:lnTo>
                    <a:pt x="132704" y="7688"/>
                  </a:lnTo>
                  <a:lnTo>
                    <a:pt x="138318" y="8562"/>
                  </a:lnTo>
                  <a:lnTo>
                    <a:pt x="139838" y="9676"/>
                  </a:lnTo>
                  <a:lnTo>
                    <a:pt x="142275" y="15949"/>
                  </a:lnTo>
                  <a:lnTo>
                    <a:pt x="142475" y="16585"/>
                  </a:lnTo>
                  <a:lnTo>
                    <a:pt x="141617" y="17010"/>
                  </a:lnTo>
                  <a:lnTo>
                    <a:pt x="97422" y="17855"/>
                  </a:lnTo>
                  <a:lnTo>
                    <a:pt x="60034" y="17859"/>
                  </a:lnTo>
                  <a:lnTo>
                    <a:pt x="43879" y="15213"/>
                  </a:lnTo>
                  <a:lnTo>
                    <a:pt x="26562" y="10792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8" name="SMARTInkShape-4273"/>
            <p:cNvSpPr/>
            <p:nvPr/>
          </p:nvSpPr>
          <p:spPr>
            <a:xfrm>
              <a:off x="5948567" y="5063133"/>
              <a:ext cx="52184" cy="89298"/>
            </a:xfrm>
            <a:custGeom>
              <a:avLst/>
              <a:gdLst/>
              <a:ahLst/>
              <a:cxnLst/>
              <a:rect l="0" t="0" r="0" b="0"/>
              <a:pathLst>
                <a:path w="52184" h="89298">
                  <a:moveTo>
                    <a:pt x="52183" y="0"/>
                  </a:moveTo>
                  <a:lnTo>
                    <a:pt x="11479" y="41695"/>
                  </a:lnTo>
                  <a:lnTo>
                    <a:pt x="5668" y="53582"/>
                  </a:lnTo>
                  <a:lnTo>
                    <a:pt x="1744" y="59533"/>
                  </a:lnTo>
                  <a:lnTo>
                    <a:pt x="0" y="65485"/>
                  </a:lnTo>
                  <a:lnTo>
                    <a:pt x="527" y="68461"/>
                  </a:lnTo>
                  <a:lnTo>
                    <a:pt x="7534" y="89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9" name="SMARTInkShape-4274"/>
            <p:cNvSpPr/>
            <p:nvPr/>
          </p:nvSpPr>
          <p:spPr>
            <a:xfrm>
              <a:off x="5893593" y="5089922"/>
              <a:ext cx="169139" cy="187524"/>
            </a:xfrm>
            <a:custGeom>
              <a:avLst/>
              <a:gdLst/>
              <a:ahLst/>
              <a:cxnLst/>
              <a:rect l="0" t="0" r="0" b="0"/>
              <a:pathLst>
                <a:path w="169139" h="187524">
                  <a:moveTo>
                    <a:pt x="133946" y="0"/>
                  </a:moveTo>
                  <a:lnTo>
                    <a:pt x="120643" y="13303"/>
                  </a:lnTo>
                  <a:lnTo>
                    <a:pt x="118111" y="18479"/>
                  </a:lnTo>
                  <a:lnTo>
                    <a:pt x="117437" y="21249"/>
                  </a:lnTo>
                  <a:lnTo>
                    <a:pt x="115994" y="23096"/>
                  </a:lnTo>
                  <a:lnTo>
                    <a:pt x="77185" y="49684"/>
                  </a:lnTo>
                  <a:lnTo>
                    <a:pt x="66305" y="53416"/>
                  </a:lnTo>
                  <a:lnTo>
                    <a:pt x="55450" y="61114"/>
                  </a:lnTo>
                  <a:lnTo>
                    <a:pt x="54410" y="64534"/>
                  </a:lnTo>
                  <a:lnTo>
                    <a:pt x="54133" y="66835"/>
                  </a:lnTo>
                  <a:lnTo>
                    <a:pt x="52956" y="68369"/>
                  </a:lnTo>
                  <a:lnTo>
                    <a:pt x="49002" y="70074"/>
                  </a:lnTo>
                  <a:lnTo>
                    <a:pt x="48545" y="70528"/>
                  </a:lnTo>
                  <a:lnTo>
                    <a:pt x="49229" y="70831"/>
                  </a:lnTo>
                  <a:lnTo>
                    <a:pt x="50680" y="71033"/>
                  </a:lnTo>
                  <a:lnTo>
                    <a:pt x="62910" y="78451"/>
                  </a:lnTo>
                  <a:lnTo>
                    <a:pt x="105583" y="85074"/>
                  </a:lnTo>
                  <a:lnTo>
                    <a:pt x="131485" y="91388"/>
                  </a:lnTo>
                  <a:lnTo>
                    <a:pt x="151590" y="104693"/>
                  </a:lnTo>
                  <a:lnTo>
                    <a:pt x="157662" y="107054"/>
                  </a:lnTo>
                  <a:lnTo>
                    <a:pt x="163669" y="111411"/>
                  </a:lnTo>
                  <a:lnTo>
                    <a:pt x="167000" y="116653"/>
                  </a:lnTo>
                  <a:lnTo>
                    <a:pt x="169138" y="128104"/>
                  </a:lnTo>
                  <a:lnTo>
                    <a:pt x="166786" y="133995"/>
                  </a:lnTo>
                  <a:lnTo>
                    <a:pt x="161930" y="141121"/>
                  </a:lnTo>
                  <a:lnTo>
                    <a:pt x="151609" y="147096"/>
                  </a:lnTo>
                  <a:lnTo>
                    <a:pt x="107033" y="158688"/>
                  </a:lnTo>
                  <a:lnTo>
                    <a:pt x="71238" y="167594"/>
                  </a:lnTo>
                  <a:lnTo>
                    <a:pt x="45198" y="176127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0" name="SMARTInkShape-4275"/>
            <p:cNvSpPr/>
            <p:nvPr/>
          </p:nvSpPr>
          <p:spPr>
            <a:xfrm>
              <a:off x="5991820" y="5073304"/>
              <a:ext cx="151806" cy="34478"/>
            </a:xfrm>
            <a:custGeom>
              <a:avLst/>
              <a:gdLst/>
              <a:ahLst/>
              <a:cxnLst/>
              <a:rect l="0" t="0" r="0" b="0"/>
              <a:pathLst>
                <a:path w="151806" h="34478">
                  <a:moveTo>
                    <a:pt x="0" y="7688"/>
                  </a:moveTo>
                  <a:lnTo>
                    <a:pt x="4740" y="2949"/>
                  </a:lnTo>
                  <a:lnTo>
                    <a:pt x="9713" y="620"/>
                  </a:lnTo>
                  <a:lnTo>
                    <a:pt x="12429" y="0"/>
                  </a:lnTo>
                  <a:lnTo>
                    <a:pt x="55132" y="7925"/>
                  </a:lnTo>
                  <a:lnTo>
                    <a:pt x="98432" y="20018"/>
                  </a:lnTo>
                  <a:lnTo>
                    <a:pt x="137610" y="27465"/>
                  </a:lnTo>
                  <a:lnTo>
                    <a:pt x="151805" y="344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7" name="SMARTInkShape-Group503"/>
          <p:cNvGrpSpPr/>
          <p:nvPr/>
        </p:nvGrpSpPr>
        <p:grpSpPr>
          <a:xfrm>
            <a:off x="4635064" y="5375672"/>
            <a:ext cx="722750" cy="205383"/>
            <a:chOff x="4635064" y="5375672"/>
            <a:chExt cx="722750" cy="205383"/>
          </a:xfrm>
        </p:grpSpPr>
        <p:sp>
          <p:nvSpPr>
            <p:cNvPr id="1202" name="SMARTInkShape-4276"/>
            <p:cNvSpPr/>
            <p:nvPr/>
          </p:nvSpPr>
          <p:spPr>
            <a:xfrm>
              <a:off x="4635064" y="5393641"/>
              <a:ext cx="142319" cy="187414"/>
            </a:xfrm>
            <a:custGeom>
              <a:avLst/>
              <a:gdLst/>
              <a:ahLst/>
              <a:cxnLst/>
              <a:rect l="0" t="0" r="0" b="0"/>
              <a:pathLst>
                <a:path w="142319" h="187414">
                  <a:moveTo>
                    <a:pt x="115529" y="8820"/>
                  </a:moveTo>
                  <a:lnTo>
                    <a:pt x="107841" y="8820"/>
                  </a:lnTo>
                  <a:lnTo>
                    <a:pt x="99716" y="2683"/>
                  </a:lnTo>
                  <a:lnTo>
                    <a:pt x="91442" y="718"/>
                  </a:lnTo>
                  <a:lnTo>
                    <a:pt x="76798" y="0"/>
                  </a:lnTo>
                  <a:lnTo>
                    <a:pt x="63153" y="4662"/>
                  </a:lnTo>
                  <a:lnTo>
                    <a:pt x="44642" y="17986"/>
                  </a:lnTo>
                  <a:lnTo>
                    <a:pt x="15600" y="43339"/>
                  </a:lnTo>
                  <a:lnTo>
                    <a:pt x="3664" y="65726"/>
                  </a:lnTo>
                  <a:lnTo>
                    <a:pt x="0" y="95187"/>
                  </a:lnTo>
                  <a:lnTo>
                    <a:pt x="4349" y="113014"/>
                  </a:lnTo>
                  <a:lnTo>
                    <a:pt x="15700" y="136814"/>
                  </a:lnTo>
                  <a:lnTo>
                    <a:pt x="30497" y="153680"/>
                  </a:lnTo>
                  <a:lnTo>
                    <a:pt x="48442" y="165401"/>
                  </a:lnTo>
                  <a:lnTo>
                    <a:pt x="89313" y="181306"/>
                  </a:lnTo>
                  <a:lnTo>
                    <a:pt x="129940" y="186876"/>
                  </a:lnTo>
                  <a:lnTo>
                    <a:pt x="142318" y="1874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3" name="SMARTInkShape-4277"/>
            <p:cNvSpPr/>
            <p:nvPr/>
          </p:nvSpPr>
          <p:spPr>
            <a:xfrm>
              <a:off x="4830971" y="5375672"/>
              <a:ext cx="98218" cy="187524"/>
            </a:xfrm>
            <a:custGeom>
              <a:avLst/>
              <a:gdLst/>
              <a:ahLst/>
              <a:cxnLst/>
              <a:rect l="0" t="0" r="0" b="0"/>
              <a:pathLst>
                <a:path w="98218" h="187524">
                  <a:moveTo>
                    <a:pt x="26779" y="0"/>
                  </a:moveTo>
                  <a:lnTo>
                    <a:pt x="26779" y="4740"/>
                  </a:lnTo>
                  <a:lnTo>
                    <a:pt x="25787" y="6136"/>
                  </a:lnTo>
                  <a:lnTo>
                    <a:pt x="24133" y="7067"/>
                  </a:lnTo>
                  <a:lnTo>
                    <a:pt x="22039" y="7688"/>
                  </a:lnTo>
                  <a:lnTo>
                    <a:pt x="20643" y="10086"/>
                  </a:lnTo>
                  <a:lnTo>
                    <a:pt x="18217" y="28938"/>
                  </a:lnTo>
                  <a:lnTo>
                    <a:pt x="17864" y="67216"/>
                  </a:lnTo>
                  <a:lnTo>
                    <a:pt x="16857" y="110795"/>
                  </a:lnTo>
                  <a:lnTo>
                    <a:pt x="9287" y="145354"/>
                  </a:lnTo>
                  <a:lnTo>
                    <a:pt x="9028" y="154633"/>
                  </a:lnTo>
                  <a:lnTo>
                    <a:pt x="6322" y="160669"/>
                  </a:lnTo>
                  <a:lnTo>
                    <a:pt x="360" y="169137"/>
                  </a:lnTo>
                  <a:lnTo>
                    <a:pt x="0" y="148660"/>
                  </a:lnTo>
                  <a:lnTo>
                    <a:pt x="11014" y="106916"/>
                  </a:lnTo>
                  <a:lnTo>
                    <a:pt x="19895" y="81130"/>
                  </a:lnTo>
                  <a:lnTo>
                    <a:pt x="30160" y="68612"/>
                  </a:lnTo>
                  <a:lnTo>
                    <a:pt x="35889" y="65220"/>
                  </a:lnTo>
                  <a:lnTo>
                    <a:pt x="44478" y="62865"/>
                  </a:lnTo>
                  <a:lnTo>
                    <a:pt x="56916" y="62555"/>
                  </a:lnTo>
                  <a:lnTo>
                    <a:pt x="58776" y="63531"/>
                  </a:lnTo>
                  <a:lnTo>
                    <a:pt x="60016" y="65174"/>
                  </a:lnTo>
                  <a:lnTo>
                    <a:pt x="60843" y="67261"/>
                  </a:lnTo>
                  <a:lnTo>
                    <a:pt x="62387" y="68654"/>
                  </a:lnTo>
                  <a:lnTo>
                    <a:pt x="66747" y="70199"/>
                  </a:lnTo>
                  <a:lnTo>
                    <a:pt x="68307" y="71604"/>
                  </a:lnTo>
                  <a:lnTo>
                    <a:pt x="77291" y="87587"/>
                  </a:lnTo>
                  <a:lnTo>
                    <a:pt x="87371" y="131925"/>
                  </a:lnTo>
                  <a:lnTo>
                    <a:pt x="90203" y="165780"/>
                  </a:lnTo>
                  <a:lnTo>
                    <a:pt x="97381" y="178330"/>
                  </a:lnTo>
                  <a:lnTo>
                    <a:pt x="98217" y="187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4" name="SMARTInkShape-4278"/>
            <p:cNvSpPr/>
            <p:nvPr/>
          </p:nvSpPr>
          <p:spPr>
            <a:xfrm>
              <a:off x="4973836" y="5456039"/>
              <a:ext cx="71438" cy="89252"/>
            </a:xfrm>
            <a:custGeom>
              <a:avLst/>
              <a:gdLst/>
              <a:ahLst/>
              <a:cxnLst/>
              <a:rect l="0" t="0" r="0" b="0"/>
              <a:pathLst>
                <a:path w="71438" h="89252">
                  <a:moveTo>
                    <a:pt x="0" y="0"/>
                  </a:moveTo>
                  <a:lnTo>
                    <a:pt x="0" y="44117"/>
                  </a:lnTo>
                  <a:lnTo>
                    <a:pt x="0" y="56449"/>
                  </a:lnTo>
                  <a:lnTo>
                    <a:pt x="2645" y="62461"/>
                  </a:lnTo>
                  <a:lnTo>
                    <a:pt x="25070" y="87532"/>
                  </a:lnTo>
                  <a:lnTo>
                    <a:pt x="28671" y="88512"/>
                  </a:lnTo>
                  <a:lnTo>
                    <a:pt x="42994" y="89251"/>
                  </a:lnTo>
                  <a:lnTo>
                    <a:pt x="48899" y="84543"/>
                  </a:lnTo>
                  <a:lnTo>
                    <a:pt x="51498" y="79577"/>
                  </a:lnTo>
                  <a:lnTo>
                    <a:pt x="52192" y="76864"/>
                  </a:lnTo>
                  <a:lnTo>
                    <a:pt x="60463" y="62438"/>
                  </a:lnTo>
                  <a:lnTo>
                    <a:pt x="71437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5" name="SMARTInkShape-4279"/>
            <p:cNvSpPr/>
            <p:nvPr/>
          </p:nvSpPr>
          <p:spPr>
            <a:xfrm>
              <a:off x="5089922" y="5411513"/>
              <a:ext cx="183391" cy="151683"/>
            </a:xfrm>
            <a:custGeom>
              <a:avLst/>
              <a:gdLst/>
              <a:ahLst/>
              <a:cxnLst/>
              <a:rect l="0" t="0" r="0" b="0"/>
              <a:pathLst>
                <a:path w="183391" h="151683">
                  <a:moveTo>
                    <a:pt x="0" y="53456"/>
                  </a:moveTo>
                  <a:lnTo>
                    <a:pt x="4740" y="53456"/>
                  </a:lnTo>
                  <a:lnTo>
                    <a:pt x="6136" y="54448"/>
                  </a:lnTo>
                  <a:lnTo>
                    <a:pt x="7067" y="56101"/>
                  </a:lnTo>
                  <a:lnTo>
                    <a:pt x="8562" y="65884"/>
                  </a:lnTo>
                  <a:lnTo>
                    <a:pt x="8820" y="74446"/>
                  </a:lnTo>
                  <a:lnTo>
                    <a:pt x="6235" y="80313"/>
                  </a:lnTo>
                  <a:lnTo>
                    <a:pt x="2771" y="86228"/>
                  </a:lnTo>
                  <a:lnTo>
                    <a:pt x="548" y="98110"/>
                  </a:lnTo>
                  <a:lnTo>
                    <a:pt x="0" y="107020"/>
                  </a:lnTo>
                  <a:lnTo>
                    <a:pt x="0" y="102290"/>
                  </a:lnTo>
                  <a:lnTo>
                    <a:pt x="2645" y="97319"/>
                  </a:lnTo>
                  <a:lnTo>
                    <a:pt x="6136" y="91802"/>
                  </a:lnTo>
                  <a:lnTo>
                    <a:pt x="8101" y="82125"/>
                  </a:lnTo>
                  <a:lnTo>
                    <a:pt x="9676" y="68123"/>
                  </a:lnTo>
                  <a:lnTo>
                    <a:pt x="15985" y="57250"/>
                  </a:lnTo>
                  <a:lnTo>
                    <a:pt x="42692" y="21562"/>
                  </a:lnTo>
                  <a:lnTo>
                    <a:pt x="56746" y="13027"/>
                  </a:lnTo>
                  <a:lnTo>
                    <a:pt x="70887" y="6995"/>
                  </a:lnTo>
                  <a:lnTo>
                    <a:pt x="77147" y="3041"/>
                  </a:lnTo>
                  <a:lnTo>
                    <a:pt x="87500" y="294"/>
                  </a:lnTo>
                  <a:lnTo>
                    <a:pt x="93505" y="0"/>
                  </a:lnTo>
                  <a:lnTo>
                    <a:pt x="98774" y="2579"/>
                  </a:lnTo>
                  <a:lnTo>
                    <a:pt x="122290" y="22974"/>
                  </a:lnTo>
                  <a:lnTo>
                    <a:pt x="133995" y="28583"/>
                  </a:lnTo>
                  <a:lnTo>
                    <a:pt x="148834" y="40810"/>
                  </a:lnTo>
                  <a:lnTo>
                    <a:pt x="157759" y="43425"/>
                  </a:lnTo>
                  <a:lnTo>
                    <a:pt x="163711" y="44037"/>
                  </a:lnTo>
                  <a:lnTo>
                    <a:pt x="169664" y="46954"/>
                  </a:lnTo>
                  <a:lnTo>
                    <a:pt x="176831" y="52172"/>
                  </a:lnTo>
                  <a:lnTo>
                    <a:pt x="183390" y="53203"/>
                  </a:lnTo>
                  <a:lnTo>
                    <a:pt x="181386" y="53343"/>
                  </a:lnTo>
                  <a:lnTo>
                    <a:pt x="180455" y="52388"/>
                  </a:lnTo>
                  <a:lnTo>
                    <a:pt x="178839" y="45757"/>
                  </a:lnTo>
                  <a:lnTo>
                    <a:pt x="176056" y="47719"/>
                  </a:lnTo>
                  <a:lnTo>
                    <a:pt x="173926" y="49632"/>
                  </a:lnTo>
                  <a:lnTo>
                    <a:pt x="168912" y="51755"/>
                  </a:lnTo>
                  <a:lnTo>
                    <a:pt x="154682" y="54224"/>
                  </a:lnTo>
                  <a:lnTo>
                    <a:pt x="139885" y="65855"/>
                  </a:lnTo>
                  <a:lnTo>
                    <a:pt x="136585" y="71534"/>
                  </a:lnTo>
                  <a:lnTo>
                    <a:pt x="129726" y="88006"/>
                  </a:lnTo>
                  <a:lnTo>
                    <a:pt x="119808" y="104230"/>
                  </a:lnTo>
                  <a:lnTo>
                    <a:pt x="116577" y="126521"/>
                  </a:lnTo>
                  <a:lnTo>
                    <a:pt x="118950" y="133223"/>
                  </a:lnTo>
                  <a:lnTo>
                    <a:pt x="122320" y="139508"/>
                  </a:lnTo>
                  <a:lnTo>
                    <a:pt x="123817" y="145610"/>
                  </a:lnTo>
                  <a:lnTo>
                    <a:pt x="125209" y="147635"/>
                  </a:lnTo>
                  <a:lnTo>
                    <a:pt x="133945" y="1516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6" name="SMARTInkShape-4280"/>
            <p:cNvSpPr/>
            <p:nvPr/>
          </p:nvSpPr>
          <p:spPr>
            <a:xfrm>
              <a:off x="5277481" y="5393531"/>
              <a:ext cx="80333" cy="160736"/>
            </a:xfrm>
            <a:custGeom>
              <a:avLst/>
              <a:gdLst/>
              <a:ahLst/>
              <a:cxnLst/>
              <a:rect l="0" t="0" r="0" b="0"/>
              <a:pathLst>
                <a:path w="80333" h="160736">
                  <a:moveTo>
                    <a:pt x="44613" y="0"/>
                  </a:moveTo>
                  <a:lnTo>
                    <a:pt x="44613" y="4740"/>
                  </a:lnTo>
                  <a:lnTo>
                    <a:pt x="41967" y="9713"/>
                  </a:lnTo>
                  <a:lnTo>
                    <a:pt x="38476" y="15231"/>
                  </a:lnTo>
                  <a:lnTo>
                    <a:pt x="36511" y="24908"/>
                  </a:lnTo>
                  <a:lnTo>
                    <a:pt x="34712" y="66418"/>
                  </a:lnTo>
                  <a:lnTo>
                    <a:pt x="27582" y="95148"/>
                  </a:lnTo>
                  <a:lnTo>
                    <a:pt x="26006" y="109992"/>
                  </a:lnTo>
                  <a:lnTo>
                    <a:pt x="19734" y="127046"/>
                  </a:lnTo>
                  <a:lnTo>
                    <a:pt x="17681" y="136831"/>
                  </a:lnTo>
                  <a:lnTo>
                    <a:pt x="10247" y="149636"/>
                  </a:lnTo>
                  <a:lnTo>
                    <a:pt x="84" y="160609"/>
                  </a:lnTo>
                  <a:lnTo>
                    <a:pt x="0" y="155957"/>
                  </a:lnTo>
                  <a:lnTo>
                    <a:pt x="2625" y="151005"/>
                  </a:lnTo>
                  <a:lnTo>
                    <a:pt x="6108" y="145496"/>
                  </a:lnTo>
                  <a:lnTo>
                    <a:pt x="9060" y="136818"/>
                  </a:lnTo>
                  <a:lnTo>
                    <a:pt x="41660" y="92517"/>
                  </a:lnTo>
                  <a:lnTo>
                    <a:pt x="50572" y="84409"/>
                  </a:lnTo>
                  <a:lnTo>
                    <a:pt x="56522" y="82163"/>
                  </a:lnTo>
                  <a:lnTo>
                    <a:pt x="79809" y="80381"/>
                  </a:lnTo>
                  <a:lnTo>
                    <a:pt x="80330" y="120320"/>
                  </a:lnTo>
                  <a:lnTo>
                    <a:pt x="80332" y="160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08" name="SMARTInkShape-4281"/>
          <p:cNvSpPr/>
          <p:nvPr/>
        </p:nvSpPr>
        <p:spPr>
          <a:xfrm>
            <a:off x="3984163" y="4723809"/>
            <a:ext cx="623149" cy="839387"/>
          </a:xfrm>
          <a:custGeom>
            <a:avLst/>
            <a:gdLst/>
            <a:ahLst/>
            <a:cxnLst/>
            <a:rect l="0" t="0" r="0" b="0"/>
            <a:pathLst>
              <a:path w="623149" h="839387">
                <a:moveTo>
                  <a:pt x="489610" y="839386"/>
                </a:moveTo>
                <a:lnTo>
                  <a:pt x="484870" y="839386"/>
                </a:lnTo>
                <a:lnTo>
                  <a:pt x="483473" y="838394"/>
                </a:lnTo>
                <a:lnTo>
                  <a:pt x="482543" y="836740"/>
                </a:lnTo>
                <a:lnTo>
                  <a:pt x="481922" y="834646"/>
                </a:lnTo>
                <a:lnTo>
                  <a:pt x="475940" y="829672"/>
                </a:lnTo>
                <a:lnTo>
                  <a:pt x="435358" y="801001"/>
                </a:lnTo>
                <a:lnTo>
                  <a:pt x="393186" y="767714"/>
                </a:lnTo>
                <a:lnTo>
                  <a:pt x="354726" y="738152"/>
                </a:lnTo>
                <a:lnTo>
                  <a:pt x="317115" y="711719"/>
                </a:lnTo>
                <a:lnTo>
                  <a:pt x="276503" y="678128"/>
                </a:lnTo>
                <a:lnTo>
                  <a:pt x="233680" y="642829"/>
                </a:lnTo>
                <a:lnTo>
                  <a:pt x="192884" y="607194"/>
                </a:lnTo>
                <a:lnTo>
                  <a:pt x="151642" y="566751"/>
                </a:lnTo>
                <a:lnTo>
                  <a:pt x="114832" y="527674"/>
                </a:lnTo>
                <a:lnTo>
                  <a:pt x="78898" y="488645"/>
                </a:lnTo>
                <a:lnTo>
                  <a:pt x="47877" y="447753"/>
                </a:lnTo>
                <a:lnTo>
                  <a:pt x="28777" y="410019"/>
                </a:lnTo>
                <a:lnTo>
                  <a:pt x="12216" y="368024"/>
                </a:lnTo>
                <a:lnTo>
                  <a:pt x="3617" y="330771"/>
                </a:lnTo>
                <a:lnTo>
                  <a:pt x="0" y="303717"/>
                </a:lnTo>
                <a:lnTo>
                  <a:pt x="5907" y="267908"/>
                </a:lnTo>
                <a:lnTo>
                  <a:pt x="19508" y="227981"/>
                </a:lnTo>
                <a:lnTo>
                  <a:pt x="41930" y="185910"/>
                </a:lnTo>
                <a:lnTo>
                  <a:pt x="64314" y="159604"/>
                </a:lnTo>
                <a:lnTo>
                  <a:pt x="106840" y="131204"/>
                </a:lnTo>
                <a:lnTo>
                  <a:pt x="150441" y="108787"/>
                </a:lnTo>
                <a:lnTo>
                  <a:pt x="194951" y="96968"/>
                </a:lnTo>
                <a:lnTo>
                  <a:pt x="239582" y="84166"/>
                </a:lnTo>
                <a:lnTo>
                  <a:pt x="277944" y="81114"/>
                </a:lnTo>
                <a:lnTo>
                  <a:pt x="318705" y="80511"/>
                </a:lnTo>
                <a:lnTo>
                  <a:pt x="355420" y="81384"/>
                </a:lnTo>
                <a:lnTo>
                  <a:pt x="393981" y="87436"/>
                </a:lnTo>
                <a:lnTo>
                  <a:pt x="434781" y="93666"/>
                </a:lnTo>
                <a:lnTo>
                  <a:pt x="477870" y="104690"/>
                </a:lnTo>
                <a:lnTo>
                  <a:pt x="497707" y="109068"/>
                </a:lnTo>
                <a:lnTo>
                  <a:pt x="516152" y="114004"/>
                </a:lnTo>
                <a:lnTo>
                  <a:pt x="551548" y="116071"/>
                </a:lnTo>
                <a:lnTo>
                  <a:pt x="551949" y="111338"/>
                </a:lnTo>
                <a:lnTo>
                  <a:pt x="549396" y="106366"/>
                </a:lnTo>
                <a:lnTo>
                  <a:pt x="526382" y="81529"/>
                </a:lnTo>
                <a:lnTo>
                  <a:pt x="484730" y="59890"/>
                </a:lnTo>
                <a:lnTo>
                  <a:pt x="444319" y="37624"/>
                </a:lnTo>
                <a:lnTo>
                  <a:pt x="401041" y="18023"/>
                </a:lnTo>
                <a:lnTo>
                  <a:pt x="365167" y="151"/>
                </a:lnTo>
                <a:lnTo>
                  <a:pt x="385600" y="0"/>
                </a:lnTo>
                <a:lnTo>
                  <a:pt x="429987" y="15442"/>
                </a:lnTo>
                <a:lnTo>
                  <a:pt x="471139" y="24666"/>
                </a:lnTo>
                <a:lnTo>
                  <a:pt x="510131" y="40750"/>
                </a:lnTo>
                <a:lnTo>
                  <a:pt x="552098" y="54130"/>
                </a:lnTo>
                <a:lnTo>
                  <a:pt x="571186" y="65590"/>
                </a:lnTo>
                <a:lnTo>
                  <a:pt x="598831" y="86322"/>
                </a:lnTo>
                <a:lnTo>
                  <a:pt x="609532" y="105940"/>
                </a:lnTo>
                <a:lnTo>
                  <a:pt x="616601" y="124459"/>
                </a:lnTo>
                <a:lnTo>
                  <a:pt x="618919" y="127620"/>
                </a:lnTo>
                <a:lnTo>
                  <a:pt x="621495" y="136424"/>
                </a:lnTo>
                <a:lnTo>
                  <a:pt x="623148" y="153503"/>
                </a:lnTo>
                <a:lnTo>
                  <a:pt x="610242" y="194835"/>
                </a:lnTo>
                <a:lnTo>
                  <a:pt x="602303" y="206995"/>
                </a:lnTo>
                <a:lnTo>
                  <a:pt x="580714" y="225704"/>
                </a:lnTo>
                <a:lnTo>
                  <a:pt x="571772" y="236240"/>
                </a:lnTo>
                <a:lnTo>
                  <a:pt x="525329" y="27681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1"/>
            <a:ext cx="7620000" cy="1066800"/>
          </a:xfrm>
        </p:spPr>
        <p:txBody>
          <a:bodyPr/>
          <a:lstStyle/>
          <a:p>
            <a:r>
              <a:rPr lang="en-US" sz="5000" dirty="0" smtClean="0"/>
              <a:t>PLAN YOUR Response!!</a:t>
            </a:r>
            <a:endParaRPr lang="en-US" sz="5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57400"/>
            <a:ext cx="7543800" cy="3886200"/>
          </a:xfrm>
        </p:spPr>
        <p:txBody>
          <a:bodyPr/>
          <a:lstStyle/>
          <a:p>
            <a:pPr marL="609600" indent="-457200">
              <a:buFont typeface="+mj-lt"/>
              <a:buAutoNum type="arabicPeriod"/>
            </a:pPr>
            <a:r>
              <a:rPr lang="en-US" sz="2000" dirty="0" smtClean="0"/>
              <a:t>Decide what type of graphic organizer will help you plan your response: A WEB, A CHART, AN OUTLINE, A LIST…</a:t>
            </a:r>
          </a:p>
          <a:p>
            <a:pPr marL="609600" indent="-457200">
              <a:buFont typeface="+mj-lt"/>
              <a:buAutoNum type="arabicPeriod"/>
            </a:pPr>
            <a:r>
              <a:rPr lang="en-US" sz="2000" dirty="0" smtClean="0"/>
              <a:t>You need to decide what is MLK’s CLAIM for the entire document. </a:t>
            </a:r>
          </a:p>
          <a:p>
            <a:pPr marL="609600" indent="-457200">
              <a:buFont typeface="+mj-lt"/>
              <a:buAutoNum type="arabicPeriod"/>
            </a:pPr>
            <a:r>
              <a:rPr lang="en-US" sz="2000" dirty="0" smtClean="0"/>
              <a:t>You need to map out the ETHOS, LOGOS, and PATHOS which MLK uses to make this claim.</a:t>
            </a:r>
          </a:p>
          <a:p>
            <a:pPr marL="609600" indent="-457200">
              <a:buFont typeface="+mj-lt"/>
              <a:buAutoNum type="arabicPeriod"/>
            </a:pPr>
            <a:r>
              <a:rPr lang="en-US" sz="2000" dirty="0" smtClean="0"/>
              <a:t>Identify the COUNTERARGUMENTS/REBUTTALs which MLK uses.</a:t>
            </a:r>
          </a:p>
          <a:p>
            <a:endParaRPr lang="en-US" sz="2000" dirty="0"/>
          </a:p>
          <a:p>
            <a:pPr lvl="2"/>
            <a:r>
              <a:rPr lang="en-US" sz="2000" dirty="0" smtClean="0"/>
              <a:t>FOR THE ETHOS, LOGOS, PATHOS, and COUNTERARGUMENTS = you must also write the intended EFFECT. That effect is part of why MLK used it for THAT particular audience. </a:t>
            </a:r>
          </a:p>
          <a:p>
            <a:endParaRPr lang="en-US" sz="2000" dirty="0"/>
          </a:p>
        </p:txBody>
      </p:sp>
      <p:grpSp>
        <p:nvGrpSpPr>
          <p:cNvPr id="57" name="SMARTInkShape-Group505"/>
          <p:cNvGrpSpPr/>
          <p:nvPr/>
        </p:nvGrpSpPr>
        <p:grpSpPr>
          <a:xfrm>
            <a:off x="5323480" y="2652117"/>
            <a:ext cx="1007254" cy="258817"/>
            <a:chOff x="5323480" y="2652117"/>
            <a:chExt cx="1007254" cy="258817"/>
          </a:xfrm>
        </p:grpSpPr>
        <p:sp>
          <p:nvSpPr>
            <p:cNvPr id="49" name="SMARTInkShape-4282"/>
            <p:cNvSpPr/>
            <p:nvPr/>
          </p:nvSpPr>
          <p:spPr>
            <a:xfrm>
              <a:off x="6009679" y="2759274"/>
              <a:ext cx="125017" cy="89297"/>
            </a:xfrm>
            <a:custGeom>
              <a:avLst/>
              <a:gdLst/>
              <a:ahLst/>
              <a:cxnLst/>
              <a:rect l="0" t="0" r="0" b="0"/>
              <a:pathLst>
                <a:path w="125017" h="89297">
                  <a:moveTo>
                    <a:pt x="0" y="53577"/>
                  </a:moveTo>
                  <a:lnTo>
                    <a:pt x="0" y="48837"/>
                  </a:lnTo>
                  <a:lnTo>
                    <a:pt x="992" y="47441"/>
                  </a:lnTo>
                  <a:lnTo>
                    <a:pt x="2646" y="46509"/>
                  </a:lnTo>
                  <a:lnTo>
                    <a:pt x="4740" y="45889"/>
                  </a:lnTo>
                  <a:lnTo>
                    <a:pt x="16250" y="37068"/>
                  </a:lnTo>
                  <a:lnTo>
                    <a:pt x="24670" y="29848"/>
                  </a:lnTo>
                  <a:lnTo>
                    <a:pt x="32997" y="26703"/>
                  </a:lnTo>
                  <a:lnTo>
                    <a:pt x="38809" y="22451"/>
                  </a:lnTo>
                  <a:lnTo>
                    <a:pt x="42054" y="17254"/>
                  </a:lnTo>
                  <a:lnTo>
                    <a:pt x="44136" y="10573"/>
                  </a:lnTo>
                  <a:lnTo>
                    <a:pt x="53466" y="121"/>
                  </a:lnTo>
                  <a:lnTo>
                    <a:pt x="37069" y="0"/>
                  </a:lnTo>
                  <a:lnTo>
                    <a:pt x="14763" y="20990"/>
                  </a:lnTo>
                  <a:lnTo>
                    <a:pt x="11522" y="26857"/>
                  </a:lnTo>
                  <a:lnTo>
                    <a:pt x="9090" y="32772"/>
                  </a:lnTo>
                  <a:lnTo>
                    <a:pt x="3135" y="41680"/>
                  </a:lnTo>
                  <a:lnTo>
                    <a:pt x="929" y="50604"/>
                  </a:lnTo>
                  <a:lnTo>
                    <a:pt x="413" y="56555"/>
                  </a:lnTo>
                  <a:lnTo>
                    <a:pt x="2830" y="62507"/>
                  </a:lnTo>
                  <a:lnTo>
                    <a:pt x="6219" y="68460"/>
                  </a:lnTo>
                  <a:lnTo>
                    <a:pt x="8573" y="78602"/>
                  </a:lnTo>
                  <a:lnTo>
                    <a:pt x="13565" y="84584"/>
                  </a:lnTo>
                  <a:lnTo>
                    <a:pt x="18597" y="87202"/>
                  </a:lnTo>
                  <a:lnTo>
                    <a:pt x="35783" y="89112"/>
                  </a:lnTo>
                  <a:lnTo>
                    <a:pt x="38738" y="89174"/>
                  </a:lnTo>
                  <a:lnTo>
                    <a:pt x="44668" y="86596"/>
                  </a:lnTo>
                  <a:lnTo>
                    <a:pt x="56559" y="76856"/>
                  </a:lnTo>
                  <a:lnTo>
                    <a:pt x="59865" y="71200"/>
                  </a:lnTo>
                  <a:lnTo>
                    <a:pt x="62324" y="65378"/>
                  </a:lnTo>
                  <a:lnTo>
                    <a:pt x="70043" y="55327"/>
                  </a:lnTo>
                  <a:lnTo>
                    <a:pt x="72154" y="46794"/>
                  </a:lnTo>
                  <a:lnTo>
                    <a:pt x="77492" y="38448"/>
                  </a:lnTo>
                  <a:lnTo>
                    <a:pt x="80334" y="26940"/>
                  </a:lnTo>
                  <a:lnTo>
                    <a:pt x="85098" y="26833"/>
                  </a:lnTo>
                  <a:lnTo>
                    <a:pt x="86498" y="27811"/>
                  </a:lnTo>
                  <a:lnTo>
                    <a:pt x="87431" y="29454"/>
                  </a:lnTo>
                  <a:lnTo>
                    <a:pt x="89051" y="35886"/>
                  </a:lnTo>
                  <a:lnTo>
                    <a:pt x="89188" y="40092"/>
                  </a:lnTo>
                  <a:lnTo>
                    <a:pt x="91895" y="45269"/>
                  </a:lnTo>
                  <a:lnTo>
                    <a:pt x="103530" y="59612"/>
                  </a:lnTo>
                  <a:lnTo>
                    <a:pt x="109086" y="71453"/>
                  </a:lnTo>
                  <a:lnTo>
                    <a:pt x="125016" y="892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283"/>
            <p:cNvSpPr/>
            <p:nvPr/>
          </p:nvSpPr>
          <p:spPr>
            <a:xfrm>
              <a:off x="5732859" y="2741414"/>
              <a:ext cx="107156" cy="80332"/>
            </a:xfrm>
            <a:custGeom>
              <a:avLst/>
              <a:gdLst/>
              <a:ahLst/>
              <a:cxnLst/>
              <a:rect l="0" t="0" r="0" b="0"/>
              <a:pathLst>
                <a:path w="107156" h="80332">
                  <a:moveTo>
                    <a:pt x="0" y="0"/>
                  </a:moveTo>
                  <a:lnTo>
                    <a:pt x="0" y="7688"/>
                  </a:lnTo>
                  <a:lnTo>
                    <a:pt x="7688" y="16509"/>
                  </a:lnTo>
                  <a:lnTo>
                    <a:pt x="8561" y="22200"/>
                  </a:lnTo>
                  <a:lnTo>
                    <a:pt x="8898" y="41763"/>
                  </a:lnTo>
                  <a:lnTo>
                    <a:pt x="15992" y="53982"/>
                  </a:lnTo>
                  <a:lnTo>
                    <a:pt x="16615" y="56824"/>
                  </a:lnTo>
                  <a:lnTo>
                    <a:pt x="25439" y="69697"/>
                  </a:lnTo>
                  <a:lnTo>
                    <a:pt x="31130" y="75662"/>
                  </a:lnTo>
                  <a:lnTo>
                    <a:pt x="36325" y="78276"/>
                  </a:lnTo>
                  <a:lnTo>
                    <a:pt x="53631" y="80183"/>
                  </a:lnTo>
                  <a:lnTo>
                    <a:pt x="60755" y="80331"/>
                  </a:lnTo>
                  <a:lnTo>
                    <a:pt x="69290" y="74223"/>
                  </a:lnTo>
                  <a:lnTo>
                    <a:pt x="77636" y="71271"/>
                  </a:lnTo>
                  <a:lnTo>
                    <a:pt x="86393" y="65545"/>
                  </a:lnTo>
                  <a:lnTo>
                    <a:pt x="92306" y="63858"/>
                  </a:lnTo>
                  <a:lnTo>
                    <a:pt x="94280" y="62416"/>
                  </a:lnTo>
                  <a:lnTo>
                    <a:pt x="95595" y="60462"/>
                  </a:lnTo>
                  <a:lnTo>
                    <a:pt x="105761" y="33863"/>
                  </a:lnTo>
                  <a:lnTo>
                    <a:pt x="107155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284"/>
            <p:cNvSpPr/>
            <p:nvPr/>
          </p:nvSpPr>
          <p:spPr>
            <a:xfrm>
              <a:off x="5323480" y="2669977"/>
              <a:ext cx="87912" cy="187524"/>
            </a:xfrm>
            <a:custGeom>
              <a:avLst/>
              <a:gdLst/>
              <a:ahLst/>
              <a:cxnLst/>
              <a:rect l="0" t="0" r="0" b="0"/>
              <a:pathLst>
                <a:path w="87912" h="187524">
                  <a:moveTo>
                    <a:pt x="87911" y="0"/>
                  </a:moveTo>
                  <a:lnTo>
                    <a:pt x="80222" y="0"/>
                  </a:lnTo>
                  <a:lnTo>
                    <a:pt x="79809" y="992"/>
                  </a:lnTo>
                  <a:lnTo>
                    <a:pt x="79348" y="4740"/>
                  </a:lnTo>
                  <a:lnTo>
                    <a:pt x="78235" y="6136"/>
                  </a:lnTo>
                  <a:lnTo>
                    <a:pt x="74349" y="7688"/>
                  </a:lnTo>
                  <a:lnTo>
                    <a:pt x="72916" y="9094"/>
                  </a:lnTo>
                  <a:lnTo>
                    <a:pt x="71324" y="13302"/>
                  </a:lnTo>
                  <a:lnTo>
                    <a:pt x="69907" y="14820"/>
                  </a:lnTo>
                  <a:lnTo>
                    <a:pt x="57734" y="22199"/>
                  </a:lnTo>
                  <a:lnTo>
                    <a:pt x="36474" y="43515"/>
                  </a:lnTo>
                  <a:lnTo>
                    <a:pt x="29124" y="56990"/>
                  </a:lnTo>
                  <a:lnTo>
                    <a:pt x="25513" y="67708"/>
                  </a:lnTo>
                  <a:lnTo>
                    <a:pt x="11260" y="87246"/>
                  </a:lnTo>
                  <a:lnTo>
                    <a:pt x="5632" y="105281"/>
                  </a:lnTo>
                  <a:lnTo>
                    <a:pt x="1733" y="112276"/>
                  </a:lnTo>
                  <a:lnTo>
                    <a:pt x="0" y="118692"/>
                  </a:lnTo>
                  <a:lnTo>
                    <a:pt x="530" y="121792"/>
                  </a:lnTo>
                  <a:lnTo>
                    <a:pt x="5863" y="133896"/>
                  </a:lnTo>
                  <a:lnTo>
                    <a:pt x="8314" y="148821"/>
                  </a:lnTo>
                  <a:lnTo>
                    <a:pt x="14567" y="160733"/>
                  </a:lnTo>
                  <a:lnTo>
                    <a:pt x="15202" y="163710"/>
                  </a:lnTo>
                  <a:lnTo>
                    <a:pt x="16618" y="165694"/>
                  </a:lnTo>
                  <a:lnTo>
                    <a:pt x="18555" y="167017"/>
                  </a:lnTo>
                  <a:lnTo>
                    <a:pt x="23351" y="169480"/>
                  </a:lnTo>
                  <a:lnTo>
                    <a:pt x="31629" y="175452"/>
                  </a:lnTo>
                  <a:lnTo>
                    <a:pt x="40366" y="177663"/>
                  </a:lnTo>
                  <a:lnTo>
                    <a:pt x="46274" y="178180"/>
                  </a:lnTo>
                  <a:lnTo>
                    <a:pt x="48247" y="179310"/>
                  </a:lnTo>
                  <a:lnTo>
                    <a:pt x="49561" y="181055"/>
                  </a:lnTo>
                  <a:lnTo>
                    <a:pt x="50438" y="183211"/>
                  </a:lnTo>
                  <a:lnTo>
                    <a:pt x="52015" y="184649"/>
                  </a:lnTo>
                  <a:lnTo>
                    <a:pt x="61117" y="187521"/>
                  </a:lnTo>
                  <a:lnTo>
                    <a:pt x="61118" y="187522"/>
                  </a:lnTo>
                  <a:lnTo>
                    <a:pt x="61122" y="187523"/>
                  </a:lnTo>
                  <a:lnTo>
                    <a:pt x="61122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285"/>
            <p:cNvSpPr/>
            <p:nvPr/>
          </p:nvSpPr>
          <p:spPr>
            <a:xfrm>
              <a:off x="5411404" y="2723922"/>
              <a:ext cx="321337" cy="187012"/>
            </a:xfrm>
            <a:custGeom>
              <a:avLst/>
              <a:gdLst/>
              <a:ahLst/>
              <a:cxnLst/>
              <a:rect l="0" t="0" r="0" b="0"/>
              <a:pathLst>
                <a:path w="321337" h="187012">
                  <a:moveTo>
                    <a:pt x="71424" y="8562"/>
                  </a:moveTo>
                  <a:lnTo>
                    <a:pt x="66684" y="8562"/>
                  </a:lnTo>
                  <a:lnTo>
                    <a:pt x="61710" y="5916"/>
                  </a:lnTo>
                  <a:lnTo>
                    <a:pt x="56192" y="2425"/>
                  </a:lnTo>
                  <a:lnTo>
                    <a:pt x="44566" y="184"/>
                  </a:lnTo>
                  <a:lnTo>
                    <a:pt x="41612" y="0"/>
                  </a:lnTo>
                  <a:lnTo>
                    <a:pt x="35685" y="2442"/>
                  </a:lnTo>
                  <a:lnTo>
                    <a:pt x="29743" y="5842"/>
                  </a:lnTo>
                  <a:lnTo>
                    <a:pt x="20819" y="8748"/>
                  </a:lnTo>
                  <a:lnTo>
                    <a:pt x="5939" y="20885"/>
                  </a:lnTo>
                  <a:lnTo>
                    <a:pt x="2632" y="26607"/>
                  </a:lnTo>
                  <a:lnTo>
                    <a:pt x="770" y="38052"/>
                  </a:lnTo>
                  <a:lnTo>
                    <a:pt x="0" y="73939"/>
                  </a:lnTo>
                  <a:lnTo>
                    <a:pt x="2638" y="79952"/>
                  </a:lnTo>
                  <a:lnTo>
                    <a:pt x="4731" y="82944"/>
                  </a:lnTo>
                  <a:lnTo>
                    <a:pt x="9701" y="86269"/>
                  </a:lnTo>
                  <a:lnTo>
                    <a:pt x="15218" y="88739"/>
                  </a:lnTo>
                  <a:lnTo>
                    <a:pt x="23902" y="94716"/>
                  </a:lnTo>
                  <a:lnTo>
                    <a:pt x="29798" y="96462"/>
                  </a:lnTo>
                  <a:lnTo>
                    <a:pt x="43436" y="97445"/>
                  </a:lnTo>
                  <a:lnTo>
                    <a:pt x="51709" y="95029"/>
                  </a:lnTo>
                  <a:lnTo>
                    <a:pt x="58692" y="91640"/>
                  </a:lnTo>
                  <a:lnTo>
                    <a:pt x="65104" y="90134"/>
                  </a:lnTo>
                  <a:lnTo>
                    <a:pt x="67210" y="88741"/>
                  </a:lnTo>
                  <a:lnTo>
                    <a:pt x="68615" y="86819"/>
                  </a:lnTo>
                  <a:lnTo>
                    <a:pt x="71168" y="82039"/>
                  </a:lnTo>
                  <a:lnTo>
                    <a:pt x="77191" y="73769"/>
                  </a:lnTo>
                  <a:lnTo>
                    <a:pt x="78948" y="67970"/>
                  </a:lnTo>
                  <a:lnTo>
                    <a:pt x="80231" y="42535"/>
                  </a:lnTo>
                  <a:lnTo>
                    <a:pt x="79279" y="40140"/>
                  </a:lnTo>
                  <a:lnTo>
                    <a:pt x="77652" y="38544"/>
                  </a:lnTo>
                  <a:lnTo>
                    <a:pt x="75576" y="37479"/>
                  </a:lnTo>
                  <a:lnTo>
                    <a:pt x="74192" y="35778"/>
                  </a:lnTo>
                  <a:lnTo>
                    <a:pt x="71433" y="26459"/>
                  </a:lnTo>
                  <a:lnTo>
                    <a:pt x="71424" y="47672"/>
                  </a:lnTo>
                  <a:lnTo>
                    <a:pt x="74069" y="53395"/>
                  </a:lnTo>
                  <a:lnTo>
                    <a:pt x="95635" y="80004"/>
                  </a:lnTo>
                  <a:lnTo>
                    <a:pt x="98060" y="85955"/>
                  </a:lnTo>
                  <a:lnTo>
                    <a:pt x="110492" y="100836"/>
                  </a:lnTo>
                  <a:lnTo>
                    <a:pt x="116238" y="104143"/>
                  </a:lnTo>
                  <a:lnTo>
                    <a:pt x="122099" y="106605"/>
                  </a:lnTo>
                  <a:lnTo>
                    <a:pt x="130976" y="112577"/>
                  </a:lnTo>
                  <a:lnTo>
                    <a:pt x="139891" y="114788"/>
                  </a:lnTo>
                  <a:lnTo>
                    <a:pt x="150027" y="115596"/>
                  </a:lnTo>
                  <a:lnTo>
                    <a:pt x="159325" y="108019"/>
                  </a:lnTo>
                  <a:lnTo>
                    <a:pt x="160101" y="104690"/>
                  </a:lnTo>
                  <a:lnTo>
                    <a:pt x="160685" y="81090"/>
                  </a:lnTo>
                  <a:lnTo>
                    <a:pt x="158059" y="72877"/>
                  </a:lnTo>
                  <a:lnTo>
                    <a:pt x="154577" y="65920"/>
                  </a:lnTo>
                  <a:lnTo>
                    <a:pt x="151043" y="47328"/>
                  </a:lnTo>
                  <a:lnTo>
                    <a:pt x="144772" y="35365"/>
                  </a:lnTo>
                  <a:lnTo>
                    <a:pt x="144135" y="32384"/>
                  </a:lnTo>
                  <a:lnTo>
                    <a:pt x="144703" y="29404"/>
                  </a:lnTo>
                  <a:lnTo>
                    <a:pt x="150662" y="19257"/>
                  </a:lnTo>
                  <a:lnTo>
                    <a:pt x="156196" y="13274"/>
                  </a:lnTo>
                  <a:lnTo>
                    <a:pt x="161355" y="10656"/>
                  </a:lnTo>
                  <a:lnTo>
                    <a:pt x="178636" y="8746"/>
                  </a:lnTo>
                  <a:lnTo>
                    <a:pt x="221649" y="8565"/>
                  </a:lnTo>
                  <a:lnTo>
                    <a:pt x="266103" y="8562"/>
                  </a:lnTo>
                  <a:lnTo>
                    <a:pt x="267721" y="8562"/>
                  </a:lnTo>
                  <a:lnTo>
                    <a:pt x="263090" y="13303"/>
                  </a:lnTo>
                  <a:lnTo>
                    <a:pt x="260789" y="18276"/>
                  </a:lnTo>
                  <a:lnTo>
                    <a:pt x="260175" y="20991"/>
                  </a:lnTo>
                  <a:lnTo>
                    <a:pt x="254570" y="29553"/>
                  </a:lnTo>
                  <a:lnTo>
                    <a:pt x="236045" y="50243"/>
                  </a:lnTo>
                  <a:lnTo>
                    <a:pt x="233885" y="56191"/>
                  </a:lnTo>
                  <a:lnTo>
                    <a:pt x="232203" y="86798"/>
                  </a:lnTo>
                  <a:lnTo>
                    <a:pt x="236912" y="93038"/>
                  </a:lnTo>
                  <a:lnTo>
                    <a:pt x="244524" y="95717"/>
                  </a:lnTo>
                  <a:lnTo>
                    <a:pt x="249331" y="96431"/>
                  </a:lnTo>
                  <a:lnTo>
                    <a:pt x="257319" y="94579"/>
                  </a:lnTo>
                  <a:lnTo>
                    <a:pt x="264177" y="91440"/>
                  </a:lnTo>
                  <a:lnTo>
                    <a:pt x="273615" y="88681"/>
                  </a:lnTo>
                  <a:lnTo>
                    <a:pt x="279687" y="84520"/>
                  </a:lnTo>
                  <a:lnTo>
                    <a:pt x="283048" y="76717"/>
                  </a:lnTo>
                  <a:lnTo>
                    <a:pt x="283943" y="71858"/>
                  </a:lnTo>
                  <a:lnTo>
                    <a:pt x="285534" y="68619"/>
                  </a:lnTo>
                  <a:lnTo>
                    <a:pt x="287586" y="66459"/>
                  </a:lnTo>
                  <a:lnTo>
                    <a:pt x="289946" y="65020"/>
                  </a:lnTo>
                  <a:lnTo>
                    <a:pt x="291519" y="63068"/>
                  </a:lnTo>
                  <a:lnTo>
                    <a:pt x="293267" y="58253"/>
                  </a:lnTo>
                  <a:lnTo>
                    <a:pt x="294630" y="40040"/>
                  </a:lnTo>
                  <a:lnTo>
                    <a:pt x="295634" y="38477"/>
                  </a:lnTo>
                  <a:lnTo>
                    <a:pt x="297297" y="37435"/>
                  </a:lnTo>
                  <a:lnTo>
                    <a:pt x="299396" y="36740"/>
                  </a:lnTo>
                  <a:lnTo>
                    <a:pt x="300796" y="37270"/>
                  </a:lnTo>
                  <a:lnTo>
                    <a:pt x="301728" y="38614"/>
                  </a:lnTo>
                  <a:lnTo>
                    <a:pt x="303227" y="43161"/>
                  </a:lnTo>
                  <a:lnTo>
                    <a:pt x="303595" y="87084"/>
                  </a:lnTo>
                  <a:lnTo>
                    <a:pt x="304588" y="95055"/>
                  </a:lnTo>
                  <a:lnTo>
                    <a:pt x="318417" y="136472"/>
                  </a:lnTo>
                  <a:lnTo>
                    <a:pt x="321277" y="160188"/>
                  </a:lnTo>
                  <a:lnTo>
                    <a:pt x="321336" y="163224"/>
                  </a:lnTo>
                  <a:lnTo>
                    <a:pt x="320384" y="165248"/>
                  </a:lnTo>
                  <a:lnTo>
                    <a:pt x="318757" y="166597"/>
                  </a:lnTo>
                  <a:lnTo>
                    <a:pt x="316679" y="167497"/>
                  </a:lnTo>
                  <a:lnTo>
                    <a:pt x="315296" y="169089"/>
                  </a:lnTo>
                  <a:lnTo>
                    <a:pt x="310427" y="178773"/>
                  </a:lnTo>
                  <a:lnTo>
                    <a:pt x="304945" y="185500"/>
                  </a:lnTo>
                  <a:lnTo>
                    <a:pt x="301548" y="186420"/>
                  </a:lnTo>
                  <a:lnTo>
                    <a:pt x="296026" y="187011"/>
                  </a:lnTo>
                  <a:lnTo>
                    <a:pt x="267877" y="16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286"/>
            <p:cNvSpPr/>
            <p:nvPr/>
          </p:nvSpPr>
          <p:spPr>
            <a:xfrm>
              <a:off x="6134727" y="2669977"/>
              <a:ext cx="124985" cy="169664"/>
            </a:xfrm>
            <a:custGeom>
              <a:avLst/>
              <a:gdLst/>
              <a:ahLst/>
              <a:cxnLst/>
              <a:rect l="0" t="0" r="0" b="0"/>
              <a:pathLst>
                <a:path w="124985" h="169664">
                  <a:moveTo>
                    <a:pt x="8898" y="0"/>
                  </a:moveTo>
                  <a:lnTo>
                    <a:pt x="8898" y="42672"/>
                  </a:lnTo>
                  <a:lnTo>
                    <a:pt x="8898" y="64244"/>
                  </a:lnTo>
                  <a:lnTo>
                    <a:pt x="6252" y="70886"/>
                  </a:lnTo>
                  <a:lnTo>
                    <a:pt x="4158" y="74046"/>
                  </a:lnTo>
                  <a:lnTo>
                    <a:pt x="1210" y="87975"/>
                  </a:lnTo>
                  <a:lnTo>
                    <a:pt x="0" y="118950"/>
                  </a:lnTo>
                  <a:lnTo>
                    <a:pt x="7659" y="139860"/>
                  </a:lnTo>
                  <a:lnTo>
                    <a:pt x="43158" y="163787"/>
                  </a:lnTo>
                  <a:lnTo>
                    <a:pt x="59950" y="167922"/>
                  </a:lnTo>
                  <a:lnTo>
                    <a:pt x="101198" y="169561"/>
                  </a:lnTo>
                  <a:lnTo>
                    <a:pt x="124984" y="1696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287"/>
            <p:cNvSpPr/>
            <p:nvPr/>
          </p:nvSpPr>
          <p:spPr>
            <a:xfrm>
              <a:off x="5848945" y="2750348"/>
              <a:ext cx="142876" cy="89293"/>
            </a:xfrm>
            <a:custGeom>
              <a:avLst/>
              <a:gdLst/>
              <a:ahLst/>
              <a:cxnLst/>
              <a:rect l="0" t="0" r="0" b="0"/>
              <a:pathLst>
                <a:path w="142876" h="89293">
                  <a:moveTo>
                    <a:pt x="0" y="53574"/>
                  </a:moveTo>
                  <a:lnTo>
                    <a:pt x="0" y="61262"/>
                  </a:lnTo>
                  <a:lnTo>
                    <a:pt x="8561" y="71033"/>
                  </a:lnTo>
                  <a:lnTo>
                    <a:pt x="17483" y="71423"/>
                  </a:lnTo>
                  <a:lnTo>
                    <a:pt x="17859" y="28931"/>
                  </a:lnTo>
                  <a:lnTo>
                    <a:pt x="17859" y="23439"/>
                  </a:lnTo>
                  <a:lnTo>
                    <a:pt x="19844" y="20585"/>
                  </a:lnTo>
                  <a:lnTo>
                    <a:pt x="34983" y="9438"/>
                  </a:lnTo>
                  <a:lnTo>
                    <a:pt x="43342" y="8970"/>
                  </a:lnTo>
                  <a:lnTo>
                    <a:pt x="49002" y="13679"/>
                  </a:lnTo>
                  <a:lnTo>
                    <a:pt x="51543" y="18645"/>
                  </a:lnTo>
                  <a:lnTo>
                    <a:pt x="52222" y="21358"/>
                  </a:lnTo>
                  <a:lnTo>
                    <a:pt x="60467" y="35784"/>
                  </a:lnTo>
                  <a:lnTo>
                    <a:pt x="63232" y="50606"/>
                  </a:lnTo>
                  <a:lnTo>
                    <a:pt x="69522" y="62505"/>
                  </a:lnTo>
                  <a:lnTo>
                    <a:pt x="71427" y="87897"/>
                  </a:lnTo>
                  <a:lnTo>
                    <a:pt x="71437" y="81481"/>
                  </a:lnTo>
                  <a:lnTo>
                    <a:pt x="87271" y="37684"/>
                  </a:lnTo>
                  <a:lnTo>
                    <a:pt x="90022" y="21091"/>
                  </a:lnTo>
                  <a:lnTo>
                    <a:pt x="96312" y="8977"/>
                  </a:lnTo>
                  <a:lnTo>
                    <a:pt x="96951" y="5983"/>
                  </a:lnTo>
                  <a:lnTo>
                    <a:pt x="98368" y="3987"/>
                  </a:lnTo>
                  <a:lnTo>
                    <a:pt x="100305" y="2656"/>
                  </a:lnTo>
                  <a:lnTo>
                    <a:pt x="107037" y="42"/>
                  </a:lnTo>
                  <a:lnTo>
                    <a:pt x="114834" y="0"/>
                  </a:lnTo>
                  <a:lnTo>
                    <a:pt x="115251" y="990"/>
                  </a:lnTo>
                  <a:lnTo>
                    <a:pt x="117072" y="38906"/>
                  </a:lnTo>
                  <a:lnTo>
                    <a:pt x="132595" y="82066"/>
                  </a:lnTo>
                  <a:lnTo>
                    <a:pt x="134037" y="84475"/>
                  </a:lnTo>
                  <a:lnTo>
                    <a:pt x="142875" y="892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288"/>
            <p:cNvSpPr/>
            <p:nvPr/>
          </p:nvSpPr>
          <p:spPr>
            <a:xfrm>
              <a:off x="6233030" y="2652117"/>
              <a:ext cx="97704" cy="232173"/>
            </a:xfrm>
            <a:custGeom>
              <a:avLst/>
              <a:gdLst/>
              <a:ahLst/>
              <a:cxnLst/>
              <a:rect l="0" t="0" r="0" b="0"/>
              <a:pathLst>
                <a:path w="97704" h="232173">
                  <a:moveTo>
                    <a:pt x="8821" y="0"/>
                  </a:moveTo>
                  <a:lnTo>
                    <a:pt x="1133" y="0"/>
                  </a:lnTo>
                  <a:lnTo>
                    <a:pt x="720" y="992"/>
                  </a:lnTo>
                  <a:lnTo>
                    <a:pt x="0" y="7688"/>
                  </a:lnTo>
                  <a:lnTo>
                    <a:pt x="32665" y="50790"/>
                  </a:lnTo>
                  <a:lnTo>
                    <a:pt x="42565" y="65430"/>
                  </a:lnTo>
                  <a:lnTo>
                    <a:pt x="60539" y="82415"/>
                  </a:lnTo>
                  <a:lnTo>
                    <a:pt x="83127" y="114471"/>
                  </a:lnTo>
                  <a:lnTo>
                    <a:pt x="94970" y="154861"/>
                  </a:lnTo>
                  <a:lnTo>
                    <a:pt x="97703" y="179817"/>
                  </a:lnTo>
                  <a:lnTo>
                    <a:pt x="84806" y="221616"/>
                  </a:lnTo>
                  <a:lnTo>
                    <a:pt x="80259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289"/>
            <p:cNvSpPr/>
            <p:nvPr/>
          </p:nvSpPr>
          <p:spPr>
            <a:xfrm>
              <a:off x="6045431" y="2732484"/>
              <a:ext cx="160702" cy="17861"/>
            </a:xfrm>
            <a:custGeom>
              <a:avLst/>
              <a:gdLst/>
              <a:ahLst/>
              <a:cxnLst/>
              <a:rect l="0" t="0" r="0" b="0"/>
              <a:pathLst>
                <a:path w="160702" h="17861">
                  <a:moveTo>
                    <a:pt x="8897" y="17860"/>
                  </a:moveTo>
                  <a:lnTo>
                    <a:pt x="0" y="17860"/>
                  </a:lnTo>
                  <a:lnTo>
                    <a:pt x="38128" y="17860"/>
                  </a:lnTo>
                  <a:lnTo>
                    <a:pt x="81790" y="10171"/>
                  </a:lnTo>
                  <a:lnTo>
                    <a:pt x="122529" y="9094"/>
                  </a:lnTo>
                  <a:lnTo>
                    <a:pt x="135799" y="8010"/>
                  </a:lnTo>
                  <a:lnTo>
                    <a:pt x="16070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072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Impact"/>
              <a:buNone/>
            </a:pPr>
            <a:r>
              <a:rPr lang="en-US" sz="4850" b="0" i="0" u="none" strike="noStrike" cap="none" baseline="0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rPr>
              <a:t>Assignment: Answer LEQ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does MLK employ ethos, logos, and pathos in “A Letter From Birmingham Jail” to construct his argument?</a:t>
            </a:r>
          </a:p>
          <a:p>
            <a:endParaRPr lang="en-US" sz="4400" b="0" i="0" u="none" strike="noStrike" cap="none" baseline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9" name="SMARTInkShape-Group506"/>
          <p:cNvGrpSpPr/>
          <p:nvPr/>
        </p:nvGrpSpPr>
        <p:grpSpPr>
          <a:xfrm>
            <a:off x="4207696" y="3513152"/>
            <a:ext cx="1192461" cy="433770"/>
            <a:chOff x="4207696" y="3513152"/>
            <a:chExt cx="1192461" cy="433770"/>
          </a:xfrm>
        </p:grpSpPr>
        <p:sp>
          <p:nvSpPr>
            <p:cNvPr id="12" name="SMARTInkShape-4290"/>
            <p:cNvSpPr/>
            <p:nvPr/>
          </p:nvSpPr>
          <p:spPr>
            <a:xfrm>
              <a:off x="4207696" y="3513152"/>
              <a:ext cx="176781" cy="344474"/>
            </a:xfrm>
            <a:custGeom>
              <a:avLst/>
              <a:gdLst/>
              <a:ahLst/>
              <a:cxnLst/>
              <a:rect l="0" t="0" r="0" b="0"/>
              <a:pathLst>
                <a:path w="176781" h="344474">
                  <a:moveTo>
                    <a:pt x="176780" y="5144"/>
                  </a:moveTo>
                  <a:lnTo>
                    <a:pt x="172040" y="404"/>
                  </a:lnTo>
                  <a:lnTo>
                    <a:pt x="170643" y="0"/>
                  </a:lnTo>
                  <a:lnTo>
                    <a:pt x="169713" y="723"/>
                  </a:lnTo>
                  <a:lnTo>
                    <a:pt x="169092" y="2197"/>
                  </a:lnTo>
                  <a:lnTo>
                    <a:pt x="167686" y="3179"/>
                  </a:lnTo>
                  <a:lnTo>
                    <a:pt x="160967" y="4563"/>
                  </a:lnTo>
                  <a:lnTo>
                    <a:pt x="151700" y="5964"/>
                  </a:lnTo>
                  <a:lnTo>
                    <a:pt x="111378" y="25872"/>
                  </a:lnTo>
                  <a:lnTo>
                    <a:pt x="70235" y="53147"/>
                  </a:lnTo>
                  <a:lnTo>
                    <a:pt x="43544" y="79303"/>
                  </a:lnTo>
                  <a:lnTo>
                    <a:pt x="20292" y="115452"/>
                  </a:lnTo>
                  <a:lnTo>
                    <a:pt x="4307" y="157364"/>
                  </a:lnTo>
                  <a:lnTo>
                    <a:pt x="0" y="183861"/>
                  </a:lnTo>
                  <a:lnTo>
                    <a:pt x="5674" y="219481"/>
                  </a:lnTo>
                  <a:lnTo>
                    <a:pt x="19225" y="259369"/>
                  </a:lnTo>
                  <a:lnTo>
                    <a:pt x="49328" y="296693"/>
                  </a:lnTo>
                  <a:lnTo>
                    <a:pt x="78625" y="323947"/>
                  </a:lnTo>
                  <a:lnTo>
                    <a:pt x="102192" y="340153"/>
                  </a:lnTo>
                  <a:lnTo>
                    <a:pt x="132132" y="3444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4291"/>
            <p:cNvSpPr/>
            <p:nvPr/>
          </p:nvSpPr>
          <p:spPr>
            <a:xfrm>
              <a:off x="4599393" y="3527226"/>
              <a:ext cx="35115" cy="303611"/>
            </a:xfrm>
            <a:custGeom>
              <a:avLst/>
              <a:gdLst/>
              <a:ahLst/>
              <a:cxnLst/>
              <a:rect l="0" t="0" r="0" b="0"/>
              <a:pathLst>
                <a:path w="35115" h="303611">
                  <a:moveTo>
                    <a:pt x="35114" y="0"/>
                  </a:moveTo>
                  <a:lnTo>
                    <a:pt x="30374" y="0"/>
                  </a:lnTo>
                  <a:lnTo>
                    <a:pt x="28978" y="993"/>
                  </a:lnTo>
                  <a:lnTo>
                    <a:pt x="28047" y="2647"/>
                  </a:lnTo>
                  <a:lnTo>
                    <a:pt x="26553" y="12429"/>
                  </a:lnTo>
                  <a:lnTo>
                    <a:pt x="25265" y="30053"/>
                  </a:lnTo>
                  <a:lnTo>
                    <a:pt x="20070" y="42860"/>
                  </a:lnTo>
                  <a:lnTo>
                    <a:pt x="11365" y="83787"/>
                  </a:lnTo>
                  <a:lnTo>
                    <a:pt x="3985" y="125466"/>
                  </a:lnTo>
                  <a:lnTo>
                    <a:pt x="0" y="169724"/>
                  </a:lnTo>
                  <a:lnTo>
                    <a:pt x="2221" y="196471"/>
                  </a:lnTo>
                  <a:lnTo>
                    <a:pt x="10436" y="240320"/>
                  </a:lnTo>
                  <a:lnTo>
                    <a:pt x="15234" y="258729"/>
                  </a:lnTo>
                  <a:lnTo>
                    <a:pt x="17349" y="269772"/>
                  </a:lnTo>
                  <a:lnTo>
                    <a:pt x="35114" y="3036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292"/>
            <p:cNvSpPr/>
            <p:nvPr/>
          </p:nvSpPr>
          <p:spPr>
            <a:xfrm>
              <a:off x="4973836" y="3661330"/>
              <a:ext cx="214313" cy="169507"/>
            </a:xfrm>
            <a:custGeom>
              <a:avLst/>
              <a:gdLst/>
              <a:ahLst/>
              <a:cxnLst/>
              <a:rect l="0" t="0" r="0" b="0"/>
              <a:pathLst>
                <a:path w="214313" h="169507">
                  <a:moveTo>
                    <a:pt x="0" y="26631"/>
                  </a:moveTo>
                  <a:lnTo>
                    <a:pt x="0" y="39060"/>
                  </a:lnTo>
                  <a:lnTo>
                    <a:pt x="2645" y="44722"/>
                  </a:lnTo>
                  <a:lnTo>
                    <a:pt x="12428" y="61183"/>
                  </a:lnTo>
                  <a:lnTo>
                    <a:pt x="24715" y="104423"/>
                  </a:lnTo>
                  <a:lnTo>
                    <a:pt x="26379" y="118395"/>
                  </a:lnTo>
                  <a:lnTo>
                    <a:pt x="27507" y="120549"/>
                  </a:lnTo>
                  <a:lnTo>
                    <a:pt x="29253" y="121985"/>
                  </a:lnTo>
                  <a:lnTo>
                    <a:pt x="31408" y="122943"/>
                  </a:lnTo>
                  <a:lnTo>
                    <a:pt x="32845" y="124573"/>
                  </a:lnTo>
                  <a:lnTo>
                    <a:pt x="34867" y="129623"/>
                  </a:lnTo>
                  <a:lnTo>
                    <a:pt x="35151" y="129027"/>
                  </a:lnTo>
                  <a:lnTo>
                    <a:pt x="38360" y="104152"/>
                  </a:lnTo>
                  <a:lnTo>
                    <a:pt x="41853" y="93827"/>
                  </a:lnTo>
                  <a:lnTo>
                    <a:pt x="44539" y="52158"/>
                  </a:lnTo>
                  <a:lnTo>
                    <a:pt x="44639" y="25046"/>
                  </a:lnTo>
                  <a:lnTo>
                    <a:pt x="47290" y="18319"/>
                  </a:lnTo>
                  <a:lnTo>
                    <a:pt x="50783" y="12023"/>
                  </a:lnTo>
                  <a:lnTo>
                    <a:pt x="52336" y="5917"/>
                  </a:lnTo>
                  <a:lnTo>
                    <a:pt x="53742" y="3892"/>
                  </a:lnTo>
                  <a:lnTo>
                    <a:pt x="55671" y="2542"/>
                  </a:lnTo>
                  <a:lnTo>
                    <a:pt x="60461" y="1042"/>
                  </a:lnTo>
                  <a:lnTo>
                    <a:pt x="69796" y="0"/>
                  </a:lnTo>
                  <a:lnTo>
                    <a:pt x="83722" y="12285"/>
                  </a:lnTo>
                  <a:lnTo>
                    <a:pt x="94333" y="29897"/>
                  </a:lnTo>
                  <a:lnTo>
                    <a:pt x="105762" y="68721"/>
                  </a:lnTo>
                  <a:lnTo>
                    <a:pt x="107119" y="113330"/>
                  </a:lnTo>
                  <a:lnTo>
                    <a:pt x="107145" y="126182"/>
                  </a:lnTo>
                  <a:lnTo>
                    <a:pt x="104505" y="133053"/>
                  </a:lnTo>
                  <a:lnTo>
                    <a:pt x="99467" y="140808"/>
                  </a:lnTo>
                  <a:lnTo>
                    <a:pt x="98335" y="150237"/>
                  </a:lnTo>
                  <a:lnTo>
                    <a:pt x="98236" y="143834"/>
                  </a:lnTo>
                  <a:lnTo>
                    <a:pt x="104366" y="135808"/>
                  </a:lnTo>
                  <a:lnTo>
                    <a:pt x="114040" y="112683"/>
                  </a:lnTo>
                  <a:lnTo>
                    <a:pt x="121322" y="100855"/>
                  </a:lnTo>
                  <a:lnTo>
                    <a:pt x="126932" y="82229"/>
                  </a:lnTo>
                  <a:lnTo>
                    <a:pt x="129270" y="78579"/>
                  </a:lnTo>
                  <a:lnTo>
                    <a:pt x="153652" y="59491"/>
                  </a:lnTo>
                  <a:lnTo>
                    <a:pt x="160232" y="56118"/>
                  </a:lnTo>
                  <a:lnTo>
                    <a:pt x="163376" y="55219"/>
                  </a:lnTo>
                  <a:lnTo>
                    <a:pt x="165472" y="53627"/>
                  </a:lnTo>
                  <a:lnTo>
                    <a:pt x="169414" y="47638"/>
                  </a:lnTo>
                  <a:lnTo>
                    <a:pt x="173852" y="45889"/>
                  </a:lnTo>
                  <a:lnTo>
                    <a:pt x="175432" y="46415"/>
                  </a:lnTo>
                  <a:lnTo>
                    <a:pt x="176486" y="47758"/>
                  </a:lnTo>
                  <a:lnTo>
                    <a:pt x="178649" y="51895"/>
                  </a:lnTo>
                  <a:lnTo>
                    <a:pt x="184453" y="59803"/>
                  </a:lnTo>
                  <a:lnTo>
                    <a:pt x="186158" y="65517"/>
                  </a:lnTo>
                  <a:lnTo>
                    <a:pt x="188246" y="83407"/>
                  </a:lnTo>
                  <a:lnTo>
                    <a:pt x="193580" y="95267"/>
                  </a:lnTo>
                  <a:lnTo>
                    <a:pt x="204029" y="139863"/>
                  </a:lnTo>
                  <a:lnTo>
                    <a:pt x="214312" y="1695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293"/>
            <p:cNvSpPr/>
            <p:nvPr/>
          </p:nvSpPr>
          <p:spPr>
            <a:xfrm>
              <a:off x="4920258" y="3589734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17859"/>
                  </a:moveTo>
                  <a:lnTo>
                    <a:pt x="4189" y="17859"/>
                  </a:lnTo>
                  <a:lnTo>
                    <a:pt x="2792" y="16867"/>
                  </a:lnTo>
                  <a:lnTo>
                    <a:pt x="1862" y="1521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4294"/>
            <p:cNvSpPr/>
            <p:nvPr/>
          </p:nvSpPr>
          <p:spPr>
            <a:xfrm>
              <a:off x="5170289" y="3545086"/>
              <a:ext cx="229868" cy="401836"/>
            </a:xfrm>
            <a:custGeom>
              <a:avLst/>
              <a:gdLst/>
              <a:ahLst/>
              <a:cxnLst/>
              <a:rect l="0" t="0" r="0" b="0"/>
              <a:pathLst>
                <a:path w="229868" h="401836">
                  <a:moveTo>
                    <a:pt x="0" y="0"/>
                  </a:moveTo>
                  <a:lnTo>
                    <a:pt x="13302" y="0"/>
                  </a:lnTo>
                  <a:lnTo>
                    <a:pt x="25989" y="9480"/>
                  </a:lnTo>
                  <a:lnTo>
                    <a:pt x="64462" y="46722"/>
                  </a:lnTo>
                  <a:lnTo>
                    <a:pt x="99604" y="81769"/>
                  </a:lnTo>
                  <a:lnTo>
                    <a:pt x="141089" y="125880"/>
                  </a:lnTo>
                  <a:lnTo>
                    <a:pt x="169134" y="160990"/>
                  </a:lnTo>
                  <a:lnTo>
                    <a:pt x="193650" y="196529"/>
                  </a:lnTo>
                  <a:lnTo>
                    <a:pt x="214971" y="239352"/>
                  </a:lnTo>
                  <a:lnTo>
                    <a:pt x="229220" y="282874"/>
                  </a:lnTo>
                  <a:lnTo>
                    <a:pt x="229867" y="296378"/>
                  </a:lnTo>
                  <a:lnTo>
                    <a:pt x="224311" y="327253"/>
                  </a:lnTo>
                  <a:lnTo>
                    <a:pt x="221969" y="332270"/>
                  </a:lnTo>
                  <a:lnTo>
                    <a:pt x="194168" y="364016"/>
                  </a:lnTo>
                  <a:lnTo>
                    <a:pt x="149731" y="389848"/>
                  </a:lnTo>
                  <a:lnTo>
                    <a:pt x="133945" y="4018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4295"/>
            <p:cNvSpPr/>
            <p:nvPr/>
          </p:nvSpPr>
          <p:spPr>
            <a:xfrm>
              <a:off x="4349304" y="3616632"/>
              <a:ext cx="151259" cy="187415"/>
            </a:xfrm>
            <a:custGeom>
              <a:avLst/>
              <a:gdLst/>
              <a:ahLst/>
              <a:cxnLst/>
              <a:rect l="0" t="0" r="0" b="0"/>
              <a:pathLst>
                <a:path w="151259" h="187415">
                  <a:moveTo>
                    <a:pt x="151258" y="8821"/>
                  </a:moveTo>
                  <a:lnTo>
                    <a:pt x="143570" y="1133"/>
                  </a:lnTo>
                  <a:lnTo>
                    <a:pt x="137956" y="259"/>
                  </a:lnTo>
                  <a:lnTo>
                    <a:pt x="130009" y="0"/>
                  </a:lnTo>
                  <a:lnTo>
                    <a:pt x="124285" y="2585"/>
                  </a:lnTo>
                  <a:lnTo>
                    <a:pt x="116450" y="7042"/>
                  </a:lnTo>
                  <a:lnTo>
                    <a:pt x="77316" y="23809"/>
                  </a:lnTo>
                  <a:lnTo>
                    <a:pt x="42400" y="43341"/>
                  </a:lnTo>
                  <a:lnTo>
                    <a:pt x="15232" y="72697"/>
                  </a:lnTo>
                  <a:lnTo>
                    <a:pt x="5672" y="92240"/>
                  </a:lnTo>
                  <a:lnTo>
                    <a:pt x="0" y="125865"/>
                  </a:lnTo>
                  <a:lnTo>
                    <a:pt x="4356" y="140956"/>
                  </a:lnTo>
                  <a:lnTo>
                    <a:pt x="16671" y="157995"/>
                  </a:lnTo>
                  <a:lnTo>
                    <a:pt x="37628" y="170871"/>
                  </a:lnTo>
                  <a:lnTo>
                    <a:pt x="77497" y="184550"/>
                  </a:lnTo>
                  <a:lnTo>
                    <a:pt x="115539" y="1874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4296"/>
            <p:cNvSpPr/>
            <p:nvPr/>
          </p:nvSpPr>
          <p:spPr>
            <a:xfrm>
              <a:off x="4920272" y="3670101"/>
              <a:ext cx="26776" cy="160736"/>
            </a:xfrm>
            <a:custGeom>
              <a:avLst/>
              <a:gdLst/>
              <a:ahLst/>
              <a:cxnLst/>
              <a:rect l="0" t="0" r="0" b="0"/>
              <a:pathLst>
                <a:path w="26776" h="160736">
                  <a:moveTo>
                    <a:pt x="8916" y="0"/>
                  </a:moveTo>
                  <a:lnTo>
                    <a:pt x="1227" y="0"/>
                  </a:lnTo>
                  <a:lnTo>
                    <a:pt x="814" y="993"/>
                  </a:lnTo>
                  <a:lnTo>
                    <a:pt x="0" y="44950"/>
                  </a:lnTo>
                  <a:lnTo>
                    <a:pt x="2633" y="83040"/>
                  </a:lnTo>
                  <a:lnTo>
                    <a:pt x="13288" y="122914"/>
                  </a:lnTo>
                  <a:lnTo>
                    <a:pt x="24313" y="142207"/>
                  </a:lnTo>
                  <a:lnTo>
                    <a:pt x="26775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4297"/>
            <p:cNvSpPr/>
            <p:nvPr/>
          </p:nvSpPr>
          <p:spPr>
            <a:xfrm>
              <a:off x="4684221" y="3625498"/>
              <a:ext cx="182459" cy="160690"/>
            </a:xfrm>
            <a:custGeom>
              <a:avLst/>
              <a:gdLst/>
              <a:ahLst/>
              <a:cxnLst/>
              <a:rect l="0" t="0" r="0" b="0"/>
              <a:pathLst>
                <a:path w="182459" h="160690">
                  <a:moveTo>
                    <a:pt x="146740" y="26744"/>
                  </a:moveTo>
                  <a:lnTo>
                    <a:pt x="142000" y="22003"/>
                  </a:lnTo>
                  <a:lnTo>
                    <a:pt x="139672" y="17030"/>
                  </a:lnTo>
                  <a:lnTo>
                    <a:pt x="138178" y="5753"/>
                  </a:lnTo>
                  <a:lnTo>
                    <a:pt x="137063" y="3820"/>
                  </a:lnTo>
                  <a:lnTo>
                    <a:pt x="135328" y="2532"/>
                  </a:lnTo>
                  <a:lnTo>
                    <a:pt x="129762" y="1100"/>
                  </a:lnTo>
                  <a:lnTo>
                    <a:pt x="89959" y="0"/>
                  </a:lnTo>
                  <a:lnTo>
                    <a:pt x="76524" y="5266"/>
                  </a:lnTo>
                  <a:lnTo>
                    <a:pt x="33702" y="34249"/>
                  </a:lnTo>
                  <a:lnTo>
                    <a:pt x="16961" y="50680"/>
                  </a:lnTo>
                  <a:lnTo>
                    <a:pt x="1045" y="77753"/>
                  </a:lnTo>
                  <a:lnTo>
                    <a:pt x="0" y="83571"/>
                  </a:lnTo>
                  <a:lnTo>
                    <a:pt x="4387" y="118049"/>
                  </a:lnTo>
                  <a:lnTo>
                    <a:pt x="10854" y="129755"/>
                  </a:lnTo>
                  <a:lnTo>
                    <a:pt x="20047" y="139507"/>
                  </a:lnTo>
                  <a:lnTo>
                    <a:pt x="29577" y="145653"/>
                  </a:lnTo>
                  <a:lnTo>
                    <a:pt x="46100" y="149950"/>
                  </a:lnTo>
                  <a:lnTo>
                    <a:pt x="63562" y="151223"/>
                  </a:lnTo>
                  <a:lnTo>
                    <a:pt x="81305" y="146860"/>
                  </a:lnTo>
                  <a:lnTo>
                    <a:pt x="109290" y="130755"/>
                  </a:lnTo>
                  <a:lnTo>
                    <a:pt x="117858" y="122250"/>
                  </a:lnTo>
                  <a:lnTo>
                    <a:pt x="123982" y="112847"/>
                  </a:lnTo>
                  <a:lnTo>
                    <a:pt x="135662" y="79699"/>
                  </a:lnTo>
                  <a:lnTo>
                    <a:pt x="137385" y="61127"/>
                  </a:lnTo>
                  <a:lnTo>
                    <a:pt x="134976" y="54262"/>
                  </a:lnTo>
                  <a:lnTo>
                    <a:pt x="131589" y="47904"/>
                  </a:lnTo>
                  <a:lnTo>
                    <a:pt x="130084" y="41771"/>
                  </a:lnTo>
                  <a:lnTo>
                    <a:pt x="128691" y="39738"/>
                  </a:lnTo>
                  <a:lnTo>
                    <a:pt x="126769" y="38383"/>
                  </a:lnTo>
                  <a:lnTo>
                    <a:pt x="120350" y="35832"/>
                  </a:lnTo>
                  <a:lnTo>
                    <a:pt x="119951" y="78865"/>
                  </a:lnTo>
                  <a:lnTo>
                    <a:pt x="122597" y="87281"/>
                  </a:lnTo>
                  <a:lnTo>
                    <a:pt x="126088" y="95321"/>
                  </a:lnTo>
                  <a:lnTo>
                    <a:pt x="133254" y="122402"/>
                  </a:lnTo>
                  <a:lnTo>
                    <a:pt x="141076" y="131435"/>
                  </a:lnTo>
                  <a:lnTo>
                    <a:pt x="182458" y="1606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411922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n-US" sz="5000" dirty="0" smtClean="0"/>
              <a:t>Moving on to the next lesson... See the final slide for homework reminders. 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035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ctrTitle"/>
          </p:nvPr>
        </p:nvSpPr>
        <p:spPr>
          <a:xfrm>
            <a:off x="228600" y="2130425"/>
            <a:ext cx="4419599" cy="16003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25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Another look at ethos, logos and pathos</a:t>
            </a:r>
          </a:p>
        </p:txBody>
      </p:sp>
      <p:sp>
        <p:nvSpPr>
          <p:cNvPr id="266" name="Shape 266"/>
          <p:cNvSpPr txBox="1">
            <a:spLocks noGrp="1"/>
          </p:cNvSpPr>
          <p:nvPr>
            <p:ph type="subTitle" idx="1"/>
          </p:nvPr>
        </p:nvSpPr>
        <p:spPr>
          <a:xfrm>
            <a:off x="228600" y="3733800"/>
            <a:ext cx="4419599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ABC2C8"/>
              </a:buClr>
              <a:buSzPct val="25000"/>
              <a:buFont typeface="Arial"/>
              <a:buNone/>
            </a:pPr>
            <a:r>
              <a:rPr lang="en-US" sz="2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Watch a man actually try to justify injustice</a:t>
            </a:r>
          </a:p>
        </p:txBody>
      </p:sp>
    </p:spTree>
    <p:extLst>
      <p:ext uri="{BB962C8B-B14F-4D97-AF65-F5344CB8AC3E}">
        <p14:creationId xmlns:p14="http://schemas.microsoft.com/office/powerpoint/2010/main" val="323406867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Speaker-Orville Faubus</a:t>
            </a:r>
          </a:p>
        </p:txBody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Orval Eugene Faubus (January 7, 1910 – December 14, 1994) was the 36th Governor of Arkansas, serving from 1955 to 1967.</a:t>
            </a:r>
          </a:p>
          <a:p>
            <a:pPr marL="274320" marR="0" lvl="0" indent="-274320" algn="l" rtl="0">
              <a:spcBef>
                <a:spcPts val="44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When the United States entered World War II, Faubus joined the United States Army and served as an intelligence officer with the Third Army of General George Patton. </a:t>
            </a:r>
          </a:p>
          <a:p>
            <a:pPr marL="548640" marR="0" lvl="1" indent="-193040" algn="l" rtl="0">
              <a:spcBef>
                <a:spcPts val="370"/>
              </a:spcBef>
              <a:buClr>
                <a:srgbClr val="ABC2C8"/>
              </a:buClr>
              <a:buSzPct val="97368"/>
              <a:buFont typeface="Arial"/>
              <a:buChar char="•"/>
            </a:pPr>
            <a:r>
              <a:rPr lang="en-US" sz="185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 rose to the rank of major and was in combat several times.</a:t>
            </a:r>
          </a:p>
          <a:p>
            <a:pPr marL="274320" marR="0" lvl="0" indent="-274320" algn="l" rtl="0">
              <a:spcBef>
                <a:spcPts val="44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He was elected governor as a </a:t>
            </a:r>
            <a:r>
              <a:rPr lang="en-US" sz="2200" b="0" i="0" u="sng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liberal Democrat</a:t>
            </a:r>
            <a:r>
              <a:rPr lang="en-US" sz="2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. Initially considered a 'moderate' on racial issues.</a:t>
            </a:r>
          </a:p>
          <a:p>
            <a:pPr marL="274320" marR="0" lvl="0" indent="-274320" algn="l" rtl="0">
              <a:spcBef>
                <a:spcPts val="44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He adopted racial policies that were palatable to influential white voters in the Delta region as part of a strategy to effect key social reforms and economic growth in Arkansas.</a:t>
            </a:r>
          </a:p>
          <a:p>
            <a:pPr marL="274320" marR="0" lvl="0" indent="-274320" algn="l" rtl="0">
              <a:spcBef>
                <a:spcPts val="44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Tried to forcibly keep African-American students out of the schools.</a:t>
            </a:r>
          </a:p>
        </p:txBody>
      </p:sp>
    </p:spTree>
    <p:extLst>
      <p:ext uri="{BB962C8B-B14F-4D97-AF65-F5344CB8AC3E}">
        <p14:creationId xmlns:p14="http://schemas.microsoft.com/office/powerpoint/2010/main" val="20322166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25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Situation-Integration of public schools in Little Rock, Arkansas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 school district of Little Rock was ordered by the Supreme Court to enact their integration plan.</a:t>
            </a:r>
          </a:p>
          <a:p>
            <a:pPr marL="274320" marR="0" lvl="0" indent="-274320" algn="l" rtl="0">
              <a:spcBef>
                <a:spcPts val="48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Watch </a:t>
            </a:r>
            <a:r>
              <a:rPr lang="en-US" sz="24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this</a:t>
            </a: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. 5:53~10:00</a:t>
            </a:r>
          </a:p>
        </p:txBody>
      </p:sp>
    </p:spTree>
    <p:extLst>
      <p:ext uri="{BB962C8B-B14F-4D97-AF65-F5344CB8AC3E}">
        <p14:creationId xmlns:p14="http://schemas.microsoft.com/office/powerpoint/2010/main" val="174769052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sPrint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atch">
  <a:themeElements>
    <a:clrScheme name="Thatch">
      <a:dk1>
        <a:srgbClr val="000000"/>
      </a:dk1>
      <a:lt1>
        <a:srgbClr val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435</Words>
  <Application>Microsoft Office PowerPoint</Application>
  <PresentationFormat>On-screen Show (4:3)</PresentationFormat>
  <Paragraphs>31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NewsPrint</vt:lpstr>
      <vt:lpstr>Thatch</vt:lpstr>
      <vt:lpstr>Bellringer March 7</vt:lpstr>
      <vt:lpstr>Let’s review what each section says. Pd 4</vt:lpstr>
      <vt:lpstr>Let’s review what each section says. Pd 8</vt:lpstr>
      <vt:lpstr>PLAN YOUR Response!!</vt:lpstr>
      <vt:lpstr>Assignment: Answer LEQ</vt:lpstr>
      <vt:lpstr>Moving on to the next lesson... See the final slide for homework reminders. </vt:lpstr>
      <vt:lpstr>Another look at ethos, logos and pathos</vt:lpstr>
      <vt:lpstr>The Speaker-Orville Faubus</vt:lpstr>
      <vt:lpstr>The Situation-Integration of public schools in Little Rock, Arkansas</vt:lpstr>
      <vt:lpstr>Homework:  Finish the DRAFT of your Birmingham letter response.  Unit 3 Projects – March 19 (this is a change!)  Extra credit – March 21 (no late work accepted what so ever. The reason will not matter.)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March 4</dc:title>
  <dc:creator>Windows User</dc:creator>
  <cp:lastModifiedBy>Windows User</cp:lastModifiedBy>
  <cp:revision>8</cp:revision>
  <dcterms:created xsi:type="dcterms:W3CDTF">2014-03-04T19:17:39Z</dcterms:created>
  <dcterms:modified xsi:type="dcterms:W3CDTF">2014-03-07T19:17:08Z</dcterms:modified>
</cp:coreProperties>
</file>