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A3268-9447-4E4C-87BD-7403309A97FE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171AE-1771-4A10-B309-DD5D9009E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1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0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9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1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9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4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2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7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5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0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8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FFFFFF"/>
              </a:solidFill>
              <a:sym typeface="Arial"/>
              <a:rtl val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FFFFFF"/>
              </a:solidFill>
              <a:sym typeface="Arial"/>
              <a:rtl val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 kern="0" smtClean="0">
                <a:latin typeface="Arial"/>
                <a:cs typeface="Arial"/>
                <a:sym typeface="Arial"/>
                <a:rtl val="0"/>
              </a:rPr>
              <a:pPr>
                <a:buSzPct val="25000"/>
              </a:pPr>
              <a:t>‹#›</a:t>
            </a:fld>
            <a:endParaRPr lang="en-US" kern="0"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kern="0">
              <a:solidFill>
                <a:srgbClr val="DFDCB7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kern="0">
              <a:solidFill>
                <a:srgbClr val="DFDCB7"/>
              </a:solidFill>
              <a:latin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68279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May 13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NOTES!!!!!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What style elements of Sagan’s writing makes his speech easy to remember or make his points stand out?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(style elements, you know, things like repetition, imagery, figurative language – stuff we’ve been talking about and analyzing all year! – stuff that you should know about without my reminding you because you are intelligent human beings who will make a difference in the world and not entitled spoiled brats who will be a drain on society.) </a:t>
            </a:r>
            <a:endParaRPr lang="en-US" dirty="0"/>
          </a:p>
        </p:txBody>
      </p:sp>
      <p:sp>
        <p:nvSpPr>
          <p:cNvPr id="463" name="SMARTInkShape-1184"/>
          <p:cNvSpPr/>
          <p:nvPr/>
        </p:nvSpPr>
        <p:spPr>
          <a:xfrm>
            <a:off x="4286250" y="136358"/>
            <a:ext cx="298160" cy="313600"/>
          </a:xfrm>
          <a:custGeom>
            <a:avLst/>
            <a:gdLst/>
            <a:ahLst/>
            <a:cxnLst/>
            <a:rect l="0" t="0" r="0" b="0"/>
            <a:pathLst>
              <a:path w="298160" h="313600">
                <a:moveTo>
                  <a:pt x="235744" y="49380"/>
                </a:moveTo>
                <a:lnTo>
                  <a:pt x="235744" y="63572"/>
                </a:lnTo>
                <a:lnTo>
                  <a:pt x="235744" y="27943"/>
                </a:lnTo>
                <a:lnTo>
                  <a:pt x="235744" y="18422"/>
                </a:lnTo>
                <a:lnTo>
                  <a:pt x="233627" y="13660"/>
                </a:lnTo>
                <a:lnTo>
                  <a:pt x="225801" y="4136"/>
                </a:lnTo>
                <a:lnTo>
                  <a:pt x="221271" y="1490"/>
                </a:lnTo>
                <a:lnTo>
                  <a:pt x="212141" y="0"/>
                </a:lnTo>
                <a:lnTo>
                  <a:pt x="184511" y="250"/>
                </a:lnTo>
                <a:lnTo>
                  <a:pt x="149857" y="9327"/>
                </a:lnTo>
                <a:lnTo>
                  <a:pt x="115708" y="18508"/>
                </a:lnTo>
                <a:lnTo>
                  <a:pt x="80506" y="27965"/>
                </a:lnTo>
                <a:lnTo>
                  <a:pt x="49613" y="39857"/>
                </a:lnTo>
                <a:lnTo>
                  <a:pt x="42423" y="44618"/>
                </a:lnTo>
                <a:lnTo>
                  <a:pt x="40189" y="47793"/>
                </a:lnTo>
                <a:lnTo>
                  <a:pt x="37043" y="59052"/>
                </a:lnTo>
                <a:lnTo>
                  <a:pt x="36307" y="65055"/>
                </a:lnTo>
                <a:lnTo>
                  <a:pt x="38097" y="70369"/>
                </a:lnTo>
                <a:lnTo>
                  <a:pt x="39685" y="72898"/>
                </a:lnTo>
                <a:lnTo>
                  <a:pt x="49506" y="80249"/>
                </a:lnTo>
                <a:lnTo>
                  <a:pt x="83950" y="98408"/>
                </a:lnTo>
                <a:lnTo>
                  <a:pt x="114743" y="116332"/>
                </a:lnTo>
                <a:lnTo>
                  <a:pt x="141331" y="131218"/>
                </a:lnTo>
                <a:lnTo>
                  <a:pt x="170110" y="150357"/>
                </a:lnTo>
                <a:lnTo>
                  <a:pt x="202627" y="171109"/>
                </a:lnTo>
                <a:lnTo>
                  <a:pt x="231928" y="192339"/>
                </a:lnTo>
                <a:lnTo>
                  <a:pt x="267168" y="227984"/>
                </a:lnTo>
                <a:lnTo>
                  <a:pt x="293696" y="260894"/>
                </a:lnTo>
                <a:lnTo>
                  <a:pt x="298159" y="271682"/>
                </a:lnTo>
                <a:lnTo>
                  <a:pt x="297086" y="279414"/>
                </a:lnTo>
                <a:lnTo>
                  <a:pt x="295688" y="283698"/>
                </a:lnTo>
                <a:lnTo>
                  <a:pt x="289902" y="290575"/>
                </a:lnTo>
                <a:lnTo>
                  <a:pt x="281246" y="296278"/>
                </a:lnTo>
                <a:lnTo>
                  <a:pt x="269461" y="301458"/>
                </a:lnTo>
                <a:lnTo>
                  <a:pt x="241853" y="305044"/>
                </a:lnTo>
                <a:lnTo>
                  <a:pt x="208538" y="309899"/>
                </a:lnTo>
                <a:lnTo>
                  <a:pt x="173532" y="312573"/>
                </a:lnTo>
                <a:lnTo>
                  <a:pt x="147769" y="313198"/>
                </a:lnTo>
                <a:lnTo>
                  <a:pt x="121238" y="313476"/>
                </a:lnTo>
                <a:lnTo>
                  <a:pt x="96217" y="313599"/>
                </a:lnTo>
                <a:lnTo>
                  <a:pt x="63610" y="309877"/>
                </a:lnTo>
                <a:lnTo>
                  <a:pt x="29851" y="307211"/>
                </a:lnTo>
                <a:lnTo>
                  <a:pt x="9903" y="305955"/>
                </a:lnTo>
                <a:lnTo>
                  <a:pt x="6602" y="304567"/>
                </a:lnTo>
                <a:lnTo>
                  <a:pt x="0" y="29941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2F2B20"/>
              </a:solidFill>
              <a:sym typeface="Arial"/>
              <a:rtl val="0"/>
            </a:endParaRPr>
          </a:p>
        </p:txBody>
      </p:sp>
      <p:sp>
        <p:nvSpPr>
          <p:cNvPr id="464" name="SMARTInkShape-1185"/>
          <p:cNvSpPr/>
          <p:nvPr/>
        </p:nvSpPr>
        <p:spPr>
          <a:xfrm>
            <a:off x="6993731" y="218406"/>
            <a:ext cx="3953" cy="10195"/>
          </a:xfrm>
          <a:custGeom>
            <a:avLst/>
            <a:gdLst/>
            <a:ahLst/>
            <a:cxnLst/>
            <a:rect l="0" t="0" r="0" b="0"/>
            <a:pathLst>
              <a:path w="3953" h="10195">
                <a:moveTo>
                  <a:pt x="3952" y="0"/>
                </a:moveTo>
                <a:lnTo>
                  <a:pt x="1633" y="7391"/>
                </a:lnTo>
                <a:lnTo>
                  <a:pt x="0" y="1019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2F2B20"/>
              </a:solidFill>
              <a:sym typeface="Arial"/>
              <a:rtl val="0"/>
            </a:endParaRPr>
          </a:p>
        </p:txBody>
      </p:sp>
      <p:grpSp>
        <p:nvGrpSpPr>
          <p:cNvPr id="467" name="SMARTInkShape-Group126"/>
          <p:cNvGrpSpPr/>
          <p:nvPr/>
        </p:nvGrpSpPr>
        <p:grpSpPr>
          <a:xfrm>
            <a:off x="6631357" y="-57150"/>
            <a:ext cx="326657" cy="557214"/>
            <a:chOff x="6631357" y="-57150"/>
            <a:chExt cx="326657" cy="557214"/>
          </a:xfrm>
        </p:grpSpPr>
        <p:sp>
          <p:nvSpPr>
            <p:cNvPr id="465" name="SMARTInkShape-1186"/>
            <p:cNvSpPr/>
            <p:nvPr/>
          </p:nvSpPr>
          <p:spPr>
            <a:xfrm>
              <a:off x="6631357" y="-41426"/>
              <a:ext cx="326657" cy="541490"/>
            </a:xfrm>
            <a:custGeom>
              <a:avLst/>
              <a:gdLst/>
              <a:ahLst/>
              <a:cxnLst/>
              <a:rect l="0" t="0" r="0" b="0"/>
              <a:pathLst>
                <a:path w="326657" h="541490">
                  <a:moveTo>
                    <a:pt x="26618" y="55714"/>
                  </a:moveTo>
                  <a:lnTo>
                    <a:pt x="26618" y="38921"/>
                  </a:lnTo>
                  <a:lnTo>
                    <a:pt x="30411" y="28072"/>
                  </a:lnTo>
                  <a:lnTo>
                    <a:pt x="36561" y="18596"/>
                  </a:lnTo>
                  <a:lnTo>
                    <a:pt x="55875" y="5837"/>
                  </a:lnTo>
                  <a:lnTo>
                    <a:pt x="60410" y="3412"/>
                  </a:lnTo>
                  <a:lnTo>
                    <a:pt x="81962" y="0"/>
                  </a:lnTo>
                  <a:lnTo>
                    <a:pt x="112780" y="4551"/>
                  </a:lnTo>
                  <a:lnTo>
                    <a:pt x="137785" y="11626"/>
                  </a:lnTo>
                  <a:lnTo>
                    <a:pt x="161260" y="27837"/>
                  </a:lnTo>
                  <a:lnTo>
                    <a:pt x="181184" y="46327"/>
                  </a:lnTo>
                  <a:lnTo>
                    <a:pt x="186595" y="55775"/>
                  </a:lnTo>
                  <a:lnTo>
                    <a:pt x="188038" y="60517"/>
                  </a:lnTo>
                  <a:lnTo>
                    <a:pt x="186276" y="78568"/>
                  </a:lnTo>
                  <a:lnTo>
                    <a:pt x="173142" y="98998"/>
                  </a:lnTo>
                  <a:lnTo>
                    <a:pt x="140458" y="134350"/>
                  </a:lnTo>
                  <a:lnTo>
                    <a:pt x="115117" y="155742"/>
                  </a:lnTo>
                  <a:lnTo>
                    <a:pt x="86707" y="177162"/>
                  </a:lnTo>
                  <a:lnTo>
                    <a:pt x="55773" y="201941"/>
                  </a:lnTo>
                  <a:lnTo>
                    <a:pt x="21667" y="224861"/>
                  </a:lnTo>
                  <a:lnTo>
                    <a:pt x="4650" y="236234"/>
                  </a:lnTo>
                  <a:lnTo>
                    <a:pt x="979" y="241249"/>
                  </a:lnTo>
                  <a:lnTo>
                    <a:pt x="0" y="243697"/>
                  </a:lnTo>
                  <a:lnTo>
                    <a:pt x="142" y="246124"/>
                  </a:lnTo>
                  <a:lnTo>
                    <a:pt x="2416" y="250936"/>
                  </a:lnTo>
                  <a:lnTo>
                    <a:pt x="8158" y="258108"/>
                  </a:lnTo>
                  <a:lnTo>
                    <a:pt x="22472" y="265260"/>
                  </a:lnTo>
                  <a:lnTo>
                    <a:pt x="57704" y="273632"/>
                  </a:lnTo>
                  <a:lnTo>
                    <a:pt x="89997" y="289788"/>
                  </a:lnTo>
                  <a:lnTo>
                    <a:pt x="124215" y="304151"/>
                  </a:lnTo>
                  <a:lnTo>
                    <a:pt x="156845" y="328272"/>
                  </a:lnTo>
                  <a:lnTo>
                    <a:pt x="191640" y="362245"/>
                  </a:lnTo>
                  <a:lnTo>
                    <a:pt x="216898" y="396274"/>
                  </a:lnTo>
                  <a:lnTo>
                    <a:pt x="233130" y="428370"/>
                  </a:lnTo>
                  <a:lnTo>
                    <a:pt x="239051" y="441207"/>
                  </a:lnTo>
                  <a:lnTo>
                    <a:pt x="256568" y="471113"/>
                  </a:lnTo>
                  <a:lnTo>
                    <a:pt x="271487" y="498139"/>
                  </a:lnTo>
                  <a:lnTo>
                    <a:pt x="301201" y="529431"/>
                  </a:lnTo>
                  <a:lnTo>
                    <a:pt x="314175" y="537563"/>
                  </a:lnTo>
                  <a:lnTo>
                    <a:pt x="326656" y="5414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66" name="SMARTInkShape-1187"/>
            <p:cNvSpPr/>
            <p:nvPr/>
          </p:nvSpPr>
          <p:spPr>
            <a:xfrm>
              <a:off x="6665786" y="-57150"/>
              <a:ext cx="20765" cy="407195"/>
            </a:xfrm>
            <a:custGeom>
              <a:avLst/>
              <a:gdLst/>
              <a:ahLst/>
              <a:cxnLst/>
              <a:rect l="0" t="0" r="0" b="0"/>
              <a:pathLst>
                <a:path w="20765" h="407195">
                  <a:moveTo>
                    <a:pt x="20764" y="0"/>
                  </a:moveTo>
                  <a:lnTo>
                    <a:pt x="20764" y="3792"/>
                  </a:lnTo>
                  <a:lnTo>
                    <a:pt x="18647" y="7771"/>
                  </a:lnTo>
                  <a:lnTo>
                    <a:pt x="16971" y="9943"/>
                  </a:lnTo>
                  <a:lnTo>
                    <a:pt x="14613" y="31962"/>
                  </a:lnTo>
                  <a:lnTo>
                    <a:pt x="18725" y="64345"/>
                  </a:lnTo>
                  <a:lnTo>
                    <a:pt x="20160" y="92002"/>
                  </a:lnTo>
                  <a:lnTo>
                    <a:pt x="20585" y="124186"/>
                  </a:lnTo>
                  <a:lnTo>
                    <a:pt x="19917" y="154976"/>
                  </a:lnTo>
                  <a:lnTo>
                    <a:pt x="15839" y="188088"/>
                  </a:lnTo>
                  <a:lnTo>
                    <a:pt x="13484" y="219154"/>
                  </a:lnTo>
                  <a:lnTo>
                    <a:pt x="8906" y="252348"/>
                  </a:lnTo>
                  <a:lnTo>
                    <a:pt x="7196" y="282644"/>
                  </a:lnTo>
                  <a:lnTo>
                    <a:pt x="6690" y="310935"/>
                  </a:lnTo>
                  <a:lnTo>
                    <a:pt x="4402" y="344347"/>
                  </a:lnTo>
                  <a:lnTo>
                    <a:pt x="0" y="379309"/>
                  </a:lnTo>
                  <a:lnTo>
                    <a:pt x="324" y="393993"/>
                  </a:lnTo>
                  <a:lnTo>
                    <a:pt x="6477" y="4071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476" name="SMARTInkShape-Group127"/>
          <p:cNvGrpSpPr/>
          <p:nvPr/>
        </p:nvGrpSpPr>
        <p:grpSpPr>
          <a:xfrm>
            <a:off x="3779052" y="1178719"/>
            <a:ext cx="1128705" cy="478165"/>
            <a:chOff x="3779052" y="1178719"/>
            <a:chExt cx="1128705" cy="478165"/>
          </a:xfrm>
        </p:grpSpPr>
        <p:sp>
          <p:nvSpPr>
            <p:cNvPr id="468" name="SMARTInkShape-1188"/>
            <p:cNvSpPr/>
            <p:nvPr/>
          </p:nvSpPr>
          <p:spPr>
            <a:xfrm>
              <a:off x="4332395" y="1372093"/>
              <a:ext cx="146737" cy="106664"/>
            </a:xfrm>
            <a:custGeom>
              <a:avLst/>
              <a:gdLst/>
              <a:ahLst/>
              <a:cxnLst/>
              <a:rect l="0" t="0" r="0" b="0"/>
              <a:pathLst>
                <a:path w="146737" h="106664">
                  <a:moveTo>
                    <a:pt x="18149" y="28082"/>
                  </a:moveTo>
                  <a:lnTo>
                    <a:pt x="14357" y="24290"/>
                  </a:lnTo>
                  <a:lnTo>
                    <a:pt x="10378" y="22428"/>
                  </a:lnTo>
                  <a:lnTo>
                    <a:pt x="8206" y="21931"/>
                  </a:lnTo>
                  <a:lnTo>
                    <a:pt x="6758" y="20806"/>
                  </a:lnTo>
                  <a:lnTo>
                    <a:pt x="451" y="11082"/>
                  </a:lnTo>
                  <a:lnTo>
                    <a:pt x="0" y="9605"/>
                  </a:lnTo>
                  <a:lnTo>
                    <a:pt x="493" y="8620"/>
                  </a:lnTo>
                  <a:lnTo>
                    <a:pt x="10781" y="3247"/>
                  </a:lnTo>
                  <a:lnTo>
                    <a:pt x="40491" y="0"/>
                  </a:lnTo>
                  <a:lnTo>
                    <a:pt x="72128" y="3397"/>
                  </a:lnTo>
                  <a:lnTo>
                    <a:pt x="102454" y="12505"/>
                  </a:lnTo>
                  <a:lnTo>
                    <a:pt x="125774" y="29509"/>
                  </a:lnTo>
                  <a:lnTo>
                    <a:pt x="134264" y="41117"/>
                  </a:lnTo>
                  <a:lnTo>
                    <a:pt x="138014" y="54610"/>
                  </a:lnTo>
                  <a:lnTo>
                    <a:pt x="139531" y="90272"/>
                  </a:lnTo>
                  <a:lnTo>
                    <a:pt x="139589" y="105129"/>
                  </a:lnTo>
                  <a:lnTo>
                    <a:pt x="140384" y="105640"/>
                  </a:lnTo>
                  <a:lnTo>
                    <a:pt x="146736" y="1066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69" name="SMARTInkShape-1189"/>
            <p:cNvSpPr/>
            <p:nvPr/>
          </p:nvSpPr>
          <p:spPr>
            <a:xfrm>
              <a:off x="3779052" y="1354491"/>
              <a:ext cx="621499" cy="302393"/>
            </a:xfrm>
            <a:custGeom>
              <a:avLst/>
              <a:gdLst/>
              <a:ahLst/>
              <a:cxnLst/>
              <a:rect l="0" t="0" r="0" b="0"/>
              <a:pathLst>
                <a:path w="621499" h="302393">
                  <a:moveTo>
                    <a:pt x="7136" y="45684"/>
                  </a:moveTo>
                  <a:lnTo>
                    <a:pt x="3343" y="49476"/>
                  </a:lnTo>
                  <a:lnTo>
                    <a:pt x="1481" y="53455"/>
                  </a:lnTo>
                  <a:lnTo>
                    <a:pt x="50" y="83309"/>
                  </a:lnTo>
                  <a:lnTo>
                    <a:pt x="0" y="117372"/>
                  </a:lnTo>
                  <a:lnTo>
                    <a:pt x="2109" y="152873"/>
                  </a:lnTo>
                  <a:lnTo>
                    <a:pt x="7267" y="186976"/>
                  </a:lnTo>
                  <a:lnTo>
                    <a:pt x="13959" y="208332"/>
                  </a:lnTo>
                  <a:lnTo>
                    <a:pt x="14066" y="208091"/>
                  </a:lnTo>
                  <a:lnTo>
                    <a:pt x="14271" y="183211"/>
                  </a:lnTo>
                  <a:lnTo>
                    <a:pt x="8128" y="147585"/>
                  </a:lnTo>
                  <a:lnTo>
                    <a:pt x="7332" y="116701"/>
                  </a:lnTo>
                  <a:lnTo>
                    <a:pt x="7174" y="82966"/>
                  </a:lnTo>
                  <a:lnTo>
                    <a:pt x="9264" y="62551"/>
                  </a:lnTo>
                  <a:lnTo>
                    <a:pt x="14910" y="48565"/>
                  </a:lnTo>
                  <a:lnTo>
                    <a:pt x="17081" y="45223"/>
                  </a:lnTo>
                  <a:lnTo>
                    <a:pt x="20116" y="42996"/>
                  </a:lnTo>
                  <a:lnTo>
                    <a:pt x="31178" y="39860"/>
                  </a:lnTo>
                  <a:lnTo>
                    <a:pt x="37136" y="39127"/>
                  </a:lnTo>
                  <a:lnTo>
                    <a:pt x="44546" y="43034"/>
                  </a:lnTo>
                  <a:lnTo>
                    <a:pt x="76291" y="72141"/>
                  </a:lnTo>
                  <a:lnTo>
                    <a:pt x="110926" y="100476"/>
                  </a:lnTo>
                  <a:lnTo>
                    <a:pt x="135676" y="117920"/>
                  </a:lnTo>
                  <a:lnTo>
                    <a:pt x="165389" y="127222"/>
                  </a:lnTo>
                  <a:lnTo>
                    <a:pt x="176954" y="127432"/>
                  </a:lnTo>
                  <a:lnTo>
                    <a:pt x="202183" y="123095"/>
                  </a:lnTo>
                  <a:lnTo>
                    <a:pt x="226182" y="104434"/>
                  </a:lnTo>
                  <a:lnTo>
                    <a:pt x="259546" y="71038"/>
                  </a:lnTo>
                  <a:lnTo>
                    <a:pt x="276481" y="45048"/>
                  </a:lnTo>
                  <a:lnTo>
                    <a:pt x="291350" y="9376"/>
                  </a:lnTo>
                  <a:lnTo>
                    <a:pt x="291069" y="6397"/>
                  </a:lnTo>
                  <a:lnTo>
                    <a:pt x="288638" y="971"/>
                  </a:lnTo>
                  <a:lnTo>
                    <a:pt x="286879" y="0"/>
                  </a:lnTo>
                  <a:lnTo>
                    <a:pt x="284912" y="147"/>
                  </a:lnTo>
                  <a:lnTo>
                    <a:pt x="272260" y="6086"/>
                  </a:lnTo>
                  <a:lnTo>
                    <a:pt x="242045" y="32767"/>
                  </a:lnTo>
                  <a:lnTo>
                    <a:pt x="214140" y="64035"/>
                  </a:lnTo>
                  <a:lnTo>
                    <a:pt x="196616" y="95218"/>
                  </a:lnTo>
                  <a:lnTo>
                    <a:pt x="185163" y="125801"/>
                  </a:lnTo>
                  <a:lnTo>
                    <a:pt x="176742" y="154971"/>
                  </a:lnTo>
                  <a:lnTo>
                    <a:pt x="176805" y="183722"/>
                  </a:lnTo>
                  <a:lnTo>
                    <a:pt x="181850" y="212350"/>
                  </a:lnTo>
                  <a:lnTo>
                    <a:pt x="196369" y="244764"/>
                  </a:lnTo>
                  <a:lnTo>
                    <a:pt x="210666" y="266066"/>
                  </a:lnTo>
                  <a:lnTo>
                    <a:pt x="229630" y="281991"/>
                  </a:lnTo>
                  <a:lnTo>
                    <a:pt x="264447" y="297544"/>
                  </a:lnTo>
                  <a:lnTo>
                    <a:pt x="293449" y="302392"/>
                  </a:lnTo>
                  <a:lnTo>
                    <a:pt x="295643" y="301754"/>
                  </a:lnTo>
                  <a:lnTo>
                    <a:pt x="297105" y="300535"/>
                  </a:lnTo>
                  <a:lnTo>
                    <a:pt x="298080" y="298928"/>
                  </a:lnTo>
                  <a:lnTo>
                    <a:pt x="298850" y="269421"/>
                  </a:lnTo>
                  <a:lnTo>
                    <a:pt x="294299" y="236899"/>
                  </a:lnTo>
                  <a:lnTo>
                    <a:pt x="293304" y="209496"/>
                  </a:lnTo>
                  <a:lnTo>
                    <a:pt x="293010" y="181269"/>
                  </a:lnTo>
                  <a:lnTo>
                    <a:pt x="292922" y="152797"/>
                  </a:lnTo>
                  <a:lnTo>
                    <a:pt x="292893" y="118524"/>
                  </a:lnTo>
                  <a:lnTo>
                    <a:pt x="296680" y="96106"/>
                  </a:lnTo>
                  <a:lnTo>
                    <a:pt x="306621" y="78174"/>
                  </a:lnTo>
                  <a:lnTo>
                    <a:pt x="319294" y="63597"/>
                  </a:lnTo>
                  <a:lnTo>
                    <a:pt x="327377" y="58143"/>
                  </a:lnTo>
                  <a:lnTo>
                    <a:pt x="344644" y="54403"/>
                  </a:lnTo>
                  <a:lnTo>
                    <a:pt x="353725" y="55644"/>
                  </a:lnTo>
                  <a:lnTo>
                    <a:pt x="373607" y="66702"/>
                  </a:lnTo>
                  <a:lnTo>
                    <a:pt x="385947" y="79604"/>
                  </a:lnTo>
                  <a:lnTo>
                    <a:pt x="389809" y="88806"/>
                  </a:lnTo>
                  <a:lnTo>
                    <a:pt x="392288" y="107648"/>
                  </a:lnTo>
                  <a:lnTo>
                    <a:pt x="388925" y="121899"/>
                  </a:lnTo>
                  <a:lnTo>
                    <a:pt x="372747" y="143582"/>
                  </a:lnTo>
                  <a:lnTo>
                    <a:pt x="359729" y="156531"/>
                  </a:lnTo>
                  <a:lnTo>
                    <a:pt x="354873" y="158449"/>
                  </a:lnTo>
                  <a:lnTo>
                    <a:pt x="343312" y="159944"/>
                  </a:lnTo>
                  <a:lnTo>
                    <a:pt x="343016" y="156180"/>
                  </a:lnTo>
                  <a:lnTo>
                    <a:pt x="345064" y="152208"/>
                  </a:lnTo>
                  <a:lnTo>
                    <a:pt x="346721" y="150038"/>
                  </a:lnTo>
                  <a:lnTo>
                    <a:pt x="350679" y="147626"/>
                  </a:lnTo>
                  <a:lnTo>
                    <a:pt x="355084" y="145760"/>
                  </a:lnTo>
                  <a:lnTo>
                    <a:pt x="359688" y="142285"/>
                  </a:lnTo>
                  <a:lnTo>
                    <a:pt x="366496" y="140212"/>
                  </a:lnTo>
                  <a:lnTo>
                    <a:pt x="398743" y="136582"/>
                  </a:lnTo>
                  <a:lnTo>
                    <a:pt x="429386" y="125593"/>
                  </a:lnTo>
                  <a:lnTo>
                    <a:pt x="460644" y="108555"/>
                  </a:lnTo>
                  <a:lnTo>
                    <a:pt x="484861" y="92558"/>
                  </a:lnTo>
                  <a:lnTo>
                    <a:pt x="498935" y="74111"/>
                  </a:lnTo>
                  <a:lnTo>
                    <a:pt x="512127" y="47788"/>
                  </a:lnTo>
                  <a:lnTo>
                    <a:pt x="512865" y="44705"/>
                  </a:lnTo>
                  <a:lnTo>
                    <a:pt x="512564" y="41857"/>
                  </a:lnTo>
                  <a:lnTo>
                    <a:pt x="510112" y="36574"/>
                  </a:lnTo>
                  <a:lnTo>
                    <a:pt x="508347" y="34848"/>
                  </a:lnTo>
                  <a:lnTo>
                    <a:pt x="504269" y="32931"/>
                  </a:lnTo>
                  <a:lnTo>
                    <a:pt x="497511" y="31851"/>
                  </a:lnTo>
                  <a:lnTo>
                    <a:pt x="490722" y="35832"/>
                  </a:lnTo>
                  <a:lnTo>
                    <a:pt x="483206" y="42893"/>
                  </a:lnTo>
                  <a:lnTo>
                    <a:pt x="466910" y="70463"/>
                  </a:lnTo>
                  <a:lnTo>
                    <a:pt x="460424" y="89538"/>
                  </a:lnTo>
                  <a:lnTo>
                    <a:pt x="457617" y="120604"/>
                  </a:lnTo>
                  <a:lnTo>
                    <a:pt x="461110" y="135792"/>
                  </a:lnTo>
                  <a:lnTo>
                    <a:pt x="467172" y="150347"/>
                  </a:lnTo>
                  <a:lnTo>
                    <a:pt x="470195" y="153559"/>
                  </a:lnTo>
                  <a:lnTo>
                    <a:pt x="477788" y="157129"/>
                  </a:lnTo>
                  <a:lnTo>
                    <a:pt x="494779" y="159138"/>
                  </a:lnTo>
                  <a:lnTo>
                    <a:pt x="511103" y="155941"/>
                  </a:lnTo>
                  <a:lnTo>
                    <a:pt x="545548" y="135590"/>
                  </a:lnTo>
                  <a:lnTo>
                    <a:pt x="577744" y="109393"/>
                  </a:lnTo>
                  <a:lnTo>
                    <a:pt x="610004" y="78415"/>
                  </a:lnTo>
                  <a:lnTo>
                    <a:pt x="621498" y="671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70" name="SMARTInkShape-1190"/>
            <p:cNvSpPr/>
            <p:nvPr/>
          </p:nvSpPr>
          <p:spPr>
            <a:xfrm>
              <a:off x="4429136" y="1207294"/>
              <a:ext cx="35709" cy="271463"/>
            </a:xfrm>
            <a:custGeom>
              <a:avLst/>
              <a:gdLst/>
              <a:ahLst/>
              <a:cxnLst/>
              <a:rect l="0" t="0" r="0" b="0"/>
              <a:pathLst>
                <a:path w="35709" h="271463">
                  <a:moveTo>
                    <a:pt x="35708" y="0"/>
                  </a:moveTo>
                  <a:lnTo>
                    <a:pt x="29557" y="0"/>
                  </a:lnTo>
                  <a:lnTo>
                    <a:pt x="29226" y="794"/>
                  </a:lnTo>
                  <a:lnTo>
                    <a:pt x="26578" y="9887"/>
                  </a:lnTo>
                  <a:lnTo>
                    <a:pt x="14102" y="40193"/>
                  </a:lnTo>
                  <a:lnTo>
                    <a:pt x="7081" y="67736"/>
                  </a:lnTo>
                  <a:lnTo>
                    <a:pt x="2090" y="98916"/>
                  </a:lnTo>
                  <a:lnTo>
                    <a:pt x="612" y="130379"/>
                  </a:lnTo>
                  <a:lnTo>
                    <a:pt x="173" y="162720"/>
                  </a:lnTo>
                  <a:lnTo>
                    <a:pt x="44" y="192411"/>
                  </a:lnTo>
                  <a:lnTo>
                    <a:pt x="0" y="223303"/>
                  </a:lnTo>
                  <a:lnTo>
                    <a:pt x="785" y="244693"/>
                  </a:lnTo>
                  <a:lnTo>
                    <a:pt x="5693" y="258592"/>
                  </a:lnTo>
                  <a:lnTo>
                    <a:pt x="14277" y="271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71" name="SMARTInkShape-1191"/>
            <p:cNvSpPr/>
            <p:nvPr/>
          </p:nvSpPr>
          <p:spPr>
            <a:xfrm>
              <a:off x="4722019" y="1178719"/>
              <a:ext cx="28576" cy="7145"/>
            </a:xfrm>
            <a:custGeom>
              <a:avLst/>
              <a:gdLst/>
              <a:ahLst/>
              <a:cxnLst/>
              <a:rect l="0" t="0" r="0" b="0"/>
              <a:pathLst>
                <a:path w="28576" h="7145">
                  <a:moveTo>
                    <a:pt x="28575" y="7144"/>
                  </a:moveTo>
                  <a:lnTo>
                    <a:pt x="18632" y="71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72" name="SMARTInkShape-1192"/>
            <p:cNvSpPr/>
            <p:nvPr/>
          </p:nvSpPr>
          <p:spPr>
            <a:xfrm>
              <a:off x="4807744" y="1376058"/>
              <a:ext cx="100013" cy="152706"/>
            </a:xfrm>
            <a:custGeom>
              <a:avLst/>
              <a:gdLst/>
              <a:ahLst/>
              <a:cxnLst/>
              <a:rect l="0" t="0" r="0" b="0"/>
              <a:pathLst>
                <a:path w="100013" h="152706">
                  <a:moveTo>
                    <a:pt x="0" y="45548"/>
                  </a:moveTo>
                  <a:lnTo>
                    <a:pt x="0" y="49341"/>
                  </a:lnTo>
                  <a:lnTo>
                    <a:pt x="2116" y="53319"/>
                  </a:lnTo>
                  <a:lnTo>
                    <a:pt x="4909" y="57733"/>
                  </a:lnTo>
                  <a:lnTo>
                    <a:pt x="6482" y="65475"/>
                  </a:lnTo>
                  <a:lnTo>
                    <a:pt x="7143" y="88366"/>
                  </a:lnTo>
                  <a:lnTo>
                    <a:pt x="7937" y="69726"/>
                  </a:lnTo>
                  <a:lnTo>
                    <a:pt x="19328" y="35784"/>
                  </a:lnTo>
                  <a:lnTo>
                    <a:pt x="28630" y="13545"/>
                  </a:lnTo>
                  <a:lnTo>
                    <a:pt x="38111" y="1038"/>
                  </a:lnTo>
                  <a:lnTo>
                    <a:pt x="40488" y="0"/>
                  </a:lnTo>
                  <a:lnTo>
                    <a:pt x="42867" y="101"/>
                  </a:lnTo>
                  <a:lnTo>
                    <a:pt x="47627" y="2331"/>
                  </a:lnTo>
                  <a:lnTo>
                    <a:pt x="52388" y="5968"/>
                  </a:lnTo>
                  <a:lnTo>
                    <a:pt x="59531" y="16270"/>
                  </a:lnTo>
                  <a:lnTo>
                    <a:pt x="71437" y="46396"/>
                  </a:lnTo>
                  <a:lnTo>
                    <a:pt x="83344" y="81379"/>
                  </a:lnTo>
                  <a:lnTo>
                    <a:pt x="91458" y="113208"/>
                  </a:lnTo>
                  <a:lnTo>
                    <a:pt x="99681" y="147488"/>
                  </a:lnTo>
                  <a:lnTo>
                    <a:pt x="100012" y="1527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73" name="SMARTInkShape-1193"/>
            <p:cNvSpPr/>
            <p:nvPr/>
          </p:nvSpPr>
          <p:spPr>
            <a:xfrm>
              <a:off x="4737714" y="1350169"/>
              <a:ext cx="59563" cy="117122"/>
            </a:xfrm>
            <a:custGeom>
              <a:avLst/>
              <a:gdLst/>
              <a:ahLst/>
              <a:cxnLst/>
              <a:rect l="0" t="0" r="0" b="0"/>
              <a:pathLst>
                <a:path w="59563" h="117122">
                  <a:moveTo>
                    <a:pt x="34311" y="0"/>
                  </a:moveTo>
                  <a:lnTo>
                    <a:pt x="30519" y="0"/>
                  </a:lnTo>
                  <a:lnTo>
                    <a:pt x="26540" y="2116"/>
                  </a:lnTo>
                  <a:lnTo>
                    <a:pt x="22126" y="6497"/>
                  </a:lnTo>
                  <a:lnTo>
                    <a:pt x="3344" y="40642"/>
                  </a:lnTo>
                  <a:lnTo>
                    <a:pt x="0" y="58608"/>
                  </a:lnTo>
                  <a:lnTo>
                    <a:pt x="2802" y="79013"/>
                  </a:lnTo>
                  <a:lnTo>
                    <a:pt x="10860" y="100744"/>
                  </a:lnTo>
                  <a:lnTo>
                    <a:pt x="22452" y="116150"/>
                  </a:lnTo>
                  <a:lnTo>
                    <a:pt x="25612" y="117121"/>
                  </a:lnTo>
                  <a:lnTo>
                    <a:pt x="42847" y="114828"/>
                  </a:lnTo>
                  <a:lnTo>
                    <a:pt x="45558" y="113064"/>
                  </a:lnTo>
                  <a:lnTo>
                    <a:pt x="50687" y="106872"/>
                  </a:lnTo>
                  <a:lnTo>
                    <a:pt x="53495" y="98827"/>
                  </a:lnTo>
                  <a:lnTo>
                    <a:pt x="59562" y="76044"/>
                  </a:lnTo>
                  <a:lnTo>
                    <a:pt x="55388" y="48405"/>
                  </a:lnTo>
                  <a:lnTo>
                    <a:pt x="48599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74" name="SMARTInkShape-1194"/>
            <p:cNvSpPr/>
            <p:nvPr/>
          </p:nvSpPr>
          <p:spPr>
            <a:xfrm>
              <a:off x="4536281" y="1350264"/>
              <a:ext cx="142876" cy="114206"/>
            </a:xfrm>
            <a:custGeom>
              <a:avLst/>
              <a:gdLst/>
              <a:ahLst/>
              <a:cxnLst/>
              <a:rect l="0" t="0" r="0" b="0"/>
              <a:pathLst>
                <a:path w="142876" h="114206">
                  <a:moveTo>
                    <a:pt x="0" y="14192"/>
                  </a:moveTo>
                  <a:lnTo>
                    <a:pt x="0" y="8041"/>
                  </a:lnTo>
                  <a:lnTo>
                    <a:pt x="3792" y="3550"/>
                  </a:lnTo>
                  <a:lnTo>
                    <a:pt x="9888" y="1525"/>
                  </a:lnTo>
                  <a:lnTo>
                    <a:pt x="44434" y="0"/>
                  </a:lnTo>
                  <a:lnTo>
                    <a:pt x="70954" y="5627"/>
                  </a:lnTo>
                  <a:lnTo>
                    <a:pt x="102142" y="19833"/>
                  </a:lnTo>
                  <a:lnTo>
                    <a:pt x="115813" y="31827"/>
                  </a:lnTo>
                  <a:lnTo>
                    <a:pt x="122381" y="40815"/>
                  </a:lnTo>
                  <a:lnTo>
                    <a:pt x="126749" y="58593"/>
                  </a:lnTo>
                  <a:lnTo>
                    <a:pt x="130462" y="90859"/>
                  </a:lnTo>
                  <a:lnTo>
                    <a:pt x="135831" y="109837"/>
                  </a:lnTo>
                  <a:lnTo>
                    <a:pt x="142875" y="1142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75" name="SMARTInkShape-1195"/>
            <p:cNvSpPr/>
            <p:nvPr/>
          </p:nvSpPr>
          <p:spPr>
            <a:xfrm>
              <a:off x="4607721" y="1235869"/>
              <a:ext cx="7143" cy="235745"/>
            </a:xfrm>
            <a:custGeom>
              <a:avLst/>
              <a:gdLst/>
              <a:ahLst/>
              <a:cxnLst/>
              <a:rect l="0" t="0" r="0" b="0"/>
              <a:pathLst>
                <a:path w="7143" h="235745">
                  <a:moveTo>
                    <a:pt x="7142" y="0"/>
                  </a:moveTo>
                  <a:lnTo>
                    <a:pt x="7142" y="30539"/>
                  </a:lnTo>
                  <a:lnTo>
                    <a:pt x="7142" y="59654"/>
                  </a:lnTo>
                  <a:lnTo>
                    <a:pt x="5025" y="86467"/>
                  </a:lnTo>
                  <a:lnTo>
                    <a:pt x="1487" y="116636"/>
                  </a:lnTo>
                  <a:lnTo>
                    <a:pt x="439" y="146478"/>
                  </a:lnTo>
                  <a:lnTo>
                    <a:pt x="85" y="177894"/>
                  </a:lnTo>
                  <a:lnTo>
                    <a:pt x="9" y="212103"/>
                  </a:lnTo>
                  <a:lnTo>
                    <a:pt x="0" y="229134"/>
                  </a:lnTo>
                  <a:lnTo>
                    <a:pt x="793" y="231337"/>
                  </a:lnTo>
                  <a:lnTo>
                    <a:pt x="2115" y="232806"/>
                  </a:lnTo>
                  <a:lnTo>
                    <a:pt x="7142" y="235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479" name="SMARTInkShape-Group128"/>
          <p:cNvGrpSpPr/>
          <p:nvPr/>
        </p:nvGrpSpPr>
        <p:grpSpPr>
          <a:xfrm>
            <a:off x="4250531" y="1557338"/>
            <a:ext cx="221458" cy="363211"/>
            <a:chOff x="4250531" y="1557338"/>
            <a:chExt cx="221458" cy="363211"/>
          </a:xfrm>
        </p:grpSpPr>
        <p:sp>
          <p:nvSpPr>
            <p:cNvPr id="477" name="SMARTInkShape-1196"/>
            <p:cNvSpPr/>
            <p:nvPr/>
          </p:nvSpPr>
          <p:spPr>
            <a:xfrm>
              <a:off x="4250531" y="1778794"/>
              <a:ext cx="221458" cy="141755"/>
            </a:xfrm>
            <a:custGeom>
              <a:avLst/>
              <a:gdLst/>
              <a:ahLst/>
              <a:cxnLst/>
              <a:rect l="0" t="0" r="0" b="0"/>
              <a:pathLst>
                <a:path w="221458" h="141755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23849" y="40910"/>
                  </a:lnTo>
                  <a:lnTo>
                    <a:pt x="41896" y="72886"/>
                  </a:lnTo>
                  <a:lnTo>
                    <a:pt x="61717" y="108550"/>
                  </a:lnTo>
                  <a:lnTo>
                    <a:pt x="73793" y="123381"/>
                  </a:lnTo>
                  <a:lnTo>
                    <a:pt x="84747" y="130837"/>
                  </a:lnTo>
                  <a:lnTo>
                    <a:pt x="105658" y="141754"/>
                  </a:lnTo>
                  <a:lnTo>
                    <a:pt x="141293" y="130195"/>
                  </a:lnTo>
                  <a:lnTo>
                    <a:pt x="151667" y="126947"/>
                  </a:lnTo>
                  <a:lnTo>
                    <a:pt x="155880" y="125112"/>
                  </a:lnTo>
                  <a:lnTo>
                    <a:pt x="162678" y="118841"/>
                  </a:lnTo>
                  <a:lnTo>
                    <a:pt x="169139" y="111555"/>
                  </a:lnTo>
                  <a:lnTo>
                    <a:pt x="198052" y="90870"/>
                  </a:lnTo>
                  <a:lnTo>
                    <a:pt x="204705" y="83249"/>
                  </a:lnTo>
                  <a:lnTo>
                    <a:pt x="221457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78" name="SMARTInkShape-1197"/>
            <p:cNvSpPr/>
            <p:nvPr/>
          </p:nvSpPr>
          <p:spPr>
            <a:xfrm>
              <a:off x="4357688" y="1557338"/>
              <a:ext cx="21430" cy="357188"/>
            </a:xfrm>
            <a:custGeom>
              <a:avLst/>
              <a:gdLst/>
              <a:ahLst/>
              <a:cxnLst/>
              <a:rect l="0" t="0" r="0" b="0"/>
              <a:pathLst>
                <a:path w="21430" h="357188">
                  <a:moveTo>
                    <a:pt x="0" y="0"/>
                  </a:moveTo>
                  <a:lnTo>
                    <a:pt x="793" y="33493"/>
                  </a:lnTo>
                  <a:lnTo>
                    <a:pt x="6150" y="55102"/>
                  </a:lnTo>
                  <a:lnTo>
                    <a:pt x="9129" y="84279"/>
                  </a:lnTo>
                  <a:lnTo>
                    <a:pt x="12759" y="101700"/>
                  </a:lnTo>
                  <a:lnTo>
                    <a:pt x="14153" y="137368"/>
                  </a:lnTo>
                  <a:lnTo>
                    <a:pt x="16364" y="157647"/>
                  </a:lnTo>
                  <a:lnTo>
                    <a:pt x="20764" y="192945"/>
                  </a:lnTo>
                  <a:lnTo>
                    <a:pt x="21343" y="228608"/>
                  </a:lnTo>
                  <a:lnTo>
                    <a:pt x="21419" y="258665"/>
                  </a:lnTo>
                  <a:lnTo>
                    <a:pt x="21429" y="288180"/>
                  </a:lnTo>
                  <a:lnTo>
                    <a:pt x="19314" y="314805"/>
                  </a:lnTo>
                  <a:lnTo>
                    <a:pt x="14155" y="338700"/>
                  </a:lnTo>
                  <a:lnTo>
                    <a:pt x="7863" y="349737"/>
                  </a:lnTo>
                  <a:lnTo>
                    <a:pt x="7143" y="35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486" name="SMARTInkShape-Group129"/>
          <p:cNvGrpSpPr/>
          <p:nvPr/>
        </p:nvGrpSpPr>
        <p:grpSpPr>
          <a:xfrm>
            <a:off x="3957638" y="1793081"/>
            <a:ext cx="1170037" cy="478633"/>
            <a:chOff x="3957638" y="1793081"/>
            <a:chExt cx="1170037" cy="478633"/>
          </a:xfrm>
        </p:grpSpPr>
        <p:sp>
          <p:nvSpPr>
            <p:cNvPr id="480" name="SMARTInkShape-1198"/>
            <p:cNvSpPr/>
            <p:nvPr/>
          </p:nvSpPr>
          <p:spPr>
            <a:xfrm>
              <a:off x="4964906" y="1793081"/>
              <a:ext cx="162769" cy="342901"/>
            </a:xfrm>
            <a:custGeom>
              <a:avLst/>
              <a:gdLst/>
              <a:ahLst/>
              <a:cxnLst/>
              <a:rect l="0" t="0" r="0" b="0"/>
              <a:pathLst>
                <a:path w="162769" h="342901">
                  <a:moveTo>
                    <a:pt x="0" y="0"/>
                  </a:moveTo>
                  <a:lnTo>
                    <a:pt x="0" y="3793"/>
                  </a:lnTo>
                  <a:lnTo>
                    <a:pt x="794" y="4910"/>
                  </a:lnTo>
                  <a:lnTo>
                    <a:pt x="2117" y="5655"/>
                  </a:lnTo>
                  <a:lnTo>
                    <a:pt x="3792" y="6151"/>
                  </a:lnTo>
                  <a:lnTo>
                    <a:pt x="12979" y="13445"/>
                  </a:lnTo>
                  <a:lnTo>
                    <a:pt x="45182" y="43092"/>
                  </a:lnTo>
                  <a:lnTo>
                    <a:pt x="78887" y="72409"/>
                  </a:lnTo>
                  <a:lnTo>
                    <a:pt x="110548" y="107284"/>
                  </a:lnTo>
                  <a:lnTo>
                    <a:pt x="130698" y="140666"/>
                  </a:lnTo>
                  <a:lnTo>
                    <a:pt x="147849" y="171014"/>
                  </a:lnTo>
                  <a:lnTo>
                    <a:pt x="159115" y="199939"/>
                  </a:lnTo>
                  <a:lnTo>
                    <a:pt x="162768" y="221431"/>
                  </a:lnTo>
                  <a:lnTo>
                    <a:pt x="160059" y="239088"/>
                  </a:lnTo>
                  <a:lnTo>
                    <a:pt x="151238" y="259276"/>
                  </a:lnTo>
                  <a:lnTo>
                    <a:pt x="125896" y="293016"/>
                  </a:lnTo>
                  <a:lnTo>
                    <a:pt x="97604" y="322858"/>
                  </a:lnTo>
                  <a:lnTo>
                    <a:pt x="71438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81" name="SMARTInkShape-1199"/>
            <p:cNvSpPr/>
            <p:nvPr/>
          </p:nvSpPr>
          <p:spPr>
            <a:xfrm>
              <a:off x="4864894" y="1903646"/>
              <a:ext cx="121018" cy="259759"/>
            </a:xfrm>
            <a:custGeom>
              <a:avLst/>
              <a:gdLst/>
              <a:ahLst/>
              <a:cxnLst/>
              <a:rect l="0" t="0" r="0" b="0"/>
              <a:pathLst>
                <a:path w="121018" h="259759">
                  <a:moveTo>
                    <a:pt x="0" y="182329"/>
                  </a:moveTo>
                  <a:lnTo>
                    <a:pt x="0" y="214251"/>
                  </a:lnTo>
                  <a:lnTo>
                    <a:pt x="794" y="241151"/>
                  </a:lnTo>
                  <a:lnTo>
                    <a:pt x="6482" y="253348"/>
                  </a:lnTo>
                  <a:lnTo>
                    <a:pt x="7056" y="259758"/>
                  </a:lnTo>
                  <a:lnTo>
                    <a:pt x="7136" y="250866"/>
                  </a:lnTo>
                  <a:lnTo>
                    <a:pt x="441" y="215725"/>
                  </a:lnTo>
                  <a:lnTo>
                    <a:pt x="130" y="189578"/>
                  </a:lnTo>
                  <a:lnTo>
                    <a:pt x="39" y="155902"/>
                  </a:lnTo>
                  <a:lnTo>
                    <a:pt x="11" y="127932"/>
                  </a:lnTo>
                  <a:lnTo>
                    <a:pt x="3794" y="97148"/>
                  </a:lnTo>
                  <a:lnTo>
                    <a:pt x="8819" y="63073"/>
                  </a:lnTo>
                  <a:lnTo>
                    <a:pt x="19271" y="32451"/>
                  </a:lnTo>
                  <a:lnTo>
                    <a:pt x="28618" y="13494"/>
                  </a:lnTo>
                  <a:lnTo>
                    <a:pt x="30985" y="10241"/>
                  </a:lnTo>
                  <a:lnTo>
                    <a:pt x="34150" y="8073"/>
                  </a:lnTo>
                  <a:lnTo>
                    <a:pt x="48521" y="2475"/>
                  </a:lnTo>
                  <a:lnTo>
                    <a:pt x="51397" y="514"/>
                  </a:lnTo>
                  <a:lnTo>
                    <a:pt x="54108" y="0"/>
                  </a:lnTo>
                  <a:lnTo>
                    <a:pt x="56709" y="452"/>
                  </a:lnTo>
                  <a:lnTo>
                    <a:pt x="62511" y="2276"/>
                  </a:lnTo>
                  <a:lnTo>
                    <a:pt x="73908" y="4096"/>
                  </a:lnTo>
                  <a:lnTo>
                    <a:pt x="98388" y="18183"/>
                  </a:lnTo>
                  <a:lnTo>
                    <a:pt x="109216" y="27580"/>
                  </a:lnTo>
                  <a:lnTo>
                    <a:pt x="116586" y="38493"/>
                  </a:lnTo>
                  <a:lnTo>
                    <a:pt x="120004" y="47989"/>
                  </a:lnTo>
                  <a:lnTo>
                    <a:pt x="121017" y="59622"/>
                  </a:lnTo>
                  <a:lnTo>
                    <a:pt x="119137" y="66409"/>
                  </a:lnTo>
                  <a:lnTo>
                    <a:pt x="111463" y="77234"/>
                  </a:lnTo>
                  <a:lnTo>
                    <a:pt x="78378" y="96592"/>
                  </a:lnTo>
                  <a:lnTo>
                    <a:pt x="49832" y="107715"/>
                  </a:lnTo>
                  <a:lnTo>
                    <a:pt x="16533" y="112822"/>
                  </a:lnTo>
                  <a:lnTo>
                    <a:pt x="10523" y="115718"/>
                  </a:lnTo>
                  <a:lnTo>
                    <a:pt x="0" y="1180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82" name="SMARTInkShape-1200"/>
            <p:cNvSpPr/>
            <p:nvPr/>
          </p:nvSpPr>
          <p:spPr>
            <a:xfrm>
              <a:off x="4714931" y="1850231"/>
              <a:ext cx="121389" cy="328614"/>
            </a:xfrm>
            <a:custGeom>
              <a:avLst/>
              <a:gdLst/>
              <a:ahLst/>
              <a:cxnLst/>
              <a:rect l="0" t="0" r="0" b="0"/>
              <a:pathLst>
                <a:path w="121389" h="328614">
                  <a:moveTo>
                    <a:pt x="121388" y="0"/>
                  </a:moveTo>
                  <a:lnTo>
                    <a:pt x="117596" y="0"/>
                  </a:lnTo>
                  <a:lnTo>
                    <a:pt x="116478" y="794"/>
                  </a:lnTo>
                  <a:lnTo>
                    <a:pt x="115733" y="2117"/>
                  </a:lnTo>
                  <a:lnTo>
                    <a:pt x="115237" y="3793"/>
                  </a:lnTo>
                  <a:lnTo>
                    <a:pt x="110746" y="9943"/>
                  </a:lnTo>
                  <a:lnTo>
                    <a:pt x="87534" y="27642"/>
                  </a:lnTo>
                  <a:lnTo>
                    <a:pt x="65581" y="61047"/>
                  </a:lnTo>
                  <a:lnTo>
                    <a:pt x="44786" y="93382"/>
                  </a:lnTo>
                  <a:lnTo>
                    <a:pt x="26251" y="128655"/>
                  </a:lnTo>
                  <a:lnTo>
                    <a:pt x="12179" y="164315"/>
                  </a:lnTo>
                  <a:lnTo>
                    <a:pt x="3184" y="197793"/>
                  </a:lnTo>
                  <a:lnTo>
                    <a:pt x="371" y="231658"/>
                  </a:lnTo>
                  <a:lnTo>
                    <a:pt x="0" y="262605"/>
                  </a:lnTo>
                  <a:lnTo>
                    <a:pt x="763" y="273082"/>
                  </a:lnTo>
                  <a:lnTo>
                    <a:pt x="5655" y="287112"/>
                  </a:lnTo>
                  <a:lnTo>
                    <a:pt x="23793" y="315581"/>
                  </a:lnTo>
                  <a:lnTo>
                    <a:pt x="30652" y="318852"/>
                  </a:lnTo>
                  <a:lnTo>
                    <a:pt x="38198" y="321100"/>
                  </a:lnTo>
                  <a:lnTo>
                    <a:pt x="49510" y="326893"/>
                  </a:lnTo>
                  <a:lnTo>
                    <a:pt x="57094" y="3286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83" name="SMARTInkShape-1201"/>
            <p:cNvSpPr/>
            <p:nvPr/>
          </p:nvSpPr>
          <p:spPr>
            <a:xfrm>
              <a:off x="4307719" y="2085975"/>
              <a:ext cx="228563" cy="134520"/>
            </a:xfrm>
            <a:custGeom>
              <a:avLst/>
              <a:gdLst/>
              <a:ahLst/>
              <a:cxnLst/>
              <a:rect l="0" t="0" r="0" b="0"/>
              <a:pathLst>
                <a:path w="228563" h="134520">
                  <a:moveTo>
                    <a:pt x="57112" y="0"/>
                  </a:moveTo>
                  <a:lnTo>
                    <a:pt x="53320" y="0"/>
                  </a:lnTo>
                  <a:lnTo>
                    <a:pt x="49341" y="2117"/>
                  </a:lnTo>
                  <a:lnTo>
                    <a:pt x="22867" y="23603"/>
                  </a:lnTo>
                  <a:lnTo>
                    <a:pt x="4811" y="54896"/>
                  </a:lnTo>
                  <a:lnTo>
                    <a:pt x="1399" y="69094"/>
                  </a:lnTo>
                  <a:lnTo>
                    <a:pt x="46" y="101602"/>
                  </a:lnTo>
                  <a:lnTo>
                    <a:pt x="0" y="108128"/>
                  </a:lnTo>
                  <a:lnTo>
                    <a:pt x="2095" y="113673"/>
                  </a:lnTo>
                  <a:lnTo>
                    <a:pt x="3766" y="116263"/>
                  </a:lnTo>
                  <a:lnTo>
                    <a:pt x="5673" y="117990"/>
                  </a:lnTo>
                  <a:lnTo>
                    <a:pt x="12963" y="120989"/>
                  </a:lnTo>
                  <a:lnTo>
                    <a:pt x="24080" y="121404"/>
                  </a:lnTo>
                  <a:lnTo>
                    <a:pt x="28673" y="119309"/>
                  </a:lnTo>
                  <a:lnTo>
                    <a:pt x="31009" y="117640"/>
                  </a:lnTo>
                  <a:lnTo>
                    <a:pt x="52352" y="86952"/>
                  </a:lnTo>
                  <a:lnTo>
                    <a:pt x="63511" y="52646"/>
                  </a:lnTo>
                  <a:lnTo>
                    <a:pt x="64158" y="44308"/>
                  </a:lnTo>
                  <a:lnTo>
                    <a:pt x="63397" y="43826"/>
                  </a:lnTo>
                  <a:lnTo>
                    <a:pt x="58097" y="42989"/>
                  </a:lnTo>
                  <a:lnTo>
                    <a:pt x="57769" y="43741"/>
                  </a:lnTo>
                  <a:lnTo>
                    <a:pt x="57199" y="52817"/>
                  </a:lnTo>
                  <a:lnTo>
                    <a:pt x="65935" y="83811"/>
                  </a:lnTo>
                  <a:lnTo>
                    <a:pt x="85731" y="115925"/>
                  </a:lnTo>
                  <a:lnTo>
                    <a:pt x="90469" y="122960"/>
                  </a:lnTo>
                  <a:lnTo>
                    <a:pt x="104739" y="133003"/>
                  </a:lnTo>
                  <a:lnTo>
                    <a:pt x="109501" y="134519"/>
                  </a:lnTo>
                  <a:lnTo>
                    <a:pt x="111088" y="134129"/>
                  </a:lnTo>
                  <a:lnTo>
                    <a:pt x="112146" y="133076"/>
                  </a:lnTo>
                  <a:lnTo>
                    <a:pt x="112851" y="131580"/>
                  </a:lnTo>
                  <a:lnTo>
                    <a:pt x="114115" y="130582"/>
                  </a:lnTo>
                  <a:lnTo>
                    <a:pt x="117637" y="129474"/>
                  </a:lnTo>
                  <a:lnTo>
                    <a:pt x="118893" y="127591"/>
                  </a:lnTo>
                  <a:lnTo>
                    <a:pt x="120910" y="115279"/>
                  </a:lnTo>
                  <a:lnTo>
                    <a:pt x="122180" y="83103"/>
                  </a:lnTo>
                  <a:lnTo>
                    <a:pt x="128107" y="52109"/>
                  </a:lnTo>
                  <a:lnTo>
                    <a:pt x="128255" y="49027"/>
                  </a:lnTo>
                  <a:lnTo>
                    <a:pt x="130535" y="43486"/>
                  </a:lnTo>
                  <a:lnTo>
                    <a:pt x="138467" y="33461"/>
                  </a:lnTo>
                  <a:lnTo>
                    <a:pt x="143012" y="30746"/>
                  </a:lnTo>
                  <a:lnTo>
                    <a:pt x="147677" y="28746"/>
                  </a:lnTo>
                  <a:lnTo>
                    <a:pt x="154766" y="23951"/>
                  </a:lnTo>
                  <a:lnTo>
                    <a:pt x="161894" y="22178"/>
                  </a:lnTo>
                  <a:lnTo>
                    <a:pt x="166653" y="21763"/>
                  </a:lnTo>
                  <a:lnTo>
                    <a:pt x="198723" y="28289"/>
                  </a:lnTo>
                  <a:lnTo>
                    <a:pt x="228562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84" name="SMARTInkShape-1202"/>
            <p:cNvSpPr/>
            <p:nvPr/>
          </p:nvSpPr>
          <p:spPr>
            <a:xfrm>
              <a:off x="3957638" y="2057729"/>
              <a:ext cx="342471" cy="163978"/>
            </a:xfrm>
            <a:custGeom>
              <a:avLst/>
              <a:gdLst/>
              <a:ahLst/>
              <a:cxnLst/>
              <a:rect l="0" t="0" r="0" b="0"/>
              <a:pathLst>
                <a:path w="342471" h="163978">
                  <a:moveTo>
                    <a:pt x="0" y="78252"/>
                  </a:moveTo>
                  <a:lnTo>
                    <a:pt x="9942" y="78252"/>
                  </a:lnTo>
                  <a:lnTo>
                    <a:pt x="45181" y="84955"/>
                  </a:lnTo>
                  <a:lnTo>
                    <a:pt x="79680" y="85338"/>
                  </a:lnTo>
                  <a:lnTo>
                    <a:pt x="112871" y="85385"/>
                  </a:lnTo>
                  <a:lnTo>
                    <a:pt x="146385" y="81601"/>
                  </a:lnTo>
                  <a:lnTo>
                    <a:pt x="178669" y="78914"/>
                  </a:lnTo>
                  <a:lnTo>
                    <a:pt x="212681" y="76266"/>
                  </a:lnTo>
                  <a:lnTo>
                    <a:pt x="242565" y="68335"/>
                  </a:lnTo>
                  <a:lnTo>
                    <a:pt x="272909" y="56769"/>
                  </a:lnTo>
                  <a:lnTo>
                    <a:pt x="285599" y="51242"/>
                  </a:lnTo>
                  <a:lnTo>
                    <a:pt x="319203" y="28686"/>
                  </a:lnTo>
                  <a:lnTo>
                    <a:pt x="325224" y="24473"/>
                  </a:lnTo>
                  <a:lnTo>
                    <a:pt x="335557" y="19651"/>
                  </a:lnTo>
                  <a:lnTo>
                    <a:pt x="338004" y="17754"/>
                  </a:lnTo>
                  <a:lnTo>
                    <a:pt x="340724" y="13529"/>
                  </a:lnTo>
                  <a:lnTo>
                    <a:pt x="342470" y="8141"/>
                  </a:lnTo>
                  <a:lnTo>
                    <a:pt x="340592" y="5288"/>
                  </a:lnTo>
                  <a:lnTo>
                    <a:pt x="338980" y="3415"/>
                  </a:lnTo>
                  <a:lnTo>
                    <a:pt x="335072" y="1335"/>
                  </a:lnTo>
                  <a:lnTo>
                    <a:pt x="322303" y="0"/>
                  </a:lnTo>
                  <a:lnTo>
                    <a:pt x="315754" y="1934"/>
                  </a:lnTo>
                  <a:lnTo>
                    <a:pt x="297697" y="11082"/>
                  </a:lnTo>
                  <a:lnTo>
                    <a:pt x="291589" y="12680"/>
                  </a:lnTo>
                  <a:lnTo>
                    <a:pt x="257031" y="37201"/>
                  </a:lnTo>
                  <a:lnTo>
                    <a:pt x="221470" y="68833"/>
                  </a:lnTo>
                  <a:lnTo>
                    <a:pt x="209229" y="87004"/>
                  </a:lnTo>
                  <a:lnTo>
                    <a:pt x="198430" y="97161"/>
                  </a:lnTo>
                  <a:lnTo>
                    <a:pt x="195347" y="105442"/>
                  </a:lnTo>
                  <a:lnTo>
                    <a:pt x="192945" y="137391"/>
                  </a:lnTo>
                  <a:lnTo>
                    <a:pt x="195026" y="142372"/>
                  </a:lnTo>
                  <a:lnTo>
                    <a:pt x="196692" y="144811"/>
                  </a:lnTo>
                  <a:lnTo>
                    <a:pt x="215826" y="159205"/>
                  </a:lnTo>
                  <a:lnTo>
                    <a:pt x="242887" y="163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85" name="SMARTInkShape-1203"/>
            <p:cNvSpPr/>
            <p:nvPr/>
          </p:nvSpPr>
          <p:spPr>
            <a:xfrm>
              <a:off x="4036672" y="1964961"/>
              <a:ext cx="120992" cy="306753"/>
            </a:xfrm>
            <a:custGeom>
              <a:avLst/>
              <a:gdLst/>
              <a:ahLst/>
              <a:cxnLst/>
              <a:rect l="0" t="0" r="0" b="0"/>
              <a:pathLst>
                <a:path w="120992" h="306753">
                  <a:moveTo>
                    <a:pt x="35266" y="306752"/>
                  </a:moveTo>
                  <a:lnTo>
                    <a:pt x="24624" y="296110"/>
                  </a:lnTo>
                  <a:lnTo>
                    <a:pt x="22598" y="291968"/>
                  </a:lnTo>
                  <a:lnTo>
                    <a:pt x="21120" y="270362"/>
                  </a:lnTo>
                  <a:lnTo>
                    <a:pt x="20247" y="261210"/>
                  </a:lnTo>
                  <a:lnTo>
                    <a:pt x="14502" y="232907"/>
                  </a:lnTo>
                  <a:lnTo>
                    <a:pt x="8983" y="198652"/>
                  </a:lnTo>
                  <a:lnTo>
                    <a:pt x="6992" y="163752"/>
                  </a:lnTo>
                  <a:lnTo>
                    <a:pt x="1841" y="129574"/>
                  </a:lnTo>
                  <a:lnTo>
                    <a:pt x="0" y="94365"/>
                  </a:lnTo>
                  <a:lnTo>
                    <a:pt x="1798" y="71578"/>
                  </a:lnTo>
                  <a:lnTo>
                    <a:pt x="8378" y="35966"/>
                  </a:lnTo>
                  <a:lnTo>
                    <a:pt x="14334" y="23319"/>
                  </a:lnTo>
                  <a:lnTo>
                    <a:pt x="30532" y="4468"/>
                  </a:lnTo>
                  <a:lnTo>
                    <a:pt x="37395" y="1747"/>
                  </a:lnTo>
                  <a:lnTo>
                    <a:pt x="54736" y="0"/>
                  </a:lnTo>
                  <a:lnTo>
                    <a:pt x="86720" y="9551"/>
                  </a:lnTo>
                  <a:lnTo>
                    <a:pt x="111293" y="21062"/>
                  </a:lnTo>
                  <a:lnTo>
                    <a:pt x="120991" y="281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497" name="SMARTInkShape-Group130"/>
          <p:cNvGrpSpPr/>
          <p:nvPr/>
        </p:nvGrpSpPr>
        <p:grpSpPr>
          <a:xfrm>
            <a:off x="4900613" y="1129228"/>
            <a:ext cx="850107" cy="442398"/>
            <a:chOff x="4900613" y="1129228"/>
            <a:chExt cx="850107" cy="442398"/>
          </a:xfrm>
        </p:grpSpPr>
        <p:sp>
          <p:nvSpPr>
            <p:cNvPr id="487" name="SMARTInkShape-1204"/>
            <p:cNvSpPr/>
            <p:nvPr/>
          </p:nvSpPr>
          <p:spPr>
            <a:xfrm>
              <a:off x="5736431" y="1164431"/>
              <a:ext cx="14289" cy="57151"/>
            </a:xfrm>
            <a:custGeom>
              <a:avLst/>
              <a:gdLst/>
              <a:ahLst/>
              <a:cxnLst/>
              <a:rect l="0" t="0" r="0" b="0"/>
              <a:pathLst>
                <a:path w="14289" h="57151">
                  <a:moveTo>
                    <a:pt x="14288" y="0"/>
                  </a:moveTo>
                  <a:lnTo>
                    <a:pt x="14288" y="9943"/>
                  </a:lnTo>
                  <a:lnTo>
                    <a:pt x="12171" y="14474"/>
                  </a:lnTo>
                  <a:lnTo>
                    <a:pt x="8585" y="20720"/>
                  </a:lnTo>
                  <a:lnTo>
                    <a:pt x="1931" y="4201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88" name="SMARTInkShape-1205"/>
            <p:cNvSpPr/>
            <p:nvPr/>
          </p:nvSpPr>
          <p:spPr>
            <a:xfrm>
              <a:off x="5650706" y="1150144"/>
              <a:ext cx="50008" cy="100013"/>
            </a:xfrm>
            <a:custGeom>
              <a:avLst/>
              <a:gdLst/>
              <a:ahLst/>
              <a:cxnLst/>
              <a:rect l="0" t="0" r="0" b="0"/>
              <a:pathLst>
                <a:path w="50008" h="100013">
                  <a:moveTo>
                    <a:pt x="50007" y="0"/>
                  </a:moveTo>
                  <a:lnTo>
                    <a:pt x="46214" y="0"/>
                  </a:lnTo>
                  <a:lnTo>
                    <a:pt x="45097" y="794"/>
                  </a:lnTo>
                  <a:lnTo>
                    <a:pt x="44352" y="2116"/>
                  </a:lnTo>
                  <a:lnTo>
                    <a:pt x="43856" y="3792"/>
                  </a:lnTo>
                  <a:lnTo>
                    <a:pt x="26311" y="34911"/>
                  </a:lnTo>
                  <a:lnTo>
                    <a:pt x="12870" y="54609"/>
                  </a:lnTo>
                  <a:lnTo>
                    <a:pt x="1142" y="87684"/>
                  </a:lnTo>
                  <a:lnTo>
                    <a:pt x="0" y="1000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89" name="SMARTInkShape-1206"/>
            <p:cNvSpPr/>
            <p:nvPr/>
          </p:nvSpPr>
          <p:spPr>
            <a:xfrm>
              <a:off x="5537345" y="1228725"/>
              <a:ext cx="91477" cy="198364"/>
            </a:xfrm>
            <a:custGeom>
              <a:avLst/>
              <a:gdLst/>
              <a:ahLst/>
              <a:cxnLst/>
              <a:rect l="0" t="0" r="0" b="0"/>
              <a:pathLst>
                <a:path w="91477" h="198364">
                  <a:moveTo>
                    <a:pt x="41924" y="0"/>
                  </a:moveTo>
                  <a:lnTo>
                    <a:pt x="41924" y="3792"/>
                  </a:lnTo>
                  <a:lnTo>
                    <a:pt x="41130" y="4909"/>
                  </a:lnTo>
                  <a:lnTo>
                    <a:pt x="39807" y="5654"/>
                  </a:lnTo>
                  <a:lnTo>
                    <a:pt x="38132" y="6151"/>
                  </a:lnTo>
                  <a:lnTo>
                    <a:pt x="37014" y="8069"/>
                  </a:lnTo>
                  <a:lnTo>
                    <a:pt x="29273" y="37159"/>
                  </a:lnTo>
                  <a:lnTo>
                    <a:pt x="20345" y="66695"/>
                  </a:lnTo>
                  <a:lnTo>
                    <a:pt x="13305" y="93580"/>
                  </a:lnTo>
                  <a:lnTo>
                    <a:pt x="3815" y="127317"/>
                  </a:lnTo>
                  <a:lnTo>
                    <a:pt x="0" y="156912"/>
                  </a:lnTo>
                  <a:lnTo>
                    <a:pt x="133" y="176932"/>
                  </a:lnTo>
                  <a:lnTo>
                    <a:pt x="2977" y="185263"/>
                  </a:lnTo>
                  <a:lnTo>
                    <a:pt x="9041" y="194417"/>
                  </a:lnTo>
                  <a:lnTo>
                    <a:pt x="15668" y="197532"/>
                  </a:lnTo>
                  <a:lnTo>
                    <a:pt x="19657" y="198363"/>
                  </a:lnTo>
                  <a:lnTo>
                    <a:pt x="23110" y="198123"/>
                  </a:lnTo>
                  <a:lnTo>
                    <a:pt x="40671" y="189936"/>
                  </a:lnTo>
                  <a:lnTo>
                    <a:pt x="75570" y="159071"/>
                  </a:lnTo>
                  <a:lnTo>
                    <a:pt x="84172" y="148468"/>
                  </a:lnTo>
                  <a:lnTo>
                    <a:pt x="89631" y="137388"/>
                  </a:lnTo>
                  <a:lnTo>
                    <a:pt x="91476" y="130326"/>
                  </a:lnTo>
                  <a:lnTo>
                    <a:pt x="87495" y="127244"/>
                  </a:lnTo>
                  <a:lnTo>
                    <a:pt x="84211" y="125310"/>
                  </a:lnTo>
                  <a:lnTo>
                    <a:pt x="80434" y="124815"/>
                  </a:lnTo>
                  <a:lnTo>
                    <a:pt x="46836" y="130414"/>
                  </a:lnTo>
                  <a:lnTo>
                    <a:pt x="15897" y="137381"/>
                  </a:lnTo>
                  <a:lnTo>
                    <a:pt x="6205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90" name="SMARTInkShape-1207"/>
            <p:cNvSpPr/>
            <p:nvPr/>
          </p:nvSpPr>
          <p:spPr>
            <a:xfrm>
              <a:off x="5272201" y="1400310"/>
              <a:ext cx="235631" cy="117336"/>
            </a:xfrm>
            <a:custGeom>
              <a:avLst/>
              <a:gdLst/>
              <a:ahLst/>
              <a:cxnLst/>
              <a:rect l="0" t="0" r="0" b="0"/>
              <a:pathLst>
                <a:path w="235631" h="117336">
                  <a:moveTo>
                    <a:pt x="21318" y="49871"/>
                  </a:moveTo>
                  <a:lnTo>
                    <a:pt x="21318" y="53664"/>
                  </a:lnTo>
                  <a:lnTo>
                    <a:pt x="20524" y="54781"/>
                  </a:lnTo>
                  <a:lnTo>
                    <a:pt x="19201" y="55526"/>
                  </a:lnTo>
                  <a:lnTo>
                    <a:pt x="17526" y="56022"/>
                  </a:lnTo>
                  <a:lnTo>
                    <a:pt x="16408" y="57147"/>
                  </a:lnTo>
                  <a:lnTo>
                    <a:pt x="15167" y="60513"/>
                  </a:lnTo>
                  <a:lnTo>
                    <a:pt x="12188" y="73566"/>
                  </a:lnTo>
                  <a:lnTo>
                    <a:pt x="6442" y="84144"/>
                  </a:lnTo>
                  <a:lnTo>
                    <a:pt x="2800" y="89710"/>
                  </a:lnTo>
                  <a:lnTo>
                    <a:pt x="750" y="97306"/>
                  </a:lnTo>
                  <a:lnTo>
                    <a:pt x="0" y="109378"/>
                  </a:lnTo>
                  <a:lnTo>
                    <a:pt x="1550" y="111767"/>
                  </a:lnTo>
                  <a:lnTo>
                    <a:pt x="7505" y="116539"/>
                  </a:lnTo>
                  <a:lnTo>
                    <a:pt x="10522" y="117335"/>
                  </a:lnTo>
                  <a:lnTo>
                    <a:pt x="13327" y="117072"/>
                  </a:lnTo>
                  <a:lnTo>
                    <a:pt x="40736" y="104392"/>
                  </a:lnTo>
                  <a:lnTo>
                    <a:pt x="47940" y="97651"/>
                  </a:lnTo>
                  <a:lnTo>
                    <a:pt x="72598" y="66410"/>
                  </a:lnTo>
                  <a:lnTo>
                    <a:pt x="76728" y="52214"/>
                  </a:lnTo>
                  <a:lnTo>
                    <a:pt x="77953" y="37954"/>
                  </a:lnTo>
                  <a:lnTo>
                    <a:pt x="74523" y="23674"/>
                  </a:lnTo>
                  <a:lnTo>
                    <a:pt x="68512" y="16268"/>
                  </a:lnTo>
                  <a:lnTo>
                    <a:pt x="50039" y="0"/>
                  </a:lnTo>
                  <a:lnTo>
                    <a:pt x="49936" y="3697"/>
                  </a:lnTo>
                  <a:lnTo>
                    <a:pt x="52029" y="7654"/>
                  </a:lnTo>
                  <a:lnTo>
                    <a:pt x="78083" y="42930"/>
                  </a:lnTo>
                  <a:lnTo>
                    <a:pt x="82265" y="52343"/>
                  </a:lnTo>
                  <a:lnTo>
                    <a:pt x="85573" y="87848"/>
                  </a:lnTo>
                  <a:lnTo>
                    <a:pt x="85608" y="98456"/>
                  </a:lnTo>
                  <a:lnTo>
                    <a:pt x="86405" y="66827"/>
                  </a:lnTo>
                  <a:lnTo>
                    <a:pt x="92108" y="44665"/>
                  </a:lnTo>
                  <a:lnTo>
                    <a:pt x="108555" y="20895"/>
                  </a:lnTo>
                  <a:lnTo>
                    <a:pt x="113800" y="17149"/>
                  </a:lnTo>
                  <a:lnTo>
                    <a:pt x="119843" y="14745"/>
                  </a:lnTo>
                  <a:lnTo>
                    <a:pt x="122786" y="16532"/>
                  </a:lnTo>
                  <a:lnTo>
                    <a:pt x="131143" y="24148"/>
                  </a:lnTo>
                  <a:lnTo>
                    <a:pt x="146747" y="47649"/>
                  </a:lnTo>
                  <a:lnTo>
                    <a:pt x="151398" y="62544"/>
                  </a:lnTo>
                  <a:lnTo>
                    <a:pt x="157020" y="71258"/>
                  </a:lnTo>
                  <a:lnTo>
                    <a:pt x="157842" y="39984"/>
                  </a:lnTo>
                  <a:lnTo>
                    <a:pt x="160841" y="30660"/>
                  </a:lnTo>
                  <a:lnTo>
                    <a:pt x="166936" y="23341"/>
                  </a:lnTo>
                  <a:lnTo>
                    <a:pt x="182663" y="10453"/>
                  </a:lnTo>
                  <a:lnTo>
                    <a:pt x="190215" y="8029"/>
                  </a:lnTo>
                  <a:lnTo>
                    <a:pt x="195073" y="7462"/>
                  </a:lnTo>
                  <a:lnTo>
                    <a:pt x="199878" y="9327"/>
                  </a:lnTo>
                  <a:lnTo>
                    <a:pt x="209430" y="16992"/>
                  </a:lnTo>
                  <a:lnTo>
                    <a:pt x="212079" y="23616"/>
                  </a:lnTo>
                  <a:lnTo>
                    <a:pt x="214051" y="31059"/>
                  </a:lnTo>
                  <a:lnTo>
                    <a:pt x="219667" y="42304"/>
                  </a:lnTo>
                  <a:lnTo>
                    <a:pt x="221392" y="47302"/>
                  </a:lnTo>
                  <a:lnTo>
                    <a:pt x="235630" y="641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91" name="SMARTInkShape-1208"/>
            <p:cNvSpPr/>
            <p:nvPr/>
          </p:nvSpPr>
          <p:spPr>
            <a:xfrm>
              <a:off x="5164931" y="1378907"/>
              <a:ext cx="148460" cy="192719"/>
            </a:xfrm>
            <a:custGeom>
              <a:avLst/>
              <a:gdLst/>
              <a:ahLst/>
              <a:cxnLst/>
              <a:rect l="0" t="0" r="0" b="0"/>
              <a:pathLst>
                <a:path w="148460" h="192719">
                  <a:moveTo>
                    <a:pt x="50007" y="56987"/>
                  </a:moveTo>
                  <a:lnTo>
                    <a:pt x="50007" y="60779"/>
                  </a:lnTo>
                  <a:lnTo>
                    <a:pt x="47890" y="64758"/>
                  </a:lnTo>
                  <a:lnTo>
                    <a:pt x="46214" y="66930"/>
                  </a:lnTo>
                  <a:lnTo>
                    <a:pt x="44352" y="73577"/>
                  </a:lnTo>
                  <a:lnTo>
                    <a:pt x="43157" y="94571"/>
                  </a:lnTo>
                  <a:lnTo>
                    <a:pt x="49577" y="127684"/>
                  </a:lnTo>
                  <a:lnTo>
                    <a:pt x="49720" y="130312"/>
                  </a:lnTo>
                  <a:lnTo>
                    <a:pt x="50610" y="132064"/>
                  </a:lnTo>
                  <a:lnTo>
                    <a:pt x="51996" y="133232"/>
                  </a:lnTo>
                  <a:lnTo>
                    <a:pt x="53714" y="134011"/>
                  </a:lnTo>
                  <a:lnTo>
                    <a:pt x="54066" y="134530"/>
                  </a:lnTo>
                  <a:lnTo>
                    <a:pt x="53506" y="134876"/>
                  </a:lnTo>
                  <a:lnTo>
                    <a:pt x="52340" y="135107"/>
                  </a:lnTo>
                  <a:lnTo>
                    <a:pt x="51562" y="134467"/>
                  </a:lnTo>
                  <a:lnTo>
                    <a:pt x="50698" y="131639"/>
                  </a:lnTo>
                  <a:lnTo>
                    <a:pt x="49350" y="122562"/>
                  </a:lnTo>
                  <a:lnTo>
                    <a:pt x="35541" y="90385"/>
                  </a:lnTo>
                  <a:lnTo>
                    <a:pt x="29951" y="67465"/>
                  </a:lnTo>
                  <a:lnTo>
                    <a:pt x="29641" y="42741"/>
                  </a:lnTo>
                  <a:lnTo>
                    <a:pt x="37410" y="9239"/>
                  </a:lnTo>
                  <a:lnTo>
                    <a:pt x="39228" y="6105"/>
                  </a:lnTo>
                  <a:lnTo>
                    <a:pt x="41233" y="4015"/>
                  </a:lnTo>
                  <a:lnTo>
                    <a:pt x="45578" y="1694"/>
                  </a:lnTo>
                  <a:lnTo>
                    <a:pt x="65711" y="0"/>
                  </a:lnTo>
                  <a:lnTo>
                    <a:pt x="77326" y="3677"/>
                  </a:lnTo>
                  <a:lnTo>
                    <a:pt x="80126" y="6366"/>
                  </a:lnTo>
                  <a:lnTo>
                    <a:pt x="88780" y="22784"/>
                  </a:lnTo>
                  <a:lnTo>
                    <a:pt x="89349" y="26248"/>
                  </a:lnTo>
                  <a:lnTo>
                    <a:pt x="85354" y="57362"/>
                  </a:lnTo>
                  <a:lnTo>
                    <a:pt x="82121" y="68001"/>
                  </a:lnTo>
                  <a:lnTo>
                    <a:pt x="75921" y="75905"/>
                  </a:lnTo>
                  <a:lnTo>
                    <a:pt x="68668" y="82857"/>
                  </a:lnTo>
                  <a:lnTo>
                    <a:pt x="60122" y="94109"/>
                  </a:lnTo>
                  <a:lnTo>
                    <a:pt x="53356" y="98942"/>
                  </a:lnTo>
                  <a:lnTo>
                    <a:pt x="50205" y="104255"/>
                  </a:lnTo>
                  <a:lnTo>
                    <a:pt x="46656" y="105776"/>
                  </a:lnTo>
                  <a:lnTo>
                    <a:pt x="46185" y="105388"/>
                  </a:lnTo>
                  <a:lnTo>
                    <a:pt x="49017" y="99062"/>
                  </a:lnTo>
                  <a:lnTo>
                    <a:pt x="49346" y="96943"/>
                  </a:lnTo>
                  <a:lnTo>
                    <a:pt x="50360" y="95531"/>
                  </a:lnTo>
                  <a:lnTo>
                    <a:pt x="51830" y="94589"/>
                  </a:lnTo>
                  <a:lnTo>
                    <a:pt x="53603" y="93961"/>
                  </a:lnTo>
                  <a:lnTo>
                    <a:pt x="76725" y="76722"/>
                  </a:lnTo>
                  <a:lnTo>
                    <a:pt x="90644" y="72888"/>
                  </a:lnTo>
                  <a:lnTo>
                    <a:pt x="125227" y="71416"/>
                  </a:lnTo>
                  <a:lnTo>
                    <a:pt x="133180" y="73454"/>
                  </a:lnTo>
                  <a:lnTo>
                    <a:pt x="144753" y="81230"/>
                  </a:lnTo>
                  <a:lnTo>
                    <a:pt x="147678" y="87870"/>
                  </a:lnTo>
                  <a:lnTo>
                    <a:pt x="148459" y="91863"/>
                  </a:lnTo>
                  <a:lnTo>
                    <a:pt x="147209" y="100533"/>
                  </a:lnTo>
                  <a:lnTo>
                    <a:pt x="143214" y="109678"/>
                  </a:lnTo>
                  <a:lnTo>
                    <a:pt x="112971" y="142885"/>
                  </a:lnTo>
                  <a:lnTo>
                    <a:pt x="83346" y="163707"/>
                  </a:lnTo>
                  <a:lnTo>
                    <a:pt x="50948" y="179315"/>
                  </a:lnTo>
                  <a:lnTo>
                    <a:pt x="22183" y="190404"/>
                  </a:lnTo>
                  <a:lnTo>
                    <a:pt x="0" y="1927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92" name="SMARTInkShape-1209"/>
            <p:cNvSpPr/>
            <p:nvPr/>
          </p:nvSpPr>
          <p:spPr>
            <a:xfrm>
              <a:off x="5339907" y="1129228"/>
              <a:ext cx="103632" cy="141939"/>
            </a:xfrm>
            <a:custGeom>
              <a:avLst/>
              <a:gdLst/>
              <a:ahLst/>
              <a:cxnLst/>
              <a:rect l="0" t="0" r="0" b="0"/>
              <a:pathLst>
                <a:path w="103632" h="141939">
                  <a:moveTo>
                    <a:pt x="25049" y="99497"/>
                  </a:moveTo>
                  <a:lnTo>
                    <a:pt x="25049" y="89554"/>
                  </a:lnTo>
                  <a:lnTo>
                    <a:pt x="25843" y="88106"/>
                  </a:lnTo>
                  <a:lnTo>
                    <a:pt x="27166" y="87140"/>
                  </a:lnTo>
                  <a:lnTo>
                    <a:pt x="30752" y="85274"/>
                  </a:lnTo>
                  <a:lnTo>
                    <a:pt x="34992" y="81798"/>
                  </a:lnTo>
                  <a:lnTo>
                    <a:pt x="63304" y="46347"/>
                  </a:lnTo>
                  <a:lnTo>
                    <a:pt x="78829" y="23377"/>
                  </a:lnTo>
                  <a:lnTo>
                    <a:pt x="81755" y="5355"/>
                  </a:lnTo>
                  <a:lnTo>
                    <a:pt x="81110" y="3398"/>
                  </a:lnTo>
                  <a:lnTo>
                    <a:pt x="79885" y="2094"/>
                  </a:lnTo>
                  <a:lnTo>
                    <a:pt x="78275" y="1224"/>
                  </a:lnTo>
                  <a:lnTo>
                    <a:pt x="68425" y="0"/>
                  </a:lnTo>
                  <a:lnTo>
                    <a:pt x="62055" y="1830"/>
                  </a:lnTo>
                  <a:lnTo>
                    <a:pt x="47705" y="13265"/>
                  </a:lnTo>
                  <a:lnTo>
                    <a:pt x="27013" y="35450"/>
                  </a:lnTo>
                  <a:lnTo>
                    <a:pt x="9286" y="59842"/>
                  </a:lnTo>
                  <a:lnTo>
                    <a:pt x="0" y="94075"/>
                  </a:lnTo>
                  <a:lnTo>
                    <a:pt x="2985" y="114668"/>
                  </a:lnTo>
                  <a:lnTo>
                    <a:pt x="5454" y="120262"/>
                  </a:lnTo>
                  <a:lnTo>
                    <a:pt x="7222" y="122866"/>
                  </a:lnTo>
                  <a:lnTo>
                    <a:pt x="26545" y="137558"/>
                  </a:lnTo>
                  <a:lnTo>
                    <a:pt x="33916" y="140226"/>
                  </a:lnTo>
                  <a:lnTo>
                    <a:pt x="51583" y="141938"/>
                  </a:lnTo>
                  <a:lnTo>
                    <a:pt x="86173" y="135853"/>
                  </a:lnTo>
                  <a:lnTo>
                    <a:pt x="103631" y="135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93" name="SMARTInkShape-1210"/>
            <p:cNvSpPr/>
            <p:nvPr/>
          </p:nvSpPr>
          <p:spPr>
            <a:xfrm>
              <a:off x="5250656" y="1172038"/>
              <a:ext cx="57151" cy="142413"/>
            </a:xfrm>
            <a:custGeom>
              <a:avLst/>
              <a:gdLst/>
              <a:ahLst/>
              <a:cxnLst/>
              <a:rect l="0" t="0" r="0" b="0"/>
              <a:pathLst>
                <a:path w="57151" h="142413">
                  <a:moveTo>
                    <a:pt x="7144" y="99550"/>
                  </a:moveTo>
                  <a:lnTo>
                    <a:pt x="7144" y="112757"/>
                  </a:lnTo>
                  <a:lnTo>
                    <a:pt x="87" y="120885"/>
                  </a:lnTo>
                  <a:lnTo>
                    <a:pt x="2" y="88868"/>
                  </a:lnTo>
                  <a:lnTo>
                    <a:pt x="0" y="54142"/>
                  </a:lnTo>
                  <a:lnTo>
                    <a:pt x="794" y="35295"/>
                  </a:lnTo>
                  <a:lnTo>
                    <a:pt x="5703" y="20098"/>
                  </a:lnTo>
                  <a:lnTo>
                    <a:pt x="12357" y="7450"/>
                  </a:lnTo>
                  <a:lnTo>
                    <a:pt x="13001" y="4812"/>
                  </a:lnTo>
                  <a:lnTo>
                    <a:pt x="14223" y="3054"/>
                  </a:lnTo>
                  <a:lnTo>
                    <a:pt x="15833" y="1881"/>
                  </a:lnTo>
                  <a:lnTo>
                    <a:pt x="19737" y="579"/>
                  </a:lnTo>
                  <a:lnTo>
                    <a:pt x="24118" y="0"/>
                  </a:lnTo>
                  <a:lnTo>
                    <a:pt x="28711" y="1859"/>
                  </a:lnTo>
                  <a:lnTo>
                    <a:pt x="38127" y="9521"/>
                  </a:lnTo>
                  <a:lnTo>
                    <a:pt x="52390" y="33333"/>
                  </a:lnTo>
                  <a:lnTo>
                    <a:pt x="55740" y="47298"/>
                  </a:lnTo>
                  <a:lnTo>
                    <a:pt x="57026" y="81900"/>
                  </a:lnTo>
                  <a:lnTo>
                    <a:pt x="53596" y="114335"/>
                  </a:lnTo>
                  <a:lnTo>
                    <a:pt x="57150" y="1424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94" name="SMARTInkShape-1211"/>
            <p:cNvSpPr/>
            <p:nvPr/>
          </p:nvSpPr>
          <p:spPr>
            <a:xfrm>
              <a:off x="5143974" y="1185863"/>
              <a:ext cx="76311" cy="191336"/>
            </a:xfrm>
            <a:custGeom>
              <a:avLst/>
              <a:gdLst/>
              <a:ahLst/>
              <a:cxnLst/>
              <a:rect l="0" t="0" r="0" b="0"/>
              <a:pathLst>
                <a:path w="76311" h="191336">
                  <a:moveTo>
                    <a:pt x="42389" y="14287"/>
                  </a:moveTo>
                  <a:lnTo>
                    <a:pt x="42389" y="20438"/>
                  </a:lnTo>
                  <a:lnTo>
                    <a:pt x="30204" y="40055"/>
                  </a:lnTo>
                  <a:lnTo>
                    <a:pt x="18540" y="72008"/>
                  </a:lnTo>
                  <a:lnTo>
                    <a:pt x="3127" y="107231"/>
                  </a:lnTo>
                  <a:lnTo>
                    <a:pt x="0" y="142091"/>
                  </a:lnTo>
                  <a:lnTo>
                    <a:pt x="362" y="172759"/>
                  </a:lnTo>
                  <a:lnTo>
                    <a:pt x="3337" y="179440"/>
                  </a:lnTo>
                  <a:lnTo>
                    <a:pt x="9474" y="187664"/>
                  </a:lnTo>
                  <a:lnTo>
                    <a:pt x="14002" y="190562"/>
                  </a:lnTo>
                  <a:lnTo>
                    <a:pt x="16320" y="191335"/>
                  </a:lnTo>
                  <a:lnTo>
                    <a:pt x="18660" y="191056"/>
                  </a:lnTo>
                  <a:lnTo>
                    <a:pt x="23376" y="188630"/>
                  </a:lnTo>
                  <a:lnTo>
                    <a:pt x="37780" y="174902"/>
                  </a:lnTo>
                  <a:lnTo>
                    <a:pt x="62200" y="140681"/>
                  </a:lnTo>
                  <a:lnTo>
                    <a:pt x="74719" y="106867"/>
                  </a:lnTo>
                  <a:lnTo>
                    <a:pt x="76310" y="85639"/>
                  </a:lnTo>
                  <a:lnTo>
                    <a:pt x="71825" y="49994"/>
                  </a:lnTo>
                  <a:lnTo>
                    <a:pt x="67113" y="37830"/>
                  </a:lnTo>
                  <a:lnTo>
                    <a:pt x="352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95" name="SMARTInkShape-1212"/>
            <p:cNvSpPr/>
            <p:nvPr/>
          </p:nvSpPr>
          <p:spPr>
            <a:xfrm>
              <a:off x="5022056" y="1193006"/>
              <a:ext cx="28576" cy="114301"/>
            </a:xfrm>
            <a:custGeom>
              <a:avLst/>
              <a:gdLst/>
              <a:ahLst/>
              <a:cxnLst/>
              <a:rect l="0" t="0" r="0" b="0"/>
              <a:pathLst>
                <a:path w="28576" h="114301">
                  <a:moveTo>
                    <a:pt x="0" y="0"/>
                  </a:moveTo>
                  <a:lnTo>
                    <a:pt x="0" y="23151"/>
                  </a:lnTo>
                  <a:lnTo>
                    <a:pt x="8819" y="57310"/>
                  </a:lnTo>
                  <a:lnTo>
                    <a:pt x="13208" y="72439"/>
                  </a:lnTo>
                  <a:lnTo>
                    <a:pt x="16262" y="93315"/>
                  </a:lnTo>
                  <a:lnTo>
                    <a:pt x="22016" y="105172"/>
                  </a:lnTo>
                  <a:lnTo>
                    <a:pt x="28575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96" name="SMARTInkShape-1213"/>
            <p:cNvSpPr/>
            <p:nvPr/>
          </p:nvSpPr>
          <p:spPr>
            <a:xfrm>
              <a:off x="4900613" y="1243013"/>
              <a:ext cx="57151" cy="64294"/>
            </a:xfrm>
            <a:custGeom>
              <a:avLst/>
              <a:gdLst/>
              <a:ahLst/>
              <a:cxnLst/>
              <a:rect l="0" t="0" r="0" b="0"/>
              <a:pathLst>
                <a:path w="57151" h="64294">
                  <a:moveTo>
                    <a:pt x="0" y="0"/>
                  </a:moveTo>
                  <a:lnTo>
                    <a:pt x="3792" y="0"/>
                  </a:lnTo>
                  <a:lnTo>
                    <a:pt x="4909" y="793"/>
                  </a:lnTo>
                  <a:lnTo>
                    <a:pt x="5654" y="2116"/>
                  </a:lnTo>
                  <a:lnTo>
                    <a:pt x="6150" y="3792"/>
                  </a:lnTo>
                  <a:lnTo>
                    <a:pt x="14783" y="14473"/>
                  </a:lnTo>
                  <a:lnTo>
                    <a:pt x="25465" y="26218"/>
                  </a:lnTo>
                  <a:lnTo>
                    <a:pt x="30077" y="35723"/>
                  </a:lnTo>
                  <a:lnTo>
                    <a:pt x="46889" y="54768"/>
                  </a:lnTo>
                  <a:lnTo>
                    <a:pt x="48621" y="59531"/>
                  </a:lnTo>
                  <a:lnTo>
                    <a:pt x="49876" y="61118"/>
                  </a:lnTo>
                  <a:lnTo>
                    <a:pt x="57150" y="642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506" name="SMARTInkShape-Group131"/>
          <p:cNvGrpSpPr/>
          <p:nvPr/>
        </p:nvGrpSpPr>
        <p:grpSpPr>
          <a:xfrm>
            <a:off x="6700897" y="464344"/>
            <a:ext cx="1100079" cy="549524"/>
            <a:chOff x="6700897" y="464344"/>
            <a:chExt cx="1100079" cy="549524"/>
          </a:xfrm>
        </p:grpSpPr>
        <p:sp>
          <p:nvSpPr>
            <p:cNvPr id="498" name="SMARTInkShape-1214"/>
            <p:cNvSpPr/>
            <p:nvPr/>
          </p:nvSpPr>
          <p:spPr>
            <a:xfrm>
              <a:off x="7708106" y="572039"/>
              <a:ext cx="92870" cy="92331"/>
            </a:xfrm>
            <a:custGeom>
              <a:avLst/>
              <a:gdLst/>
              <a:ahLst/>
              <a:cxnLst/>
              <a:rect l="0" t="0" r="0" b="0"/>
              <a:pathLst>
                <a:path w="92870" h="92331">
                  <a:moveTo>
                    <a:pt x="0" y="20892"/>
                  </a:moveTo>
                  <a:lnTo>
                    <a:pt x="3793" y="20892"/>
                  </a:lnTo>
                  <a:lnTo>
                    <a:pt x="4910" y="21686"/>
                  </a:lnTo>
                  <a:lnTo>
                    <a:pt x="5655" y="23009"/>
                  </a:lnTo>
                  <a:lnTo>
                    <a:pt x="11202" y="44934"/>
                  </a:lnTo>
                  <a:lnTo>
                    <a:pt x="7162" y="70680"/>
                  </a:lnTo>
                  <a:lnTo>
                    <a:pt x="7938" y="38976"/>
                  </a:lnTo>
                  <a:lnTo>
                    <a:pt x="17087" y="16003"/>
                  </a:lnTo>
                  <a:lnTo>
                    <a:pt x="23937" y="5597"/>
                  </a:lnTo>
                  <a:lnTo>
                    <a:pt x="30747" y="2188"/>
                  </a:lnTo>
                  <a:lnTo>
                    <a:pt x="44262" y="0"/>
                  </a:lnTo>
                  <a:lnTo>
                    <a:pt x="46971" y="1408"/>
                  </a:lnTo>
                  <a:lnTo>
                    <a:pt x="70442" y="30702"/>
                  </a:lnTo>
                  <a:lnTo>
                    <a:pt x="85280" y="61989"/>
                  </a:lnTo>
                  <a:lnTo>
                    <a:pt x="90620" y="77519"/>
                  </a:lnTo>
                  <a:lnTo>
                    <a:pt x="92869" y="923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499" name="SMARTInkShape-1215"/>
            <p:cNvSpPr/>
            <p:nvPr/>
          </p:nvSpPr>
          <p:spPr>
            <a:xfrm>
              <a:off x="7636708" y="564356"/>
              <a:ext cx="70952" cy="84192"/>
            </a:xfrm>
            <a:custGeom>
              <a:avLst/>
              <a:gdLst/>
              <a:ahLst/>
              <a:cxnLst/>
              <a:rect l="0" t="0" r="0" b="0"/>
              <a:pathLst>
                <a:path w="70952" h="84192">
                  <a:moveTo>
                    <a:pt x="7105" y="0"/>
                  </a:moveTo>
                  <a:lnTo>
                    <a:pt x="3312" y="3793"/>
                  </a:lnTo>
                  <a:lnTo>
                    <a:pt x="1450" y="7771"/>
                  </a:lnTo>
                  <a:lnTo>
                    <a:pt x="0" y="43065"/>
                  </a:lnTo>
                  <a:lnTo>
                    <a:pt x="772" y="52478"/>
                  </a:lnTo>
                  <a:lnTo>
                    <a:pt x="3761" y="61953"/>
                  </a:lnTo>
                  <a:lnTo>
                    <a:pt x="9852" y="69339"/>
                  </a:lnTo>
                  <a:lnTo>
                    <a:pt x="26697" y="80548"/>
                  </a:lnTo>
                  <a:lnTo>
                    <a:pt x="36810" y="84191"/>
                  </a:lnTo>
                  <a:lnTo>
                    <a:pt x="44384" y="82927"/>
                  </a:lnTo>
                  <a:lnTo>
                    <a:pt x="55457" y="77752"/>
                  </a:lnTo>
                  <a:lnTo>
                    <a:pt x="66309" y="68893"/>
                  </a:lnTo>
                  <a:lnTo>
                    <a:pt x="69136" y="64221"/>
                  </a:lnTo>
                  <a:lnTo>
                    <a:pt x="70728" y="55012"/>
                  </a:lnTo>
                  <a:lnTo>
                    <a:pt x="70951" y="50962"/>
                  </a:lnTo>
                  <a:lnTo>
                    <a:pt x="69083" y="44346"/>
                  </a:lnTo>
                  <a:lnTo>
                    <a:pt x="59024" y="28705"/>
                  </a:lnTo>
                  <a:lnTo>
                    <a:pt x="57167" y="23871"/>
                  </a:lnTo>
                  <a:lnTo>
                    <a:pt x="49967" y="14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00" name="SMARTInkShape-1216"/>
            <p:cNvSpPr/>
            <p:nvPr/>
          </p:nvSpPr>
          <p:spPr>
            <a:xfrm>
              <a:off x="7415507" y="571682"/>
              <a:ext cx="128294" cy="92688"/>
            </a:xfrm>
            <a:custGeom>
              <a:avLst/>
              <a:gdLst/>
              <a:ahLst/>
              <a:cxnLst/>
              <a:rect l="0" t="0" r="0" b="0"/>
              <a:pathLst>
                <a:path w="128294" h="92688">
                  <a:moveTo>
                    <a:pt x="6849" y="35537"/>
                  </a:moveTo>
                  <a:lnTo>
                    <a:pt x="6849" y="31744"/>
                  </a:lnTo>
                  <a:lnTo>
                    <a:pt x="4732" y="27766"/>
                  </a:lnTo>
                  <a:lnTo>
                    <a:pt x="698" y="22536"/>
                  </a:lnTo>
                  <a:lnTo>
                    <a:pt x="0" y="17838"/>
                  </a:lnTo>
                  <a:lnTo>
                    <a:pt x="1953" y="13648"/>
                  </a:lnTo>
                  <a:lnTo>
                    <a:pt x="9675" y="4490"/>
                  </a:lnTo>
                  <a:lnTo>
                    <a:pt x="18424" y="1894"/>
                  </a:lnTo>
                  <a:lnTo>
                    <a:pt x="51590" y="0"/>
                  </a:lnTo>
                  <a:lnTo>
                    <a:pt x="64040" y="693"/>
                  </a:lnTo>
                  <a:lnTo>
                    <a:pt x="74865" y="3646"/>
                  </a:lnTo>
                  <a:lnTo>
                    <a:pt x="93956" y="16920"/>
                  </a:lnTo>
                  <a:lnTo>
                    <a:pt x="103479" y="26228"/>
                  </a:lnTo>
                  <a:lnTo>
                    <a:pt x="108798" y="34310"/>
                  </a:lnTo>
                  <a:lnTo>
                    <a:pt x="119456" y="65646"/>
                  </a:lnTo>
                  <a:lnTo>
                    <a:pt x="121720" y="82423"/>
                  </a:lnTo>
                  <a:lnTo>
                    <a:pt x="128293" y="92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01" name="SMARTInkShape-1217"/>
            <p:cNvSpPr/>
            <p:nvPr/>
          </p:nvSpPr>
          <p:spPr>
            <a:xfrm>
              <a:off x="7479506" y="464344"/>
              <a:ext cx="28576" cy="214313"/>
            </a:xfrm>
            <a:custGeom>
              <a:avLst/>
              <a:gdLst/>
              <a:ahLst/>
              <a:cxnLst/>
              <a:rect l="0" t="0" r="0" b="0"/>
              <a:pathLst>
                <a:path w="28576" h="214313">
                  <a:moveTo>
                    <a:pt x="0" y="0"/>
                  </a:moveTo>
                  <a:lnTo>
                    <a:pt x="0" y="31063"/>
                  </a:lnTo>
                  <a:lnTo>
                    <a:pt x="0" y="64621"/>
                  </a:lnTo>
                  <a:lnTo>
                    <a:pt x="2117" y="92933"/>
                  </a:lnTo>
                  <a:lnTo>
                    <a:pt x="6482" y="128596"/>
                  </a:lnTo>
                  <a:lnTo>
                    <a:pt x="9130" y="155047"/>
                  </a:lnTo>
                  <a:lnTo>
                    <a:pt x="20136" y="190376"/>
                  </a:lnTo>
                  <a:lnTo>
                    <a:pt x="21048" y="200958"/>
                  </a:lnTo>
                  <a:lnTo>
                    <a:pt x="21969" y="203028"/>
                  </a:lnTo>
                  <a:lnTo>
                    <a:pt x="23378" y="204408"/>
                  </a:lnTo>
                  <a:lnTo>
                    <a:pt x="25110" y="205328"/>
                  </a:lnTo>
                  <a:lnTo>
                    <a:pt x="26265" y="206736"/>
                  </a:lnTo>
                  <a:lnTo>
                    <a:pt x="28575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02" name="SMARTInkShape-1218"/>
            <p:cNvSpPr/>
            <p:nvPr/>
          </p:nvSpPr>
          <p:spPr>
            <a:xfrm>
              <a:off x="7286625" y="644320"/>
              <a:ext cx="92870" cy="62912"/>
            </a:xfrm>
            <a:custGeom>
              <a:avLst/>
              <a:gdLst/>
              <a:ahLst/>
              <a:cxnLst/>
              <a:rect l="0" t="0" r="0" b="0"/>
              <a:pathLst>
                <a:path w="92870" h="62912">
                  <a:moveTo>
                    <a:pt x="0" y="27193"/>
                  </a:moveTo>
                  <a:lnTo>
                    <a:pt x="0" y="16551"/>
                  </a:lnTo>
                  <a:lnTo>
                    <a:pt x="2117" y="12409"/>
                  </a:lnTo>
                  <a:lnTo>
                    <a:pt x="3793" y="10193"/>
                  </a:lnTo>
                  <a:lnTo>
                    <a:pt x="13736" y="3282"/>
                  </a:lnTo>
                  <a:lnTo>
                    <a:pt x="22944" y="0"/>
                  </a:lnTo>
                  <a:lnTo>
                    <a:pt x="30305" y="1348"/>
                  </a:lnTo>
                  <a:lnTo>
                    <a:pt x="43375" y="4454"/>
                  </a:lnTo>
                  <a:lnTo>
                    <a:pt x="47967" y="4890"/>
                  </a:lnTo>
                  <a:lnTo>
                    <a:pt x="51822" y="6768"/>
                  </a:lnTo>
                  <a:lnTo>
                    <a:pt x="73704" y="29381"/>
                  </a:lnTo>
                  <a:lnTo>
                    <a:pt x="84304" y="46203"/>
                  </a:lnTo>
                  <a:lnTo>
                    <a:pt x="86238" y="53849"/>
                  </a:lnTo>
                  <a:lnTo>
                    <a:pt x="92869" y="629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03" name="SMARTInkShape-1219"/>
            <p:cNvSpPr/>
            <p:nvPr/>
          </p:nvSpPr>
          <p:spPr>
            <a:xfrm>
              <a:off x="7308143" y="535781"/>
              <a:ext cx="35633" cy="207170"/>
            </a:xfrm>
            <a:custGeom>
              <a:avLst/>
              <a:gdLst/>
              <a:ahLst/>
              <a:cxnLst/>
              <a:rect l="0" t="0" r="0" b="0"/>
              <a:pathLst>
                <a:path w="35633" h="207170">
                  <a:moveTo>
                    <a:pt x="7057" y="0"/>
                  </a:moveTo>
                  <a:lnTo>
                    <a:pt x="6263" y="7291"/>
                  </a:lnTo>
                  <a:lnTo>
                    <a:pt x="575" y="38593"/>
                  </a:lnTo>
                  <a:lnTo>
                    <a:pt x="0" y="71816"/>
                  </a:lnTo>
                  <a:lnTo>
                    <a:pt x="724" y="104997"/>
                  </a:lnTo>
                  <a:lnTo>
                    <a:pt x="9858" y="138798"/>
                  </a:lnTo>
                  <a:lnTo>
                    <a:pt x="15746" y="169737"/>
                  </a:lnTo>
                  <a:lnTo>
                    <a:pt x="21803" y="183114"/>
                  </a:lnTo>
                  <a:lnTo>
                    <a:pt x="25517" y="189334"/>
                  </a:lnTo>
                  <a:lnTo>
                    <a:pt x="28401" y="197298"/>
                  </a:lnTo>
                  <a:lnTo>
                    <a:pt x="35632" y="207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04" name="SMARTInkShape-1220"/>
            <p:cNvSpPr/>
            <p:nvPr/>
          </p:nvSpPr>
          <p:spPr>
            <a:xfrm>
              <a:off x="7093744" y="692944"/>
              <a:ext cx="192882" cy="114301"/>
            </a:xfrm>
            <a:custGeom>
              <a:avLst/>
              <a:gdLst/>
              <a:ahLst/>
              <a:cxnLst/>
              <a:rect l="0" t="0" r="0" b="0"/>
              <a:pathLst>
                <a:path w="192882" h="114301">
                  <a:moveTo>
                    <a:pt x="0" y="114300"/>
                  </a:moveTo>
                  <a:lnTo>
                    <a:pt x="0" y="108149"/>
                  </a:lnTo>
                  <a:lnTo>
                    <a:pt x="794" y="107818"/>
                  </a:lnTo>
                  <a:lnTo>
                    <a:pt x="3793" y="107450"/>
                  </a:lnTo>
                  <a:lnTo>
                    <a:pt x="7771" y="105170"/>
                  </a:lnTo>
                  <a:lnTo>
                    <a:pt x="12184" y="102305"/>
                  </a:lnTo>
                  <a:lnTo>
                    <a:pt x="27641" y="96522"/>
                  </a:lnTo>
                  <a:lnTo>
                    <a:pt x="34246" y="90259"/>
                  </a:lnTo>
                  <a:lnTo>
                    <a:pt x="40620" y="82977"/>
                  </a:lnTo>
                  <a:lnTo>
                    <a:pt x="72505" y="55840"/>
                  </a:lnTo>
                  <a:lnTo>
                    <a:pt x="80573" y="44150"/>
                  </a:lnTo>
                  <a:lnTo>
                    <a:pt x="84198" y="34424"/>
                  </a:lnTo>
                  <a:lnTo>
                    <a:pt x="85591" y="16787"/>
                  </a:lnTo>
                  <a:lnTo>
                    <a:pt x="83549" y="13281"/>
                  </a:lnTo>
                  <a:lnTo>
                    <a:pt x="81893" y="11235"/>
                  </a:lnTo>
                  <a:lnTo>
                    <a:pt x="77936" y="8962"/>
                  </a:lnTo>
                  <a:lnTo>
                    <a:pt x="75770" y="8356"/>
                  </a:lnTo>
                  <a:lnTo>
                    <a:pt x="69130" y="9799"/>
                  </a:lnTo>
                  <a:lnTo>
                    <a:pt x="58583" y="15074"/>
                  </a:lnTo>
                  <a:lnTo>
                    <a:pt x="55724" y="17193"/>
                  </a:lnTo>
                  <a:lnTo>
                    <a:pt x="47908" y="35345"/>
                  </a:lnTo>
                  <a:lnTo>
                    <a:pt x="47222" y="45607"/>
                  </a:lnTo>
                  <a:lnTo>
                    <a:pt x="51878" y="69561"/>
                  </a:lnTo>
                  <a:lnTo>
                    <a:pt x="53635" y="72568"/>
                  </a:lnTo>
                  <a:lnTo>
                    <a:pt x="56394" y="74572"/>
                  </a:lnTo>
                  <a:lnTo>
                    <a:pt x="63693" y="76799"/>
                  </a:lnTo>
                  <a:lnTo>
                    <a:pt x="76728" y="78053"/>
                  </a:lnTo>
                  <a:lnTo>
                    <a:pt x="90644" y="74632"/>
                  </a:lnTo>
                  <a:lnTo>
                    <a:pt x="122092" y="56316"/>
                  </a:lnTo>
                  <a:lnTo>
                    <a:pt x="150146" y="34143"/>
                  </a:lnTo>
                  <a:lnTo>
                    <a:pt x="185058" y="6142"/>
                  </a:lnTo>
                  <a:lnTo>
                    <a:pt x="1928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05" name="SMARTInkShape-1221"/>
            <p:cNvSpPr/>
            <p:nvPr/>
          </p:nvSpPr>
          <p:spPr>
            <a:xfrm>
              <a:off x="6700897" y="743725"/>
              <a:ext cx="398163" cy="270143"/>
            </a:xfrm>
            <a:custGeom>
              <a:avLst/>
              <a:gdLst/>
              <a:ahLst/>
              <a:cxnLst/>
              <a:rect l="0" t="0" r="0" b="0"/>
              <a:pathLst>
                <a:path w="398163" h="270143">
                  <a:moveTo>
                    <a:pt x="14228" y="56375"/>
                  </a:moveTo>
                  <a:lnTo>
                    <a:pt x="8077" y="62526"/>
                  </a:lnTo>
                  <a:lnTo>
                    <a:pt x="620" y="95613"/>
                  </a:lnTo>
                  <a:lnTo>
                    <a:pt x="0" y="130356"/>
                  </a:lnTo>
                  <a:lnTo>
                    <a:pt x="2069" y="156890"/>
                  </a:lnTo>
                  <a:lnTo>
                    <a:pt x="7218" y="192172"/>
                  </a:lnTo>
                  <a:lnTo>
                    <a:pt x="16941" y="224041"/>
                  </a:lnTo>
                  <a:lnTo>
                    <a:pt x="26816" y="257905"/>
                  </a:lnTo>
                  <a:lnTo>
                    <a:pt x="31200" y="264477"/>
                  </a:lnTo>
                  <a:lnTo>
                    <a:pt x="35794" y="267927"/>
                  </a:lnTo>
                  <a:lnTo>
                    <a:pt x="41419" y="270142"/>
                  </a:lnTo>
                  <a:lnTo>
                    <a:pt x="41880" y="269530"/>
                  </a:lnTo>
                  <a:lnTo>
                    <a:pt x="42621" y="260728"/>
                  </a:lnTo>
                  <a:lnTo>
                    <a:pt x="41928" y="252767"/>
                  </a:lnTo>
                  <a:lnTo>
                    <a:pt x="36642" y="230041"/>
                  </a:lnTo>
                  <a:lnTo>
                    <a:pt x="33672" y="198601"/>
                  </a:lnTo>
                  <a:lnTo>
                    <a:pt x="29195" y="164240"/>
                  </a:lnTo>
                  <a:lnTo>
                    <a:pt x="29510" y="146984"/>
                  </a:lnTo>
                  <a:lnTo>
                    <a:pt x="35809" y="111886"/>
                  </a:lnTo>
                  <a:lnTo>
                    <a:pt x="39165" y="101949"/>
                  </a:lnTo>
                  <a:lnTo>
                    <a:pt x="43303" y="96474"/>
                  </a:lnTo>
                  <a:lnTo>
                    <a:pt x="47787" y="94040"/>
                  </a:lnTo>
                  <a:lnTo>
                    <a:pt x="59501" y="92350"/>
                  </a:lnTo>
                  <a:lnTo>
                    <a:pt x="70417" y="95962"/>
                  </a:lnTo>
                  <a:lnTo>
                    <a:pt x="105047" y="115945"/>
                  </a:lnTo>
                  <a:lnTo>
                    <a:pt x="139470" y="130197"/>
                  </a:lnTo>
                  <a:lnTo>
                    <a:pt x="159294" y="134016"/>
                  </a:lnTo>
                  <a:lnTo>
                    <a:pt x="173715" y="133884"/>
                  </a:lnTo>
                  <a:lnTo>
                    <a:pt x="188836" y="128377"/>
                  </a:lnTo>
                  <a:lnTo>
                    <a:pt x="223114" y="108541"/>
                  </a:lnTo>
                  <a:lnTo>
                    <a:pt x="242697" y="89463"/>
                  </a:lnTo>
                  <a:lnTo>
                    <a:pt x="263621" y="56771"/>
                  </a:lnTo>
                  <a:lnTo>
                    <a:pt x="275288" y="28499"/>
                  </a:lnTo>
                  <a:lnTo>
                    <a:pt x="278117" y="8058"/>
                  </a:lnTo>
                  <a:lnTo>
                    <a:pt x="277466" y="5114"/>
                  </a:lnTo>
                  <a:lnTo>
                    <a:pt x="276239" y="3151"/>
                  </a:lnTo>
                  <a:lnTo>
                    <a:pt x="274628" y="1842"/>
                  </a:lnTo>
                  <a:lnTo>
                    <a:pt x="270719" y="388"/>
                  </a:lnTo>
                  <a:lnTo>
                    <a:pt x="268566" y="0"/>
                  </a:lnTo>
                  <a:lnTo>
                    <a:pt x="257950" y="3247"/>
                  </a:lnTo>
                  <a:lnTo>
                    <a:pt x="236025" y="17159"/>
                  </a:lnTo>
                  <a:lnTo>
                    <a:pt x="208898" y="49305"/>
                  </a:lnTo>
                  <a:lnTo>
                    <a:pt x="203935" y="58789"/>
                  </a:lnTo>
                  <a:lnTo>
                    <a:pt x="200489" y="82573"/>
                  </a:lnTo>
                  <a:lnTo>
                    <a:pt x="204431" y="92096"/>
                  </a:lnTo>
                  <a:lnTo>
                    <a:pt x="226816" y="126323"/>
                  </a:lnTo>
                  <a:lnTo>
                    <a:pt x="234124" y="136676"/>
                  </a:lnTo>
                  <a:lnTo>
                    <a:pt x="264995" y="161063"/>
                  </a:lnTo>
                  <a:lnTo>
                    <a:pt x="297243" y="185925"/>
                  </a:lnTo>
                  <a:lnTo>
                    <a:pt x="324901" y="202601"/>
                  </a:lnTo>
                  <a:lnTo>
                    <a:pt x="331692" y="205502"/>
                  </a:lnTo>
                  <a:lnTo>
                    <a:pt x="341216" y="212323"/>
                  </a:lnTo>
                  <a:lnTo>
                    <a:pt x="341758" y="211934"/>
                  </a:lnTo>
                  <a:lnTo>
                    <a:pt x="342359" y="209385"/>
                  </a:lnTo>
                  <a:lnTo>
                    <a:pt x="342698" y="203488"/>
                  </a:lnTo>
                  <a:lnTo>
                    <a:pt x="340661" y="199017"/>
                  </a:lnTo>
                  <a:lnTo>
                    <a:pt x="328362" y="180709"/>
                  </a:lnTo>
                  <a:lnTo>
                    <a:pt x="312132" y="147381"/>
                  </a:lnTo>
                  <a:lnTo>
                    <a:pt x="305380" y="134128"/>
                  </a:lnTo>
                  <a:lnTo>
                    <a:pt x="298928" y="104101"/>
                  </a:lnTo>
                  <a:lnTo>
                    <a:pt x="296336" y="87112"/>
                  </a:lnTo>
                  <a:lnTo>
                    <a:pt x="299342" y="53308"/>
                  </a:lnTo>
                  <a:lnTo>
                    <a:pt x="307374" y="34035"/>
                  </a:lnTo>
                  <a:lnTo>
                    <a:pt x="316017" y="20828"/>
                  </a:lnTo>
                  <a:lnTo>
                    <a:pt x="327396" y="11888"/>
                  </a:lnTo>
                  <a:lnTo>
                    <a:pt x="340822" y="8004"/>
                  </a:lnTo>
                  <a:lnTo>
                    <a:pt x="354854" y="6853"/>
                  </a:lnTo>
                  <a:lnTo>
                    <a:pt x="369066" y="10305"/>
                  </a:lnTo>
                  <a:lnTo>
                    <a:pt x="383331" y="16354"/>
                  </a:lnTo>
                  <a:lnTo>
                    <a:pt x="390734" y="22978"/>
                  </a:lnTo>
                  <a:lnTo>
                    <a:pt x="395877" y="31213"/>
                  </a:lnTo>
                  <a:lnTo>
                    <a:pt x="398162" y="40165"/>
                  </a:lnTo>
                  <a:lnTo>
                    <a:pt x="397061" y="49435"/>
                  </a:lnTo>
                  <a:lnTo>
                    <a:pt x="383150" y="82581"/>
                  </a:lnTo>
                  <a:lnTo>
                    <a:pt x="373763" y="100034"/>
                  </a:lnTo>
                  <a:lnTo>
                    <a:pt x="357128" y="113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528" name="SMARTInkShape-Group132"/>
          <p:cNvGrpSpPr/>
          <p:nvPr/>
        </p:nvGrpSpPr>
        <p:grpSpPr>
          <a:xfrm>
            <a:off x="6600825" y="842963"/>
            <a:ext cx="1157289" cy="814388"/>
            <a:chOff x="6600825" y="842963"/>
            <a:chExt cx="1157289" cy="814388"/>
          </a:xfrm>
        </p:grpSpPr>
        <p:sp>
          <p:nvSpPr>
            <p:cNvPr id="507" name="SMARTInkShape-1222"/>
            <p:cNvSpPr/>
            <p:nvPr/>
          </p:nvSpPr>
          <p:spPr>
            <a:xfrm>
              <a:off x="7036594" y="1464469"/>
              <a:ext cx="100013" cy="28576"/>
            </a:xfrm>
            <a:custGeom>
              <a:avLst/>
              <a:gdLst/>
              <a:ahLst/>
              <a:cxnLst/>
              <a:rect l="0" t="0" r="0" b="0"/>
              <a:pathLst>
                <a:path w="100013" h="28576">
                  <a:moveTo>
                    <a:pt x="0" y="28575"/>
                  </a:moveTo>
                  <a:lnTo>
                    <a:pt x="3793" y="24782"/>
                  </a:lnTo>
                  <a:lnTo>
                    <a:pt x="9888" y="22920"/>
                  </a:lnTo>
                  <a:lnTo>
                    <a:pt x="43375" y="19353"/>
                  </a:lnTo>
                  <a:lnTo>
                    <a:pt x="57302" y="15788"/>
                  </a:lnTo>
                  <a:lnTo>
                    <a:pt x="71482" y="12615"/>
                  </a:lnTo>
                  <a:lnTo>
                    <a:pt x="92245" y="5507"/>
                  </a:lnTo>
                  <a:lnTo>
                    <a:pt x="1000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08" name="SMARTInkShape-1223"/>
            <p:cNvSpPr/>
            <p:nvPr/>
          </p:nvSpPr>
          <p:spPr>
            <a:xfrm>
              <a:off x="7079516" y="1385888"/>
              <a:ext cx="14229" cy="164307"/>
            </a:xfrm>
            <a:custGeom>
              <a:avLst/>
              <a:gdLst/>
              <a:ahLst/>
              <a:cxnLst/>
              <a:rect l="0" t="0" r="0" b="0"/>
              <a:pathLst>
                <a:path w="14229" h="164307">
                  <a:moveTo>
                    <a:pt x="14228" y="0"/>
                  </a:moveTo>
                  <a:lnTo>
                    <a:pt x="14228" y="9943"/>
                  </a:lnTo>
                  <a:lnTo>
                    <a:pt x="7525" y="43064"/>
                  </a:lnTo>
                  <a:lnTo>
                    <a:pt x="5098" y="59326"/>
                  </a:lnTo>
                  <a:lnTo>
                    <a:pt x="620" y="88245"/>
                  </a:lnTo>
                  <a:lnTo>
                    <a:pt x="0" y="123899"/>
                  </a:lnTo>
                  <a:lnTo>
                    <a:pt x="752" y="142015"/>
                  </a:lnTo>
                  <a:lnTo>
                    <a:pt x="6644" y="158322"/>
                  </a:lnTo>
                  <a:lnTo>
                    <a:pt x="7084" y="164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09" name="SMARTInkShape-1224"/>
            <p:cNvSpPr/>
            <p:nvPr/>
          </p:nvSpPr>
          <p:spPr>
            <a:xfrm>
              <a:off x="6950913" y="1475385"/>
              <a:ext cx="63833" cy="89058"/>
            </a:xfrm>
            <a:custGeom>
              <a:avLst/>
              <a:gdLst/>
              <a:ahLst/>
              <a:cxnLst/>
              <a:rect l="0" t="0" r="0" b="0"/>
              <a:pathLst>
                <a:path w="63833" h="89058">
                  <a:moveTo>
                    <a:pt x="14243" y="39090"/>
                  </a:moveTo>
                  <a:lnTo>
                    <a:pt x="24186" y="39090"/>
                  </a:lnTo>
                  <a:lnTo>
                    <a:pt x="28717" y="36973"/>
                  </a:lnTo>
                  <a:lnTo>
                    <a:pt x="57107" y="12615"/>
                  </a:lnTo>
                  <a:lnTo>
                    <a:pt x="59489" y="11915"/>
                  </a:lnTo>
                  <a:lnTo>
                    <a:pt x="61075" y="10655"/>
                  </a:lnTo>
                  <a:lnTo>
                    <a:pt x="62839" y="7138"/>
                  </a:lnTo>
                  <a:lnTo>
                    <a:pt x="63832" y="695"/>
                  </a:lnTo>
                  <a:lnTo>
                    <a:pt x="63177" y="0"/>
                  </a:lnTo>
                  <a:lnTo>
                    <a:pt x="61947" y="330"/>
                  </a:lnTo>
                  <a:lnTo>
                    <a:pt x="58464" y="2019"/>
                  </a:lnTo>
                  <a:lnTo>
                    <a:pt x="45110" y="4046"/>
                  </a:lnTo>
                  <a:lnTo>
                    <a:pt x="33282" y="13299"/>
                  </a:lnTo>
                  <a:lnTo>
                    <a:pt x="5711" y="40489"/>
                  </a:lnTo>
                  <a:lnTo>
                    <a:pt x="2514" y="47914"/>
                  </a:lnTo>
                  <a:lnTo>
                    <a:pt x="22" y="81369"/>
                  </a:lnTo>
                  <a:lnTo>
                    <a:pt x="0" y="83945"/>
                  </a:lnTo>
                  <a:lnTo>
                    <a:pt x="779" y="85662"/>
                  </a:lnTo>
                  <a:lnTo>
                    <a:pt x="2092" y="86807"/>
                  </a:lnTo>
                  <a:lnTo>
                    <a:pt x="6110" y="88644"/>
                  </a:lnTo>
                  <a:lnTo>
                    <a:pt x="20748" y="89057"/>
                  </a:lnTo>
                  <a:lnTo>
                    <a:pt x="27188" y="86962"/>
                  </a:lnTo>
                  <a:lnTo>
                    <a:pt x="35675" y="819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10" name="SMARTInkShape-1225"/>
            <p:cNvSpPr/>
            <p:nvPr/>
          </p:nvSpPr>
          <p:spPr>
            <a:xfrm>
              <a:off x="6893719" y="1514475"/>
              <a:ext cx="7145" cy="71439"/>
            </a:xfrm>
            <a:custGeom>
              <a:avLst/>
              <a:gdLst/>
              <a:ahLst/>
              <a:cxnLst/>
              <a:rect l="0" t="0" r="0" b="0"/>
              <a:pathLst>
                <a:path w="7145" h="71439">
                  <a:moveTo>
                    <a:pt x="7144" y="0"/>
                  </a:moveTo>
                  <a:lnTo>
                    <a:pt x="7144" y="3792"/>
                  </a:lnTo>
                  <a:lnTo>
                    <a:pt x="6350" y="4910"/>
                  </a:lnTo>
                  <a:lnTo>
                    <a:pt x="5027" y="5654"/>
                  </a:lnTo>
                  <a:lnTo>
                    <a:pt x="3351" y="6151"/>
                  </a:lnTo>
                  <a:lnTo>
                    <a:pt x="2234" y="7276"/>
                  </a:lnTo>
                  <a:lnTo>
                    <a:pt x="993" y="10642"/>
                  </a:lnTo>
                  <a:lnTo>
                    <a:pt x="17" y="45214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11" name="SMARTInkShape-1226"/>
            <p:cNvSpPr/>
            <p:nvPr/>
          </p:nvSpPr>
          <p:spPr>
            <a:xfrm>
              <a:off x="6765131" y="1528763"/>
              <a:ext cx="64295" cy="77162"/>
            </a:xfrm>
            <a:custGeom>
              <a:avLst/>
              <a:gdLst/>
              <a:ahLst/>
              <a:cxnLst/>
              <a:rect l="0" t="0" r="0" b="0"/>
              <a:pathLst>
                <a:path w="64295" h="77162">
                  <a:moveTo>
                    <a:pt x="0" y="0"/>
                  </a:moveTo>
                  <a:lnTo>
                    <a:pt x="0" y="6150"/>
                  </a:lnTo>
                  <a:lnTo>
                    <a:pt x="3793" y="10641"/>
                  </a:lnTo>
                  <a:lnTo>
                    <a:pt x="5655" y="16900"/>
                  </a:lnTo>
                  <a:lnTo>
                    <a:pt x="9130" y="37437"/>
                  </a:lnTo>
                  <a:lnTo>
                    <a:pt x="15951" y="56673"/>
                  </a:lnTo>
                  <a:lnTo>
                    <a:pt x="18996" y="61700"/>
                  </a:lnTo>
                  <a:lnTo>
                    <a:pt x="21504" y="68993"/>
                  </a:lnTo>
                  <a:lnTo>
                    <a:pt x="27488" y="77161"/>
                  </a:lnTo>
                  <a:lnTo>
                    <a:pt x="28643" y="76841"/>
                  </a:lnTo>
                  <a:lnTo>
                    <a:pt x="39189" y="67902"/>
                  </a:lnTo>
                  <a:lnTo>
                    <a:pt x="41230" y="63780"/>
                  </a:lnTo>
                  <a:lnTo>
                    <a:pt x="55177" y="30492"/>
                  </a:lnTo>
                  <a:lnTo>
                    <a:pt x="642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12" name="SMARTInkShape-1227"/>
            <p:cNvSpPr/>
            <p:nvPr/>
          </p:nvSpPr>
          <p:spPr>
            <a:xfrm>
              <a:off x="6672619" y="1521619"/>
              <a:ext cx="85236" cy="128046"/>
            </a:xfrm>
            <a:custGeom>
              <a:avLst/>
              <a:gdLst/>
              <a:ahLst/>
              <a:cxnLst/>
              <a:rect l="0" t="0" r="0" b="0"/>
              <a:pathLst>
                <a:path w="85236" h="128046">
                  <a:moveTo>
                    <a:pt x="56794" y="0"/>
                  </a:moveTo>
                  <a:lnTo>
                    <a:pt x="53001" y="0"/>
                  </a:lnTo>
                  <a:lnTo>
                    <a:pt x="49023" y="2116"/>
                  </a:lnTo>
                  <a:lnTo>
                    <a:pt x="40001" y="9943"/>
                  </a:lnTo>
                  <a:lnTo>
                    <a:pt x="18953" y="45181"/>
                  </a:lnTo>
                  <a:lnTo>
                    <a:pt x="12195" y="57387"/>
                  </a:lnTo>
                  <a:lnTo>
                    <a:pt x="1450" y="92743"/>
                  </a:lnTo>
                  <a:lnTo>
                    <a:pt x="0" y="111894"/>
                  </a:lnTo>
                  <a:lnTo>
                    <a:pt x="1919" y="119316"/>
                  </a:lnTo>
                  <a:lnTo>
                    <a:pt x="3542" y="122406"/>
                  </a:lnTo>
                  <a:lnTo>
                    <a:pt x="5417" y="124467"/>
                  </a:lnTo>
                  <a:lnTo>
                    <a:pt x="9618" y="126756"/>
                  </a:lnTo>
                  <a:lnTo>
                    <a:pt x="16446" y="128045"/>
                  </a:lnTo>
                  <a:lnTo>
                    <a:pt x="27288" y="124634"/>
                  </a:lnTo>
                  <a:lnTo>
                    <a:pt x="40264" y="115577"/>
                  </a:lnTo>
                  <a:lnTo>
                    <a:pt x="74968" y="81019"/>
                  </a:lnTo>
                  <a:lnTo>
                    <a:pt x="81934" y="68367"/>
                  </a:lnTo>
                  <a:lnTo>
                    <a:pt x="85235" y="40872"/>
                  </a:lnTo>
                  <a:lnTo>
                    <a:pt x="79206" y="23870"/>
                  </a:lnTo>
                  <a:lnTo>
                    <a:pt x="74723" y="18361"/>
                  </a:lnTo>
                  <a:lnTo>
                    <a:pt x="70583" y="16098"/>
                  </a:lnTo>
                  <a:lnTo>
                    <a:pt x="63937" y="142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13" name="SMARTInkShape-1228"/>
            <p:cNvSpPr/>
            <p:nvPr/>
          </p:nvSpPr>
          <p:spPr>
            <a:xfrm>
              <a:off x="6600825" y="1443038"/>
              <a:ext cx="100014" cy="214313"/>
            </a:xfrm>
            <a:custGeom>
              <a:avLst/>
              <a:gdLst/>
              <a:ahLst/>
              <a:cxnLst/>
              <a:rect l="0" t="0" r="0" b="0"/>
              <a:pathLst>
                <a:path w="100014" h="214313">
                  <a:moveTo>
                    <a:pt x="100013" y="0"/>
                  </a:moveTo>
                  <a:lnTo>
                    <a:pt x="66221" y="29999"/>
                  </a:lnTo>
                  <a:lnTo>
                    <a:pt x="48329" y="45995"/>
                  </a:lnTo>
                  <a:lnTo>
                    <a:pt x="20163" y="79580"/>
                  </a:lnTo>
                  <a:lnTo>
                    <a:pt x="16899" y="85110"/>
                  </a:lnTo>
                  <a:lnTo>
                    <a:pt x="14803" y="91336"/>
                  </a:lnTo>
                  <a:lnTo>
                    <a:pt x="16633" y="94304"/>
                  </a:lnTo>
                  <a:lnTo>
                    <a:pt x="18233" y="96207"/>
                  </a:lnTo>
                  <a:lnTo>
                    <a:pt x="22127" y="98321"/>
                  </a:lnTo>
                  <a:lnTo>
                    <a:pt x="46990" y="107222"/>
                  </a:lnTo>
                  <a:lnTo>
                    <a:pt x="80245" y="128629"/>
                  </a:lnTo>
                  <a:lnTo>
                    <a:pt x="94168" y="138120"/>
                  </a:lnTo>
                  <a:lnTo>
                    <a:pt x="95322" y="140499"/>
                  </a:lnTo>
                  <a:lnTo>
                    <a:pt x="95298" y="142878"/>
                  </a:lnTo>
                  <a:lnTo>
                    <a:pt x="82576" y="169510"/>
                  </a:lnTo>
                  <a:lnTo>
                    <a:pt x="65477" y="191028"/>
                  </a:lnTo>
                  <a:lnTo>
                    <a:pt x="52032" y="201151"/>
                  </a:lnTo>
                  <a:lnTo>
                    <a:pt x="25511" y="211726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14" name="SMARTInkShape-1229"/>
            <p:cNvSpPr/>
            <p:nvPr/>
          </p:nvSpPr>
          <p:spPr>
            <a:xfrm>
              <a:off x="7600950" y="1071563"/>
              <a:ext cx="49590" cy="135732"/>
            </a:xfrm>
            <a:custGeom>
              <a:avLst/>
              <a:gdLst/>
              <a:ahLst/>
              <a:cxnLst/>
              <a:rect l="0" t="0" r="0" b="0"/>
              <a:pathLst>
                <a:path w="49590" h="135732">
                  <a:moveTo>
                    <a:pt x="28575" y="0"/>
                  </a:moveTo>
                  <a:lnTo>
                    <a:pt x="17933" y="10641"/>
                  </a:lnTo>
                  <a:lnTo>
                    <a:pt x="15908" y="16900"/>
                  </a:lnTo>
                  <a:lnTo>
                    <a:pt x="14382" y="41627"/>
                  </a:lnTo>
                  <a:lnTo>
                    <a:pt x="16446" y="48398"/>
                  </a:lnTo>
                  <a:lnTo>
                    <a:pt x="35775" y="78098"/>
                  </a:lnTo>
                  <a:lnTo>
                    <a:pt x="46838" y="90423"/>
                  </a:lnTo>
                  <a:lnTo>
                    <a:pt x="49068" y="97612"/>
                  </a:lnTo>
                  <a:lnTo>
                    <a:pt x="49589" y="102385"/>
                  </a:lnTo>
                  <a:lnTo>
                    <a:pt x="47704" y="107152"/>
                  </a:lnTo>
                  <a:lnTo>
                    <a:pt x="40027" y="116680"/>
                  </a:lnTo>
                  <a:lnTo>
                    <a:pt x="21048" y="125412"/>
                  </a:lnTo>
                  <a:lnTo>
                    <a:pt x="10823" y="128440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15" name="SMARTInkShape-1230"/>
            <p:cNvSpPr/>
            <p:nvPr/>
          </p:nvSpPr>
          <p:spPr>
            <a:xfrm>
              <a:off x="7487076" y="1100563"/>
              <a:ext cx="78156" cy="91030"/>
            </a:xfrm>
            <a:custGeom>
              <a:avLst/>
              <a:gdLst/>
              <a:ahLst/>
              <a:cxnLst/>
              <a:rect l="0" t="0" r="0" b="0"/>
              <a:pathLst>
                <a:path w="78156" h="91030">
                  <a:moveTo>
                    <a:pt x="6718" y="63868"/>
                  </a:moveTo>
                  <a:lnTo>
                    <a:pt x="10511" y="63868"/>
                  </a:lnTo>
                  <a:lnTo>
                    <a:pt x="14489" y="61752"/>
                  </a:lnTo>
                  <a:lnTo>
                    <a:pt x="49783" y="42382"/>
                  </a:lnTo>
                  <a:lnTo>
                    <a:pt x="58401" y="36856"/>
                  </a:lnTo>
                  <a:lnTo>
                    <a:pt x="74710" y="16903"/>
                  </a:lnTo>
                  <a:lnTo>
                    <a:pt x="77134" y="9295"/>
                  </a:lnTo>
                  <a:lnTo>
                    <a:pt x="77702" y="4424"/>
                  </a:lnTo>
                  <a:lnTo>
                    <a:pt x="77059" y="2807"/>
                  </a:lnTo>
                  <a:lnTo>
                    <a:pt x="75837" y="1730"/>
                  </a:lnTo>
                  <a:lnTo>
                    <a:pt x="72363" y="532"/>
                  </a:lnTo>
                  <a:lnTo>
                    <a:pt x="68172" y="0"/>
                  </a:lnTo>
                  <a:lnTo>
                    <a:pt x="48152" y="5763"/>
                  </a:lnTo>
                  <a:lnTo>
                    <a:pt x="42860" y="10527"/>
                  </a:lnTo>
                  <a:lnTo>
                    <a:pt x="37068" y="17142"/>
                  </a:lnTo>
                  <a:lnTo>
                    <a:pt x="25676" y="26123"/>
                  </a:lnTo>
                  <a:lnTo>
                    <a:pt x="2809" y="60617"/>
                  </a:lnTo>
                  <a:lnTo>
                    <a:pt x="533" y="68373"/>
                  </a:lnTo>
                  <a:lnTo>
                    <a:pt x="0" y="73279"/>
                  </a:lnTo>
                  <a:lnTo>
                    <a:pt x="1880" y="78105"/>
                  </a:lnTo>
                  <a:lnTo>
                    <a:pt x="9554" y="87671"/>
                  </a:lnTo>
                  <a:lnTo>
                    <a:pt x="14064" y="90322"/>
                  </a:lnTo>
                  <a:lnTo>
                    <a:pt x="16378" y="91029"/>
                  </a:lnTo>
                  <a:lnTo>
                    <a:pt x="23182" y="89698"/>
                  </a:lnTo>
                  <a:lnTo>
                    <a:pt x="54005" y="75798"/>
                  </a:lnTo>
                  <a:lnTo>
                    <a:pt x="78155" y="638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16" name="SMARTInkShape-1231"/>
            <p:cNvSpPr/>
            <p:nvPr/>
          </p:nvSpPr>
          <p:spPr>
            <a:xfrm>
              <a:off x="7415220" y="1014413"/>
              <a:ext cx="21425" cy="214313"/>
            </a:xfrm>
            <a:custGeom>
              <a:avLst/>
              <a:gdLst/>
              <a:ahLst/>
              <a:cxnLst/>
              <a:rect l="0" t="0" r="0" b="0"/>
              <a:pathLst>
                <a:path w="21425" h="214313">
                  <a:moveTo>
                    <a:pt x="21424" y="0"/>
                  </a:moveTo>
                  <a:lnTo>
                    <a:pt x="17631" y="3792"/>
                  </a:lnTo>
                  <a:lnTo>
                    <a:pt x="15769" y="7770"/>
                  </a:lnTo>
                  <a:lnTo>
                    <a:pt x="13544" y="37624"/>
                  </a:lnTo>
                  <a:lnTo>
                    <a:pt x="8637" y="66786"/>
                  </a:lnTo>
                  <a:lnTo>
                    <a:pt x="3640" y="99093"/>
                  </a:lnTo>
                  <a:lnTo>
                    <a:pt x="713" y="128406"/>
                  </a:lnTo>
                  <a:lnTo>
                    <a:pt x="135" y="157126"/>
                  </a:lnTo>
                  <a:lnTo>
                    <a:pt x="0" y="191072"/>
                  </a:lnTo>
                  <a:lnTo>
                    <a:pt x="2113" y="198162"/>
                  </a:lnTo>
                  <a:lnTo>
                    <a:pt x="12993" y="212792"/>
                  </a:lnTo>
                  <a:lnTo>
                    <a:pt x="15825" y="213636"/>
                  </a:lnTo>
                  <a:lnTo>
                    <a:pt x="21424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17" name="SMARTInkShape-1232"/>
            <p:cNvSpPr/>
            <p:nvPr/>
          </p:nvSpPr>
          <p:spPr>
            <a:xfrm>
              <a:off x="7109434" y="1161617"/>
              <a:ext cx="297285" cy="194162"/>
            </a:xfrm>
            <a:custGeom>
              <a:avLst/>
              <a:gdLst/>
              <a:ahLst/>
              <a:cxnLst/>
              <a:rect l="0" t="0" r="0" b="0"/>
              <a:pathLst>
                <a:path w="297285" h="194162">
                  <a:moveTo>
                    <a:pt x="41460" y="88539"/>
                  </a:moveTo>
                  <a:lnTo>
                    <a:pt x="37667" y="88539"/>
                  </a:lnTo>
                  <a:lnTo>
                    <a:pt x="33689" y="92773"/>
                  </a:lnTo>
                  <a:lnTo>
                    <a:pt x="30068" y="99152"/>
                  </a:lnTo>
                  <a:lnTo>
                    <a:pt x="15063" y="134028"/>
                  </a:lnTo>
                  <a:lnTo>
                    <a:pt x="1754" y="162380"/>
                  </a:lnTo>
                  <a:lnTo>
                    <a:pt x="0" y="171893"/>
                  </a:lnTo>
                  <a:lnTo>
                    <a:pt x="1337" y="179296"/>
                  </a:lnTo>
                  <a:lnTo>
                    <a:pt x="4436" y="187926"/>
                  </a:lnTo>
                  <a:lnTo>
                    <a:pt x="4871" y="190516"/>
                  </a:lnTo>
                  <a:lnTo>
                    <a:pt x="5955" y="192242"/>
                  </a:lnTo>
                  <a:lnTo>
                    <a:pt x="7471" y="193394"/>
                  </a:lnTo>
                  <a:lnTo>
                    <a:pt x="9276" y="194161"/>
                  </a:lnTo>
                  <a:lnTo>
                    <a:pt x="11272" y="193879"/>
                  </a:lnTo>
                  <a:lnTo>
                    <a:pt x="15608" y="191448"/>
                  </a:lnTo>
                  <a:lnTo>
                    <a:pt x="24858" y="177717"/>
                  </a:lnTo>
                  <a:lnTo>
                    <a:pt x="41464" y="145613"/>
                  </a:lnTo>
                  <a:lnTo>
                    <a:pt x="53631" y="122762"/>
                  </a:lnTo>
                  <a:lnTo>
                    <a:pt x="56262" y="105952"/>
                  </a:lnTo>
                  <a:lnTo>
                    <a:pt x="62586" y="96130"/>
                  </a:lnTo>
                  <a:lnTo>
                    <a:pt x="63667" y="107894"/>
                  </a:lnTo>
                  <a:lnTo>
                    <a:pt x="67795" y="115617"/>
                  </a:lnTo>
                  <a:lnTo>
                    <a:pt x="75650" y="151214"/>
                  </a:lnTo>
                  <a:lnTo>
                    <a:pt x="77293" y="156876"/>
                  </a:lnTo>
                  <a:lnTo>
                    <a:pt x="83240" y="165615"/>
                  </a:lnTo>
                  <a:lnTo>
                    <a:pt x="85958" y="166451"/>
                  </a:lnTo>
                  <a:lnTo>
                    <a:pt x="90378" y="166988"/>
                  </a:lnTo>
                  <a:lnTo>
                    <a:pt x="94936" y="163289"/>
                  </a:lnTo>
                  <a:lnTo>
                    <a:pt x="96977" y="159332"/>
                  </a:lnTo>
                  <a:lnTo>
                    <a:pt x="107387" y="124055"/>
                  </a:lnTo>
                  <a:lnTo>
                    <a:pt x="120184" y="97782"/>
                  </a:lnTo>
                  <a:lnTo>
                    <a:pt x="125802" y="90365"/>
                  </a:lnTo>
                  <a:lnTo>
                    <a:pt x="128687" y="89351"/>
                  </a:lnTo>
                  <a:lnTo>
                    <a:pt x="133215" y="88700"/>
                  </a:lnTo>
                  <a:lnTo>
                    <a:pt x="134902" y="99184"/>
                  </a:lnTo>
                  <a:lnTo>
                    <a:pt x="139939" y="109721"/>
                  </a:lnTo>
                  <a:lnTo>
                    <a:pt x="141382" y="126625"/>
                  </a:lnTo>
                  <a:lnTo>
                    <a:pt x="142206" y="128217"/>
                  </a:lnTo>
                  <a:lnTo>
                    <a:pt x="143549" y="129279"/>
                  </a:lnTo>
                  <a:lnTo>
                    <a:pt x="147615" y="130982"/>
                  </a:lnTo>
                  <a:lnTo>
                    <a:pt x="147949" y="130328"/>
                  </a:lnTo>
                  <a:lnTo>
                    <a:pt x="148320" y="127485"/>
                  </a:lnTo>
                  <a:lnTo>
                    <a:pt x="149212" y="126409"/>
                  </a:lnTo>
                  <a:lnTo>
                    <a:pt x="158464" y="120450"/>
                  </a:lnTo>
                  <a:lnTo>
                    <a:pt x="168732" y="108842"/>
                  </a:lnTo>
                  <a:lnTo>
                    <a:pt x="186639" y="86510"/>
                  </a:lnTo>
                  <a:lnTo>
                    <a:pt x="191444" y="83669"/>
                  </a:lnTo>
                  <a:lnTo>
                    <a:pt x="200997" y="81845"/>
                  </a:lnTo>
                  <a:lnTo>
                    <a:pt x="202586" y="82489"/>
                  </a:lnTo>
                  <a:lnTo>
                    <a:pt x="203646" y="83712"/>
                  </a:lnTo>
                  <a:lnTo>
                    <a:pt x="205618" y="87187"/>
                  </a:lnTo>
                  <a:lnTo>
                    <a:pt x="209139" y="91378"/>
                  </a:lnTo>
                  <a:lnTo>
                    <a:pt x="211234" y="98003"/>
                  </a:lnTo>
                  <a:lnTo>
                    <a:pt x="214530" y="110658"/>
                  </a:lnTo>
                  <a:lnTo>
                    <a:pt x="229673" y="143348"/>
                  </a:lnTo>
                  <a:lnTo>
                    <a:pt x="235843" y="159355"/>
                  </a:lnTo>
                  <a:lnTo>
                    <a:pt x="238977" y="164463"/>
                  </a:lnTo>
                  <a:lnTo>
                    <a:pt x="240371" y="169379"/>
                  </a:lnTo>
                  <a:lnTo>
                    <a:pt x="241536" y="170214"/>
                  </a:lnTo>
                  <a:lnTo>
                    <a:pt x="243106" y="169976"/>
                  </a:lnTo>
                  <a:lnTo>
                    <a:pt x="244947" y="169024"/>
                  </a:lnTo>
                  <a:lnTo>
                    <a:pt x="245381" y="167596"/>
                  </a:lnTo>
                  <a:lnTo>
                    <a:pt x="244876" y="165850"/>
                  </a:lnTo>
                  <a:lnTo>
                    <a:pt x="243746" y="163892"/>
                  </a:lnTo>
                  <a:lnTo>
                    <a:pt x="235918" y="129066"/>
                  </a:lnTo>
                  <a:lnTo>
                    <a:pt x="235835" y="116076"/>
                  </a:lnTo>
                  <a:lnTo>
                    <a:pt x="240584" y="81259"/>
                  </a:lnTo>
                  <a:lnTo>
                    <a:pt x="249137" y="45659"/>
                  </a:lnTo>
                  <a:lnTo>
                    <a:pt x="260601" y="16453"/>
                  </a:lnTo>
                  <a:lnTo>
                    <a:pt x="265327" y="9405"/>
                  </a:lnTo>
                  <a:lnTo>
                    <a:pt x="276242" y="975"/>
                  </a:lnTo>
                  <a:lnTo>
                    <a:pt x="278944" y="0"/>
                  </a:lnTo>
                  <a:lnTo>
                    <a:pt x="280745" y="145"/>
                  </a:lnTo>
                  <a:lnTo>
                    <a:pt x="281946" y="1034"/>
                  </a:lnTo>
                  <a:lnTo>
                    <a:pt x="285397" y="2023"/>
                  </a:lnTo>
                  <a:lnTo>
                    <a:pt x="287428" y="2287"/>
                  </a:lnTo>
                  <a:lnTo>
                    <a:pt x="291802" y="4696"/>
                  </a:lnTo>
                  <a:lnTo>
                    <a:pt x="294079" y="6450"/>
                  </a:lnTo>
                  <a:lnTo>
                    <a:pt x="296610" y="10516"/>
                  </a:lnTo>
                  <a:lnTo>
                    <a:pt x="297284" y="12711"/>
                  </a:lnTo>
                  <a:lnTo>
                    <a:pt x="294442" y="27178"/>
                  </a:lnTo>
                  <a:lnTo>
                    <a:pt x="288573" y="38961"/>
                  </a:lnTo>
                  <a:lnTo>
                    <a:pt x="273775" y="54963"/>
                  </a:lnTo>
                  <a:lnTo>
                    <a:pt x="241485" y="742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18" name="SMARTInkShape-1233"/>
            <p:cNvSpPr/>
            <p:nvPr/>
          </p:nvSpPr>
          <p:spPr>
            <a:xfrm>
              <a:off x="6994072" y="1264444"/>
              <a:ext cx="106817" cy="178595"/>
            </a:xfrm>
            <a:custGeom>
              <a:avLst/>
              <a:gdLst/>
              <a:ahLst/>
              <a:cxnLst/>
              <a:rect l="0" t="0" r="0" b="0"/>
              <a:pathLst>
                <a:path w="106817" h="178595">
                  <a:moveTo>
                    <a:pt x="106816" y="0"/>
                  </a:moveTo>
                  <a:lnTo>
                    <a:pt x="96873" y="0"/>
                  </a:lnTo>
                  <a:lnTo>
                    <a:pt x="92342" y="2116"/>
                  </a:lnTo>
                  <a:lnTo>
                    <a:pt x="90023" y="3792"/>
                  </a:lnTo>
                  <a:lnTo>
                    <a:pt x="63321" y="38076"/>
                  </a:lnTo>
                  <a:lnTo>
                    <a:pt x="40977" y="73134"/>
                  </a:lnTo>
                  <a:lnTo>
                    <a:pt x="19299" y="107379"/>
                  </a:lnTo>
                  <a:lnTo>
                    <a:pt x="9507" y="133658"/>
                  </a:lnTo>
                  <a:lnTo>
                    <a:pt x="427" y="168047"/>
                  </a:lnTo>
                  <a:lnTo>
                    <a:pt x="0" y="173377"/>
                  </a:lnTo>
                  <a:lnTo>
                    <a:pt x="680" y="175116"/>
                  </a:lnTo>
                  <a:lnTo>
                    <a:pt x="1927" y="176275"/>
                  </a:lnTo>
                  <a:lnTo>
                    <a:pt x="6803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19" name="SMARTInkShape-1234"/>
            <p:cNvSpPr/>
            <p:nvPr/>
          </p:nvSpPr>
          <p:spPr>
            <a:xfrm>
              <a:off x="7000875" y="1314450"/>
              <a:ext cx="78582" cy="85726"/>
            </a:xfrm>
            <a:custGeom>
              <a:avLst/>
              <a:gdLst/>
              <a:ahLst/>
              <a:cxnLst/>
              <a:rect l="0" t="0" r="0" b="0"/>
              <a:pathLst>
                <a:path w="78582" h="85726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12979" y="31128"/>
                  </a:lnTo>
                  <a:lnTo>
                    <a:pt x="27140" y="44543"/>
                  </a:lnTo>
                  <a:lnTo>
                    <a:pt x="52363" y="73724"/>
                  </a:lnTo>
                  <a:lnTo>
                    <a:pt x="57139" y="76422"/>
                  </a:lnTo>
                  <a:lnTo>
                    <a:pt x="61908" y="78416"/>
                  </a:lnTo>
                  <a:lnTo>
                    <a:pt x="69055" y="83206"/>
                  </a:lnTo>
                  <a:lnTo>
                    <a:pt x="78581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20" name="SMARTInkShape-1235"/>
            <p:cNvSpPr/>
            <p:nvPr/>
          </p:nvSpPr>
          <p:spPr>
            <a:xfrm>
              <a:off x="6865276" y="1279149"/>
              <a:ext cx="99881" cy="149155"/>
            </a:xfrm>
            <a:custGeom>
              <a:avLst/>
              <a:gdLst/>
              <a:ahLst/>
              <a:cxnLst/>
              <a:rect l="0" t="0" r="0" b="0"/>
              <a:pathLst>
                <a:path w="99881" h="149155">
                  <a:moveTo>
                    <a:pt x="7012" y="71020"/>
                  </a:moveTo>
                  <a:lnTo>
                    <a:pt x="10804" y="71020"/>
                  </a:lnTo>
                  <a:lnTo>
                    <a:pt x="14782" y="68903"/>
                  </a:lnTo>
                  <a:lnTo>
                    <a:pt x="16954" y="67227"/>
                  </a:lnTo>
                  <a:lnTo>
                    <a:pt x="23601" y="65366"/>
                  </a:lnTo>
                  <a:lnTo>
                    <a:pt x="36269" y="62201"/>
                  </a:lnTo>
                  <a:lnTo>
                    <a:pt x="47959" y="56236"/>
                  </a:lnTo>
                  <a:lnTo>
                    <a:pt x="73653" y="32911"/>
                  </a:lnTo>
                  <a:lnTo>
                    <a:pt x="76317" y="28153"/>
                  </a:lnTo>
                  <a:lnTo>
                    <a:pt x="78028" y="18631"/>
                  </a:lnTo>
                  <a:lnTo>
                    <a:pt x="78325" y="11488"/>
                  </a:lnTo>
                  <a:lnTo>
                    <a:pt x="76277" y="6726"/>
                  </a:lnTo>
                  <a:lnTo>
                    <a:pt x="74620" y="4345"/>
                  </a:lnTo>
                  <a:lnTo>
                    <a:pt x="70662" y="1699"/>
                  </a:lnTo>
                  <a:lnTo>
                    <a:pt x="63971" y="209"/>
                  </a:lnTo>
                  <a:lnTo>
                    <a:pt x="61653" y="0"/>
                  </a:lnTo>
                  <a:lnTo>
                    <a:pt x="56961" y="1885"/>
                  </a:lnTo>
                  <a:lnTo>
                    <a:pt x="22562" y="34076"/>
                  </a:lnTo>
                  <a:lnTo>
                    <a:pt x="4950" y="61596"/>
                  </a:lnTo>
                  <a:lnTo>
                    <a:pt x="1373" y="75812"/>
                  </a:lnTo>
                  <a:lnTo>
                    <a:pt x="0" y="104360"/>
                  </a:lnTo>
                  <a:lnTo>
                    <a:pt x="2044" y="111767"/>
                  </a:lnTo>
                  <a:lnTo>
                    <a:pt x="19003" y="139331"/>
                  </a:lnTo>
                  <a:lnTo>
                    <a:pt x="23718" y="144508"/>
                  </a:lnTo>
                  <a:lnTo>
                    <a:pt x="30576" y="147337"/>
                  </a:lnTo>
                  <a:lnTo>
                    <a:pt x="47914" y="149154"/>
                  </a:lnTo>
                  <a:lnTo>
                    <a:pt x="61904" y="145676"/>
                  </a:lnTo>
                  <a:lnTo>
                    <a:pt x="99880" y="1281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21" name="SMARTInkShape-1236"/>
            <p:cNvSpPr/>
            <p:nvPr/>
          </p:nvSpPr>
          <p:spPr>
            <a:xfrm>
              <a:off x="6993731" y="907256"/>
              <a:ext cx="200026" cy="171050"/>
            </a:xfrm>
            <a:custGeom>
              <a:avLst/>
              <a:gdLst/>
              <a:ahLst/>
              <a:cxnLst/>
              <a:rect l="0" t="0" r="0" b="0"/>
              <a:pathLst>
                <a:path w="200026" h="171050">
                  <a:moveTo>
                    <a:pt x="0" y="0"/>
                  </a:moveTo>
                  <a:lnTo>
                    <a:pt x="0" y="9943"/>
                  </a:lnTo>
                  <a:lnTo>
                    <a:pt x="2117" y="14474"/>
                  </a:lnTo>
                  <a:lnTo>
                    <a:pt x="3793" y="16793"/>
                  </a:lnTo>
                  <a:lnTo>
                    <a:pt x="12651" y="50440"/>
                  </a:lnTo>
                  <a:lnTo>
                    <a:pt x="26260" y="81585"/>
                  </a:lnTo>
                  <a:lnTo>
                    <a:pt x="39694" y="116005"/>
                  </a:lnTo>
                  <a:lnTo>
                    <a:pt x="42717" y="129975"/>
                  </a:lnTo>
                  <a:lnTo>
                    <a:pt x="52682" y="148604"/>
                  </a:lnTo>
                  <a:lnTo>
                    <a:pt x="57281" y="153359"/>
                  </a:lnTo>
                  <a:lnTo>
                    <a:pt x="66701" y="160204"/>
                  </a:lnTo>
                  <a:lnTo>
                    <a:pt x="77173" y="170097"/>
                  </a:lnTo>
                  <a:lnTo>
                    <a:pt x="80072" y="170849"/>
                  </a:lnTo>
                  <a:lnTo>
                    <a:pt x="81956" y="171049"/>
                  </a:lnTo>
                  <a:lnTo>
                    <a:pt x="86167" y="169155"/>
                  </a:lnTo>
                  <a:lnTo>
                    <a:pt x="90685" y="166462"/>
                  </a:lnTo>
                  <a:lnTo>
                    <a:pt x="95337" y="165264"/>
                  </a:lnTo>
                  <a:lnTo>
                    <a:pt x="100052" y="160499"/>
                  </a:lnTo>
                  <a:lnTo>
                    <a:pt x="109546" y="148297"/>
                  </a:lnTo>
                  <a:lnTo>
                    <a:pt x="143970" y="120073"/>
                  </a:lnTo>
                  <a:lnTo>
                    <a:pt x="178730" y="87695"/>
                  </a:lnTo>
                  <a:lnTo>
                    <a:pt x="200025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22" name="SMARTInkShape-1237"/>
            <p:cNvSpPr/>
            <p:nvPr/>
          </p:nvSpPr>
          <p:spPr>
            <a:xfrm>
              <a:off x="7065169" y="842963"/>
              <a:ext cx="28576" cy="157163"/>
            </a:xfrm>
            <a:custGeom>
              <a:avLst/>
              <a:gdLst/>
              <a:ahLst/>
              <a:cxnLst/>
              <a:rect l="0" t="0" r="0" b="0"/>
              <a:pathLst>
                <a:path w="28576" h="157163">
                  <a:moveTo>
                    <a:pt x="0" y="0"/>
                  </a:moveTo>
                  <a:lnTo>
                    <a:pt x="0" y="33792"/>
                  </a:lnTo>
                  <a:lnTo>
                    <a:pt x="0" y="68103"/>
                  </a:lnTo>
                  <a:lnTo>
                    <a:pt x="2117" y="94859"/>
                  </a:lnTo>
                  <a:lnTo>
                    <a:pt x="13001" y="129256"/>
                  </a:lnTo>
                  <a:lnTo>
                    <a:pt x="17699" y="137605"/>
                  </a:lnTo>
                  <a:lnTo>
                    <a:pt x="25604" y="147537"/>
                  </a:lnTo>
                  <a:lnTo>
                    <a:pt x="28575" y="157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23" name="SMARTInkShape-1238"/>
            <p:cNvSpPr/>
            <p:nvPr/>
          </p:nvSpPr>
          <p:spPr>
            <a:xfrm>
              <a:off x="7622381" y="1307306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0"/>
                  </a:moveTo>
                  <a:lnTo>
                    <a:pt x="993" y="0"/>
                  </a:lnTo>
                  <a:lnTo>
                    <a:pt x="662" y="794"/>
                  </a:lnTo>
                  <a:lnTo>
                    <a:pt x="0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24" name="SMARTInkShape-1239"/>
            <p:cNvSpPr/>
            <p:nvPr/>
          </p:nvSpPr>
          <p:spPr>
            <a:xfrm>
              <a:off x="7665244" y="1193006"/>
              <a:ext cx="77368" cy="150020"/>
            </a:xfrm>
            <a:custGeom>
              <a:avLst/>
              <a:gdLst/>
              <a:ahLst/>
              <a:cxnLst/>
              <a:rect l="0" t="0" r="0" b="0"/>
              <a:pathLst>
                <a:path w="77368" h="150020">
                  <a:moveTo>
                    <a:pt x="64294" y="0"/>
                  </a:moveTo>
                  <a:lnTo>
                    <a:pt x="58143" y="0"/>
                  </a:lnTo>
                  <a:lnTo>
                    <a:pt x="53652" y="3793"/>
                  </a:lnTo>
                  <a:lnTo>
                    <a:pt x="51626" y="7771"/>
                  </a:lnTo>
                  <a:lnTo>
                    <a:pt x="51087" y="9943"/>
                  </a:lnTo>
                  <a:lnTo>
                    <a:pt x="46253" y="14474"/>
                  </a:lnTo>
                  <a:lnTo>
                    <a:pt x="20241" y="37118"/>
                  </a:lnTo>
                  <a:lnTo>
                    <a:pt x="12259" y="48745"/>
                  </a:lnTo>
                  <a:lnTo>
                    <a:pt x="8659" y="58452"/>
                  </a:lnTo>
                  <a:lnTo>
                    <a:pt x="7276" y="73724"/>
                  </a:lnTo>
                  <a:lnTo>
                    <a:pt x="9319" y="78539"/>
                  </a:lnTo>
                  <a:lnTo>
                    <a:pt x="10975" y="80935"/>
                  </a:lnTo>
                  <a:lnTo>
                    <a:pt x="14932" y="83596"/>
                  </a:lnTo>
                  <a:lnTo>
                    <a:pt x="44754" y="97827"/>
                  </a:lnTo>
                  <a:lnTo>
                    <a:pt x="74484" y="117677"/>
                  </a:lnTo>
                  <a:lnTo>
                    <a:pt x="76760" y="121886"/>
                  </a:lnTo>
                  <a:lnTo>
                    <a:pt x="77367" y="124120"/>
                  </a:lnTo>
                  <a:lnTo>
                    <a:pt x="76978" y="126403"/>
                  </a:lnTo>
                  <a:lnTo>
                    <a:pt x="72638" y="133409"/>
                  </a:lnTo>
                  <a:lnTo>
                    <a:pt x="68532" y="138139"/>
                  </a:lnTo>
                  <a:lnTo>
                    <a:pt x="61944" y="140770"/>
                  </a:lnTo>
                  <a:lnTo>
                    <a:pt x="26896" y="149275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25" name="SMARTInkShape-1240"/>
            <p:cNvSpPr/>
            <p:nvPr/>
          </p:nvSpPr>
          <p:spPr>
            <a:xfrm>
              <a:off x="7494088" y="1257300"/>
              <a:ext cx="114007" cy="121027"/>
            </a:xfrm>
            <a:custGeom>
              <a:avLst/>
              <a:gdLst/>
              <a:ahLst/>
              <a:cxnLst/>
              <a:rect l="0" t="0" r="0" b="0"/>
              <a:pathLst>
                <a:path w="114007" h="121027">
                  <a:moveTo>
                    <a:pt x="6850" y="35719"/>
                  </a:moveTo>
                  <a:lnTo>
                    <a:pt x="3057" y="35719"/>
                  </a:lnTo>
                  <a:lnTo>
                    <a:pt x="1940" y="36513"/>
                  </a:lnTo>
                  <a:lnTo>
                    <a:pt x="1195" y="37835"/>
                  </a:lnTo>
                  <a:lnTo>
                    <a:pt x="0" y="45662"/>
                  </a:lnTo>
                  <a:lnTo>
                    <a:pt x="1953" y="50192"/>
                  </a:lnTo>
                  <a:lnTo>
                    <a:pt x="4674" y="54851"/>
                  </a:lnTo>
                  <a:lnTo>
                    <a:pt x="6419" y="64310"/>
                  </a:lnTo>
                  <a:lnTo>
                    <a:pt x="6824" y="80963"/>
                  </a:lnTo>
                  <a:lnTo>
                    <a:pt x="8955" y="85725"/>
                  </a:lnTo>
                  <a:lnTo>
                    <a:pt x="11754" y="90488"/>
                  </a:lnTo>
                  <a:lnTo>
                    <a:pt x="13551" y="100013"/>
                  </a:lnTo>
                  <a:lnTo>
                    <a:pt x="13698" y="102394"/>
                  </a:lnTo>
                  <a:lnTo>
                    <a:pt x="15978" y="107156"/>
                  </a:lnTo>
                  <a:lnTo>
                    <a:pt x="18844" y="111919"/>
                  </a:lnTo>
                  <a:lnTo>
                    <a:pt x="20118" y="116681"/>
                  </a:lnTo>
                  <a:lnTo>
                    <a:pt x="21252" y="118269"/>
                  </a:lnTo>
                  <a:lnTo>
                    <a:pt x="22800" y="119327"/>
                  </a:lnTo>
                  <a:lnTo>
                    <a:pt x="28774" y="120817"/>
                  </a:lnTo>
                  <a:lnTo>
                    <a:pt x="30991" y="121026"/>
                  </a:lnTo>
                  <a:lnTo>
                    <a:pt x="35570" y="119141"/>
                  </a:lnTo>
                  <a:lnTo>
                    <a:pt x="69361" y="94430"/>
                  </a:lnTo>
                  <a:lnTo>
                    <a:pt x="79964" y="83189"/>
                  </a:lnTo>
                  <a:lnTo>
                    <a:pt x="97473" y="48198"/>
                  </a:lnTo>
                  <a:lnTo>
                    <a:pt x="110842" y="26306"/>
                  </a:lnTo>
                  <a:lnTo>
                    <a:pt x="113381" y="14780"/>
                  </a:lnTo>
                  <a:lnTo>
                    <a:pt x="1140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26" name="SMARTInkShape-1241"/>
            <p:cNvSpPr/>
            <p:nvPr/>
          </p:nvSpPr>
          <p:spPr>
            <a:xfrm>
              <a:off x="7343775" y="1350169"/>
              <a:ext cx="78582" cy="7145"/>
            </a:xfrm>
            <a:custGeom>
              <a:avLst/>
              <a:gdLst/>
              <a:ahLst/>
              <a:cxnLst/>
              <a:rect l="0" t="0" r="0" b="0"/>
              <a:pathLst>
                <a:path w="78582" h="7145">
                  <a:moveTo>
                    <a:pt x="0" y="7144"/>
                  </a:moveTo>
                  <a:lnTo>
                    <a:pt x="35631" y="7144"/>
                  </a:lnTo>
                  <a:lnTo>
                    <a:pt x="66380" y="7144"/>
                  </a:lnTo>
                  <a:lnTo>
                    <a:pt x="68066" y="6350"/>
                  </a:lnTo>
                  <a:lnTo>
                    <a:pt x="69190" y="5027"/>
                  </a:lnTo>
                  <a:lnTo>
                    <a:pt x="69938" y="3351"/>
                  </a:lnTo>
                  <a:lnTo>
                    <a:pt x="71232" y="2234"/>
                  </a:lnTo>
                  <a:lnTo>
                    <a:pt x="785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27" name="SMARTInkShape-1242"/>
            <p:cNvSpPr/>
            <p:nvPr/>
          </p:nvSpPr>
          <p:spPr>
            <a:xfrm>
              <a:off x="7750969" y="1300163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0"/>
                  </a:moveTo>
                  <a:lnTo>
                    <a:pt x="7144" y="10641"/>
                  </a:lnTo>
                  <a:lnTo>
                    <a:pt x="6350" y="11857"/>
                  </a:lnTo>
                  <a:lnTo>
                    <a:pt x="5027" y="12667"/>
                  </a:lnTo>
                  <a:lnTo>
                    <a:pt x="0" y="142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537" name="SMARTInkShape-Group133"/>
          <p:cNvGrpSpPr/>
          <p:nvPr/>
        </p:nvGrpSpPr>
        <p:grpSpPr>
          <a:xfrm>
            <a:off x="6750844" y="1378744"/>
            <a:ext cx="892543" cy="700088"/>
            <a:chOff x="6750844" y="1378744"/>
            <a:chExt cx="892543" cy="700088"/>
          </a:xfrm>
        </p:grpSpPr>
        <p:sp>
          <p:nvSpPr>
            <p:cNvPr id="529" name="SMARTInkShape-1243"/>
            <p:cNvSpPr/>
            <p:nvPr/>
          </p:nvSpPr>
          <p:spPr>
            <a:xfrm>
              <a:off x="6750844" y="1935985"/>
              <a:ext cx="221424" cy="107004"/>
            </a:xfrm>
            <a:custGeom>
              <a:avLst/>
              <a:gdLst/>
              <a:ahLst/>
              <a:cxnLst/>
              <a:rect l="0" t="0" r="0" b="0"/>
              <a:pathLst>
                <a:path w="221424" h="107004">
                  <a:moveTo>
                    <a:pt x="0" y="57121"/>
                  </a:moveTo>
                  <a:lnTo>
                    <a:pt x="31455" y="57121"/>
                  </a:lnTo>
                  <a:lnTo>
                    <a:pt x="52221" y="55005"/>
                  </a:lnTo>
                  <a:lnTo>
                    <a:pt x="87408" y="48302"/>
                  </a:lnTo>
                  <a:lnTo>
                    <a:pt x="121665" y="42760"/>
                  </a:lnTo>
                  <a:lnTo>
                    <a:pt x="157192" y="32986"/>
                  </a:lnTo>
                  <a:lnTo>
                    <a:pt x="190084" y="25144"/>
                  </a:lnTo>
                  <a:lnTo>
                    <a:pt x="207880" y="16438"/>
                  </a:lnTo>
                  <a:lnTo>
                    <a:pt x="213200" y="10230"/>
                  </a:lnTo>
                  <a:lnTo>
                    <a:pt x="217258" y="8499"/>
                  </a:lnTo>
                  <a:lnTo>
                    <a:pt x="218658" y="7244"/>
                  </a:lnTo>
                  <a:lnTo>
                    <a:pt x="221423" y="69"/>
                  </a:lnTo>
                  <a:lnTo>
                    <a:pt x="217654" y="0"/>
                  </a:lnTo>
                  <a:lnTo>
                    <a:pt x="213681" y="2101"/>
                  </a:lnTo>
                  <a:lnTo>
                    <a:pt x="180369" y="26983"/>
                  </a:lnTo>
                  <a:lnTo>
                    <a:pt x="161016" y="46936"/>
                  </a:lnTo>
                  <a:lnTo>
                    <a:pt x="151733" y="69881"/>
                  </a:lnTo>
                  <a:lnTo>
                    <a:pt x="150356" y="80632"/>
                  </a:lnTo>
                  <a:lnTo>
                    <a:pt x="152286" y="85562"/>
                  </a:lnTo>
                  <a:lnTo>
                    <a:pt x="166820" y="102357"/>
                  </a:lnTo>
                  <a:lnTo>
                    <a:pt x="171509" y="105007"/>
                  </a:lnTo>
                  <a:lnTo>
                    <a:pt x="180727" y="106499"/>
                  </a:lnTo>
                  <a:lnTo>
                    <a:pt x="198065" y="107003"/>
                  </a:lnTo>
                  <a:lnTo>
                    <a:pt x="205239" y="104956"/>
                  </a:lnTo>
                  <a:lnTo>
                    <a:pt x="214312" y="999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30" name="SMARTInkShape-1244"/>
            <p:cNvSpPr/>
            <p:nvPr/>
          </p:nvSpPr>
          <p:spPr>
            <a:xfrm>
              <a:off x="7172325" y="1378744"/>
              <a:ext cx="42864" cy="364332"/>
            </a:xfrm>
            <a:custGeom>
              <a:avLst/>
              <a:gdLst/>
              <a:ahLst/>
              <a:cxnLst/>
              <a:rect l="0" t="0" r="0" b="0"/>
              <a:pathLst>
                <a:path w="42864" h="364332">
                  <a:moveTo>
                    <a:pt x="42863" y="0"/>
                  </a:moveTo>
                  <a:lnTo>
                    <a:pt x="42863" y="3792"/>
                  </a:lnTo>
                  <a:lnTo>
                    <a:pt x="42069" y="4909"/>
                  </a:lnTo>
                  <a:lnTo>
                    <a:pt x="40746" y="5654"/>
                  </a:lnTo>
                  <a:lnTo>
                    <a:pt x="39070" y="6151"/>
                  </a:lnTo>
                  <a:lnTo>
                    <a:pt x="37953" y="7275"/>
                  </a:lnTo>
                  <a:lnTo>
                    <a:pt x="36712" y="10642"/>
                  </a:lnTo>
                  <a:lnTo>
                    <a:pt x="34942" y="45542"/>
                  </a:lnTo>
                  <a:lnTo>
                    <a:pt x="29239" y="74638"/>
                  </a:lnTo>
                  <a:lnTo>
                    <a:pt x="27839" y="109671"/>
                  </a:lnTo>
                  <a:lnTo>
                    <a:pt x="22432" y="143206"/>
                  </a:lnTo>
                  <a:lnTo>
                    <a:pt x="13792" y="178637"/>
                  </a:lnTo>
                  <a:lnTo>
                    <a:pt x="7225" y="209408"/>
                  </a:lnTo>
                  <a:lnTo>
                    <a:pt x="1108" y="243182"/>
                  </a:lnTo>
                  <a:lnTo>
                    <a:pt x="97" y="275833"/>
                  </a:lnTo>
                  <a:lnTo>
                    <a:pt x="6" y="309539"/>
                  </a:lnTo>
                  <a:lnTo>
                    <a:pt x="0" y="345157"/>
                  </a:lnTo>
                  <a:lnTo>
                    <a:pt x="0" y="3643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31" name="SMARTInkShape-1245"/>
            <p:cNvSpPr/>
            <p:nvPr/>
          </p:nvSpPr>
          <p:spPr>
            <a:xfrm>
              <a:off x="7315531" y="1735931"/>
              <a:ext cx="78251" cy="214314"/>
            </a:xfrm>
            <a:custGeom>
              <a:avLst/>
              <a:gdLst/>
              <a:ahLst/>
              <a:cxnLst/>
              <a:rect l="0" t="0" r="0" b="0"/>
              <a:pathLst>
                <a:path w="78251" h="214314">
                  <a:moveTo>
                    <a:pt x="49675" y="0"/>
                  </a:moveTo>
                  <a:lnTo>
                    <a:pt x="49675" y="6151"/>
                  </a:lnTo>
                  <a:lnTo>
                    <a:pt x="30543" y="39238"/>
                  </a:lnTo>
                  <a:lnTo>
                    <a:pt x="18708" y="71901"/>
                  </a:lnTo>
                  <a:lnTo>
                    <a:pt x="8928" y="101563"/>
                  </a:lnTo>
                  <a:lnTo>
                    <a:pt x="5323" y="119787"/>
                  </a:lnTo>
                  <a:lnTo>
                    <a:pt x="1344" y="135240"/>
                  </a:lnTo>
                  <a:lnTo>
                    <a:pt x="0" y="154684"/>
                  </a:lnTo>
                  <a:lnTo>
                    <a:pt x="3559" y="172833"/>
                  </a:lnTo>
                  <a:lnTo>
                    <a:pt x="9641" y="185706"/>
                  </a:lnTo>
                  <a:lnTo>
                    <a:pt x="16470" y="194548"/>
                  </a:lnTo>
                  <a:lnTo>
                    <a:pt x="36788" y="209487"/>
                  </a:lnTo>
                  <a:lnTo>
                    <a:pt x="44212" y="212168"/>
                  </a:lnTo>
                  <a:lnTo>
                    <a:pt x="78250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32" name="SMARTInkShape-1246"/>
            <p:cNvSpPr/>
            <p:nvPr/>
          </p:nvSpPr>
          <p:spPr>
            <a:xfrm>
              <a:off x="6815181" y="1843216"/>
              <a:ext cx="57108" cy="235616"/>
            </a:xfrm>
            <a:custGeom>
              <a:avLst/>
              <a:gdLst/>
              <a:ahLst/>
              <a:cxnLst/>
              <a:rect l="0" t="0" r="0" b="0"/>
              <a:pathLst>
                <a:path w="57108" h="235616">
                  <a:moveTo>
                    <a:pt x="42819" y="235615"/>
                  </a:moveTo>
                  <a:lnTo>
                    <a:pt x="42819" y="229464"/>
                  </a:lnTo>
                  <a:lnTo>
                    <a:pt x="42025" y="229133"/>
                  </a:lnTo>
                  <a:lnTo>
                    <a:pt x="39026" y="228766"/>
                  </a:lnTo>
                  <a:lnTo>
                    <a:pt x="37909" y="227874"/>
                  </a:lnTo>
                  <a:lnTo>
                    <a:pt x="30962" y="211394"/>
                  </a:lnTo>
                  <a:lnTo>
                    <a:pt x="18683" y="176713"/>
                  </a:lnTo>
                  <a:lnTo>
                    <a:pt x="9175" y="142516"/>
                  </a:lnTo>
                  <a:lnTo>
                    <a:pt x="2464" y="106997"/>
                  </a:lnTo>
                  <a:lnTo>
                    <a:pt x="287" y="71305"/>
                  </a:lnTo>
                  <a:lnTo>
                    <a:pt x="0" y="37706"/>
                  </a:lnTo>
                  <a:lnTo>
                    <a:pt x="770" y="27799"/>
                  </a:lnTo>
                  <a:lnTo>
                    <a:pt x="3758" y="20751"/>
                  </a:lnTo>
                  <a:lnTo>
                    <a:pt x="16749" y="4795"/>
                  </a:lnTo>
                  <a:lnTo>
                    <a:pt x="21443" y="2060"/>
                  </a:lnTo>
                  <a:lnTo>
                    <a:pt x="30665" y="520"/>
                  </a:lnTo>
                  <a:lnTo>
                    <a:pt x="44211" y="0"/>
                  </a:lnTo>
                  <a:lnTo>
                    <a:pt x="49523" y="2045"/>
                  </a:lnTo>
                  <a:lnTo>
                    <a:pt x="57107" y="7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33" name="SMARTInkShape-1247"/>
            <p:cNvSpPr/>
            <p:nvPr/>
          </p:nvSpPr>
          <p:spPr>
            <a:xfrm>
              <a:off x="7536656" y="1564481"/>
              <a:ext cx="106731" cy="350045"/>
            </a:xfrm>
            <a:custGeom>
              <a:avLst/>
              <a:gdLst/>
              <a:ahLst/>
              <a:cxnLst/>
              <a:rect l="0" t="0" r="0" b="0"/>
              <a:pathLst>
                <a:path w="106731" h="350045">
                  <a:moveTo>
                    <a:pt x="0" y="0"/>
                  </a:moveTo>
                  <a:lnTo>
                    <a:pt x="0" y="3793"/>
                  </a:lnTo>
                  <a:lnTo>
                    <a:pt x="794" y="4910"/>
                  </a:lnTo>
                  <a:lnTo>
                    <a:pt x="2117" y="5655"/>
                  </a:lnTo>
                  <a:lnTo>
                    <a:pt x="3793" y="6151"/>
                  </a:lnTo>
                  <a:lnTo>
                    <a:pt x="7771" y="10936"/>
                  </a:lnTo>
                  <a:lnTo>
                    <a:pt x="31922" y="46186"/>
                  </a:lnTo>
                  <a:lnTo>
                    <a:pt x="58822" y="81108"/>
                  </a:lnTo>
                  <a:lnTo>
                    <a:pt x="77204" y="114633"/>
                  </a:lnTo>
                  <a:lnTo>
                    <a:pt x="92374" y="150063"/>
                  </a:lnTo>
                  <a:lnTo>
                    <a:pt x="103916" y="185744"/>
                  </a:lnTo>
                  <a:lnTo>
                    <a:pt x="106730" y="221457"/>
                  </a:lnTo>
                  <a:lnTo>
                    <a:pt x="104984" y="251521"/>
                  </a:lnTo>
                  <a:lnTo>
                    <a:pt x="100634" y="264187"/>
                  </a:lnTo>
                  <a:lnTo>
                    <a:pt x="76850" y="299891"/>
                  </a:lnTo>
                  <a:lnTo>
                    <a:pt x="63781" y="312165"/>
                  </a:lnTo>
                  <a:lnTo>
                    <a:pt x="30019" y="328423"/>
                  </a:lnTo>
                  <a:lnTo>
                    <a:pt x="13603" y="338100"/>
                  </a:lnTo>
                  <a:lnTo>
                    <a:pt x="0" y="3500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34" name="SMARTInkShape-1248"/>
            <p:cNvSpPr/>
            <p:nvPr/>
          </p:nvSpPr>
          <p:spPr>
            <a:xfrm>
              <a:off x="7450931" y="1728951"/>
              <a:ext cx="92744" cy="214142"/>
            </a:xfrm>
            <a:custGeom>
              <a:avLst/>
              <a:gdLst/>
              <a:ahLst/>
              <a:cxnLst/>
              <a:rect l="0" t="0" r="0" b="0"/>
              <a:pathLst>
                <a:path w="92744" h="214142">
                  <a:moveTo>
                    <a:pt x="42863" y="207005"/>
                  </a:moveTo>
                  <a:lnTo>
                    <a:pt x="39070" y="207005"/>
                  </a:lnTo>
                  <a:lnTo>
                    <a:pt x="37953" y="207799"/>
                  </a:lnTo>
                  <a:lnTo>
                    <a:pt x="37208" y="209122"/>
                  </a:lnTo>
                  <a:lnTo>
                    <a:pt x="35806" y="213855"/>
                  </a:lnTo>
                  <a:lnTo>
                    <a:pt x="41878" y="214123"/>
                  </a:lnTo>
                  <a:lnTo>
                    <a:pt x="38778" y="214141"/>
                  </a:lnTo>
                  <a:lnTo>
                    <a:pt x="37758" y="213350"/>
                  </a:lnTo>
                  <a:lnTo>
                    <a:pt x="36625" y="210354"/>
                  </a:lnTo>
                  <a:lnTo>
                    <a:pt x="33721" y="197559"/>
                  </a:lnTo>
                  <a:lnTo>
                    <a:pt x="24344" y="174952"/>
                  </a:lnTo>
                  <a:lnTo>
                    <a:pt x="18022" y="142254"/>
                  </a:lnTo>
                  <a:lnTo>
                    <a:pt x="15026" y="109136"/>
                  </a:lnTo>
                  <a:lnTo>
                    <a:pt x="16550" y="78841"/>
                  </a:lnTo>
                  <a:lnTo>
                    <a:pt x="26492" y="43549"/>
                  </a:lnTo>
                  <a:lnTo>
                    <a:pt x="42881" y="9286"/>
                  </a:lnTo>
                  <a:lnTo>
                    <a:pt x="47633" y="4036"/>
                  </a:lnTo>
                  <a:lnTo>
                    <a:pt x="52391" y="1703"/>
                  </a:lnTo>
                  <a:lnTo>
                    <a:pt x="72826" y="0"/>
                  </a:lnTo>
                  <a:lnTo>
                    <a:pt x="78140" y="2026"/>
                  </a:lnTo>
                  <a:lnTo>
                    <a:pt x="88020" y="9794"/>
                  </a:lnTo>
                  <a:lnTo>
                    <a:pt x="90713" y="14316"/>
                  </a:lnTo>
                  <a:lnTo>
                    <a:pt x="92230" y="23441"/>
                  </a:lnTo>
                  <a:lnTo>
                    <a:pt x="92743" y="36955"/>
                  </a:lnTo>
                  <a:lnTo>
                    <a:pt x="89039" y="48582"/>
                  </a:lnTo>
                  <a:lnTo>
                    <a:pt x="79882" y="61823"/>
                  </a:lnTo>
                  <a:lnTo>
                    <a:pt x="63610" y="76786"/>
                  </a:lnTo>
                  <a:lnTo>
                    <a:pt x="41316" y="87620"/>
                  </a:lnTo>
                  <a:lnTo>
                    <a:pt x="16828" y="94152"/>
                  </a:lnTo>
                  <a:lnTo>
                    <a:pt x="10654" y="97317"/>
                  </a:lnTo>
                  <a:lnTo>
                    <a:pt x="0" y="998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35" name="SMARTInkShape-1249"/>
            <p:cNvSpPr/>
            <p:nvPr/>
          </p:nvSpPr>
          <p:spPr>
            <a:xfrm>
              <a:off x="7022306" y="1614488"/>
              <a:ext cx="250033" cy="128585"/>
            </a:xfrm>
            <a:custGeom>
              <a:avLst/>
              <a:gdLst/>
              <a:ahLst/>
              <a:cxnLst/>
              <a:rect l="0" t="0" r="0" b="0"/>
              <a:pathLst>
                <a:path w="250033" h="128585">
                  <a:moveTo>
                    <a:pt x="0" y="28575"/>
                  </a:moveTo>
                  <a:lnTo>
                    <a:pt x="3793" y="32367"/>
                  </a:lnTo>
                  <a:lnTo>
                    <a:pt x="5655" y="36345"/>
                  </a:lnTo>
                  <a:lnTo>
                    <a:pt x="10849" y="56216"/>
                  </a:lnTo>
                  <a:lnTo>
                    <a:pt x="19489" y="71001"/>
                  </a:lnTo>
                  <a:lnTo>
                    <a:pt x="24840" y="84668"/>
                  </a:lnTo>
                  <a:lnTo>
                    <a:pt x="33738" y="99559"/>
                  </a:lnTo>
                  <a:lnTo>
                    <a:pt x="35632" y="104573"/>
                  </a:lnTo>
                  <a:lnTo>
                    <a:pt x="48685" y="120024"/>
                  </a:lnTo>
                  <a:lnTo>
                    <a:pt x="49419" y="122929"/>
                  </a:lnTo>
                  <a:lnTo>
                    <a:pt x="49614" y="124815"/>
                  </a:lnTo>
                  <a:lnTo>
                    <a:pt x="50539" y="126072"/>
                  </a:lnTo>
                  <a:lnTo>
                    <a:pt x="51949" y="126911"/>
                  </a:lnTo>
                  <a:lnTo>
                    <a:pt x="57259" y="128366"/>
                  </a:lnTo>
                  <a:lnTo>
                    <a:pt x="74142" y="128584"/>
                  </a:lnTo>
                  <a:lnTo>
                    <a:pt x="78725" y="126469"/>
                  </a:lnTo>
                  <a:lnTo>
                    <a:pt x="83408" y="123677"/>
                  </a:lnTo>
                  <a:lnTo>
                    <a:pt x="88135" y="122436"/>
                  </a:lnTo>
                  <a:lnTo>
                    <a:pt x="89713" y="121311"/>
                  </a:lnTo>
                  <a:lnTo>
                    <a:pt x="90765" y="119768"/>
                  </a:lnTo>
                  <a:lnTo>
                    <a:pt x="91467" y="117945"/>
                  </a:lnTo>
                  <a:lnTo>
                    <a:pt x="92728" y="116730"/>
                  </a:lnTo>
                  <a:lnTo>
                    <a:pt x="100455" y="112663"/>
                  </a:lnTo>
                  <a:lnTo>
                    <a:pt x="132837" y="88704"/>
                  </a:lnTo>
                  <a:lnTo>
                    <a:pt x="165350" y="69079"/>
                  </a:lnTo>
                  <a:lnTo>
                    <a:pt x="198726" y="40775"/>
                  </a:lnTo>
                  <a:lnTo>
                    <a:pt x="223770" y="23035"/>
                  </a:lnTo>
                  <a:lnTo>
                    <a:pt x="241381" y="1706"/>
                  </a:lnTo>
                  <a:lnTo>
                    <a:pt x="244335" y="758"/>
                  </a:lnTo>
                  <a:lnTo>
                    <a:pt x="2500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36" name="SMARTInkShape-1250"/>
            <p:cNvSpPr/>
            <p:nvPr/>
          </p:nvSpPr>
          <p:spPr>
            <a:xfrm>
              <a:off x="7018468" y="1928900"/>
              <a:ext cx="161002" cy="85305"/>
            </a:xfrm>
            <a:custGeom>
              <a:avLst/>
              <a:gdLst/>
              <a:ahLst/>
              <a:cxnLst/>
              <a:rect l="0" t="0" r="0" b="0"/>
              <a:pathLst>
                <a:path w="161002" h="85305">
                  <a:moveTo>
                    <a:pt x="46701" y="7056"/>
                  </a:moveTo>
                  <a:lnTo>
                    <a:pt x="39852" y="207"/>
                  </a:lnTo>
                  <a:lnTo>
                    <a:pt x="35852" y="0"/>
                  </a:lnTo>
                  <a:lnTo>
                    <a:pt x="31825" y="2068"/>
                  </a:lnTo>
                  <a:lnTo>
                    <a:pt x="29640" y="3731"/>
                  </a:lnTo>
                  <a:lnTo>
                    <a:pt x="8590" y="34404"/>
                  </a:lnTo>
                  <a:lnTo>
                    <a:pt x="463" y="55776"/>
                  </a:lnTo>
                  <a:lnTo>
                    <a:pt x="0" y="59380"/>
                  </a:lnTo>
                  <a:lnTo>
                    <a:pt x="3641" y="70836"/>
                  </a:lnTo>
                  <a:lnTo>
                    <a:pt x="7572" y="71198"/>
                  </a:lnTo>
                  <a:lnTo>
                    <a:pt x="11584" y="69166"/>
                  </a:lnTo>
                  <a:lnTo>
                    <a:pt x="34805" y="47500"/>
                  </a:lnTo>
                  <a:lnTo>
                    <a:pt x="44322" y="33889"/>
                  </a:lnTo>
                  <a:lnTo>
                    <a:pt x="50670" y="29294"/>
                  </a:lnTo>
                  <a:lnTo>
                    <a:pt x="52434" y="25406"/>
                  </a:lnTo>
                  <a:lnTo>
                    <a:pt x="54492" y="25640"/>
                  </a:lnTo>
                  <a:lnTo>
                    <a:pt x="72429" y="40248"/>
                  </a:lnTo>
                  <a:lnTo>
                    <a:pt x="77450" y="45092"/>
                  </a:lnTo>
                  <a:lnTo>
                    <a:pt x="80211" y="52007"/>
                  </a:lnTo>
                  <a:lnTo>
                    <a:pt x="82232" y="59578"/>
                  </a:lnTo>
                  <a:lnTo>
                    <a:pt x="87880" y="70906"/>
                  </a:lnTo>
                  <a:lnTo>
                    <a:pt x="89555" y="85304"/>
                  </a:lnTo>
                  <a:lnTo>
                    <a:pt x="89561" y="81746"/>
                  </a:lnTo>
                  <a:lnTo>
                    <a:pt x="91679" y="77823"/>
                  </a:lnTo>
                  <a:lnTo>
                    <a:pt x="94472" y="73433"/>
                  </a:lnTo>
                  <a:lnTo>
                    <a:pt x="96045" y="65705"/>
                  </a:lnTo>
                  <a:lnTo>
                    <a:pt x="97305" y="54508"/>
                  </a:lnTo>
                  <a:lnTo>
                    <a:pt x="102352" y="45810"/>
                  </a:lnTo>
                  <a:lnTo>
                    <a:pt x="122130" y="23742"/>
                  </a:lnTo>
                  <a:lnTo>
                    <a:pt x="123881" y="18970"/>
                  </a:lnTo>
                  <a:lnTo>
                    <a:pt x="125935" y="17380"/>
                  </a:lnTo>
                  <a:lnTo>
                    <a:pt x="132451" y="15613"/>
                  </a:lnTo>
                  <a:lnTo>
                    <a:pt x="148776" y="13685"/>
                  </a:lnTo>
                  <a:lnTo>
                    <a:pt x="161001" y="70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542" name="SMARTInkShape-Group134"/>
          <p:cNvGrpSpPr/>
          <p:nvPr/>
        </p:nvGrpSpPr>
        <p:grpSpPr>
          <a:xfrm>
            <a:off x="7854009" y="450056"/>
            <a:ext cx="368448" cy="392452"/>
            <a:chOff x="7854009" y="450056"/>
            <a:chExt cx="368448" cy="392452"/>
          </a:xfrm>
        </p:grpSpPr>
        <p:sp>
          <p:nvSpPr>
            <p:cNvPr id="538" name="SMARTInkShape-1251"/>
            <p:cNvSpPr/>
            <p:nvPr/>
          </p:nvSpPr>
          <p:spPr>
            <a:xfrm>
              <a:off x="8172450" y="471488"/>
              <a:ext cx="50007" cy="250032"/>
            </a:xfrm>
            <a:custGeom>
              <a:avLst/>
              <a:gdLst/>
              <a:ahLst/>
              <a:cxnLst/>
              <a:rect l="0" t="0" r="0" b="0"/>
              <a:pathLst>
                <a:path w="50007" h="250032">
                  <a:moveTo>
                    <a:pt x="50006" y="0"/>
                  </a:moveTo>
                  <a:lnTo>
                    <a:pt x="43855" y="26036"/>
                  </a:lnTo>
                  <a:lnTo>
                    <a:pt x="39157" y="58547"/>
                  </a:lnTo>
                  <a:lnTo>
                    <a:pt x="34055" y="90936"/>
                  </a:lnTo>
                  <a:lnTo>
                    <a:pt x="23593" y="122129"/>
                  </a:lnTo>
                  <a:lnTo>
                    <a:pt x="15670" y="153460"/>
                  </a:lnTo>
                  <a:lnTo>
                    <a:pt x="7886" y="188041"/>
                  </a:lnTo>
                  <a:lnTo>
                    <a:pt x="6570" y="201589"/>
                  </a:lnTo>
                  <a:lnTo>
                    <a:pt x="1533" y="215797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39" name="SMARTInkShape-1252"/>
            <p:cNvSpPr/>
            <p:nvPr/>
          </p:nvSpPr>
          <p:spPr>
            <a:xfrm>
              <a:off x="8143885" y="450056"/>
              <a:ext cx="71429" cy="171442"/>
            </a:xfrm>
            <a:custGeom>
              <a:avLst/>
              <a:gdLst/>
              <a:ahLst/>
              <a:cxnLst/>
              <a:rect l="0" t="0" r="0" b="0"/>
              <a:pathLst>
                <a:path w="71429" h="171442">
                  <a:moveTo>
                    <a:pt x="21421" y="0"/>
                  </a:moveTo>
                  <a:lnTo>
                    <a:pt x="20628" y="31318"/>
                  </a:lnTo>
                  <a:lnTo>
                    <a:pt x="14939" y="64473"/>
                  </a:lnTo>
                  <a:lnTo>
                    <a:pt x="10572" y="93990"/>
                  </a:lnTo>
                  <a:lnTo>
                    <a:pt x="1285" y="128245"/>
                  </a:lnTo>
                  <a:lnTo>
                    <a:pt x="12" y="163254"/>
                  </a:lnTo>
                  <a:lnTo>
                    <a:pt x="0" y="167278"/>
                  </a:lnTo>
                  <a:lnTo>
                    <a:pt x="791" y="168669"/>
                  </a:lnTo>
                  <a:lnTo>
                    <a:pt x="2111" y="169596"/>
                  </a:lnTo>
                  <a:lnTo>
                    <a:pt x="7762" y="170901"/>
                  </a:lnTo>
                  <a:lnTo>
                    <a:pt x="40901" y="171441"/>
                  </a:lnTo>
                  <a:lnTo>
                    <a:pt x="48070" y="169329"/>
                  </a:lnTo>
                  <a:lnTo>
                    <a:pt x="54697" y="166539"/>
                  </a:lnTo>
                  <a:lnTo>
                    <a:pt x="71428" y="1643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40" name="SMARTInkShape-1253"/>
            <p:cNvSpPr/>
            <p:nvPr/>
          </p:nvSpPr>
          <p:spPr>
            <a:xfrm>
              <a:off x="8036719" y="571500"/>
              <a:ext cx="92870" cy="234296"/>
            </a:xfrm>
            <a:custGeom>
              <a:avLst/>
              <a:gdLst/>
              <a:ahLst/>
              <a:cxnLst/>
              <a:rect l="0" t="0" r="0" b="0"/>
              <a:pathLst>
                <a:path w="92870" h="234296">
                  <a:moveTo>
                    <a:pt x="92869" y="0"/>
                  </a:moveTo>
                  <a:lnTo>
                    <a:pt x="82926" y="0"/>
                  </a:lnTo>
                  <a:lnTo>
                    <a:pt x="78395" y="2117"/>
                  </a:lnTo>
                  <a:lnTo>
                    <a:pt x="61741" y="12979"/>
                  </a:lnTo>
                  <a:lnTo>
                    <a:pt x="34416" y="47760"/>
                  </a:lnTo>
                  <a:lnTo>
                    <a:pt x="24819" y="61792"/>
                  </a:lnTo>
                  <a:lnTo>
                    <a:pt x="21564" y="83984"/>
                  </a:lnTo>
                  <a:lnTo>
                    <a:pt x="22313" y="84564"/>
                  </a:lnTo>
                  <a:lnTo>
                    <a:pt x="25263" y="85209"/>
                  </a:lnTo>
                  <a:lnTo>
                    <a:pt x="29220" y="83379"/>
                  </a:lnTo>
                  <a:lnTo>
                    <a:pt x="33624" y="80714"/>
                  </a:lnTo>
                  <a:lnTo>
                    <a:pt x="40566" y="78419"/>
                  </a:lnTo>
                  <a:lnTo>
                    <a:pt x="47650" y="73859"/>
                  </a:lnTo>
                  <a:lnTo>
                    <a:pt x="54776" y="72155"/>
                  </a:lnTo>
                  <a:lnTo>
                    <a:pt x="59534" y="71756"/>
                  </a:lnTo>
                  <a:lnTo>
                    <a:pt x="64295" y="73696"/>
                  </a:lnTo>
                  <a:lnTo>
                    <a:pt x="66676" y="75324"/>
                  </a:lnTo>
                  <a:lnTo>
                    <a:pt x="68263" y="77204"/>
                  </a:lnTo>
                  <a:lnTo>
                    <a:pt x="82746" y="110636"/>
                  </a:lnTo>
                  <a:lnTo>
                    <a:pt x="85463" y="145415"/>
                  </a:lnTo>
                  <a:lnTo>
                    <a:pt x="84908" y="180257"/>
                  </a:lnTo>
                  <a:lnTo>
                    <a:pt x="72723" y="215255"/>
                  </a:lnTo>
                  <a:lnTo>
                    <a:pt x="68026" y="223411"/>
                  </a:lnTo>
                  <a:lnTo>
                    <a:pt x="57815" y="230855"/>
                  </a:lnTo>
                  <a:lnTo>
                    <a:pt x="48528" y="234295"/>
                  </a:lnTo>
                  <a:lnTo>
                    <a:pt x="45845" y="233984"/>
                  </a:lnTo>
                  <a:lnTo>
                    <a:pt x="33721" y="229899"/>
                  </a:lnTo>
                  <a:lnTo>
                    <a:pt x="26099" y="228383"/>
                  </a:lnTo>
                  <a:lnTo>
                    <a:pt x="17346" y="223068"/>
                  </a:lnTo>
                  <a:lnTo>
                    <a:pt x="0" y="207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41" name="SMARTInkShape-1254"/>
            <p:cNvSpPr/>
            <p:nvPr/>
          </p:nvSpPr>
          <p:spPr>
            <a:xfrm>
              <a:off x="7854009" y="614846"/>
              <a:ext cx="181194" cy="227662"/>
            </a:xfrm>
            <a:custGeom>
              <a:avLst/>
              <a:gdLst/>
              <a:ahLst/>
              <a:cxnLst/>
              <a:rect l="0" t="0" r="0" b="0"/>
              <a:pathLst>
                <a:path w="181194" h="227662">
                  <a:moveTo>
                    <a:pt x="4116" y="28092"/>
                  </a:moveTo>
                  <a:lnTo>
                    <a:pt x="323" y="31884"/>
                  </a:lnTo>
                  <a:lnTo>
                    <a:pt x="0" y="33795"/>
                  </a:lnTo>
                  <a:lnTo>
                    <a:pt x="578" y="35862"/>
                  </a:lnTo>
                  <a:lnTo>
                    <a:pt x="1757" y="38035"/>
                  </a:lnTo>
                  <a:lnTo>
                    <a:pt x="3805" y="57349"/>
                  </a:lnTo>
                  <a:lnTo>
                    <a:pt x="4772" y="66495"/>
                  </a:lnTo>
                  <a:lnTo>
                    <a:pt x="11379" y="100496"/>
                  </a:lnTo>
                  <a:lnTo>
                    <a:pt x="21113" y="135375"/>
                  </a:lnTo>
                  <a:lnTo>
                    <a:pt x="24964" y="168867"/>
                  </a:lnTo>
                  <a:lnTo>
                    <a:pt x="26081" y="179558"/>
                  </a:lnTo>
                  <a:lnTo>
                    <a:pt x="38537" y="214763"/>
                  </a:lnTo>
                  <a:lnTo>
                    <a:pt x="39801" y="227661"/>
                  </a:lnTo>
                  <a:lnTo>
                    <a:pt x="39834" y="193827"/>
                  </a:lnTo>
                  <a:lnTo>
                    <a:pt x="39835" y="161087"/>
                  </a:lnTo>
                  <a:lnTo>
                    <a:pt x="39835" y="127744"/>
                  </a:lnTo>
                  <a:lnTo>
                    <a:pt x="40629" y="95342"/>
                  </a:lnTo>
                  <a:lnTo>
                    <a:pt x="45986" y="63102"/>
                  </a:lnTo>
                  <a:lnTo>
                    <a:pt x="50771" y="51325"/>
                  </a:lnTo>
                  <a:lnTo>
                    <a:pt x="70570" y="27036"/>
                  </a:lnTo>
                  <a:lnTo>
                    <a:pt x="96642" y="7776"/>
                  </a:lnTo>
                  <a:lnTo>
                    <a:pt x="106358" y="3187"/>
                  </a:lnTo>
                  <a:lnTo>
                    <a:pt x="134095" y="0"/>
                  </a:lnTo>
                  <a:lnTo>
                    <a:pt x="143376" y="1848"/>
                  </a:lnTo>
                  <a:lnTo>
                    <a:pt x="150940" y="6109"/>
                  </a:lnTo>
                  <a:lnTo>
                    <a:pt x="172382" y="25933"/>
                  </a:lnTo>
                  <a:lnTo>
                    <a:pt x="179297" y="37594"/>
                  </a:lnTo>
                  <a:lnTo>
                    <a:pt x="181193" y="43692"/>
                  </a:lnTo>
                  <a:lnTo>
                    <a:pt x="180904" y="46429"/>
                  </a:lnTo>
                  <a:lnTo>
                    <a:pt x="170436" y="66276"/>
                  </a:lnTo>
                  <a:lnTo>
                    <a:pt x="165877" y="72314"/>
                  </a:lnTo>
                  <a:lnTo>
                    <a:pt x="136399" y="89150"/>
                  </a:lnTo>
                  <a:lnTo>
                    <a:pt x="125560" y="923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551" name="SMARTInkShape-Group135"/>
          <p:cNvGrpSpPr/>
          <p:nvPr/>
        </p:nvGrpSpPr>
        <p:grpSpPr>
          <a:xfrm>
            <a:off x="5093494" y="800100"/>
            <a:ext cx="628651" cy="292895"/>
            <a:chOff x="5093494" y="800100"/>
            <a:chExt cx="628651" cy="292895"/>
          </a:xfrm>
        </p:grpSpPr>
        <p:sp>
          <p:nvSpPr>
            <p:cNvPr id="543" name="SMARTInkShape-1255"/>
            <p:cNvSpPr/>
            <p:nvPr/>
          </p:nvSpPr>
          <p:spPr>
            <a:xfrm>
              <a:off x="5616104" y="800100"/>
              <a:ext cx="106041" cy="171451"/>
            </a:xfrm>
            <a:custGeom>
              <a:avLst/>
              <a:gdLst/>
              <a:ahLst/>
              <a:cxnLst/>
              <a:rect l="0" t="0" r="0" b="0"/>
              <a:pathLst>
                <a:path w="106041" h="171451">
                  <a:moveTo>
                    <a:pt x="6027" y="0"/>
                  </a:moveTo>
                  <a:lnTo>
                    <a:pt x="15970" y="0"/>
                  </a:lnTo>
                  <a:lnTo>
                    <a:pt x="20500" y="2117"/>
                  </a:lnTo>
                  <a:lnTo>
                    <a:pt x="22820" y="3792"/>
                  </a:lnTo>
                  <a:lnTo>
                    <a:pt x="47923" y="34491"/>
                  </a:lnTo>
                  <a:lnTo>
                    <a:pt x="57423" y="51759"/>
                  </a:lnTo>
                  <a:lnTo>
                    <a:pt x="62041" y="73224"/>
                  </a:lnTo>
                  <a:lnTo>
                    <a:pt x="63111" y="107121"/>
                  </a:lnTo>
                  <a:lnTo>
                    <a:pt x="63133" y="111896"/>
                  </a:lnTo>
                  <a:lnTo>
                    <a:pt x="61560" y="115872"/>
                  </a:lnTo>
                  <a:lnTo>
                    <a:pt x="39534" y="144139"/>
                  </a:lnTo>
                  <a:lnTo>
                    <a:pt x="34677" y="147405"/>
                  </a:lnTo>
                  <a:lnTo>
                    <a:pt x="27481" y="149244"/>
                  </a:lnTo>
                  <a:lnTo>
                    <a:pt x="10791" y="149973"/>
                  </a:lnTo>
                  <a:lnTo>
                    <a:pt x="9203" y="149195"/>
                  </a:lnTo>
                  <a:lnTo>
                    <a:pt x="8145" y="147882"/>
                  </a:lnTo>
                  <a:lnTo>
                    <a:pt x="6175" y="144307"/>
                  </a:lnTo>
                  <a:lnTo>
                    <a:pt x="0" y="137017"/>
                  </a:lnTo>
                  <a:lnTo>
                    <a:pt x="422" y="135795"/>
                  </a:lnTo>
                  <a:lnTo>
                    <a:pt x="5132" y="129693"/>
                  </a:lnTo>
                  <a:lnTo>
                    <a:pt x="21451" y="136504"/>
                  </a:lnTo>
                  <a:lnTo>
                    <a:pt x="53719" y="152445"/>
                  </a:lnTo>
                  <a:lnTo>
                    <a:pt x="85245" y="164312"/>
                  </a:lnTo>
                  <a:lnTo>
                    <a:pt x="10604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44" name="SMARTInkShape-1256"/>
            <p:cNvSpPr/>
            <p:nvPr/>
          </p:nvSpPr>
          <p:spPr>
            <a:xfrm>
              <a:off x="5472113" y="935989"/>
              <a:ext cx="57151" cy="56964"/>
            </a:xfrm>
            <a:custGeom>
              <a:avLst/>
              <a:gdLst/>
              <a:ahLst/>
              <a:cxnLst/>
              <a:rect l="0" t="0" r="0" b="0"/>
              <a:pathLst>
                <a:path w="57151" h="56964">
                  <a:moveTo>
                    <a:pt x="0" y="28417"/>
                  </a:moveTo>
                  <a:lnTo>
                    <a:pt x="0" y="38360"/>
                  </a:lnTo>
                  <a:lnTo>
                    <a:pt x="2116" y="42891"/>
                  </a:lnTo>
                  <a:lnTo>
                    <a:pt x="6150" y="48474"/>
                  </a:lnTo>
                  <a:lnTo>
                    <a:pt x="7056" y="55879"/>
                  </a:lnTo>
                  <a:lnTo>
                    <a:pt x="6291" y="56250"/>
                  </a:lnTo>
                  <a:lnTo>
                    <a:pt x="291" y="56963"/>
                  </a:lnTo>
                  <a:lnTo>
                    <a:pt x="25" y="47047"/>
                  </a:lnTo>
                  <a:lnTo>
                    <a:pt x="2128" y="42518"/>
                  </a:lnTo>
                  <a:lnTo>
                    <a:pt x="3799" y="40199"/>
                  </a:lnTo>
                  <a:lnTo>
                    <a:pt x="12651" y="12256"/>
                  </a:lnTo>
                  <a:lnTo>
                    <a:pt x="16999" y="5889"/>
                  </a:lnTo>
                  <a:lnTo>
                    <a:pt x="21578" y="2530"/>
                  </a:lnTo>
                  <a:lnTo>
                    <a:pt x="28618" y="639"/>
                  </a:lnTo>
                  <a:lnTo>
                    <a:pt x="38108" y="0"/>
                  </a:lnTo>
                  <a:lnTo>
                    <a:pt x="39692" y="741"/>
                  </a:lnTo>
                  <a:lnTo>
                    <a:pt x="40749" y="2029"/>
                  </a:lnTo>
                  <a:lnTo>
                    <a:pt x="42717" y="5577"/>
                  </a:lnTo>
                  <a:lnTo>
                    <a:pt x="46237" y="9799"/>
                  </a:lnTo>
                  <a:lnTo>
                    <a:pt x="48331" y="16438"/>
                  </a:lnTo>
                  <a:lnTo>
                    <a:pt x="50055" y="23887"/>
                  </a:lnTo>
                  <a:lnTo>
                    <a:pt x="55513" y="35137"/>
                  </a:lnTo>
                  <a:lnTo>
                    <a:pt x="57150" y="498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45" name="SMARTInkShape-1257"/>
            <p:cNvSpPr/>
            <p:nvPr/>
          </p:nvSpPr>
          <p:spPr>
            <a:xfrm>
              <a:off x="5422426" y="935831"/>
              <a:ext cx="55395" cy="63875"/>
            </a:xfrm>
            <a:custGeom>
              <a:avLst/>
              <a:gdLst/>
              <a:ahLst/>
              <a:cxnLst/>
              <a:rect l="0" t="0" r="0" b="0"/>
              <a:pathLst>
                <a:path w="55395" h="63875">
                  <a:moveTo>
                    <a:pt x="13968" y="7144"/>
                  </a:moveTo>
                  <a:lnTo>
                    <a:pt x="10176" y="10936"/>
                  </a:lnTo>
                  <a:lnTo>
                    <a:pt x="8313" y="14915"/>
                  </a:lnTo>
                  <a:lnTo>
                    <a:pt x="0" y="44961"/>
                  </a:lnTo>
                  <a:lnTo>
                    <a:pt x="1939" y="49881"/>
                  </a:lnTo>
                  <a:lnTo>
                    <a:pt x="4653" y="54713"/>
                  </a:lnTo>
                  <a:lnTo>
                    <a:pt x="5859" y="59507"/>
                  </a:lnTo>
                  <a:lnTo>
                    <a:pt x="6974" y="61102"/>
                  </a:lnTo>
                  <a:lnTo>
                    <a:pt x="8511" y="62166"/>
                  </a:lnTo>
                  <a:lnTo>
                    <a:pt x="12336" y="63348"/>
                  </a:lnTo>
                  <a:lnTo>
                    <a:pt x="16682" y="63874"/>
                  </a:lnTo>
                  <a:lnTo>
                    <a:pt x="23376" y="59874"/>
                  </a:lnTo>
                  <a:lnTo>
                    <a:pt x="44639" y="40641"/>
                  </a:lnTo>
                  <a:lnTo>
                    <a:pt x="53599" y="26079"/>
                  </a:lnTo>
                  <a:lnTo>
                    <a:pt x="55394" y="20057"/>
                  </a:lnTo>
                  <a:lnTo>
                    <a:pt x="55079" y="17340"/>
                  </a:lnTo>
                  <a:lnTo>
                    <a:pt x="49471" y="3234"/>
                  </a:lnTo>
                  <a:lnTo>
                    <a:pt x="47955" y="2156"/>
                  </a:lnTo>
                  <a:lnTo>
                    <a:pt x="4254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46" name="SMARTInkShape-1258"/>
            <p:cNvSpPr/>
            <p:nvPr/>
          </p:nvSpPr>
          <p:spPr>
            <a:xfrm>
              <a:off x="5272088" y="971558"/>
              <a:ext cx="106815" cy="35712"/>
            </a:xfrm>
            <a:custGeom>
              <a:avLst/>
              <a:gdLst/>
              <a:ahLst/>
              <a:cxnLst/>
              <a:rect l="0" t="0" r="0" b="0"/>
              <a:pathLst>
                <a:path w="106815" h="35712">
                  <a:moveTo>
                    <a:pt x="0" y="28567"/>
                  </a:moveTo>
                  <a:lnTo>
                    <a:pt x="0" y="24775"/>
                  </a:lnTo>
                  <a:lnTo>
                    <a:pt x="4233" y="20796"/>
                  </a:lnTo>
                  <a:lnTo>
                    <a:pt x="10612" y="17176"/>
                  </a:lnTo>
                  <a:lnTo>
                    <a:pt x="40848" y="8242"/>
                  </a:lnTo>
                  <a:lnTo>
                    <a:pt x="64341" y="5165"/>
                  </a:lnTo>
                  <a:lnTo>
                    <a:pt x="78595" y="1525"/>
                  </a:lnTo>
                  <a:lnTo>
                    <a:pt x="106002" y="0"/>
                  </a:lnTo>
                  <a:lnTo>
                    <a:pt x="106387" y="791"/>
                  </a:lnTo>
                  <a:lnTo>
                    <a:pt x="106814" y="3787"/>
                  </a:lnTo>
                  <a:lnTo>
                    <a:pt x="104887" y="7764"/>
                  </a:lnTo>
                  <a:lnTo>
                    <a:pt x="102179" y="12177"/>
                  </a:lnTo>
                  <a:lnTo>
                    <a:pt x="100440" y="21478"/>
                  </a:lnTo>
                  <a:lnTo>
                    <a:pt x="100297" y="23841"/>
                  </a:lnTo>
                  <a:lnTo>
                    <a:pt x="98022" y="28583"/>
                  </a:lnTo>
                  <a:lnTo>
                    <a:pt x="92868" y="357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47" name="SMARTInkShape-1259"/>
            <p:cNvSpPr/>
            <p:nvPr/>
          </p:nvSpPr>
          <p:spPr>
            <a:xfrm>
              <a:off x="5322094" y="892969"/>
              <a:ext cx="7145" cy="142876"/>
            </a:xfrm>
            <a:custGeom>
              <a:avLst/>
              <a:gdLst/>
              <a:ahLst/>
              <a:cxnLst/>
              <a:rect l="0" t="0" r="0" b="0"/>
              <a:pathLst>
                <a:path w="7145" h="142876">
                  <a:moveTo>
                    <a:pt x="7144" y="0"/>
                  </a:moveTo>
                  <a:lnTo>
                    <a:pt x="3351" y="0"/>
                  </a:lnTo>
                  <a:lnTo>
                    <a:pt x="2234" y="794"/>
                  </a:lnTo>
                  <a:lnTo>
                    <a:pt x="1489" y="2116"/>
                  </a:lnTo>
                  <a:lnTo>
                    <a:pt x="294" y="9943"/>
                  </a:lnTo>
                  <a:lnTo>
                    <a:pt x="17" y="43312"/>
                  </a:lnTo>
                  <a:lnTo>
                    <a:pt x="1" y="78468"/>
                  </a:lnTo>
                  <a:lnTo>
                    <a:pt x="0" y="111912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48" name="SMARTInkShape-1260"/>
            <p:cNvSpPr/>
            <p:nvPr/>
          </p:nvSpPr>
          <p:spPr>
            <a:xfrm>
              <a:off x="5225427" y="985838"/>
              <a:ext cx="39518" cy="63170"/>
            </a:xfrm>
            <a:custGeom>
              <a:avLst/>
              <a:gdLst/>
              <a:ahLst/>
              <a:cxnLst/>
              <a:rect l="0" t="0" r="0" b="0"/>
              <a:pathLst>
                <a:path w="39518" h="63170">
                  <a:moveTo>
                    <a:pt x="32373" y="0"/>
                  </a:moveTo>
                  <a:lnTo>
                    <a:pt x="28581" y="3792"/>
                  </a:lnTo>
                  <a:lnTo>
                    <a:pt x="26719" y="7770"/>
                  </a:lnTo>
                  <a:lnTo>
                    <a:pt x="26222" y="9943"/>
                  </a:lnTo>
                  <a:lnTo>
                    <a:pt x="21437" y="14473"/>
                  </a:lnTo>
                  <a:lnTo>
                    <a:pt x="9222" y="23849"/>
                  </a:lnTo>
                  <a:lnTo>
                    <a:pt x="6209" y="30708"/>
                  </a:lnTo>
                  <a:lnTo>
                    <a:pt x="4076" y="38254"/>
                  </a:lnTo>
                  <a:lnTo>
                    <a:pt x="482" y="44253"/>
                  </a:lnTo>
                  <a:lnTo>
                    <a:pt x="0" y="46965"/>
                  </a:lnTo>
                  <a:lnTo>
                    <a:pt x="472" y="49566"/>
                  </a:lnTo>
                  <a:lnTo>
                    <a:pt x="3141" y="55652"/>
                  </a:lnTo>
                  <a:lnTo>
                    <a:pt x="7395" y="60498"/>
                  </a:lnTo>
                  <a:lnTo>
                    <a:pt x="11482" y="62606"/>
                  </a:lnTo>
                  <a:lnTo>
                    <a:pt x="13683" y="63169"/>
                  </a:lnTo>
                  <a:lnTo>
                    <a:pt x="15945" y="62750"/>
                  </a:lnTo>
                  <a:lnTo>
                    <a:pt x="22919" y="58368"/>
                  </a:lnTo>
                  <a:lnTo>
                    <a:pt x="39517" y="428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49" name="SMARTInkShape-1261"/>
            <p:cNvSpPr/>
            <p:nvPr/>
          </p:nvSpPr>
          <p:spPr>
            <a:xfrm>
              <a:off x="5136687" y="1000241"/>
              <a:ext cx="49677" cy="63761"/>
            </a:xfrm>
            <a:custGeom>
              <a:avLst/>
              <a:gdLst/>
              <a:ahLst/>
              <a:cxnLst/>
              <a:rect l="0" t="0" r="0" b="0"/>
              <a:pathLst>
                <a:path w="49677" h="63761">
                  <a:moveTo>
                    <a:pt x="6813" y="42747"/>
                  </a:moveTo>
                  <a:lnTo>
                    <a:pt x="6813" y="36596"/>
                  </a:lnTo>
                  <a:lnTo>
                    <a:pt x="10605" y="32105"/>
                  </a:lnTo>
                  <a:lnTo>
                    <a:pt x="14584" y="30079"/>
                  </a:lnTo>
                  <a:lnTo>
                    <a:pt x="16756" y="29539"/>
                  </a:lnTo>
                  <a:lnTo>
                    <a:pt x="23606" y="24987"/>
                  </a:lnTo>
                  <a:lnTo>
                    <a:pt x="33031" y="17131"/>
                  </a:lnTo>
                  <a:lnTo>
                    <a:pt x="37780" y="15487"/>
                  </a:lnTo>
                  <a:lnTo>
                    <a:pt x="39364" y="14255"/>
                  </a:lnTo>
                  <a:lnTo>
                    <a:pt x="41124" y="10769"/>
                  </a:lnTo>
                  <a:lnTo>
                    <a:pt x="42495" y="276"/>
                  </a:lnTo>
                  <a:lnTo>
                    <a:pt x="38728" y="0"/>
                  </a:lnTo>
                  <a:lnTo>
                    <a:pt x="34756" y="2052"/>
                  </a:lnTo>
                  <a:lnTo>
                    <a:pt x="11565" y="23734"/>
                  </a:lnTo>
                  <a:lnTo>
                    <a:pt x="8925" y="28476"/>
                  </a:lnTo>
                  <a:lnTo>
                    <a:pt x="6958" y="33229"/>
                  </a:lnTo>
                  <a:lnTo>
                    <a:pt x="2181" y="40367"/>
                  </a:lnTo>
                  <a:lnTo>
                    <a:pt x="413" y="47510"/>
                  </a:lnTo>
                  <a:lnTo>
                    <a:pt x="0" y="52272"/>
                  </a:lnTo>
                  <a:lnTo>
                    <a:pt x="1933" y="57034"/>
                  </a:lnTo>
                  <a:lnTo>
                    <a:pt x="3560" y="59415"/>
                  </a:lnTo>
                  <a:lnTo>
                    <a:pt x="5438" y="61003"/>
                  </a:lnTo>
                  <a:lnTo>
                    <a:pt x="9642" y="62767"/>
                  </a:lnTo>
                  <a:lnTo>
                    <a:pt x="16471" y="63760"/>
                  </a:lnTo>
                  <a:lnTo>
                    <a:pt x="39496" y="56878"/>
                  </a:lnTo>
                  <a:lnTo>
                    <a:pt x="49676" y="49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50" name="SMARTInkShape-1262"/>
            <p:cNvSpPr/>
            <p:nvPr/>
          </p:nvSpPr>
          <p:spPr>
            <a:xfrm>
              <a:off x="5093494" y="900113"/>
              <a:ext cx="121445" cy="192882"/>
            </a:xfrm>
            <a:custGeom>
              <a:avLst/>
              <a:gdLst/>
              <a:ahLst/>
              <a:cxnLst/>
              <a:rect l="0" t="0" r="0" b="0"/>
              <a:pathLst>
                <a:path w="121445" h="192882">
                  <a:moveTo>
                    <a:pt x="121444" y="0"/>
                  </a:moveTo>
                  <a:lnTo>
                    <a:pt x="117651" y="0"/>
                  </a:lnTo>
                  <a:lnTo>
                    <a:pt x="113673" y="2116"/>
                  </a:lnTo>
                  <a:lnTo>
                    <a:pt x="82247" y="24835"/>
                  </a:lnTo>
                  <a:lnTo>
                    <a:pt x="48260" y="51683"/>
                  </a:lnTo>
                  <a:lnTo>
                    <a:pt x="34319" y="61792"/>
                  </a:lnTo>
                  <a:lnTo>
                    <a:pt x="17758" y="82601"/>
                  </a:lnTo>
                  <a:lnTo>
                    <a:pt x="15830" y="87776"/>
                  </a:lnTo>
                  <a:lnTo>
                    <a:pt x="16109" y="89473"/>
                  </a:lnTo>
                  <a:lnTo>
                    <a:pt x="17089" y="90605"/>
                  </a:lnTo>
                  <a:lnTo>
                    <a:pt x="18537" y="91359"/>
                  </a:lnTo>
                  <a:lnTo>
                    <a:pt x="19502" y="92656"/>
                  </a:lnTo>
                  <a:lnTo>
                    <a:pt x="20574" y="96214"/>
                  </a:lnTo>
                  <a:lnTo>
                    <a:pt x="21653" y="97480"/>
                  </a:lnTo>
                  <a:lnTo>
                    <a:pt x="51068" y="115831"/>
                  </a:lnTo>
                  <a:lnTo>
                    <a:pt x="53095" y="117702"/>
                  </a:lnTo>
                  <a:lnTo>
                    <a:pt x="55348" y="121897"/>
                  </a:lnTo>
                  <a:lnTo>
                    <a:pt x="56794" y="131058"/>
                  </a:lnTo>
                  <a:lnTo>
                    <a:pt x="50968" y="151414"/>
                  </a:lnTo>
                  <a:lnTo>
                    <a:pt x="46200" y="156724"/>
                  </a:lnTo>
                  <a:lnTo>
                    <a:pt x="12258" y="187816"/>
                  </a:lnTo>
                  <a:lnTo>
                    <a:pt x="7300" y="190630"/>
                  </a:lnTo>
                  <a:lnTo>
                    <a:pt x="0" y="192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570" name="SMARTInkShape-Group136"/>
          <p:cNvGrpSpPr/>
          <p:nvPr/>
        </p:nvGrpSpPr>
        <p:grpSpPr>
          <a:xfrm>
            <a:off x="4136318" y="2673638"/>
            <a:ext cx="1427254" cy="893967"/>
            <a:chOff x="4136318" y="2673638"/>
            <a:chExt cx="1427254" cy="893967"/>
          </a:xfrm>
        </p:grpSpPr>
        <p:sp>
          <p:nvSpPr>
            <p:cNvPr id="552" name="SMARTInkShape-1263"/>
            <p:cNvSpPr/>
            <p:nvPr/>
          </p:nvSpPr>
          <p:spPr>
            <a:xfrm>
              <a:off x="5086350" y="3207632"/>
              <a:ext cx="99914" cy="57034"/>
            </a:xfrm>
            <a:custGeom>
              <a:avLst/>
              <a:gdLst/>
              <a:ahLst/>
              <a:cxnLst/>
              <a:rect l="0" t="0" r="0" b="0"/>
              <a:pathLst>
                <a:path w="99914" h="57034">
                  <a:moveTo>
                    <a:pt x="0" y="21343"/>
                  </a:moveTo>
                  <a:lnTo>
                    <a:pt x="0" y="28461"/>
                  </a:lnTo>
                  <a:lnTo>
                    <a:pt x="17000" y="28486"/>
                  </a:lnTo>
                  <a:lnTo>
                    <a:pt x="21579" y="26370"/>
                  </a:lnTo>
                  <a:lnTo>
                    <a:pt x="23911" y="24694"/>
                  </a:lnTo>
                  <a:lnTo>
                    <a:pt x="54574" y="14125"/>
                  </a:lnTo>
                  <a:lnTo>
                    <a:pt x="61855" y="9503"/>
                  </a:lnTo>
                  <a:lnTo>
                    <a:pt x="69833" y="7781"/>
                  </a:lnTo>
                  <a:lnTo>
                    <a:pt x="87111" y="7151"/>
                  </a:lnTo>
                  <a:lnTo>
                    <a:pt x="89030" y="6325"/>
                  </a:lnTo>
                  <a:lnTo>
                    <a:pt x="90310" y="4981"/>
                  </a:lnTo>
                  <a:lnTo>
                    <a:pt x="91163" y="3291"/>
                  </a:lnTo>
                  <a:lnTo>
                    <a:pt x="92525" y="2165"/>
                  </a:lnTo>
                  <a:lnTo>
                    <a:pt x="99674" y="0"/>
                  </a:lnTo>
                  <a:lnTo>
                    <a:pt x="99913" y="3730"/>
                  </a:lnTo>
                  <a:lnTo>
                    <a:pt x="99152" y="4839"/>
                  </a:lnTo>
                  <a:lnTo>
                    <a:pt x="97851" y="5578"/>
                  </a:lnTo>
                  <a:lnTo>
                    <a:pt x="96191" y="6070"/>
                  </a:lnTo>
                  <a:lnTo>
                    <a:pt x="95083" y="7192"/>
                  </a:lnTo>
                  <a:lnTo>
                    <a:pt x="91189" y="14697"/>
                  </a:lnTo>
                  <a:lnTo>
                    <a:pt x="83012" y="23822"/>
                  </a:lnTo>
                  <a:lnTo>
                    <a:pt x="51262" y="45158"/>
                  </a:lnTo>
                  <a:lnTo>
                    <a:pt x="22871" y="56731"/>
                  </a:lnTo>
                  <a:lnTo>
                    <a:pt x="23185" y="56841"/>
                  </a:lnTo>
                  <a:lnTo>
                    <a:pt x="27708" y="57033"/>
                  </a:lnTo>
                  <a:lnTo>
                    <a:pt x="28190" y="54932"/>
                  </a:lnTo>
                  <a:lnTo>
                    <a:pt x="28499" y="50908"/>
                  </a:lnTo>
                  <a:lnTo>
                    <a:pt x="32345" y="46419"/>
                  </a:lnTo>
                  <a:lnTo>
                    <a:pt x="36336" y="44394"/>
                  </a:lnTo>
                  <a:lnTo>
                    <a:pt x="38512" y="43854"/>
                  </a:lnTo>
                  <a:lnTo>
                    <a:pt x="50006" y="356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53" name="SMARTInkShape-1264"/>
            <p:cNvSpPr/>
            <p:nvPr/>
          </p:nvSpPr>
          <p:spPr>
            <a:xfrm>
              <a:off x="5500688" y="3157538"/>
              <a:ext cx="62884" cy="171451"/>
            </a:xfrm>
            <a:custGeom>
              <a:avLst/>
              <a:gdLst/>
              <a:ahLst/>
              <a:cxnLst/>
              <a:rect l="0" t="0" r="0" b="0"/>
              <a:pathLst>
                <a:path w="62884" h="171451">
                  <a:moveTo>
                    <a:pt x="50006" y="0"/>
                  </a:moveTo>
                  <a:lnTo>
                    <a:pt x="40063" y="0"/>
                  </a:lnTo>
                  <a:lnTo>
                    <a:pt x="38615" y="793"/>
                  </a:lnTo>
                  <a:lnTo>
                    <a:pt x="37649" y="2116"/>
                  </a:lnTo>
                  <a:lnTo>
                    <a:pt x="37005" y="3792"/>
                  </a:lnTo>
                  <a:lnTo>
                    <a:pt x="34989" y="4909"/>
                  </a:lnTo>
                  <a:lnTo>
                    <a:pt x="26154" y="7275"/>
                  </a:lnTo>
                  <a:lnTo>
                    <a:pt x="24579" y="8819"/>
                  </a:lnTo>
                  <a:lnTo>
                    <a:pt x="22053" y="13207"/>
                  </a:lnTo>
                  <a:lnTo>
                    <a:pt x="21615" y="21552"/>
                  </a:lnTo>
                  <a:lnTo>
                    <a:pt x="23629" y="27570"/>
                  </a:lnTo>
                  <a:lnTo>
                    <a:pt x="47650" y="61238"/>
                  </a:lnTo>
                  <a:lnTo>
                    <a:pt x="59534" y="77522"/>
                  </a:lnTo>
                  <a:lnTo>
                    <a:pt x="62883" y="90879"/>
                  </a:lnTo>
                  <a:lnTo>
                    <a:pt x="61550" y="100186"/>
                  </a:lnTo>
                  <a:lnTo>
                    <a:pt x="54226" y="119096"/>
                  </a:lnTo>
                  <a:lnTo>
                    <a:pt x="30490" y="147640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54" name="SMARTInkShape-1265"/>
            <p:cNvSpPr/>
            <p:nvPr/>
          </p:nvSpPr>
          <p:spPr>
            <a:xfrm>
              <a:off x="5300663" y="3178980"/>
              <a:ext cx="228601" cy="128416"/>
            </a:xfrm>
            <a:custGeom>
              <a:avLst/>
              <a:gdLst/>
              <a:ahLst/>
              <a:cxnLst/>
              <a:rect l="0" t="0" r="0" b="0"/>
              <a:pathLst>
                <a:path w="228601" h="128416">
                  <a:moveTo>
                    <a:pt x="0" y="57139"/>
                  </a:moveTo>
                  <a:lnTo>
                    <a:pt x="0" y="60931"/>
                  </a:lnTo>
                  <a:lnTo>
                    <a:pt x="793" y="62048"/>
                  </a:lnTo>
                  <a:lnTo>
                    <a:pt x="2116" y="62793"/>
                  </a:lnTo>
                  <a:lnTo>
                    <a:pt x="6150" y="63988"/>
                  </a:lnTo>
                  <a:lnTo>
                    <a:pt x="10641" y="67988"/>
                  </a:lnTo>
                  <a:lnTo>
                    <a:pt x="12667" y="72015"/>
                  </a:lnTo>
                  <a:lnTo>
                    <a:pt x="13207" y="74200"/>
                  </a:lnTo>
                  <a:lnTo>
                    <a:pt x="14361" y="75657"/>
                  </a:lnTo>
                  <a:lnTo>
                    <a:pt x="21335" y="78536"/>
                  </a:lnTo>
                  <a:lnTo>
                    <a:pt x="15272" y="72416"/>
                  </a:lnTo>
                  <a:lnTo>
                    <a:pt x="14313" y="44017"/>
                  </a:lnTo>
                  <a:lnTo>
                    <a:pt x="21564" y="17527"/>
                  </a:lnTo>
                  <a:lnTo>
                    <a:pt x="31287" y="4866"/>
                  </a:lnTo>
                  <a:lnTo>
                    <a:pt x="37982" y="2156"/>
                  </a:lnTo>
                  <a:lnTo>
                    <a:pt x="71399" y="5"/>
                  </a:lnTo>
                  <a:lnTo>
                    <a:pt x="73793" y="0"/>
                  </a:lnTo>
                  <a:lnTo>
                    <a:pt x="78570" y="2110"/>
                  </a:lnTo>
                  <a:lnTo>
                    <a:pt x="80954" y="3784"/>
                  </a:lnTo>
                  <a:lnTo>
                    <a:pt x="83604" y="11995"/>
                  </a:lnTo>
                  <a:lnTo>
                    <a:pt x="85306" y="32876"/>
                  </a:lnTo>
                  <a:lnTo>
                    <a:pt x="79938" y="57197"/>
                  </a:lnTo>
                  <a:lnTo>
                    <a:pt x="72714" y="83027"/>
                  </a:lnTo>
                  <a:lnTo>
                    <a:pt x="71549" y="111881"/>
                  </a:lnTo>
                  <a:lnTo>
                    <a:pt x="73604" y="119304"/>
                  </a:lnTo>
                  <a:lnTo>
                    <a:pt x="75262" y="122394"/>
                  </a:lnTo>
                  <a:lnTo>
                    <a:pt x="77162" y="124455"/>
                  </a:lnTo>
                  <a:lnTo>
                    <a:pt x="81390" y="126745"/>
                  </a:lnTo>
                  <a:lnTo>
                    <a:pt x="92925" y="128335"/>
                  </a:lnTo>
                  <a:lnTo>
                    <a:pt x="95287" y="128415"/>
                  </a:lnTo>
                  <a:lnTo>
                    <a:pt x="106197" y="124736"/>
                  </a:lnTo>
                  <a:lnTo>
                    <a:pt x="133474" y="101836"/>
                  </a:lnTo>
                  <a:lnTo>
                    <a:pt x="155785" y="69967"/>
                  </a:lnTo>
                  <a:lnTo>
                    <a:pt x="173501" y="38379"/>
                  </a:lnTo>
                  <a:lnTo>
                    <a:pt x="177084" y="23887"/>
                  </a:lnTo>
                  <a:lnTo>
                    <a:pt x="178146" y="9539"/>
                  </a:lnTo>
                  <a:lnTo>
                    <a:pt x="177501" y="7149"/>
                  </a:lnTo>
                  <a:lnTo>
                    <a:pt x="176278" y="6350"/>
                  </a:lnTo>
                  <a:lnTo>
                    <a:pt x="166382" y="7823"/>
                  </a:lnTo>
                  <a:lnTo>
                    <a:pt x="154985" y="17000"/>
                  </a:lnTo>
                  <a:lnTo>
                    <a:pt x="141475" y="30072"/>
                  </a:lnTo>
                  <a:lnTo>
                    <a:pt x="138283" y="39553"/>
                  </a:lnTo>
                  <a:lnTo>
                    <a:pt x="135880" y="69845"/>
                  </a:lnTo>
                  <a:lnTo>
                    <a:pt x="137914" y="76809"/>
                  </a:lnTo>
                  <a:lnTo>
                    <a:pt x="147925" y="90244"/>
                  </a:lnTo>
                  <a:lnTo>
                    <a:pt x="152527" y="95136"/>
                  </a:lnTo>
                  <a:lnTo>
                    <a:pt x="159336" y="97839"/>
                  </a:lnTo>
                  <a:lnTo>
                    <a:pt x="163373" y="98559"/>
                  </a:lnTo>
                  <a:lnTo>
                    <a:pt x="172094" y="97244"/>
                  </a:lnTo>
                  <a:lnTo>
                    <a:pt x="204825" y="83171"/>
                  </a:lnTo>
                  <a:lnTo>
                    <a:pt x="228600" y="714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55" name="SMARTInkShape-1266"/>
            <p:cNvSpPr/>
            <p:nvPr/>
          </p:nvSpPr>
          <p:spPr>
            <a:xfrm>
              <a:off x="5172075" y="3171923"/>
              <a:ext cx="142458" cy="121220"/>
            </a:xfrm>
            <a:custGeom>
              <a:avLst/>
              <a:gdLst/>
              <a:ahLst/>
              <a:cxnLst/>
              <a:rect l="0" t="0" r="0" b="0"/>
              <a:pathLst>
                <a:path w="142458" h="121220">
                  <a:moveTo>
                    <a:pt x="0" y="35621"/>
                  </a:moveTo>
                  <a:lnTo>
                    <a:pt x="0" y="24979"/>
                  </a:lnTo>
                  <a:lnTo>
                    <a:pt x="2117" y="20837"/>
                  </a:lnTo>
                  <a:lnTo>
                    <a:pt x="9943" y="11710"/>
                  </a:lnTo>
                  <a:lnTo>
                    <a:pt x="16590" y="9119"/>
                  </a:lnTo>
                  <a:lnTo>
                    <a:pt x="47760" y="1016"/>
                  </a:lnTo>
                  <a:lnTo>
                    <a:pt x="76212" y="0"/>
                  </a:lnTo>
                  <a:lnTo>
                    <a:pt x="83614" y="2062"/>
                  </a:lnTo>
                  <a:lnTo>
                    <a:pt x="94833" y="9854"/>
                  </a:lnTo>
                  <a:lnTo>
                    <a:pt x="97710" y="16496"/>
                  </a:lnTo>
                  <a:lnTo>
                    <a:pt x="99558" y="33695"/>
                  </a:lnTo>
                  <a:lnTo>
                    <a:pt x="96086" y="47662"/>
                  </a:lnTo>
                  <a:lnTo>
                    <a:pt x="81666" y="80872"/>
                  </a:lnTo>
                  <a:lnTo>
                    <a:pt x="78701" y="109022"/>
                  </a:lnTo>
                  <a:lnTo>
                    <a:pt x="80752" y="114016"/>
                  </a:lnTo>
                  <a:lnTo>
                    <a:pt x="82409" y="116459"/>
                  </a:lnTo>
                  <a:lnTo>
                    <a:pt x="86368" y="119174"/>
                  </a:lnTo>
                  <a:lnTo>
                    <a:pt x="93059" y="120702"/>
                  </a:lnTo>
                  <a:lnTo>
                    <a:pt x="102432" y="121219"/>
                  </a:lnTo>
                  <a:lnTo>
                    <a:pt x="107173" y="119173"/>
                  </a:lnTo>
                  <a:lnTo>
                    <a:pt x="109548" y="117516"/>
                  </a:lnTo>
                  <a:lnTo>
                    <a:pt x="121445" y="99096"/>
                  </a:lnTo>
                  <a:lnTo>
                    <a:pt x="138113" y="66529"/>
                  </a:lnTo>
                  <a:lnTo>
                    <a:pt x="141934" y="48311"/>
                  </a:lnTo>
                  <a:lnTo>
                    <a:pt x="142457" y="41790"/>
                  </a:lnTo>
                  <a:lnTo>
                    <a:pt x="138959" y="29864"/>
                  </a:lnTo>
                  <a:lnTo>
                    <a:pt x="130666" y="17315"/>
                  </a:lnTo>
                  <a:lnTo>
                    <a:pt x="126071" y="12139"/>
                  </a:lnTo>
                  <a:lnTo>
                    <a:pt x="121384" y="9310"/>
                  </a:lnTo>
                  <a:lnTo>
                    <a:pt x="107156" y="70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56" name="SMARTInkShape-1267"/>
            <p:cNvSpPr/>
            <p:nvPr/>
          </p:nvSpPr>
          <p:spPr>
            <a:xfrm>
              <a:off x="4936331" y="3151523"/>
              <a:ext cx="378620" cy="217020"/>
            </a:xfrm>
            <a:custGeom>
              <a:avLst/>
              <a:gdLst/>
              <a:ahLst/>
              <a:cxnLst/>
              <a:rect l="0" t="0" r="0" b="0"/>
              <a:pathLst>
                <a:path w="378620" h="217020">
                  <a:moveTo>
                    <a:pt x="0" y="98883"/>
                  </a:moveTo>
                  <a:lnTo>
                    <a:pt x="794" y="123719"/>
                  </a:lnTo>
                  <a:lnTo>
                    <a:pt x="5703" y="136493"/>
                  </a:lnTo>
                  <a:lnTo>
                    <a:pt x="25425" y="167996"/>
                  </a:lnTo>
                  <a:lnTo>
                    <a:pt x="30070" y="182973"/>
                  </a:lnTo>
                  <a:lnTo>
                    <a:pt x="33208" y="188644"/>
                  </a:lnTo>
                  <a:lnTo>
                    <a:pt x="35223" y="198752"/>
                  </a:lnTo>
                  <a:lnTo>
                    <a:pt x="35388" y="201181"/>
                  </a:lnTo>
                  <a:lnTo>
                    <a:pt x="37689" y="205997"/>
                  </a:lnTo>
                  <a:lnTo>
                    <a:pt x="39413" y="208392"/>
                  </a:lnTo>
                  <a:lnTo>
                    <a:pt x="43446" y="211054"/>
                  </a:lnTo>
                  <a:lnTo>
                    <a:pt x="45633" y="211764"/>
                  </a:lnTo>
                  <a:lnTo>
                    <a:pt x="47091" y="213031"/>
                  </a:lnTo>
                  <a:lnTo>
                    <a:pt x="48710" y="216555"/>
                  </a:lnTo>
                  <a:lnTo>
                    <a:pt x="49936" y="217019"/>
                  </a:lnTo>
                  <a:lnTo>
                    <a:pt x="51547" y="216534"/>
                  </a:lnTo>
                  <a:lnTo>
                    <a:pt x="58775" y="211360"/>
                  </a:lnTo>
                  <a:lnTo>
                    <a:pt x="60614" y="209587"/>
                  </a:lnTo>
                  <a:lnTo>
                    <a:pt x="62658" y="203383"/>
                  </a:lnTo>
                  <a:lnTo>
                    <a:pt x="65926" y="190965"/>
                  </a:lnTo>
                  <a:lnTo>
                    <a:pt x="69805" y="177231"/>
                  </a:lnTo>
                  <a:lnTo>
                    <a:pt x="73071" y="163108"/>
                  </a:lnTo>
                  <a:lnTo>
                    <a:pt x="76948" y="148869"/>
                  </a:lnTo>
                  <a:lnTo>
                    <a:pt x="78650" y="140149"/>
                  </a:lnTo>
                  <a:lnTo>
                    <a:pt x="85403" y="121849"/>
                  </a:lnTo>
                  <a:lnTo>
                    <a:pt x="85510" y="122131"/>
                  </a:lnTo>
                  <a:lnTo>
                    <a:pt x="85697" y="126600"/>
                  </a:lnTo>
                  <a:lnTo>
                    <a:pt x="90629" y="132992"/>
                  </a:lnTo>
                  <a:lnTo>
                    <a:pt x="92999" y="139593"/>
                  </a:lnTo>
                  <a:lnTo>
                    <a:pt x="96366" y="144229"/>
                  </a:lnTo>
                  <a:lnTo>
                    <a:pt x="97582" y="144989"/>
                  </a:lnTo>
                  <a:lnTo>
                    <a:pt x="98393" y="144701"/>
                  </a:lnTo>
                  <a:lnTo>
                    <a:pt x="98933" y="143716"/>
                  </a:lnTo>
                  <a:lnTo>
                    <a:pt x="100086" y="143059"/>
                  </a:lnTo>
                  <a:lnTo>
                    <a:pt x="107641" y="142005"/>
                  </a:lnTo>
                  <a:lnTo>
                    <a:pt x="109861" y="141919"/>
                  </a:lnTo>
                  <a:lnTo>
                    <a:pt x="114444" y="139706"/>
                  </a:lnTo>
                  <a:lnTo>
                    <a:pt x="134323" y="121690"/>
                  </a:lnTo>
                  <a:lnTo>
                    <a:pt x="135105" y="118809"/>
                  </a:lnTo>
                  <a:lnTo>
                    <a:pt x="135721" y="107118"/>
                  </a:lnTo>
                  <a:lnTo>
                    <a:pt x="133610" y="108628"/>
                  </a:lnTo>
                  <a:lnTo>
                    <a:pt x="105732" y="136036"/>
                  </a:lnTo>
                  <a:lnTo>
                    <a:pt x="102554" y="143441"/>
                  </a:lnTo>
                  <a:lnTo>
                    <a:pt x="96232" y="165781"/>
                  </a:lnTo>
                  <a:lnTo>
                    <a:pt x="99358" y="185607"/>
                  </a:lnTo>
                  <a:lnTo>
                    <a:pt x="101839" y="191138"/>
                  </a:lnTo>
                  <a:lnTo>
                    <a:pt x="103611" y="193724"/>
                  </a:lnTo>
                  <a:lnTo>
                    <a:pt x="113691" y="201155"/>
                  </a:lnTo>
                  <a:lnTo>
                    <a:pt x="117863" y="201990"/>
                  </a:lnTo>
                  <a:lnTo>
                    <a:pt x="152205" y="199147"/>
                  </a:lnTo>
                  <a:lnTo>
                    <a:pt x="172098" y="196853"/>
                  </a:lnTo>
                  <a:lnTo>
                    <a:pt x="206598" y="192200"/>
                  </a:lnTo>
                  <a:lnTo>
                    <a:pt x="216441" y="191157"/>
                  </a:lnTo>
                  <a:lnTo>
                    <a:pt x="238750" y="184494"/>
                  </a:lnTo>
                  <a:lnTo>
                    <a:pt x="240129" y="182945"/>
                  </a:lnTo>
                  <a:lnTo>
                    <a:pt x="241661" y="179107"/>
                  </a:lnTo>
                  <a:lnTo>
                    <a:pt x="242874" y="143700"/>
                  </a:lnTo>
                  <a:lnTo>
                    <a:pt x="237182" y="116908"/>
                  </a:lnTo>
                  <a:lnTo>
                    <a:pt x="231495" y="83851"/>
                  </a:lnTo>
                  <a:lnTo>
                    <a:pt x="230252" y="58711"/>
                  </a:lnTo>
                  <a:lnTo>
                    <a:pt x="236540" y="35591"/>
                  </a:lnTo>
                  <a:lnTo>
                    <a:pt x="243640" y="16612"/>
                  </a:lnTo>
                  <a:lnTo>
                    <a:pt x="250101" y="11254"/>
                  </a:lnTo>
                  <a:lnTo>
                    <a:pt x="256148" y="8343"/>
                  </a:lnTo>
                  <a:lnTo>
                    <a:pt x="279934" y="0"/>
                  </a:lnTo>
                  <a:lnTo>
                    <a:pt x="287399" y="1489"/>
                  </a:lnTo>
                  <a:lnTo>
                    <a:pt x="300526" y="4673"/>
                  </a:lnTo>
                  <a:lnTo>
                    <a:pt x="314470" y="7734"/>
                  </a:lnTo>
                  <a:lnTo>
                    <a:pt x="347522" y="20222"/>
                  </a:lnTo>
                  <a:lnTo>
                    <a:pt x="370979" y="29070"/>
                  </a:lnTo>
                  <a:lnTo>
                    <a:pt x="378619" y="345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57" name="SMARTInkShape-1268"/>
            <p:cNvSpPr/>
            <p:nvPr/>
          </p:nvSpPr>
          <p:spPr>
            <a:xfrm>
              <a:off x="4850606" y="3300741"/>
              <a:ext cx="78583" cy="71110"/>
            </a:xfrm>
            <a:custGeom>
              <a:avLst/>
              <a:gdLst/>
              <a:ahLst/>
              <a:cxnLst/>
              <a:rect l="0" t="0" r="0" b="0"/>
              <a:pathLst>
                <a:path w="78583" h="71110">
                  <a:moveTo>
                    <a:pt x="0" y="28247"/>
                  </a:moveTo>
                  <a:lnTo>
                    <a:pt x="0" y="22096"/>
                  </a:lnTo>
                  <a:lnTo>
                    <a:pt x="9943" y="11247"/>
                  </a:lnTo>
                  <a:lnTo>
                    <a:pt x="14473" y="8785"/>
                  </a:lnTo>
                  <a:lnTo>
                    <a:pt x="44543" y="164"/>
                  </a:lnTo>
                  <a:lnTo>
                    <a:pt x="48745" y="0"/>
                  </a:lnTo>
                  <a:lnTo>
                    <a:pt x="55531" y="1934"/>
                  </a:lnTo>
                  <a:lnTo>
                    <a:pt x="58452" y="3561"/>
                  </a:lnTo>
                  <a:lnTo>
                    <a:pt x="60400" y="5440"/>
                  </a:lnTo>
                  <a:lnTo>
                    <a:pt x="75584" y="30801"/>
                  </a:lnTo>
                  <a:lnTo>
                    <a:pt x="77693" y="40292"/>
                  </a:lnTo>
                  <a:lnTo>
                    <a:pt x="78582" y="711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58" name="SMARTInkShape-1269"/>
            <p:cNvSpPr/>
            <p:nvPr/>
          </p:nvSpPr>
          <p:spPr>
            <a:xfrm>
              <a:off x="4893486" y="3236119"/>
              <a:ext cx="14271" cy="171451"/>
            </a:xfrm>
            <a:custGeom>
              <a:avLst/>
              <a:gdLst/>
              <a:ahLst/>
              <a:cxnLst/>
              <a:rect l="0" t="0" r="0" b="0"/>
              <a:pathLst>
                <a:path w="14271" h="171451">
                  <a:moveTo>
                    <a:pt x="7127" y="0"/>
                  </a:moveTo>
                  <a:lnTo>
                    <a:pt x="7127" y="9943"/>
                  </a:lnTo>
                  <a:lnTo>
                    <a:pt x="424" y="45181"/>
                  </a:lnTo>
                  <a:lnTo>
                    <a:pt x="70" y="75687"/>
                  </a:lnTo>
                  <a:lnTo>
                    <a:pt x="0" y="105791"/>
                  </a:lnTo>
                  <a:lnTo>
                    <a:pt x="778" y="137784"/>
                  </a:lnTo>
                  <a:lnTo>
                    <a:pt x="7258" y="160955"/>
                  </a:lnTo>
                  <a:lnTo>
                    <a:pt x="1427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59" name="SMARTInkShape-1270"/>
            <p:cNvSpPr/>
            <p:nvPr/>
          </p:nvSpPr>
          <p:spPr>
            <a:xfrm>
              <a:off x="4796756" y="3378994"/>
              <a:ext cx="53851" cy="63874"/>
            </a:xfrm>
            <a:custGeom>
              <a:avLst/>
              <a:gdLst/>
              <a:ahLst/>
              <a:cxnLst/>
              <a:rect l="0" t="0" r="0" b="0"/>
              <a:pathLst>
                <a:path w="53851" h="63874">
                  <a:moveTo>
                    <a:pt x="25275" y="0"/>
                  </a:moveTo>
                  <a:lnTo>
                    <a:pt x="25275" y="3792"/>
                  </a:lnTo>
                  <a:lnTo>
                    <a:pt x="24482" y="4909"/>
                  </a:lnTo>
                  <a:lnTo>
                    <a:pt x="23159" y="5654"/>
                  </a:lnTo>
                  <a:lnTo>
                    <a:pt x="21483" y="6151"/>
                  </a:lnTo>
                  <a:lnTo>
                    <a:pt x="10802" y="14784"/>
                  </a:lnTo>
                  <a:lnTo>
                    <a:pt x="8482" y="16999"/>
                  </a:lnTo>
                  <a:lnTo>
                    <a:pt x="5906" y="23695"/>
                  </a:lnTo>
                  <a:lnTo>
                    <a:pt x="3966" y="31168"/>
                  </a:lnTo>
                  <a:lnTo>
                    <a:pt x="459" y="37136"/>
                  </a:lnTo>
                  <a:lnTo>
                    <a:pt x="0" y="39838"/>
                  </a:lnTo>
                  <a:lnTo>
                    <a:pt x="488" y="42434"/>
                  </a:lnTo>
                  <a:lnTo>
                    <a:pt x="2849" y="49879"/>
                  </a:lnTo>
                  <a:lnTo>
                    <a:pt x="3648" y="59506"/>
                  </a:lnTo>
                  <a:lnTo>
                    <a:pt x="4507" y="61102"/>
                  </a:lnTo>
                  <a:lnTo>
                    <a:pt x="5873" y="62166"/>
                  </a:lnTo>
                  <a:lnTo>
                    <a:pt x="10302" y="63348"/>
                  </a:lnTo>
                  <a:lnTo>
                    <a:pt x="17563" y="63873"/>
                  </a:lnTo>
                  <a:lnTo>
                    <a:pt x="23964" y="61990"/>
                  </a:lnTo>
                  <a:lnTo>
                    <a:pt x="37009" y="52084"/>
                  </a:lnTo>
                  <a:lnTo>
                    <a:pt x="53850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60" name="SMARTInkShape-1271"/>
            <p:cNvSpPr/>
            <p:nvPr/>
          </p:nvSpPr>
          <p:spPr>
            <a:xfrm>
              <a:off x="4572000" y="3364706"/>
              <a:ext cx="178595" cy="120295"/>
            </a:xfrm>
            <a:custGeom>
              <a:avLst/>
              <a:gdLst/>
              <a:ahLst/>
              <a:cxnLst/>
              <a:rect l="0" t="0" r="0" b="0"/>
              <a:pathLst>
                <a:path w="178595" h="120295">
                  <a:moveTo>
                    <a:pt x="0" y="50007"/>
                  </a:moveTo>
                  <a:lnTo>
                    <a:pt x="0" y="43157"/>
                  </a:lnTo>
                  <a:lnTo>
                    <a:pt x="9943" y="42889"/>
                  </a:lnTo>
                  <a:lnTo>
                    <a:pt x="20585" y="46663"/>
                  </a:lnTo>
                  <a:lnTo>
                    <a:pt x="54051" y="69081"/>
                  </a:lnTo>
                  <a:lnTo>
                    <a:pt x="59212" y="73830"/>
                  </a:lnTo>
                  <a:lnTo>
                    <a:pt x="62035" y="80703"/>
                  </a:lnTo>
                  <a:lnTo>
                    <a:pt x="64255" y="112508"/>
                  </a:lnTo>
                  <a:lnTo>
                    <a:pt x="58139" y="120294"/>
                  </a:lnTo>
                  <a:lnTo>
                    <a:pt x="57810" y="119883"/>
                  </a:lnTo>
                  <a:lnTo>
                    <a:pt x="57443" y="117311"/>
                  </a:lnTo>
                  <a:lnTo>
                    <a:pt x="51534" y="106926"/>
                  </a:lnTo>
                  <a:lnTo>
                    <a:pt x="51025" y="104621"/>
                  </a:lnTo>
                  <a:lnTo>
                    <a:pt x="58865" y="71246"/>
                  </a:lnTo>
                  <a:lnTo>
                    <a:pt x="69282" y="48394"/>
                  </a:lnTo>
                  <a:lnTo>
                    <a:pt x="88115" y="26317"/>
                  </a:lnTo>
                  <a:lnTo>
                    <a:pt x="94989" y="23603"/>
                  </a:lnTo>
                  <a:lnTo>
                    <a:pt x="99045" y="22879"/>
                  </a:lnTo>
                  <a:lnTo>
                    <a:pt x="105668" y="24191"/>
                  </a:lnTo>
                  <a:lnTo>
                    <a:pt x="113859" y="29393"/>
                  </a:lnTo>
                  <a:lnTo>
                    <a:pt x="130943" y="45292"/>
                  </a:lnTo>
                  <a:lnTo>
                    <a:pt x="139695" y="59688"/>
                  </a:lnTo>
                  <a:lnTo>
                    <a:pt x="150068" y="88974"/>
                  </a:lnTo>
                  <a:lnTo>
                    <a:pt x="151639" y="90272"/>
                  </a:lnTo>
                  <a:lnTo>
                    <a:pt x="156071" y="92356"/>
                  </a:lnTo>
                  <a:lnTo>
                    <a:pt x="167010" y="92824"/>
                  </a:lnTo>
                  <a:lnTo>
                    <a:pt x="168490" y="92045"/>
                  </a:lnTo>
                  <a:lnTo>
                    <a:pt x="169476" y="90732"/>
                  </a:lnTo>
                  <a:lnTo>
                    <a:pt x="170573" y="87157"/>
                  </a:lnTo>
                  <a:lnTo>
                    <a:pt x="171416" y="55284"/>
                  </a:lnTo>
                  <a:lnTo>
                    <a:pt x="177598" y="24067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61" name="SMARTInkShape-1272"/>
            <p:cNvSpPr/>
            <p:nvPr/>
          </p:nvSpPr>
          <p:spPr>
            <a:xfrm>
              <a:off x="4579144" y="3350419"/>
              <a:ext cx="7145" cy="150020"/>
            </a:xfrm>
            <a:custGeom>
              <a:avLst/>
              <a:gdLst/>
              <a:ahLst/>
              <a:cxnLst/>
              <a:rect l="0" t="0" r="0" b="0"/>
              <a:pathLst>
                <a:path w="7145" h="150020">
                  <a:moveTo>
                    <a:pt x="0" y="0"/>
                  </a:moveTo>
                  <a:lnTo>
                    <a:pt x="0" y="32249"/>
                  </a:lnTo>
                  <a:lnTo>
                    <a:pt x="0" y="64778"/>
                  </a:lnTo>
                  <a:lnTo>
                    <a:pt x="0" y="100076"/>
                  </a:lnTo>
                  <a:lnTo>
                    <a:pt x="794" y="129242"/>
                  </a:lnTo>
                  <a:lnTo>
                    <a:pt x="7144" y="150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62" name="SMARTInkShape-1273"/>
            <p:cNvSpPr/>
            <p:nvPr/>
          </p:nvSpPr>
          <p:spPr>
            <a:xfrm>
              <a:off x="4501669" y="3407569"/>
              <a:ext cx="41633" cy="107157"/>
            </a:xfrm>
            <a:custGeom>
              <a:avLst/>
              <a:gdLst/>
              <a:ahLst/>
              <a:cxnLst/>
              <a:rect l="0" t="0" r="0" b="0"/>
              <a:pathLst>
                <a:path w="41633" h="107157">
                  <a:moveTo>
                    <a:pt x="20325" y="0"/>
                  </a:moveTo>
                  <a:lnTo>
                    <a:pt x="16533" y="3792"/>
                  </a:lnTo>
                  <a:lnTo>
                    <a:pt x="12554" y="5654"/>
                  </a:lnTo>
                  <a:lnTo>
                    <a:pt x="10382" y="6151"/>
                  </a:lnTo>
                  <a:lnTo>
                    <a:pt x="8934" y="7275"/>
                  </a:lnTo>
                  <a:lnTo>
                    <a:pt x="1382" y="20064"/>
                  </a:lnTo>
                  <a:lnTo>
                    <a:pt x="0" y="27703"/>
                  </a:lnTo>
                  <a:lnTo>
                    <a:pt x="425" y="30375"/>
                  </a:lnTo>
                  <a:lnTo>
                    <a:pt x="1502" y="32156"/>
                  </a:lnTo>
                  <a:lnTo>
                    <a:pt x="18045" y="46971"/>
                  </a:lnTo>
                  <a:lnTo>
                    <a:pt x="27489" y="51523"/>
                  </a:lnTo>
                  <a:lnTo>
                    <a:pt x="36997" y="59831"/>
                  </a:lnTo>
                  <a:lnTo>
                    <a:pt x="39641" y="64427"/>
                  </a:lnTo>
                  <a:lnTo>
                    <a:pt x="41338" y="73845"/>
                  </a:lnTo>
                  <a:lnTo>
                    <a:pt x="41632" y="84763"/>
                  </a:lnTo>
                  <a:lnTo>
                    <a:pt x="39584" y="91383"/>
                  </a:lnTo>
                  <a:lnTo>
                    <a:pt x="37927" y="94259"/>
                  </a:lnTo>
                  <a:lnTo>
                    <a:pt x="36028" y="96177"/>
                  </a:lnTo>
                  <a:lnTo>
                    <a:pt x="30357" y="99670"/>
                  </a:lnTo>
                  <a:lnTo>
                    <a:pt x="27469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63" name="SMARTInkShape-1274"/>
            <p:cNvSpPr/>
            <p:nvPr/>
          </p:nvSpPr>
          <p:spPr>
            <a:xfrm>
              <a:off x="4302253" y="3323506"/>
              <a:ext cx="191167" cy="244099"/>
            </a:xfrm>
            <a:custGeom>
              <a:avLst/>
              <a:gdLst/>
              <a:ahLst/>
              <a:cxnLst/>
              <a:rect l="0" t="0" r="0" b="0"/>
              <a:pathLst>
                <a:path w="191167" h="244099">
                  <a:moveTo>
                    <a:pt x="26860" y="105494"/>
                  </a:moveTo>
                  <a:lnTo>
                    <a:pt x="20709" y="111645"/>
                  </a:lnTo>
                  <a:lnTo>
                    <a:pt x="5281" y="143662"/>
                  </a:lnTo>
                  <a:lnTo>
                    <a:pt x="358" y="163370"/>
                  </a:lnTo>
                  <a:lnTo>
                    <a:pt x="0" y="177254"/>
                  </a:lnTo>
                  <a:lnTo>
                    <a:pt x="6238" y="203454"/>
                  </a:lnTo>
                  <a:lnTo>
                    <a:pt x="19787" y="231785"/>
                  </a:lnTo>
                  <a:lnTo>
                    <a:pt x="25303" y="237823"/>
                  </a:lnTo>
                  <a:lnTo>
                    <a:pt x="33047" y="243153"/>
                  </a:lnTo>
                  <a:lnTo>
                    <a:pt x="36541" y="244098"/>
                  </a:lnTo>
                  <a:lnTo>
                    <a:pt x="39664" y="243934"/>
                  </a:lnTo>
                  <a:lnTo>
                    <a:pt x="50379" y="241760"/>
                  </a:lnTo>
                  <a:lnTo>
                    <a:pt x="52858" y="239994"/>
                  </a:lnTo>
                  <a:lnTo>
                    <a:pt x="64934" y="221386"/>
                  </a:lnTo>
                  <a:lnTo>
                    <a:pt x="73686" y="196472"/>
                  </a:lnTo>
                  <a:lnTo>
                    <a:pt x="78354" y="161800"/>
                  </a:lnTo>
                  <a:lnTo>
                    <a:pt x="82334" y="133819"/>
                  </a:lnTo>
                  <a:lnTo>
                    <a:pt x="83513" y="105420"/>
                  </a:lnTo>
                  <a:lnTo>
                    <a:pt x="83911" y="71172"/>
                  </a:lnTo>
                  <a:lnTo>
                    <a:pt x="78287" y="41476"/>
                  </a:lnTo>
                  <a:lnTo>
                    <a:pt x="69532" y="16913"/>
                  </a:lnTo>
                  <a:lnTo>
                    <a:pt x="56834" y="0"/>
                  </a:lnTo>
                  <a:lnTo>
                    <a:pt x="56368" y="240"/>
                  </a:lnTo>
                  <a:lnTo>
                    <a:pt x="49835" y="22763"/>
                  </a:lnTo>
                  <a:lnTo>
                    <a:pt x="48596" y="52728"/>
                  </a:lnTo>
                  <a:lnTo>
                    <a:pt x="48381" y="79894"/>
                  </a:lnTo>
                  <a:lnTo>
                    <a:pt x="52110" y="111844"/>
                  </a:lnTo>
                  <a:lnTo>
                    <a:pt x="54450" y="142653"/>
                  </a:lnTo>
                  <a:lnTo>
                    <a:pt x="58935" y="171890"/>
                  </a:lnTo>
                  <a:lnTo>
                    <a:pt x="67562" y="203717"/>
                  </a:lnTo>
                  <a:lnTo>
                    <a:pt x="76910" y="223997"/>
                  </a:lnTo>
                  <a:lnTo>
                    <a:pt x="86399" y="235882"/>
                  </a:lnTo>
                  <a:lnTo>
                    <a:pt x="91157" y="238851"/>
                  </a:lnTo>
                  <a:lnTo>
                    <a:pt x="100679" y="240756"/>
                  </a:lnTo>
                  <a:lnTo>
                    <a:pt x="107558" y="236784"/>
                  </a:lnTo>
                  <a:lnTo>
                    <a:pt x="115113" y="229726"/>
                  </a:lnTo>
                  <a:lnTo>
                    <a:pt x="123829" y="216034"/>
                  </a:lnTo>
                  <a:lnTo>
                    <a:pt x="136310" y="183580"/>
                  </a:lnTo>
                  <a:lnTo>
                    <a:pt x="148292" y="148291"/>
                  </a:lnTo>
                  <a:lnTo>
                    <a:pt x="153327" y="126906"/>
                  </a:lnTo>
                  <a:lnTo>
                    <a:pt x="155028" y="105931"/>
                  </a:lnTo>
                  <a:lnTo>
                    <a:pt x="153144" y="99603"/>
                  </a:lnTo>
                  <a:lnTo>
                    <a:pt x="151530" y="96804"/>
                  </a:lnTo>
                  <a:lnTo>
                    <a:pt x="149661" y="95732"/>
                  </a:lnTo>
                  <a:lnTo>
                    <a:pt x="147621" y="95811"/>
                  </a:lnTo>
                  <a:lnTo>
                    <a:pt x="145467" y="96657"/>
                  </a:lnTo>
                  <a:lnTo>
                    <a:pt x="125444" y="130389"/>
                  </a:lnTo>
                  <a:lnTo>
                    <a:pt x="115948" y="156185"/>
                  </a:lnTo>
                  <a:lnTo>
                    <a:pt x="113027" y="187517"/>
                  </a:lnTo>
                  <a:lnTo>
                    <a:pt x="112716" y="198941"/>
                  </a:lnTo>
                  <a:lnTo>
                    <a:pt x="114760" y="204705"/>
                  </a:lnTo>
                  <a:lnTo>
                    <a:pt x="116416" y="207354"/>
                  </a:lnTo>
                  <a:lnTo>
                    <a:pt x="119107" y="209119"/>
                  </a:lnTo>
                  <a:lnTo>
                    <a:pt x="126331" y="211081"/>
                  </a:lnTo>
                  <a:lnTo>
                    <a:pt x="129687" y="210810"/>
                  </a:lnTo>
                  <a:lnTo>
                    <a:pt x="147077" y="202569"/>
                  </a:lnTo>
                  <a:lnTo>
                    <a:pt x="191166" y="1626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64" name="SMARTInkShape-1275"/>
            <p:cNvSpPr/>
            <p:nvPr/>
          </p:nvSpPr>
          <p:spPr>
            <a:xfrm>
              <a:off x="4472282" y="3150394"/>
              <a:ext cx="221163" cy="163447"/>
            </a:xfrm>
            <a:custGeom>
              <a:avLst/>
              <a:gdLst/>
              <a:ahLst/>
              <a:cxnLst/>
              <a:rect l="0" t="0" r="0" b="0"/>
              <a:pathLst>
                <a:path w="221163" h="163447">
                  <a:moveTo>
                    <a:pt x="6849" y="0"/>
                  </a:moveTo>
                  <a:lnTo>
                    <a:pt x="698" y="6151"/>
                  </a:lnTo>
                  <a:lnTo>
                    <a:pt x="0" y="10642"/>
                  </a:lnTo>
                  <a:lnTo>
                    <a:pt x="9674" y="33853"/>
                  </a:lnTo>
                  <a:lnTo>
                    <a:pt x="33500" y="65750"/>
                  </a:lnTo>
                  <a:lnTo>
                    <a:pt x="52977" y="97272"/>
                  </a:lnTo>
                  <a:lnTo>
                    <a:pt x="82068" y="129324"/>
                  </a:lnTo>
                  <a:lnTo>
                    <a:pt x="106733" y="154516"/>
                  </a:lnTo>
                  <a:lnTo>
                    <a:pt x="116329" y="159955"/>
                  </a:lnTo>
                  <a:lnTo>
                    <a:pt x="135426" y="163446"/>
                  </a:lnTo>
                  <a:lnTo>
                    <a:pt x="144163" y="163130"/>
                  </a:lnTo>
                  <a:lnTo>
                    <a:pt x="162623" y="154312"/>
                  </a:lnTo>
                  <a:lnTo>
                    <a:pt x="169480" y="147693"/>
                  </a:lnTo>
                  <a:lnTo>
                    <a:pt x="188544" y="115287"/>
                  </a:lnTo>
                  <a:lnTo>
                    <a:pt x="207016" y="81686"/>
                  </a:lnTo>
                  <a:lnTo>
                    <a:pt x="221162" y="500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65" name="SMARTInkShape-1276"/>
            <p:cNvSpPr/>
            <p:nvPr/>
          </p:nvSpPr>
          <p:spPr>
            <a:xfrm>
              <a:off x="4579144" y="2993231"/>
              <a:ext cx="7145" cy="278608"/>
            </a:xfrm>
            <a:custGeom>
              <a:avLst/>
              <a:gdLst/>
              <a:ahLst/>
              <a:cxnLst/>
              <a:rect l="0" t="0" r="0" b="0"/>
              <a:pathLst>
                <a:path w="7145" h="278608">
                  <a:moveTo>
                    <a:pt x="7144" y="0"/>
                  </a:moveTo>
                  <a:lnTo>
                    <a:pt x="3351" y="3793"/>
                  </a:lnTo>
                  <a:lnTo>
                    <a:pt x="1489" y="7771"/>
                  </a:lnTo>
                  <a:lnTo>
                    <a:pt x="294" y="20585"/>
                  </a:lnTo>
                  <a:lnTo>
                    <a:pt x="5693" y="52952"/>
                  </a:lnTo>
                  <a:lnTo>
                    <a:pt x="6714" y="79454"/>
                  </a:lnTo>
                  <a:lnTo>
                    <a:pt x="7016" y="107415"/>
                  </a:lnTo>
                  <a:lnTo>
                    <a:pt x="7106" y="135808"/>
                  </a:lnTo>
                  <a:lnTo>
                    <a:pt x="7132" y="164329"/>
                  </a:lnTo>
                  <a:lnTo>
                    <a:pt x="5023" y="192888"/>
                  </a:lnTo>
                  <a:lnTo>
                    <a:pt x="992" y="227190"/>
                  </a:lnTo>
                  <a:lnTo>
                    <a:pt x="87" y="261396"/>
                  </a:lnTo>
                  <a:lnTo>
                    <a:pt x="0" y="2786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66" name="SMARTInkShape-1277"/>
            <p:cNvSpPr/>
            <p:nvPr/>
          </p:nvSpPr>
          <p:spPr>
            <a:xfrm>
              <a:off x="4747209" y="2673638"/>
              <a:ext cx="374415" cy="470662"/>
            </a:xfrm>
            <a:custGeom>
              <a:avLst/>
              <a:gdLst/>
              <a:ahLst/>
              <a:cxnLst/>
              <a:rect l="0" t="0" r="0" b="0"/>
              <a:pathLst>
                <a:path w="374415" h="470662">
                  <a:moveTo>
                    <a:pt x="24816" y="33843"/>
                  </a:moveTo>
                  <a:lnTo>
                    <a:pt x="21024" y="33843"/>
                  </a:lnTo>
                  <a:lnTo>
                    <a:pt x="17045" y="35960"/>
                  </a:lnTo>
                  <a:lnTo>
                    <a:pt x="14873" y="37636"/>
                  </a:lnTo>
                  <a:lnTo>
                    <a:pt x="8023" y="51371"/>
                  </a:lnTo>
                  <a:lnTo>
                    <a:pt x="0" y="85127"/>
                  </a:lnTo>
                  <a:lnTo>
                    <a:pt x="28" y="96588"/>
                  </a:lnTo>
                  <a:lnTo>
                    <a:pt x="4530" y="121745"/>
                  </a:lnTo>
                  <a:lnTo>
                    <a:pt x="10773" y="131384"/>
                  </a:lnTo>
                  <a:lnTo>
                    <a:pt x="46350" y="162869"/>
                  </a:lnTo>
                  <a:lnTo>
                    <a:pt x="61525" y="181567"/>
                  </a:lnTo>
                  <a:lnTo>
                    <a:pt x="72166" y="211954"/>
                  </a:lnTo>
                  <a:lnTo>
                    <a:pt x="78710" y="240781"/>
                  </a:lnTo>
                  <a:lnTo>
                    <a:pt x="80519" y="265516"/>
                  </a:lnTo>
                  <a:lnTo>
                    <a:pt x="81323" y="290267"/>
                  </a:lnTo>
                  <a:lnTo>
                    <a:pt x="80886" y="315291"/>
                  </a:lnTo>
                  <a:lnTo>
                    <a:pt x="78046" y="342287"/>
                  </a:lnTo>
                  <a:lnTo>
                    <a:pt x="76255" y="368044"/>
                  </a:lnTo>
                  <a:lnTo>
                    <a:pt x="73130" y="402741"/>
                  </a:lnTo>
                  <a:lnTo>
                    <a:pt x="67177" y="431013"/>
                  </a:lnTo>
                  <a:lnTo>
                    <a:pt x="58055" y="458107"/>
                  </a:lnTo>
                  <a:lnTo>
                    <a:pt x="51230" y="466615"/>
                  </a:lnTo>
                  <a:lnTo>
                    <a:pt x="47188" y="469995"/>
                  </a:lnTo>
                  <a:lnTo>
                    <a:pt x="42906" y="470661"/>
                  </a:lnTo>
                  <a:lnTo>
                    <a:pt x="38463" y="469518"/>
                  </a:lnTo>
                  <a:lnTo>
                    <a:pt x="33914" y="467168"/>
                  </a:lnTo>
                  <a:lnTo>
                    <a:pt x="19927" y="441106"/>
                  </a:lnTo>
                  <a:lnTo>
                    <a:pt x="9521" y="410807"/>
                  </a:lnTo>
                  <a:lnTo>
                    <a:pt x="5202" y="377928"/>
                  </a:lnTo>
                  <a:lnTo>
                    <a:pt x="7716" y="346844"/>
                  </a:lnTo>
                  <a:lnTo>
                    <a:pt x="16470" y="313599"/>
                  </a:lnTo>
                  <a:lnTo>
                    <a:pt x="32663" y="284102"/>
                  </a:lnTo>
                  <a:lnTo>
                    <a:pt x="51149" y="255344"/>
                  </a:lnTo>
                  <a:lnTo>
                    <a:pt x="71675" y="225940"/>
                  </a:lnTo>
                  <a:lnTo>
                    <a:pt x="102540" y="190381"/>
                  </a:lnTo>
                  <a:lnTo>
                    <a:pt x="124575" y="162245"/>
                  </a:lnTo>
                  <a:lnTo>
                    <a:pt x="146185" y="133801"/>
                  </a:lnTo>
                  <a:lnTo>
                    <a:pt x="171027" y="99537"/>
                  </a:lnTo>
                  <a:lnTo>
                    <a:pt x="185519" y="69839"/>
                  </a:lnTo>
                  <a:lnTo>
                    <a:pt x="193908" y="43158"/>
                  </a:lnTo>
                  <a:lnTo>
                    <a:pt x="194424" y="33221"/>
                  </a:lnTo>
                  <a:lnTo>
                    <a:pt x="192008" y="26158"/>
                  </a:lnTo>
                  <a:lnTo>
                    <a:pt x="190252" y="23957"/>
                  </a:lnTo>
                  <a:lnTo>
                    <a:pt x="186185" y="21512"/>
                  </a:lnTo>
                  <a:lnTo>
                    <a:pt x="183989" y="21654"/>
                  </a:lnTo>
                  <a:lnTo>
                    <a:pt x="179432" y="23928"/>
                  </a:lnTo>
                  <a:lnTo>
                    <a:pt x="168613" y="33463"/>
                  </a:lnTo>
                  <a:lnTo>
                    <a:pt x="155352" y="57719"/>
                  </a:lnTo>
                  <a:lnTo>
                    <a:pt x="148954" y="86250"/>
                  </a:lnTo>
                  <a:lnTo>
                    <a:pt x="147586" y="117838"/>
                  </a:lnTo>
                  <a:lnTo>
                    <a:pt x="156273" y="145221"/>
                  </a:lnTo>
                  <a:lnTo>
                    <a:pt x="162881" y="152930"/>
                  </a:lnTo>
                  <a:lnTo>
                    <a:pt x="170316" y="158208"/>
                  </a:lnTo>
                  <a:lnTo>
                    <a:pt x="178964" y="161180"/>
                  </a:lnTo>
                  <a:lnTo>
                    <a:pt x="200981" y="162382"/>
                  </a:lnTo>
                  <a:lnTo>
                    <a:pt x="204447" y="160292"/>
                  </a:lnTo>
                  <a:lnTo>
                    <a:pt x="206482" y="158624"/>
                  </a:lnTo>
                  <a:lnTo>
                    <a:pt x="208744" y="150420"/>
                  </a:lnTo>
                  <a:lnTo>
                    <a:pt x="210315" y="118134"/>
                  </a:lnTo>
                  <a:lnTo>
                    <a:pt x="210506" y="83096"/>
                  </a:lnTo>
                  <a:lnTo>
                    <a:pt x="214336" y="49393"/>
                  </a:lnTo>
                  <a:lnTo>
                    <a:pt x="227345" y="15322"/>
                  </a:lnTo>
                  <a:lnTo>
                    <a:pt x="234156" y="7620"/>
                  </a:lnTo>
                  <a:lnTo>
                    <a:pt x="241681" y="2345"/>
                  </a:lnTo>
                  <a:lnTo>
                    <a:pt x="247671" y="0"/>
                  </a:lnTo>
                  <a:lnTo>
                    <a:pt x="255096" y="1075"/>
                  </a:lnTo>
                  <a:lnTo>
                    <a:pt x="276656" y="10419"/>
                  </a:lnTo>
                  <a:lnTo>
                    <a:pt x="283060" y="14966"/>
                  </a:lnTo>
                  <a:lnTo>
                    <a:pt x="300964" y="50139"/>
                  </a:lnTo>
                  <a:lnTo>
                    <a:pt x="308434" y="67372"/>
                  </a:lnTo>
                  <a:lnTo>
                    <a:pt x="310413" y="73351"/>
                  </a:lnTo>
                  <a:lnTo>
                    <a:pt x="313937" y="78654"/>
                  </a:lnTo>
                  <a:lnTo>
                    <a:pt x="318150" y="81541"/>
                  </a:lnTo>
                  <a:lnTo>
                    <a:pt x="320384" y="82310"/>
                  </a:lnTo>
                  <a:lnTo>
                    <a:pt x="321874" y="82029"/>
                  </a:lnTo>
                  <a:lnTo>
                    <a:pt x="322867" y="81049"/>
                  </a:lnTo>
                  <a:lnTo>
                    <a:pt x="323529" y="79601"/>
                  </a:lnTo>
                  <a:lnTo>
                    <a:pt x="335205" y="69987"/>
                  </a:lnTo>
                  <a:lnTo>
                    <a:pt x="355820" y="38163"/>
                  </a:lnTo>
                  <a:lnTo>
                    <a:pt x="373356" y="7405"/>
                  </a:lnTo>
                  <a:lnTo>
                    <a:pt x="373857" y="7487"/>
                  </a:lnTo>
                  <a:lnTo>
                    <a:pt x="374414" y="9694"/>
                  </a:lnTo>
                  <a:lnTo>
                    <a:pt x="373978" y="24075"/>
                  </a:lnTo>
                  <a:lnTo>
                    <a:pt x="368697" y="59662"/>
                  </a:lnTo>
                  <a:lnTo>
                    <a:pt x="364215" y="86825"/>
                  </a:lnTo>
                  <a:lnTo>
                    <a:pt x="361651" y="114982"/>
                  </a:lnTo>
                  <a:lnTo>
                    <a:pt x="360892" y="143433"/>
                  </a:lnTo>
                  <a:lnTo>
                    <a:pt x="360600" y="176857"/>
                  </a:lnTo>
                  <a:lnTo>
                    <a:pt x="360572" y="183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67" name="SMARTInkShape-1278"/>
            <p:cNvSpPr/>
            <p:nvPr/>
          </p:nvSpPr>
          <p:spPr>
            <a:xfrm>
              <a:off x="4573090" y="2752307"/>
              <a:ext cx="156074" cy="199666"/>
            </a:xfrm>
            <a:custGeom>
              <a:avLst/>
              <a:gdLst/>
              <a:ahLst/>
              <a:cxnLst/>
              <a:rect l="0" t="0" r="0" b="0"/>
              <a:pathLst>
                <a:path w="156074" h="199666">
                  <a:moveTo>
                    <a:pt x="63204" y="19468"/>
                  </a:moveTo>
                  <a:lnTo>
                    <a:pt x="57053" y="19468"/>
                  </a:lnTo>
                  <a:lnTo>
                    <a:pt x="46204" y="29411"/>
                  </a:lnTo>
                  <a:lnTo>
                    <a:pt x="36945" y="45097"/>
                  </a:lnTo>
                  <a:lnTo>
                    <a:pt x="25355" y="72420"/>
                  </a:lnTo>
                  <a:lnTo>
                    <a:pt x="14683" y="98922"/>
                  </a:lnTo>
                  <a:lnTo>
                    <a:pt x="6494" y="126883"/>
                  </a:lnTo>
                  <a:lnTo>
                    <a:pt x="408" y="160983"/>
                  </a:lnTo>
                  <a:lnTo>
                    <a:pt x="0" y="189062"/>
                  </a:lnTo>
                  <a:lnTo>
                    <a:pt x="2834" y="197501"/>
                  </a:lnTo>
                  <a:lnTo>
                    <a:pt x="5494" y="199276"/>
                  </a:lnTo>
                  <a:lnTo>
                    <a:pt x="8856" y="199665"/>
                  </a:lnTo>
                  <a:lnTo>
                    <a:pt x="16031" y="197980"/>
                  </a:lnTo>
                  <a:lnTo>
                    <a:pt x="21865" y="194586"/>
                  </a:lnTo>
                  <a:lnTo>
                    <a:pt x="46878" y="161410"/>
                  </a:lnTo>
                  <a:lnTo>
                    <a:pt x="64859" y="127881"/>
                  </a:lnTo>
                  <a:lnTo>
                    <a:pt x="74190" y="100097"/>
                  </a:lnTo>
                  <a:lnTo>
                    <a:pt x="82336" y="64381"/>
                  </a:lnTo>
                  <a:lnTo>
                    <a:pt x="84181" y="34161"/>
                  </a:lnTo>
                  <a:lnTo>
                    <a:pt x="83752" y="11757"/>
                  </a:lnTo>
                  <a:lnTo>
                    <a:pt x="80803" y="4664"/>
                  </a:lnTo>
                  <a:lnTo>
                    <a:pt x="78905" y="2455"/>
                  </a:lnTo>
                  <a:lnTo>
                    <a:pt x="74680" y="0"/>
                  </a:lnTo>
                  <a:lnTo>
                    <a:pt x="73236" y="933"/>
                  </a:lnTo>
                  <a:lnTo>
                    <a:pt x="65692" y="24109"/>
                  </a:lnTo>
                  <a:lnTo>
                    <a:pt x="61579" y="56574"/>
                  </a:lnTo>
                  <a:lnTo>
                    <a:pt x="59307" y="74853"/>
                  </a:lnTo>
                  <a:lnTo>
                    <a:pt x="61696" y="102994"/>
                  </a:lnTo>
                  <a:lnTo>
                    <a:pt x="63551" y="130647"/>
                  </a:lnTo>
                  <a:lnTo>
                    <a:pt x="69568" y="153481"/>
                  </a:lnTo>
                  <a:lnTo>
                    <a:pt x="76880" y="165284"/>
                  </a:lnTo>
                  <a:lnTo>
                    <a:pt x="85422" y="171587"/>
                  </a:lnTo>
                  <a:lnTo>
                    <a:pt x="89922" y="173268"/>
                  </a:lnTo>
                  <a:lnTo>
                    <a:pt x="99155" y="173020"/>
                  </a:lnTo>
                  <a:lnTo>
                    <a:pt x="103840" y="171842"/>
                  </a:lnTo>
                  <a:lnTo>
                    <a:pt x="133172" y="148601"/>
                  </a:lnTo>
                  <a:lnTo>
                    <a:pt x="146377" y="133930"/>
                  </a:lnTo>
                  <a:lnTo>
                    <a:pt x="156073" y="1194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68" name="SMARTInkShape-1279"/>
            <p:cNvSpPr/>
            <p:nvPr/>
          </p:nvSpPr>
          <p:spPr>
            <a:xfrm>
              <a:off x="4250533" y="2801380"/>
              <a:ext cx="278606" cy="266164"/>
            </a:xfrm>
            <a:custGeom>
              <a:avLst/>
              <a:gdLst/>
              <a:ahLst/>
              <a:cxnLst/>
              <a:rect l="0" t="0" r="0" b="0"/>
              <a:pathLst>
                <a:path w="278606" h="266164">
                  <a:moveTo>
                    <a:pt x="7142" y="156133"/>
                  </a:moveTo>
                  <a:lnTo>
                    <a:pt x="7142" y="166075"/>
                  </a:lnTo>
                  <a:lnTo>
                    <a:pt x="660" y="200239"/>
                  </a:lnTo>
                  <a:lnTo>
                    <a:pt x="85" y="231085"/>
                  </a:lnTo>
                  <a:lnTo>
                    <a:pt x="0" y="266163"/>
                  </a:lnTo>
                  <a:lnTo>
                    <a:pt x="2115" y="236882"/>
                  </a:lnTo>
                  <a:lnTo>
                    <a:pt x="5653" y="209692"/>
                  </a:lnTo>
                  <a:lnTo>
                    <a:pt x="10934" y="176500"/>
                  </a:lnTo>
                  <a:lnTo>
                    <a:pt x="17558" y="152485"/>
                  </a:lnTo>
                  <a:lnTo>
                    <a:pt x="23149" y="125936"/>
                  </a:lnTo>
                  <a:lnTo>
                    <a:pt x="30396" y="100379"/>
                  </a:lnTo>
                  <a:lnTo>
                    <a:pt x="43401" y="67911"/>
                  </a:lnTo>
                  <a:lnTo>
                    <a:pt x="62017" y="35607"/>
                  </a:lnTo>
                  <a:lnTo>
                    <a:pt x="73600" y="25042"/>
                  </a:lnTo>
                  <a:lnTo>
                    <a:pt x="96646" y="11793"/>
                  </a:lnTo>
                  <a:lnTo>
                    <a:pt x="108834" y="10755"/>
                  </a:lnTo>
                  <a:lnTo>
                    <a:pt x="115418" y="11589"/>
                  </a:lnTo>
                  <a:lnTo>
                    <a:pt x="126967" y="18866"/>
                  </a:lnTo>
                  <a:lnTo>
                    <a:pt x="147316" y="39148"/>
                  </a:lnTo>
                  <a:lnTo>
                    <a:pt x="158036" y="61234"/>
                  </a:lnTo>
                  <a:lnTo>
                    <a:pt x="166240" y="87886"/>
                  </a:lnTo>
                  <a:lnTo>
                    <a:pt x="169905" y="115891"/>
                  </a:lnTo>
                  <a:lnTo>
                    <a:pt x="167199" y="144297"/>
                  </a:lnTo>
                  <a:lnTo>
                    <a:pt x="162569" y="179856"/>
                  </a:lnTo>
                  <a:lnTo>
                    <a:pt x="156646" y="190414"/>
                  </a:lnTo>
                  <a:lnTo>
                    <a:pt x="151327" y="197300"/>
                  </a:lnTo>
                  <a:lnTo>
                    <a:pt x="148482" y="198242"/>
                  </a:lnTo>
                  <a:lnTo>
                    <a:pt x="146613" y="198493"/>
                  </a:lnTo>
                  <a:lnTo>
                    <a:pt x="145366" y="197073"/>
                  </a:lnTo>
                  <a:lnTo>
                    <a:pt x="143981" y="191261"/>
                  </a:lnTo>
                  <a:lnTo>
                    <a:pt x="145482" y="183387"/>
                  </a:lnTo>
                  <a:lnTo>
                    <a:pt x="152914" y="154019"/>
                  </a:lnTo>
                  <a:lnTo>
                    <a:pt x="159695" y="125256"/>
                  </a:lnTo>
                  <a:lnTo>
                    <a:pt x="166731" y="92832"/>
                  </a:lnTo>
                  <a:lnTo>
                    <a:pt x="177635" y="58090"/>
                  </a:lnTo>
                  <a:lnTo>
                    <a:pt x="190632" y="22995"/>
                  </a:lnTo>
                  <a:lnTo>
                    <a:pt x="198760" y="10706"/>
                  </a:lnTo>
                  <a:lnTo>
                    <a:pt x="207664" y="4186"/>
                  </a:lnTo>
                  <a:lnTo>
                    <a:pt x="222523" y="0"/>
                  </a:lnTo>
                  <a:lnTo>
                    <a:pt x="225342" y="451"/>
                  </a:lnTo>
                  <a:lnTo>
                    <a:pt x="230590" y="3068"/>
                  </a:lnTo>
                  <a:lnTo>
                    <a:pt x="238008" y="16588"/>
                  </a:lnTo>
                  <a:lnTo>
                    <a:pt x="246832" y="43284"/>
                  </a:lnTo>
                  <a:lnTo>
                    <a:pt x="249398" y="78309"/>
                  </a:lnTo>
                  <a:lnTo>
                    <a:pt x="249842" y="106351"/>
                  </a:lnTo>
                  <a:lnTo>
                    <a:pt x="249993" y="136686"/>
                  </a:lnTo>
                  <a:lnTo>
                    <a:pt x="253811" y="152928"/>
                  </a:lnTo>
                  <a:lnTo>
                    <a:pt x="255725" y="156377"/>
                  </a:lnTo>
                  <a:lnTo>
                    <a:pt x="259970" y="160210"/>
                  </a:lnTo>
                  <a:lnTo>
                    <a:pt x="278605" y="1632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69" name="SMARTInkShape-1280"/>
            <p:cNvSpPr/>
            <p:nvPr/>
          </p:nvSpPr>
          <p:spPr>
            <a:xfrm>
              <a:off x="4136318" y="2814638"/>
              <a:ext cx="28489" cy="350044"/>
            </a:xfrm>
            <a:custGeom>
              <a:avLst/>
              <a:gdLst/>
              <a:ahLst/>
              <a:cxnLst/>
              <a:rect l="0" t="0" r="0" b="0"/>
              <a:pathLst>
                <a:path w="28489" h="350044">
                  <a:moveTo>
                    <a:pt x="28488" y="0"/>
                  </a:moveTo>
                  <a:lnTo>
                    <a:pt x="28488" y="3792"/>
                  </a:lnTo>
                  <a:lnTo>
                    <a:pt x="18545" y="34320"/>
                  </a:lnTo>
                  <a:lnTo>
                    <a:pt x="11695" y="60528"/>
                  </a:lnTo>
                  <a:lnTo>
                    <a:pt x="8431" y="92193"/>
                  </a:lnTo>
                  <a:lnTo>
                    <a:pt x="7464" y="126712"/>
                  </a:lnTo>
                  <a:lnTo>
                    <a:pt x="7238" y="152360"/>
                  </a:lnTo>
                  <a:lnTo>
                    <a:pt x="7138" y="178840"/>
                  </a:lnTo>
                  <a:lnTo>
                    <a:pt x="7093" y="203838"/>
                  </a:lnTo>
                  <a:lnTo>
                    <a:pt x="4956" y="228178"/>
                  </a:lnTo>
                  <a:lnTo>
                    <a:pt x="1407" y="262077"/>
                  </a:lnTo>
                  <a:lnTo>
                    <a:pt x="356" y="290112"/>
                  </a:lnTo>
                  <a:lnTo>
                    <a:pt x="0" y="320919"/>
                  </a:lnTo>
                  <a:lnTo>
                    <a:pt x="2069" y="331278"/>
                  </a:lnTo>
                  <a:lnTo>
                    <a:pt x="7057" y="3500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579" name="SMARTInkShape-Group137"/>
          <p:cNvGrpSpPr/>
          <p:nvPr/>
        </p:nvGrpSpPr>
        <p:grpSpPr>
          <a:xfrm>
            <a:off x="3765846" y="3214688"/>
            <a:ext cx="377530" cy="350044"/>
            <a:chOff x="3765846" y="3214688"/>
            <a:chExt cx="377530" cy="350044"/>
          </a:xfrm>
        </p:grpSpPr>
        <p:sp>
          <p:nvSpPr>
            <p:cNvPr id="571" name="SMARTInkShape-1281"/>
            <p:cNvSpPr/>
            <p:nvPr/>
          </p:nvSpPr>
          <p:spPr>
            <a:xfrm>
              <a:off x="4129126" y="3214688"/>
              <a:ext cx="14250" cy="128588"/>
            </a:xfrm>
            <a:custGeom>
              <a:avLst/>
              <a:gdLst/>
              <a:ahLst/>
              <a:cxnLst/>
              <a:rect l="0" t="0" r="0" b="0"/>
              <a:pathLst>
                <a:path w="14250" h="128588">
                  <a:moveTo>
                    <a:pt x="7105" y="0"/>
                  </a:moveTo>
                  <a:lnTo>
                    <a:pt x="3313" y="3792"/>
                  </a:lnTo>
                  <a:lnTo>
                    <a:pt x="1451" y="9887"/>
                  </a:lnTo>
                  <a:lnTo>
                    <a:pt x="0" y="43375"/>
                  </a:lnTo>
                  <a:lnTo>
                    <a:pt x="2082" y="73598"/>
                  </a:lnTo>
                  <a:lnTo>
                    <a:pt x="7734" y="89275"/>
                  </a:lnTo>
                  <a:lnTo>
                    <a:pt x="9905" y="92854"/>
                  </a:lnTo>
                  <a:lnTo>
                    <a:pt x="14249" y="128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72" name="SMARTInkShape-1282"/>
            <p:cNvSpPr/>
            <p:nvPr/>
          </p:nvSpPr>
          <p:spPr>
            <a:xfrm>
              <a:off x="4082110" y="3228975"/>
              <a:ext cx="32691" cy="71438"/>
            </a:xfrm>
            <a:custGeom>
              <a:avLst/>
              <a:gdLst/>
              <a:ahLst/>
              <a:cxnLst/>
              <a:rect l="0" t="0" r="0" b="0"/>
              <a:pathLst>
                <a:path w="32691" h="71438">
                  <a:moveTo>
                    <a:pt x="11259" y="0"/>
                  </a:moveTo>
                  <a:lnTo>
                    <a:pt x="5108" y="0"/>
                  </a:lnTo>
                  <a:lnTo>
                    <a:pt x="4777" y="794"/>
                  </a:lnTo>
                  <a:lnTo>
                    <a:pt x="3323" y="34001"/>
                  </a:lnTo>
                  <a:lnTo>
                    <a:pt x="323" y="41834"/>
                  </a:lnTo>
                  <a:lnTo>
                    <a:pt x="0" y="45352"/>
                  </a:lnTo>
                  <a:lnTo>
                    <a:pt x="4097" y="70106"/>
                  </a:lnTo>
                  <a:lnTo>
                    <a:pt x="4897" y="70550"/>
                  </a:lnTo>
                  <a:lnTo>
                    <a:pt x="31600" y="71437"/>
                  </a:lnTo>
                  <a:lnTo>
                    <a:pt x="31963" y="70644"/>
                  </a:lnTo>
                  <a:lnTo>
                    <a:pt x="32690" y="642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73" name="SMARTInkShape-1283"/>
            <p:cNvSpPr/>
            <p:nvPr/>
          </p:nvSpPr>
          <p:spPr>
            <a:xfrm>
              <a:off x="3993356" y="3300413"/>
              <a:ext cx="78583" cy="57151"/>
            </a:xfrm>
            <a:custGeom>
              <a:avLst/>
              <a:gdLst/>
              <a:ahLst/>
              <a:cxnLst/>
              <a:rect l="0" t="0" r="0" b="0"/>
              <a:pathLst>
                <a:path w="78583" h="57151">
                  <a:moveTo>
                    <a:pt x="0" y="57150"/>
                  </a:moveTo>
                  <a:lnTo>
                    <a:pt x="0" y="50999"/>
                  </a:lnTo>
                  <a:lnTo>
                    <a:pt x="4910" y="44498"/>
                  </a:lnTo>
                  <a:lnTo>
                    <a:pt x="6151" y="40150"/>
                  </a:lnTo>
                  <a:lnTo>
                    <a:pt x="7276" y="38673"/>
                  </a:lnTo>
                  <a:lnTo>
                    <a:pt x="42434" y="14247"/>
                  </a:lnTo>
                  <a:lnTo>
                    <a:pt x="44959" y="11879"/>
                  </a:lnTo>
                  <a:lnTo>
                    <a:pt x="51996" y="9248"/>
                  </a:lnTo>
                  <a:lnTo>
                    <a:pt x="68378" y="6627"/>
                  </a:lnTo>
                  <a:lnTo>
                    <a:pt x="7858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74" name="SMARTInkShape-1284"/>
            <p:cNvSpPr/>
            <p:nvPr/>
          </p:nvSpPr>
          <p:spPr>
            <a:xfrm>
              <a:off x="4007938" y="3286125"/>
              <a:ext cx="42569" cy="100014"/>
            </a:xfrm>
            <a:custGeom>
              <a:avLst/>
              <a:gdLst/>
              <a:ahLst/>
              <a:cxnLst/>
              <a:rect l="0" t="0" r="0" b="0"/>
              <a:pathLst>
                <a:path w="42569" h="100014">
                  <a:moveTo>
                    <a:pt x="6850" y="0"/>
                  </a:moveTo>
                  <a:lnTo>
                    <a:pt x="699" y="6151"/>
                  </a:lnTo>
                  <a:lnTo>
                    <a:pt x="0" y="10642"/>
                  </a:lnTo>
                  <a:lnTo>
                    <a:pt x="6420" y="43092"/>
                  </a:lnTo>
                  <a:lnTo>
                    <a:pt x="7452" y="51696"/>
                  </a:lnTo>
                  <a:lnTo>
                    <a:pt x="19018" y="73696"/>
                  </a:lnTo>
                  <a:lnTo>
                    <a:pt x="25184" y="82602"/>
                  </a:lnTo>
                  <a:lnTo>
                    <a:pt x="26904" y="87777"/>
                  </a:lnTo>
                  <a:lnTo>
                    <a:pt x="28157" y="89474"/>
                  </a:lnTo>
                  <a:lnTo>
                    <a:pt x="29786" y="90606"/>
                  </a:lnTo>
                  <a:lnTo>
                    <a:pt x="33712" y="92657"/>
                  </a:lnTo>
                  <a:lnTo>
                    <a:pt x="42568" y="1000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75" name="SMARTInkShape-1285"/>
            <p:cNvSpPr/>
            <p:nvPr/>
          </p:nvSpPr>
          <p:spPr>
            <a:xfrm>
              <a:off x="3957759" y="3357563"/>
              <a:ext cx="42742" cy="70224"/>
            </a:xfrm>
            <a:custGeom>
              <a:avLst/>
              <a:gdLst/>
              <a:ahLst/>
              <a:cxnLst/>
              <a:rect l="0" t="0" r="0" b="0"/>
              <a:pathLst>
                <a:path w="42742" h="70224">
                  <a:moveTo>
                    <a:pt x="28454" y="0"/>
                  </a:moveTo>
                  <a:lnTo>
                    <a:pt x="24661" y="0"/>
                  </a:lnTo>
                  <a:lnTo>
                    <a:pt x="23544" y="793"/>
                  </a:lnTo>
                  <a:lnTo>
                    <a:pt x="22799" y="2116"/>
                  </a:lnTo>
                  <a:lnTo>
                    <a:pt x="22303" y="3792"/>
                  </a:lnTo>
                  <a:lnTo>
                    <a:pt x="2988" y="37609"/>
                  </a:lnTo>
                  <a:lnTo>
                    <a:pt x="800" y="47567"/>
                  </a:lnTo>
                  <a:lnTo>
                    <a:pt x="0" y="61777"/>
                  </a:lnTo>
                  <a:lnTo>
                    <a:pt x="4166" y="65292"/>
                  </a:lnTo>
                  <a:lnTo>
                    <a:pt x="10515" y="68706"/>
                  </a:lnTo>
                  <a:lnTo>
                    <a:pt x="15983" y="70223"/>
                  </a:lnTo>
                  <a:lnTo>
                    <a:pt x="18553" y="69834"/>
                  </a:lnTo>
                  <a:lnTo>
                    <a:pt x="23524" y="67285"/>
                  </a:lnTo>
                  <a:lnTo>
                    <a:pt x="42741" y="500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76" name="SMARTInkShape-1286"/>
            <p:cNvSpPr/>
            <p:nvPr/>
          </p:nvSpPr>
          <p:spPr>
            <a:xfrm>
              <a:off x="3851598" y="3400425"/>
              <a:ext cx="63178" cy="71312"/>
            </a:xfrm>
            <a:custGeom>
              <a:avLst/>
              <a:gdLst/>
              <a:ahLst/>
              <a:cxnLst/>
              <a:rect l="0" t="0" r="0" b="0"/>
              <a:pathLst>
                <a:path w="63178" h="71312">
                  <a:moveTo>
                    <a:pt x="41746" y="0"/>
                  </a:moveTo>
                  <a:lnTo>
                    <a:pt x="31803" y="0"/>
                  </a:lnTo>
                  <a:lnTo>
                    <a:pt x="27273" y="2117"/>
                  </a:lnTo>
                  <a:lnTo>
                    <a:pt x="17897" y="9943"/>
                  </a:lnTo>
                  <a:lnTo>
                    <a:pt x="10779" y="20585"/>
                  </a:lnTo>
                  <a:lnTo>
                    <a:pt x="558" y="48391"/>
                  </a:lnTo>
                  <a:lnTo>
                    <a:pt x="0" y="51310"/>
                  </a:lnTo>
                  <a:lnTo>
                    <a:pt x="421" y="54051"/>
                  </a:lnTo>
                  <a:lnTo>
                    <a:pt x="6224" y="68199"/>
                  </a:lnTo>
                  <a:lnTo>
                    <a:pt x="7746" y="69279"/>
                  </a:lnTo>
                  <a:lnTo>
                    <a:pt x="11553" y="70478"/>
                  </a:lnTo>
                  <a:lnTo>
                    <a:pt x="26589" y="71311"/>
                  </a:lnTo>
                  <a:lnTo>
                    <a:pt x="35274" y="67148"/>
                  </a:lnTo>
                  <a:lnTo>
                    <a:pt x="46972" y="60112"/>
                  </a:lnTo>
                  <a:lnTo>
                    <a:pt x="52800" y="57673"/>
                  </a:lnTo>
                  <a:lnTo>
                    <a:pt x="63177" y="500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77" name="SMARTInkShape-1287"/>
            <p:cNvSpPr/>
            <p:nvPr/>
          </p:nvSpPr>
          <p:spPr>
            <a:xfrm>
              <a:off x="3864769" y="3414713"/>
              <a:ext cx="28576" cy="50007"/>
            </a:xfrm>
            <a:custGeom>
              <a:avLst/>
              <a:gdLst/>
              <a:ahLst/>
              <a:cxnLst/>
              <a:rect l="0" t="0" r="0" b="0"/>
              <a:pathLst>
                <a:path w="28576" h="50007">
                  <a:moveTo>
                    <a:pt x="0" y="50006"/>
                  </a:moveTo>
                  <a:lnTo>
                    <a:pt x="0" y="39364"/>
                  </a:lnTo>
                  <a:lnTo>
                    <a:pt x="2116" y="35222"/>
                  </a:lnTo>
                  <a:lnTo>
                    <a:pt x="11391" y="23747"/>
                  </a:lnTo>
                  <a:lnTo>
                    <a:pt x="15832" y="14274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78" name="SMARTInkShape-1288"/>
            <p:cNvSpPr/>
            <p:nvPr/>
          </p:nvSpPr>
          <p:spPr>
            <a:xfrm>
              <a:off x="3765846" y="3400425"/>
              <a:ext cx="84279" cy="164307"/>
            </a:xfrm>
            <a:custGeom>
              <a:avLst/>
              <a:gdLst/>
              <a:ahLst/>
              <a:cxnLst/>
              <a:rect l="0" t="0" r="0" b="0"/>
              <a:pathLst>
                <a:path w="84279" h="164307">
                  <a:moveTo>
                    <a:pt x="27485" y="0"/>
                  </a:moveTo>
                  <a:lnTo>
                    <a:pt x="27485" y="6151"/>
                  </a:lnTo>
                  <a:lnTo>
                    <a:pt x="15129" y="21579"/>
                  </a:lnTo>
                  <a:lnTo>
                    <a:pt x="5997" y="46968"/>
                  </a:lnTo>
                  <a:lnTo>
                    <a:pt x="1363" y="55368"/>
                  </a:lnTo>
                  <a:lnTo>
                    <a:pt x="0" y="63237"/>
                  </a:lnTo>
                  <a:lnTo>
                    <a:pt x="431" y="65971"/>
                  </a:lnTo>
                  <a:lnTo>
                    <a:pt x="1511" y="67793"/>
                  </a:lnTo>
                  <a:lnTo>
                    <a:pt x="3026" y="69008"/>
                  </a:lnTo>
                  <a:lnTo>
                    <a:pt x="4708" y="72474"/>
                  </a:lnTo>
                  <a:lnTo>
                    <a:pt x="5157" y="74510"/>
                  </a:lnTo>
                  <a:lnTo>
                    <a:pt x="6250" y="75867"/>
                  </a:lnTo>
                  <a:lnTo>
                    <a:pt x="9581" y="77375"/>
                  </a:lnTo>
                  <a:lnTo>
                    <a:pt x="44125" y="79354"/>
                  </a:lnTo>
                  <a:lnTo>
                    <a:pt x="58124" y="84729"/>
                  </a:lnTo>
                  <a:lnTo>
                    <a:pt x="72019" y="86322"/>
                  </a:lnTo>
                  <a:lnTo>
                    <a:pt x="73844" y="87711"/>
                  </a:lnTo>
                  <a:lnTo>
                    <a:pt x="81921" y="97893"/>
                  </a:lnTo>
                  <a:lnTo>
                    <a:pt x="83831" y="104853"/>
                  </a:lnTo>
                  <a:lnTo>
                    <a:pt x="84278" y="109572"/>
                  </a:lnTo>
                  <a:lnTo>
                    <a:pt x="82360" y="114315"/>
                  </a:lnTo>
                  <a:lnTo>
                    <a:pt x="57621" y="148235"/>
                  </a:lnTo>
                  <a:lnTo>
                    <a:pt x="41773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sp>
        <p:nvSpPr>
          <p:cNvPr id="580" name="SMARTInkShape-1289"/>
          <p:cNvSpPr/>
          <p:nvPr/>
        </p:nvSpPr>
        <p:spPr>
          <a:xfrm>
            <a:off x="4107656" y="3414750"/>
            <a:ext cx="156735" cy="142839"/>
          </a:xfrm>
          <a:custGeom>
            <a:avLst/>
            <a:gdLst/>
            <a:ahLst/>
            <a:cxnLst/>
            <a:rect l="0" t="0" r="0" b="0"/>
            <a:pathLst>
              <a:path w="156735" h="142839">
                <a:moveTo>
                  <a:pt x="0" y="49969"/>
                </a:moveTo>
                <a:lnTo>
                  <a:pt x="0" y="43818"/>
                </a:lnTo>
                <a:lnTo>
                  <a:pt x="16793" y="19907"/>
                </a:lnTo>
                <a:lnTo>
                  <a:pt x="37118" y="4803"/>
                </a:lnTo>
                <a:lnTo>
                  <a:pt x="44543" y="2114"/>
                </a:lnTo>
                <a:lnTo>
                  <a:pt x="80115" y="18"/>
                </a:lnTo>
                <a:lnTo>
                  <a:pt x="84366" y="0"/>
                </a:lnTo>
                <a:lnTo>
                  <a:pt x="87200" y="781"/>
                </a:lnTo>
                <a:lnTo>
                  <a:pt x="89090" y="2096"/>
                </a:lnTo>
                <a:lnTo>
                  <a:pt x="95915" y="9909"/>
                </a:lnTo>
                <a:lnTo>
                  <a:pt x="96487" y="12150"/>
                </a:lnTo>
                <a:lnTo>
                  <a:pt x="96075" y="14437"/>
                </a:lnTo>
                <a:lnTo>
                  <a:pt x="94294" y="19095"/>
                </a:lnTo>
                <a:lnTo>
                  <a:pt x="92498" y="26181"/>
                </a:lnTo>
                <a:lnTo>
                  <a:pt x="80721" y="44562"/>
                </a:lnTo>
                <a:lnTo>
                  <a:pt x="74541" y="49160"/>
                </a:lnTo>
                <a:lnTo>
                  <a:pt x="71448" y="57081"/>
                </a:lnTo>
                <a:lnTo>
                  <a:pt x="105397" y="57112"/>
                </a:lnTo>
                <a:lnTo>
                  <a:pt x="130439" y="57906"/>
                </a:lnTo>
                <a:lnTo>
                  <a:pt x="149848" y="65932"/>
                </a:lnTo>
                <a:lnTo>
                  <a:pt x="152287" y="67754"/>
                </a:lnTo>
                <a:lnTo>
                  <a:pt x="154995" y="71896"/>
                </a:lnTo>
                <a:lnTo>
                  <a:pt x="156734" y="81023"/>
                </a:lnTo>
                <a:lnTo>
                  <a:pt x="154856" y="85731"/>
                </a:lnTo>
                <a:lnTo>
                  <a:pt x="140359" y="102359"/>
                </a:lnTo>
                <a:lnTo>
                  <a:pt x="106965" y="123523"/>
                </a:lnTo>
                <a:lnTo>
                  <a:pt x="97547" y="130284"/>
                </a:lnTo>
                <a:lnTo>
                  <a:pt x="63321" y="141634"/>
                </a:lnTo>
                <a:lnTo>
                  <a:pt x="50007" y="14283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2F2B20"/>
              </a:solidFill>
              <a:sym typeface="Arial"/>
              <a:rtl val="0"/>
            </a:endParaRPr>
          </a:p>
        </p:txBody>
      </p:sp>
      <p:sp>
        <p:nvSpPr>
          <p:cNvPr id="581" name="SMARTInkShape-1290"/>
          <p:cNvSpPr/>
          <p:nvPr/>
        </p:nvSpPr>
        <p:spPr>
          <a:xfrm>
            <a:off x="4150519" y="3610704"/>
            <a:ext cx="78458" cy="146910"/>
          </a:xfrm>
          <a:custGeom>
            <a:avLst/>
            <a:gdLst/>
            <a:ahLst/>
            <a:cxnLst/>
            <a:rect l="0" t="0" r="0" b="0"/>
            <a:pathLst>
              <a:path w="78458" h="146910">
                <a:moveTo>
                  <a:pt x="0" y="39752"/>
                </a:moveTo>
                <a:lnTo>
                  <a:pt x="0" y="29809"/>
                </a:lnTo>
                <a:lnTo>
                  <a:pt x="2116" y="25279"/>
                </a:lnTo>
                <a:lnTo>
                  <a:pt x="16793" y="8785"/>
                </a:lnTo>
                <a:lnTo>
                  <a:pt x="21486" y="6145"/>
                </a:lnTo>
                <a:lnTo>
                  <a:pt x="30708" y="4659"/>
                </a:lnTo>
                <a:lnTo>
                  <a:pt x="38254" y="3518"/>
                </a:lnTo>
                <a:lnTo>
                  <a:pt x="44254" y="365"/>
                </a:lnTo>
                <a:lnTo>
                  <a:pt x="46965" y="0"/>
                </a:lnTo>
                <a:lnTo>
                  <a:pt x="61855" y="4369"/>
                </a:lnTo>
                <a:lnTo>
                  <a:pt x="66649" y="7622"/>
                </a:lnTo>
                <a:lnTo>
                  <a:pt x="73811" y="17709"/>
                </a:lnTo>
                <a:lnTo>
                  <a:pt x="77168" y="30751"/>
                </a:lnTo>
                <a:lnTo>
                  <a:pt x="78457" y="64999"/>
                </a:lnTo>
                <a:lnTo>
                  <a:pt x="77763" y="89718"/>
                </a:lnTo>
                <a:lnTo>
                  <a:pt x="69761" y="123219"/>
                </a:lnTo>
                <a:lnTo>
                  <a:pt x="57002" y="139566"/>
                </a:lnTo>
                <a:lnTo>
                  <a:pt x="54670" y="142014"/>
                </a:lnTo>
                <a:lnTo>
                  <a:pt x="47846" y="144733"/>
                </a:lnTo>
                <a:lnTo>
                  <a:pt x="34322" y="146479"/>
                </a:lnTo>
                <a:lnTo>
                  <a:pt x="29012" y="144601"/>
                </a:lnTo>
                <a:lnTo>
                  <a:pt x="24007" y="141914"/>
                </a:lnTo>
                <a:lnTo>
                  <a:pt x="16726" y="139608"/>
                </a:lnTo>
                <a:lnTo>
                  <a:pt x="11932" y="136255"/>
                </a:lnTo>
                <a:lnTo>
                  <a:pt x="9272" y="132119"/>
                </a:lnTo>
                <a:lnTo>
                  <a:pt x="8562" y="129906"/>
                </a:lnTo>
                <a:lnTo>
                  <a:pt x="7295" y="128429"/>
                </a:lnTo>
                <a:lnTo>
                  <a:pt x="3772" y="126790"/>
                </a:lnTo>
                <a:lnTo>
                  <a:pt x="2514" y="125558"/>
                </a:lnTo>
                <a:lnTo>
                  <a:pt x="331" y="119442"/>
                </a:lnTo>
                <a:lnTo>
                  <a:pt x="98" y="122454"/>
                </a:lnTo>
                <a:lnTo>
                  <a:pt x="859" y="123462"/>
                </a:lnTo>
                <a:lnTo>
                  <a:pt x="9951" y="129004"/>
                </a:lnTo>
                <a:lnTo>
                  <a:pt x="20721" y="137610"/>
                </a:lnTo>
                <a:lnTo>
                  <a:pt x="42862" y="14690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2F2B20"/>
              </a:solidFill>
              <a:sym typeface="Arial"/>
              <a:rtl val="0"/>
            </a:endParaRPr>
          </a:p>
        </p:txBody>
      </p:sp>
      <p:grpSp>
        <p:nvGrpSpPr>
          <p:cNvPr id="584" name="SMARTInkShape-Group140"/>
          <p:cNvGrpSpPr/>
          <p:nvPr/>
        </p:nvGrpSpPr>
        <p:grpSpPr>
          <a:xfrm>
            <a:off x="4493419" y="3500438"/>
            <a:ext cx="228601" cy="285652"/>
            <a:chOff x="4493419" y="3500438"/>
            <a:chExt cx="228601" cy="285652"/>
          </a:xfrm>
        </p:grpSpPr>
        <p:sp>
          <p:nvSpPr>
            <p:cNvPr id="582" name="SMARTInkShape-1291"/>
            <p:cNvSpPr/>
            <p:nvPr/>
          </p:nvSpPr>
          <p:spPr>
            <a:xfrm>
              <a:off x="4493419" y="3643313"/>
              <a:ext cx="228601" cy="142777"/>
            </a:xfrm>
            <a:custGeom>
              <a:avLst/>
              <a:gdLst/>
              <a:ahLst/>
              <a:cxnLst/>
              <a:rect l="0" t="0" r="0" b="0"/>
              <a:pathLst>
                <a:path w="228601" h="142777">
                  <a:moveTo>
                    <a:pt x="0" y="7143"/>
                  </a:moveTo>
                  <a:lnTo>
                    <a:pt x="0" y="24143"/>
                  </a:lnTo>
                  <a:lnTo>
                    <a:pt x="2116" y="28722"/>
                  </a:lnTo>
                  <a:lnTo>
                    <a:pt x="26218" y="62511"/>
                  </a:lnTo>
                  <a:lnTo>
                    <a:pt x="52388" y="95160"/>
                  </a:lnTo>
                  <a:lnTo>
                    <a:pt x="61912" y="108873"/>
                  </a:lnTo>
                  <a:lnTo>
                    <a:pt x="66675" y="111887"/>
                  </a:lnTo>
                  <a:lnTo>
                    <a:pt x="76200" y="114617"/>
                  </a:lnTo>
                  <a:lnTo>
                    <a:pt x="88106" y="124180"/>
                  </a:lnTo>
                  <a:lnTo>
                    <a:pt x="90752" y="128745"/>
                  </a:lnTo>
                  <a:lnTo>
                    <a:pt x="91458" y="131074"/>
                  </a:lnTo>
                  <a:lnTo>
                    <a:pt x="92722" y="132626"/>
                  </a:lnTo>
                  <a:lnTo>
                    <a:pt x="107287" y="141203"/>
                  </a:lnTo>
                  <a:lnTo>
                    <a:pt x="117682" y="142776"/>
                  </a:lnTo>
                  <a:lnTo>
                    <a:pt x="121888" y="140714"/>
                  </a:lnTo>
                  <a:lnTo>
                    <a:pt x="131988" y="132230"/>
                  </a:lnTo>
                  <a:lnTo>
                    <a:pt x="152606" y="98727"/>
                  </a:lnTo>
                  <a:lnTo>
                    <a:pt x="165993" y="73300"/>
                  </a:lnTo>
                  <a:lnTo>
                    <a:pt x="191080" y="38319"/>
                  </a:lnTo>
                  <a:lnTo>
                    <a:pt x="225365" y="3240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83" name="SMARTInkShape-1292"/>
            <p:cNvSpPr/>
            <p:nvPr/>
          </p:nvSpPr>
          <p:spPr>
            <a:xfrm>
              <a:off x="4607727" y="3500438"/>
              <a:ext cx="14280" cy="185738"/>
            </a:xfrm>
            <a:custGeom>
              <a:avLst/>
              <a:gdLst/>
              <a:ahLst/>
              <a:cxnLst/>
              <a:rect l="0" t="0" r="0" b="0"/>
              <a:pathLst>
                <a:path w="14280" h="185738">
                  <a:moveTo>
                    <a:pt x="14279" y="0"/>
                  </a:moveTo>
                  <a:lnTo>
                    <a:pt x="14279" y="3792"/>
                  </a:lnTo>
                  <a:lnTo>
                    <a:pt x="13486" y="4909"/>
                  </a:lnTo>
                  <a:lnTo>
                    <a:pt x="12163" y="5654"/>
                  </a:lnTo>
                  <a:lnTo>
                    <a:pt x="10487" y="6150"/>
                  </a:lnTo>
                  <a:lnTo>
                    <a:pt x="9370" y="7275"/>
                  </a:lnTo>
                  <a:lnTo>
                    <a:pt x="8128" y="10641"/>
                  </a:lnTo>
                  <a:lnTo>
                    <a:pt x="7161" y="43985"/>
                  </a:lnTo>
                  <a:lnTo>
                    <a:pt x="434" y="78718"/>
                  </a:lnTo>
                  <a:lnTo>
                    <a:pt x="3" y="112628"/>
                  </a:lnTo>
                  <a:lnTo>
                    <a:pt x="0" y="115566"/>
                  </a:lnTo>
                  <a:lnTo>
                    <a:pt x="2112" y="120948"/>
                  </a:lnTo>
                  <a:lnTo>
                    <a:pt x="3786" y="123494"/>
                  </a:lnTo>
                  <a:lnTo>
                    <a:pt x="6143" y="134663"/>
                  </a:lnTo>
                  <a:lnTo>
                    <a:pt x="7110" y="159454"/>
                  </a:lnTo>
                  <a:lnTo>
                    <a:pt x="9241" y="164266"/>
                  </a:lnTo>
                  <a:lnTo>
                    <a:pt x="13284" y="170030"/>
                  </a:lnTo>
                  <a:lnTo>
                    <a:pt x="14083" y="176872"/>
                  </a:lnTo>
                  <a:lnTo>
                    <a:pt x="14279" y="1857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591" name="SMARTInkShape-Group141"/>
          <p:cNvGrpSpPr/>
          <p:nvPr/>
        </p:nvGrpSpPr>
        <p:grpSpPr>
          <a:xfrm>
            <a:off x="4357688" y="3486150"/>
            <a:ext cx="905944" cy="542831"/>
            <a:chOff x="4357688" y="3486150"/>
            <a:chExt cx="905944" cy="542831"/>
          </a:xfrm>
        </p:grpSpPr>
        <p:sp>
          <p:nvSpPr>
            <p:cNvPr id="585" name="SMARTInkShape-1293"/>
            <p:cNvSpPr/>
            <p:nvPr/>
          </p:nvSpPr>
          <p:spPr>
            <a:xfrm>
              <a:off x="4415051" y="3809167"/>
              <a:ext cx="71225" cy="219814"/>
            </a:xfrm>
            <a:custGeom>
              <a:avLst/>
              <a:gdLst/>
              <a:ahLst/>
              <a:cxnLst/>
              <a:rect l="0" t="0" r="0" b="0"/>
              <a:pathLst>
                <a:path w="71225" h="219814">
                  <a:moveTo>
                    <a:pt x="14074" y="205621"/>
                  </a:moveTo>
                  <a:lnTo>
                    <a:pt x="14074" y="219813"/>
                  </a:lnTo>
                  <a:lnTo>
                    <a:pt x="13280" y="202014"/>
                  </a:lnTo>
                  <a:lnTo>
                    <a:pt x="6798" y="168853"/>
                  </a:lnTo>
                  <a:lnTo>
                    <a:pt x="867" y="134045"/>
                  </a:lnTo>
                  <a:lnTo>
                    <a:pt x="0" y="99877"/>
                  </a:lnTo>
                  <a:lnTo>
                    <a:pt x="1945" y="64671"/>
                  </a:lnTo>
                  <a:lnTo>
                    <a:pt x="7861" y="32983"/>
                  </a:lnTo>
                  <a:lnTo>
                    <a:pt x="25539" y="9022"/>
                  </a:lnTo>
                  <a:lnTo>
                    <a:pt x="30547" y="3679"/>
                  </a:lnTo>
                  <a:lnTo>
                    <a:pt x="37535" y="775"/>
                  </a:lnTo>
                  <a:lnTo>
                    <a:pt x="41620" y="0"/>
                  </a:lnTo>
                  <a:lnTo>
                    <a:pt x="48277" y="1257"/>
                  </a:lnTo>
                  <a:lnTo>
                    <a:pt x="71224" y="127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86" name="SMARTInkShape-1294"/>
            <p:cNvSpPr/>
            <p:nvPr/>
          </p:nvSpPr>
          <p:spPr>
            <a:xfrm>
              <a:off x="4357688" y="3829468"/>
              <a:ext cx="249879" cy="156746"/>
            </a:xfrm>
            <a:custGeom>
              <a:avLst/>
              <a:gdLst/>
              <a:ahLst/>
              <a:cxnLst/>
              <a:rect l="0" t="0" r="0" b="0"/>
              <a:pathLst>
                <a:path w="249879" h="156746">
                  <a:moveTo>
                    <a:pt x="0" y="99595"/>
                  </a:moveTo>
                  <a:lnTo>
                    <a:pt x="3792" y="99595"/>
                  </a:lnTo>
                  <a:lnTo>
                    <a:pt x="7770" y="97478"/>
                  </a:lnTo>
                  <a:lnTo>
                    <a:pt x="12184" y="94685"/>
                  </a:lnTo>
                  <a:lnTo>
                    <a:pt x="38478" y="86927"/>
                  </a:lnTo>
                  <a:lnTo>
                    <a:pt x="71801" y="85520"/>
                  </a:lnTo>
                  <a:lnTo>
                    <a:pt x="102201" y="85349"/>
                  </a:lnTo>
                  <a:lnTo>
                    <a:pt x="134752" y="81523"/>
                  </a:lnTo>
                  <a:lnTo>
                    <a:pt x="164112" y="78033"/>
                  </a:lnTo>
                  <a:lnTo>
                    <a:pt x="196207" y="68307"/>
                  </a:lnTo>
                  <a:lnTo>
                    <a:pt x="230033" y="42873"/>
                  </a:lnTo>
                  <a:lnTo>
                    <a:pt x="244140" y="33004"/>
                  </a:lnTo>
                  <a:lnTo>
                    <a:pt x="247413" y="28195"/>
                  </a:lnTo>
                  <a:lnTo>
                    <a:pt x="249255" y="21024"/>
                  </a:lnTo>
                  <a:lnTo>
                    <a:pt x="249878" y="11491"/>
                  </a:lnTo>
                  <a:lnTo>
                    <a:pt x="247846" y="6727"/>
                  </a:lnTo>
                  <a:lnTo>
                    <a:pt x="246193" y="4345"/>
                  </a:lnTo>
                  <a:lnTo>
                    <a:pt x="242240" y="1699"/>
                  </a:lnTo>
                  <a:lnTo>
                    <a:pt x="235551" y="209"/>
                  </a:lnTo>
                  <a:lnTo>
                    <a:pt x="233234" y="0"/>
                  </a:lnTo>
                  <a:lnTo>
                    <a:pt x="228543" y="1885"/>
                  </a:lnTo>
                  <a:lnTo>
                    <a:pt x="226180" y="3498"/>
                  </a:lnTo>
                  <a:lnTo>
                    <a:pt x="203065" y="36595"/>
                  </a:lnTo>
                  <a:lnTo>
                    <a:pt x="184060" y="64659"/>
                  </a:lnTo>
                  <a:lnTo>
                    <a:pt x="173259" y="99501"/>
                  </a:lnTo>
                  <a:lnTo>
                    <a:pt x="171555" y="132927"/>
                  </a:lnTo>
                  <a:lnTo>
                    <a:pt x="173613" y="140338"/>
                  </a:lnTo>
                  <a:lnTo>
                    <a:pt x="175273" y="143426"/>
                  </a:lnTo>
                  <a:lnTo>
                    <a:pt x="177967" y="145484"/>
                  </a:lnTo>
                  <a:lnTo>
                    <a:pt x="207168" y="1567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87" name="SMARTInkShape-1295"/>
            <p:cNvSpPr/>
            <p:nvPr/>
          </p:nvSpPr>
          <p:spPr>
            <a:xfrm>
              <a:off x="4622040" y="3800475"/>
              <a:ext cx="157130" cy="141020"/>
            </a:xfrm>
            <a:custGeom>
              <a:avLst/>
              <a:gdLst/>
              <a:ahLst/>
              <a:cxnLst/>
              <a:rect l="0" t="0" r="0" b="0"/>
              <a:pathLst>
                <a:path w="157130" h="141020">
                  <a:moveTo>
                    <a:pt x="28541" y="35719"/>
                  </a:moveTo>
                  <a:lnTo>
                    <a:pt x="24749" y="35719"/>
                  </a:lnTo>
                  <a:lnTo>
                    <a:pt x="23632" y="36513"/>
                  </a:lnTo>
                  <a:lnTo>
                    <a:pt x="22887" y="37835"/>
                  </a:lnTo>
                  <a:lnTo>
                    <a:pt x="21692" y="41870"/>
                  </a:lnTo>
                  <a:lnTo>
                    <a:pt x="17692" y="46361"/>
                  </a:lnTo>
                  <a:lnTo>
                    <a:pt x="8752" y="81438"/>
                  </a:lnTo>
                  <a:lnTo>
                    <a:pt x="1280" y="110884"/>
                  </a:lnTo>
                  <a:lnTo>
                    <a:pt x="0" y="141019"/>
                  </a:lnTo>
                  <a:lnTo>
                    <a:pt x="783" y="140844"/>
                  </a:lnTo>
                  <a:lnTo>
                    <a:pt x="3769" y="138533"/>
                  </a:lnTo>
                  <a:lnTo>
                    <a:pt x="21453" y="106894"/>
                  </a:lnTo>
                  <a:lnTo>
                    <a:pt x="32517" y="83309"/>
                  </a:lnTo>
                  <a:lnTo>
                    <a:pt x="39060" y="59527"/>
                  </a:lnTo>
                  <a:lnTo>
                    <a:pt x="43271" y="54237"/>
                  </a:lnTo>
                  <a:lnTo>
                    <a:pt x="45505" y="52827"/>
                  </a:lnTo>
                  <a:lnTo>
                    <a:pt x="46994" y="51093"/>
                  </a:lnTo>
                  <a:lnTo>
                    <a:pt x="48649" y="47049"/>
                  </a:lnTo>
                  <a:lnTo>
                    <a:pt x="49883" y="46448"/>
                  </a:lnTo>
                  <a:lnTo>
                    <a:pt x="51501" y="46840"/>
                  </a:lnTo>
                  <a:lnTo>
                    <a:pt x="53373" y="47896"/>
                  </a:lnTo>
                  <a:lnTo>
                    <a:pt x="54620" y="49393"/>
                  </a:lnTo>
                  <a:lnTo>
                    <a:pt x="64741" y="70052"/>
                  </a:lnTo>
                  <a:lnTo>
                    <a:pt x="84288" y="104434"/>
                  </a:lnTo>
                  <a:lnTo>
                    <a:pt x="92504" y="113935"/>
                  </a:lnTo>
                  <a:lnTo>
                    <a:pt x="92806" y="108117"/>
                  </a:lnTo>
                  <a:lnTo>
                    <a:pt x="87177" y="91741"/>
                  </a:lnTo>
                  <a:lnTo>
                    <a:pt x="85985" y="73596"/>
                  </a:lnTo>
                  <a:lnTo>
                    <a:pt x="92984" y="41262"/>
                  </a:lnTo>
                  <a:lnTo>
                    <a:pt x="98347" y="31893"/>
                  </a:lnTo>
                  <a:lnTo>
                    <a:pt x="105757" y="24090"/>
                  </a:lnTo>
                  <a:lnTo>
                    <a:pt x="140401" y="3182"/>
                  </a:lnTo>
                  <a:lnTo>
                    <a:pt x="15712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88" name="SMARTInkShape-1296"/>
            <p:cNvSpPr/>
            <p:nvPr/>
          </p:nvSpPr>
          <p:spPr>
            <a:xfrm>
              <a:off x="4959364" y="3564731"/>
              <a:ext cx="69837" cy="278608"/>
            </a:xfrm>
            <a:custGeom>
              <a:avLst/>
              <a:gdLst/>
              <a:ahLst/>
              <a:cxnLst/>
              <a:rect l="0" t="0" r="0" b="0"/>
              <a:pathLst>
                <a:path w="69837" h="278608">
                  <a:moveTo>
                    <a:pt x="69836" y="0"/>
                  </a:moveTo>
                  <a:lnTo>
                    <a:pt x="64133" y="6497"/>
                  </a:lnTo>
                  <a:lnTo>
                    <a:pt x="53043" y="30528"/>
                  </a:lnTo>
                  <a:lnTo>
                    <a:pt x="42824" y="63239"/>
                  </a:lnTo>
                  <a:lnTo>
                    <a:pt x="31582" y="90881"/>
                  </a:lnTo>
                  <a:lnTo>
                    <a:pt x="22077" y="119179"/>
                  </a:lnTo>
                  <a:lnTo>
                    <a:pt x="11147" y="147672"/>
                  </a:lnTo>
                  <a:lnTo>
                    <a:pt x="6409" y="175429"/>
                  </a:lnTo>
                  <a:lnTo>
                    <a:pt x="216" y="206544"/>
                  </a:lnTo>
                  <a:lnTo>
                    <a:pt x="0" y="221179"/>
                  </a:lnTo>
                  <a:lnTo>
                    <a:pt x="4655" y="253346"/>
                  </a:lnTo>
                  <a:lnTo>
                    <a:pt x="7265" y="261559"/>
                  </a:lnTo>
                  <a:lnTo>
                    <a:pt x="9072" y="264860"/>
                  </a:lnTo>
                  <a:lnTo>
                    <a:pt x="19200" y="273299"/>
                  </a:lnTo>
                  <a:lnTo>
                    <a:pt x="28463" y="277034"/>
                  </a:lnTo>
                  <a:lnTo>
                    <a:pt x="41261" y="2786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89" name="SMARTInkShape-1297"/>
            <p:cNvSpPr/>
            <p:nvPr/>
          </p:nvSpPr>
          <p:spPr>
            <a:xfrm>
              <a:off x="5093974" y="3581718"/>
              <a:ext cx="70308" cy="253397"/>
            </a:xfrm>
            <a:custGeom>
              <a:avLst/>
              <a:gdLst/>
              <a:ahLst/>
              <a:cxnLst/>
              <a:rect l="0" t="0" r="0" b="0"/>
              <a:pathLst>
                <a:path w="70308" h="253397">
                  <a:moveTo>
                    <a:pt x="13807" y="240188"/>
                  </a:moveTo>
                  <a:lnTo>
                    <a:pt x="13807" y="253396"/>
                  </a:lnTo>
                  <a:lnTo>
                    <a:pt x="13014" y="228828"/>
                  </a:lnTo>
                  <a:lnTo>
                    <a:pt x="8153" y="201520"/>
                  </a:lnTo>
                  <a:lnTo>
                    <a:pt x="4988" y="172904"/>
                  </a:lnTo>
                  <a:lnTo>
                    <a:pt x="1140" y="139290"/>
                  </a:lnTo>
                  <a:lnTo>
                    <a:pt x="0" y="104195"/>
                  </a:lnTo>
                  <a:lnTo>
                    <a:pt x="1779" y="70777"/>
                  </a:lnTo>
                  <a:lnTo>
                    <a:pt x="7332" y="42884"/>
                  </a:lnTo>
                  <a:lnTo>
                    <a:pt x="14006" y="23772"/>
                  </a:lnTo>
                  <a:lnTo>
                    <a:pt x="23372" y="6410"/>
                  </a:lnTo>
                  <a:lnTo>
                    <a:pt x="27327" y="3374"/>
                  </a:lnTo>
                  <a:lnTo>
                    <a:pt x="38072" y="0"/>
                  </a:lnTo>
                  <a:lnTo>
                    <a:pt x="46553" y="617"/>
                  </a:lnTo>
                  <a:lnTo>
                    <a:pt x="52967" y="3537"/>
                  </a:lnTo>
                  <a:lnTo>
                    <a:pt x="66021" y="14164"/>
                  </a:lnTo>
                  <a:lnTo>
                    <a:pt x="68763" y="18818"/>
                  </a:lnTo>
                  <a:lnTo>
                    <a:pt x="70307" y="28018"/>
                  </a:lnTo>
                  <a:lnTo>
                    <a:pt x="69875" y="36353"/>
                  </a:lnTo>
                  <a:lnTo>
                    <a:pt x="60976" y="59338"/>
                  </a:lnTo>
                  <a:lnTo>
                    <a:pt x="54154" y="69746"/>
                  </a:lnTo>
                  <a:lnTo>
                    <a:pt x="39034" y="80373"/>
                  </a:lnTo>
                  <a:lnTo>
                    <a:pt x="13807" y="901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90" name="SMARTInkShape-1298"/>
            <p:cNvSpPr/>
            <p:nvPr/>
          </p:nvSpPr>
          <p:spPr>
            <a:xfrm>
              <a:off x="5129213" y="3486150"/>
              <a:ext cx="134419" cy="378620"/>
            </a:xfrm>
            <a:custGeom>
              <a:avLst/>
              <a:gdLst/>
              <a:ahLst/>
              <a:cxnLst/>
              <a:rect l="0" t="0" r="0" b="0"/>
              <a:pathLst>
                <a:path w="134419" h="378620">
                  <a:moveTo>
                    <a:pt x="0" y="0"/>
                  </a:moveTo>
                  <a:lnTo>
                    <a:pt x="3792" y="0"/>
                  </a:lnTo>
                  <a:lnTo>
                    <a:pt x="7770" y="2117"/>
                  </a:lnTo>
                  <a:lnTo>
                    <a:pt x="38403" y="32111"/>
                  </a:lnTo>
                  <a:lnTo>
                    <a:pt x="65744" y="64760"/>
                  </a:lnTo>
                  <a:lnTo>
                    <a:pt x="94549" y="100074"/>
                  </a:lnTo>
                  <a:lnTo>
                    <a:pt x="106315" y="115121"/>
                  </a:lnTo>
                  <a:lnTo>
                    <a:pt x="122453" y="150651"/>
                  </a:lnTo>
                  <a:lnTo>
                    <a:pt x="129830" y="169350"/>
                  </a:lnTo>
                  <a:lnTo>
                    <a:pt x="133982" y="198521"/>
                  </a:lnTo>
                  <a:lnTo>
                    <a:pt x="134418" y="231153"/>
                  </a:lnTo>
                  <a:lnTo>
                    <a:pt x="129874" y="262076"/>
                  </a:lnTo>
                  <a:lnTo>
                    <a:pt x="122707" y="295228"/>
                  </a:lnTo>
                  <a:lnTo>
                    <a:pt x="110882" y="325512"/>
                  </a:lnTo>
                  <a:lnTo>
                    <a:pt x="94781" y="359956"/>
                  </a:lnTo>
                  <a:lnTo>
                    <a:pt x="85725" y="3786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596" name="SMARTInkShape-Group142"/>
          <p:cNvGrpSpPr/>
          <p:nvPr/>
        </p:nvGrpSpPr>
        <p:grpSpPr>
          <a:xfrm>
            <a:off x="6750931" y="2569690"/>
            <a:ext cx="928569" cy="363504"/>
            <a:chOff x="6750931" y="2569690"/>
            <a:chExt cx="928569" cy="363504"/>
          </a:xfrm>
        </p:grpSpPr>
        <p:sp>
          <p:nvSpPr>
            <p:cNvPr id="592" name="SMARTInkShape-1299"/>
            <p:cNvSpPr/>
            <p:nvPr/>
          </p:nvSpPr>
          <p:spPr>
            <a:xfrm>
              <a:off x="6750931" y="2671763"/>
              <a:ext cx="14201" cy="107157"/>
            </a:xfrm>
            <a:custGeom>
              <a:avLst/>
              <a:gdLst/>
              <a:ahLst/>
              <a:cxnLst/>
              <a:rect l="0" t="0" r="0" b="0"/>
              <a:pathLst>
                <a:path w="14201" h="107157">
                  <a:moveTo>
                    <a:pt x="7057" y="0"/>
                  </a:moveTo>
                  <a:lnTo>
                    <a:pt x="7057" y="3792"/>
                  </a:lnTo>
                  <a:lnTo>
                    <a:pt x="6263" y="4909"/>
                  </a:lnTo>
                  <a:lnTo>
                    <a:pt x="4940" y="5654"/>
                  </a:lnTo>
                  <a:lnTo>
                    <a:pt x="3264" y="6150"/>
                  </a:lnTo>
                  <a:lnTo>
                    <a:pt x="2147" y="7275"/>
                  </a:lnTo>
                  <a:lnTo>
                    <a:pt x="906" y="10641"/>
                  </a:lnTo>
                  <a:lnTo>
                    <a:pt x="0" y="30061"/>
                  </a:lnTo>
                  <a:lnTo>
                    <a:pt x="8735" y="64444"/>
                  </a:lnTo>
                  <a:lnTo>
                    <a:pt x="13120" y="79581"/>
                  </a:lnTo>
                  <a:lnTo>
                    <a:pt x="1420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93" name="SMARTInkShape-1300"/>
            <p:cNvSpPr/>
            <p:nvPr/>
          </p:nvSpPr>
          <p:spPr>
            <a:xfrm>
              <a:off x="6886575" y="2665169"/>
              <a:ext cx="178595" cy="142326"/>
            </a:xfrm>
            <a:custGeom>
              <a:avLst/>
              <a:gdLst/>
              <a:ahLst/>
              <a:cxnLst/>
              <a:rect l="0" t="0" r="0" b="0"/>
              <a:pathLst>
                <a:path w="178595" h="142326">
                  <a:moveTo>
                    <a:pt x="0" y="78031"/>
                  </a:moveTo>
                  <a:lnTo>
                    <a:pt x="0" y="113627"/>
                  </a:lnTo>
                  <a:lnTo>
                    <a:pt x="0" y="106129"/>
                  </a:lnTo>
                  <a:lnTo>
                    <a:pt x="2117" y="100308"/>
                  </a:lnTo>
                  <a:lnTo>
                    <a:pt x="3793" y="97645"/>
                  </a:lnTo>
                  <a:lnTo>
                    <a:pt x="6703" y="71824"/>
                  </a:lnTo>
                  <a:lnTo>
                    <a:pt x="6849" y="66749"/>
                  </a:lnTo>
                  <a:lnTo>
                    <a:pt x="23212" y="31454"/>
                  </a:lnTo>
                  <a:lnTo>
                    <a:pt x="44198" y="5715"/>
                  </a:lnTo>
                  <a:lnTo>
                    <a:pt x="49541" y="2234"/>
                  </a:lnTo>
                  <a:lnTo>
                    <a:pt x="57012" y="275"/>
                  </a:lnTo>
                  <a:lnTo>
                    <a:pt x="59440" y="0"/>
                  </a:lnTo>
                  <a:lnTo>
                    <a:pt x="70440" y="3405"/>
                  </a:lnTo>
                  <a:lnTo>
                    <a:pt x="77080" y="9410"/>
                  </a:lnTo>
                  <a:lnTo>
                    <a:pt x="95162" y="40096"/>
                  </a:lnTo>
                  <a:lnTo>
                    <a:pt x="103379" y="74671"/>
                  </a:lnTo>
                  <a:lnTo>
                    <a:pt x="106824" y="94196"/>
                  </a:lnTo>
                  <a:lnTo>
                    <a:pt x="107148" y="106175"/>
                  </a:lnTo>
                  <a:lnTo>
                    <a:pt x="112809" y="85353"/>
                  </a:lnTo>
                  <a:lnTo>
                    <a:pt x="115975" y="70940"/>
                  </a:lnTo>
                  <a:lnTo>
                    <a:pt x="120600" y="61386"/>
                  </a:lnTo>
                  <a:lnTo>
                    <a:pt x="144991" y="33206"/>
                  </a:lnTo>
                  <a:lnTo>
                    <a:pt x="147461" y="32273"/>
                  </a:lnTo>
                  <a:lnTo>
                    <a:pt x="149901" y="32445"/>
                  </a:lnTo>
                  <a:lnTo>
                    <a:pt x="154729" y="34752"/>
                  </a:lnTo>
                  <a:lnTo>
                    <a:pt x="159520" y="38423"/>
                  </a:lnTo>
                  <a:lnTo>
                    <a:pt x="162179" y="42700"/>
                  </a:lnTo>
                  <a:lnTo>
                    <a:pt x="169774" y="72176"/>
                  </a:lnTo>
                  <a:lnTo>
                    <a:pt x="176139" y="105982"/>
                  </a:lnTo>
                  <a:lnTo>
                    <a:pt x="178594" y="142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94" name="SMARTInkShape-1301"/>
            <p:cNvSpPr/>
            <p:nvPr/>
          </p:nvSpPr>
          <p:spPr>
            <a:xfrm>
              <a:off x="7138043" y="2650331"/>
              <a:ext cx="148583" cy="142298"/>
            </a:xfrm>
            <a:custGeom>
              <a:avLst/>
              <a:gdLst/>
              <a:ahLst/>
              <a:cxnLst/>
              <a:rect l="0" t="0" r="0" b="0"/>
              <a:pathLst>
                <a:path w="148583" h="142298">
                  <a:moveTo>
                    <a:pt x="55713" y="0"/>
                  </a:moveTo>
                  <a:lnTo>
                    <a:pt x="45770" y="9943"/>
                  </a:lnTo>
                  <a:lnTo>
                    <a:pt x="28072" y="43736"/>
                  </a:lnTo>
                  <a:lnTo>
                    <a:pt x="13287" y="78696"/>
                  </a:lnTo>
                  <a:lnTo>
                    <a:pt x="1796" y="113522"/>
                  </a:lnTo>
                  <a:lnTo>
                    <a:pt x="0" y="124802"/>
                  </a:lnTo>
                  <a:lnTo>
                    <a:pt x="1318" y="132991"/>
                  </a:lnTo>
                  <a:lnTo>
                    <a:pt x="4840" y="140923"/>
                  </a:lnTo>
                  <a:lnTo>
                    <a:pt x="9555" y="142007"/>
                  </a:lnTo>
                  <a:lnTo>
                    <a:pt x="13034" y="142297"/>
                  </a:lnTo>
                  <a:lnTo>
                    <a:pt x="16148" y="140902"/>
                  </a:lnTo>
                  <a:lnTo>
                    <a:pt x="25117" y="130561"/>
                  </a:lnTo>
                  <a:lnTo>
                    <a:pt x="42757" y="99332"/>
                  </a:lnTo>
                  <a:lnTo>
                    <a:pt x="63346" y="64204"/>
                  </a:lnTo>
                  <a:lnTo>
                    <a:pt x="73056" y="47069"/>
                  </a:lnTo>
                  <a:lnTo>
                    <a:pt x="83056" y="24082"/>
                  </a:lnTo>
                  <a:lnTo>
                    <a:pt x="83467" y="23992"/>
                  </a:lnTo>
                  <a:lnTo>
                    <a:pt x="83923" y="26009"/>
                  </a:lnTo>
                  <a:lnTo>
                    <a:pt x="84279" y="59037"/>
                  </a:lnTo>
                  <a:lnTo>
                    <a:pt x="84287" y="91001"/>
                  </a:lnTo>
                  <a:lnTo>
                    <a:pt x="84288" y="111550"/>
                  </a:lnTo>
                  <a:lnTo>
                    <a:pt x="85876" y="115642"/>
                  </a:lnTo>
                  <a:lnTo>
                    <a:pt x="91872" y="122305"/>
                  </a:lnTo>
                  <a:lnTo>
                    <a:pt x="97282" y="122812"/>
                  </a:lnTo>
                  <a:lnTo>
                    <a:pt x="117683" y="116734"/>
                  </a:lnTo>
                  <a:lnTo>
                    <a:pt x="130607" y="108760"/>
                  </a:lnTo>
                  <a:lnTo>
                    <a:pt x="148582" y="92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95" name="SMARTInkShape-1302"/>
            <p:cNvSpPr/>
            <p:nvPr/>
          </p:nvSpPr>
          <p:spPr>
            <a:xfrm>
              <a:off x="7322733" y="2569690"/>
              <a:ext cx="356767" cy="363504"/>
            </a:xfrm>
            <a:custGeom>
              <a:avLst/>
              <a:gdLst/>
              <a:ahLst/>
              <a:cxnLst/>
              <a:rect l="0" t="0" r="0" b="0"/>
              <a:pathLst>
                <a:path w="356767" h="363504">
                  <a:moveTo>
                    <a:pt x="21042" y="59210"/>
                  </a:moveTo>
                  <a:lnTo>
                    <a:pt x="17249" y="63002"/>
                  </a:lnTo>
                  <a:lnTo>
                    <a:pt x="15387" y="66981"/>
                  </a:lnTo>
                  <a:lnTo>
                    <a:pt x="8391" y="84046"/>
                  </a:lnTo>
                  <a:lnTo>
                    <a:pt x="2566" y="97613"/>
                  </a:lnTo>
                  <a:lnTo>
                    <a:pt x="0" y="117370"/>
                  </a:lnTo>
                  <a:lnTo>
                    <a:pt x="1901" y="122894"/>
                  </a:lnTo>
                  <a:lnTo>
                    <a:pt x="3519" y="125479"/>
                  </a:lnTo>
                  <a:lnTo>
                    <a:pt x="5391" y="127202"/>
                  </a:lnTo>
                  <a:lnTo>
                    <a:pt x="37022" y="145061"/>
                  </a:lnTo>
                  <a:lnTo>
                    <a:pt x="44813" y="150547"/>
                  </a:lnTo>
                  <a:lnTo>
                    <a:pt x="62615" y="175347"/>
                  </a:lnTo>
                  <a:lnTo>
                    <a:pt x="75086" y="208151"/>
                  </a:lnTo>
                  <a:lnTo>
                    <a:pt x="81946" y="235809"/>
                  </a:lnTo>
                  <a:lnTo>
                    <a:pt x="84666" y="271482"/>
                  </a:lnTo>
                  <a:lnTo>
                    <a:pt x="85203" y="305487"/>
                  </a:lnTo>
                  <a:lnTo>
                    <a:pt x="81504" y="325768"/>
                  </a:lnTo>
                  <a:lnTo>
                    <a:pt x="72349" y="346843"/>
                  </a:lnTo>
                  <a:lnTo>
                    <a:pt x="61291" y="359894"/>
                  </a:lnTo>
                  <a:lnTo>
                    <a:pt x="55335" y="363503"/>
                  </a:lnTo>
                  <a:lnTo>
                    <a:pt x="47925" y="362991"/>
                  </a:lnTo>
                  <a:lnTo>
                    <a:pt x="40134" y="360118"/>
                  </a:lnTo>
                  <a:lnTo>
                    <a:pt x="34025" y="356195"/>
                  </a:lnTo>
                  <a:lnTo>
                    <a:pt x="15530" y="331446"/>
                  </a:lnTo>
                  <a:lnTo>
                    <a:pt x="4696" y="307983"/>
                  </a:lnTo>
                  <a:lnTo>
                    <a:pt x="1118" y="291230"/>
                  </a:lnTo>
                  <a:lnTo>
                    <a:pt x="2397" y="281127"/>
                  </a:lnTo>
                  <a:lnTo>
                    <a:pt x="16443" y="247356"/>
                  </a:lnTo>
                  <a:lnTo>
                    <a:pt x="49403" y="215749"/>
                  </a:lnTo>
                  <a:lnTo>
                    <a:pt x="78149" y="187674"/>
                  </a:lnTo>
                  <a:lnTo>
                    <a:pt x="106759" y="159198"/>
                  </a:lnTo>
                  <a:lnTo>
                    <a:pt x="138692" y="123501"/>
                  </a:lnTo>
                  <a:lnTo>
                    <a:pt x="157288" y="95722"/>
                  </a:lnTo>
                  <a:lnTo>
                    <a:pt x="167450" y="65045"/>
                  </a:lnTo>
                  <a:lnTo>
                    <a:pt x="166017" y="58364"/>
                  </a:lnTo>
                  <a:lnTo>
                    <a:pt x="160747" y="50140"/>
                  </a:lnTo>
                  <a:lnTo>
                    <a:pt x="154306" y="47241"/>
                  </a:lnTo>
                  <a:lnTo>
                    <a:pt x="150366" y="46468"/>
                  </a:lnTo>
                  <a:lnTo>
                    <a:pt x="146945" y="46747"/>
                  </a:lnTo>
                  <a:lnTo>
                    <a:pt x="141028" y="49173"/>
                  </a:lnTo>
                  <a:lnTo>
                    <a:pt x="122106" y="75491"/>
                  </a:lnTo>
                  <a:lnTo>
                    <a:pt x="110838" y="110384"/>
                  </a:lnTo>
                  <a:lnTo>
                    <a:pt x="110693" y="121906"/>
                  </a:lnTo>
                  <a:lnTo>
                    <a:pt x="113275" y="142238"/>
                  </a:lnTo>
                  <a:lnTo>
                    <a:pt x="115075" y="145518"/>
                  </a:lnTo>
                  <a:lnTo>
                    <a:pt x="117862" y="147705"/>
                  </a:lnTo>
                  <a:lnTo>
                    <a:pt x="127253" y="150783"/>
                  </a:lnTo>
                  <a:lnTo>
                    <a:pt x="141329" y="151823"/>
                  </a:lnTo>
                  <a:lnTo>
                    <a:pt x="150174" y="147732"/>
                  </a:lnTo>
                  <a:lnTo>
                    <a:pt x="158603" y="140622"/>
                  </a:lnTo>
                  <a:lnTo>
                    <a:pt x="183687" y="106987"/>
                  </a:lnTo>
                  <a:lnTo>
                    <a:pt x="201946" y="72410"/>
                  </a:lnTo>
                  <a:lnTo>
                    <a:pt x="215555" y="39210"/>
                  </a:lnTo>
                  <a:lnTo>
                    <a:pt x="234871" y="4929"/>
                  </a:lnTo>
                  <a:lnTo>
                    <a:pt x="237413" y="1592"/>
                  </a:lnTo>
                  <a:lnTo>
                    <a:pt x="239902" y="161"/>
                  </a:lnTo>
                  <a:lnTo>
                    <a:pt x="242355" y="0"/>
                  </a:lnTo>
                  <a:lnTo>
                    <a:pt x="248203" y="1653"/>
                  </a:lnTo>
                  <a:lnTo>
                    <a:pt x="259458" y="21911"/>
                  </a:lnTo>
                  <a:lnTo>
                    <a:pt x="267329" y="53548"/>
                  </a:lnTo>
                  <a:lnTo>
                    <a:pt x="274537" y="85116"/>
                  </a:lnTo>
                  <a:lnTo>
                    <a:pt x="284045" y="100218"/>
                  </a:lnTo>
                  <a:lnTo>
                    <a:pt x="286892" y="101249"/>
                  </a:lnTo>
                  <a:lnTo>
                    <a:pt x="288763" y="101523"/>
                  </a:lnTo>
                  <a:lnTo>
                    <a:pt x="290804" y="100119"/>
                  </a:lnTo>
                  <a:lnTo>
                    <a:pt x="312992" y="68473"/>
                  </a:lnTo>
                  <a:lnTo>
                    <a:pt x="329902" y="37117"/>
                  </a:lnTo>
                  <a:lnTo>
                    <a:pt x="338495" y="24785"/>
                  </a:lnTo>
                  <a:lnTo>
                    <a:pt x="352712" y="10400"/>
                  </a:lnTo>
                  <a:lnTo>
                    <a:pt x="354074" y="7620"/>
                  </a:lnTo>
                  <a:lnTo>
                    <a:pt x="354982" y="6560"/>
                  </a:lnTo>
                  <a:lnTo>
                    <a:pt x="355587" y="6648"/>
                  </a:lnTo>
                  <a:lnTo>
                    <a:pt x="355991" y="7500"/>
                  </a:lnTo>
                  <a:lnTo>
                    <a:pt x="356766" y="39153"/>
                  </a:lnTo>
                  <a:lnTo>
                    <a:pt x="353000" y="74210"/>
                  </a:lnTo>
                  <a:lnTo>
                    <a:pt x="346853" y="103959"/>
                  </a:lnTo>
                  <a:lnTo>
                    <a:pt x="336212" y="136674"/>
                  </a:lnTo>
                  <a:lnTo>
                    <a:pt x="330591" y="171504"/>
                  </a:lnTo>
                  <a:lnTo>
                    <a:pt x="325133" y="203166"/>
                  </a:lnTo>
                  <a:lnTo>
                    <a:pt x="321880" y="235813"/>
                  </a:lnTo>
                  <a:lnTo>
                    <a:pt x="321080" y="2592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608" name="SMARTInkShape-Group143"/>
          <p:cNvGrpSpPr/>
          <p:nvPr/>
        </p:nvGrpSpPr>
        <p:grpSpPr>
          <a:xfrm>
            <a:off x="6717609" y="2800350"/>
            <a:ext cx="1169092" cy="378620"/>
            <a:chOff x="6717609" y="2800350"/>
            <a:chExt cx="1169092" cy="378620"/>
          </a:xfrm>
        </p:grpSpPr>
        <p:sp>
          <p:nvSpPr>
            <p:cNvPr id="597" name="SMARTInkShape-1303"/>
            <p:cNvSpPr/>
            <p:nvPr/>
          </p:nvSpPr>
          <p:spPr>
            <a:xfrm>
              <a:off x="6717609" y="2928938"/>
              <a:ext cx="104673" cy="250032"/>
            </a:xfrm>
            <a:custGeom>
              <a:avLst/>
              <a:gdLst/>
              <a:ahLst/>
              <a:cxnLst/>
              <a:rect l="0" t="0" r="0" b="0"/>
              <a:pathLst>
                <a:path w="104673" h="250032">
                  <a:moveTo>
                    <a:pt x="104672" y="0"/>
                  </a:moveTo>
                  <a:lnTo>
                    <a:pt x="100879" y="0"/>
                  </a:lnTo>
                  <a:lnTo>
                    <a:pt x="90937" y="3792"/>
                  </a:lnTo>
                  <a:lnTo>
                    <a:pt x="60239" y="26735"/>
                  </a:lnTo>
                  <a:lnTo>
                    <a:pt x="33655" y="57848"/>
                  </a:lnTo>
                  <a:lnTo>
                    <a:pt x="10351" y="90185"/>
                  </a:lnTo>
                  <a:lnTo>
                    <a:pt x="3220" y="96438"/>
                  </a:lnTo>
                  <a:lnTo>
                    <a:pt x="52" y="101863"/>
                  </a:lnTo>
                  <a:lnTo>
                    <a:pt x="0" y="104421"/>
                  </a:lnTo>
                  <a:lnTo>
                    <a:pt x="2059" y="109380"/>
                  </a:lnTo>
                  <a:lnTo>
                    <a:pt x="3719" y="111020"/>
                  </a:lnTo>
                  <a:lnTo>
                    <a:pt x="21602" y="118921"/>
                  </a:lnTo>
                  <a:lnTo>
                    <a:pt x="37052" y="120945"/>
                  </a:lnTo>
                  <a:lnTo>
                    <a:pt x="48425" y="122016"/>
                  </a:lnTo>
                  <a:lnTo>
                    <a:pt x="81795" y="132076"/>
                  </a:lnTo>
                  <a:lnTo>
                    <a:pt x="84658" y="134088"/>
                  </a:lnTo>
                  <a:lnTo>
                    <a:pt x="87839" y="138440"/>
                  </a:lnTo>
                  <a:lnTo>
                    <a:pt x="89631" y="156730"/>
                  </a:lnTo>
                  <a:lnTo>
                    <a:pt x="86369" y="174673"/>
                  </a:lnTo>
                  <a:lnTo>
                    <a:pt x="70228" y="205476"/>
                  </a:lnTo>
                  <a:lnTo>
                    <a:pt x="55888" y="225884"/>
                  </a:lnTo>
                  <a:lnTo>
                    <a:pt x="38562" y="243615"/>
                  </a:lnTo>
                  <a:lnTo>
                    <a:pt x="26091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98" name="SMARTInkShape-1304"/>
            <p:cNvSpPr/>
            <p:nvPr/>
          </p:nvSpPr>
          <p:spPr>
            <a:xfrm>
              <a:off x="6823991" y="3050381"/>
              <a:ext cx="76446" cy="125839"/>
            </a:xfrm>
            <a:custGeom>
              <a:avLst/>
              <a:gdLst/>
              <a:ahLst/>
              <a:cxnLst/>
              <a:rect l="0" t="0" r="0" b="0"/>
              <a:pathLst>
                <a:path w="76446" h="125839">
                  <a:moveTo>
                    <a:pt x="19722" y="21432"/>
                  </a:moveTo>
                  <a:lnTo>
                    <a:pt x="19722" y="25224"/>
                  </a:lnTo>
                  <a:lnTo>
                    <a:pt x="5248" y="59508"/>
                  </a:lnTo>
                  <a:lnTo>
                    <a:pt x="352" y="79280"/>
                  </a:lnTo>
                  <a:lnTo>
                    <a:pt x="0" y="92386"/>
                  </a:lnTo>
                  <a:lnTo>
                    <a:pt x="6242" y="113734"/>
                  </a:lnTo>
                  <a:lnTo>
                    <a:pt x="10556" y="121986"/>
                  </a:lnTo>
                  <a:lnTo>
                    <a:pt x="15119" y="125654"/>
                  </a:lnTo>
                  <a:lnTo>
                    <a:pt x="18240" y="125838"/>
                  </a:lnTo>
                  <a:lnTo>
                    <a:pt x="25942" y="123926"/>
                  </a:lnTo>
                  <a:lnTo>
                    <a:pt x="35411" y="118387"/>
                  </a:lnTo>
                  <a:lnTo>
                    <a:pt x="56742" y="98565"/>
                  </a:lnTo>
                  <a:lnTo>
                    <a:pt x="72014" y="67332"/>
                  </a:lnTo>
                  <a:lnTo>
                    <a:pt x="75912" y="47755"/>
                  </a:lnTo>
                  <a:lnTo>
                    <a:pt x="76445" y="38158"/>
                  </a:lnTo>
                  <a:lnTo>
                    <a:pt x="74565" y="30717"/>
                  </a:lnTo>
                  <a:lnTo>
                    <a:pt x="71878" y="23971"/>
                  </a:lnTo>
                  <a:lnTo>
                    <a:pt x="70684" y="15681"/>
                  </a:lnTo>
                  <a:lnTo>
                    <a:pt x="68777" y="12042"/>
                  </a:lnTo>
                  <a:lnTo>
                    <a:pt x="62427" y="5881"/>
                  </a:lnTo>
                  <a:lnTo>
                    <a:pt x="56429" y="2614"/>
                  </a:lnTo>
                  <a:lnTo>
                    <a:pt x="4829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599" name="SMARTInkShape-1305"/>
            <p:cNvSpPr/>
            <p:nvPr/>
          </p:nvSpPr>
          <p:spPr>
            <a:xfrm>
              <a:off x="6915150" y="3028950"/>
              <a:ext cx="42864" cy="92509"/>
            </a:xfrm>
            <a:custGeom>
              <a:avLst/>
              <a:gdLst/>
              <a:ahLst/>
              <a:cxnLst/>
              <a:rect l="0" t="0" r="0" b="0"/>
              <a:pathLst>
                <a:path w="42864" h="92509">
                  <a:moveTo>
                    <a:pt x="0" y="57150"/>
                  </a:moveTo>
                  <a:lnTo>
                    <a:pt x="0" y="83150"/>
                  </a:lnTo>
                  <a:lnTo>
                    <a:pt x="2117" y="86697"/>
                  </a:lnTo>
                  <a:lnTo>
                    <a:pt x="6849" y="92508"/>
                  </a:lnTo>
                  <a:lnTo>
                    <a:pt x="7057" y="88969"/>
                  </a:lnTo>
                  <a:lnTo>
                    <a:pt x="7879" y="87888"/>
                  </a:lnTo>
                  <a:lnTo>
                    <a:pt x="10910" y="86686"/>
                  </a:lnTo>
                  <a:lnTo>
                    <a:pt x="12036" y="84778"/>
                  </a:lnTo>
                  <a:lnTo>
                    <a:pt x="17992" y="52165"/>
                  </a:lnTo>
                  <a:lnTo>
                    <a:pt x="28749" y="30662"/>
                  </a:lnTo>
                  <a:lnTo>
                    <a:pt x="38135" y="15670"/>
                  </a:lnTo>
                  <a:lnTo>
                    <a:pt x="428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00" name="SMARTInkShape-1306"/>
            <p:cNvSpPr/>
            <p:nvPr/>
          </p:nvSpPr>
          <p:spPr>
            <a:xfrm>
              <a:off x="7008019" y="3078956"/>
              <a:ext cx="14288" cy="50008"/>
            </a:xfrm>
            <a:custGeom>
              <a:avLst/>
              <a:gdLst/>
              <a:ahLst/>
              <a:cxnLst/>
              <a:rect l="0" t="0" r="0" b="0"/>
              <a:pathLst>
                <a:path w="14288" h="50008">
                  <a:moveTo>
                    <a:pt x="14287" y="0"/>
                  </a:moveTo>
                  <a:lnTo>
                    <a:pt x="14287" y="3792"/>
                  </a:lnTo>
                  <a:lnTo>
                    <a:pt x="13494" y="4910"/>
                  </a:lnTo>
                  <a:lnTo>
                    <a:pt x="12170" y="5655"/>
                  </a:lnTo>
                  <a:lnTo>
                    <a:pt x="10494" y="6151"/>
                  </a:lnTo>
                  <a:lnTo>
                    <a:pt x="9377" y="8070"/>
                  </a:lnTo>
                  <a:lnTo>
                    <a:pt x="7012" y="17560"/>
                  </a:lnTo>
                  <a:lnTo>
                    <a:pt x="1620" y="28281"/>
                  </a:lnTo>
                  <a:lnTo>
                    <a:pt x="0" y="500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01" name="SMARTInkShape-1307"/>
            <p:cNvSpPr/>
            <p:nvPr/>
          </p:nvSpPr>
          <p:spPr>
            <a:xfrm>
              <a:off x="7072409" y="3030360"/>
              <a:ext cx="35623" cy="62459"/>
            </a:xfrm>
            <a:custGeom>
              <a:avLst/>
              <a:gdLst/>
              <a:ahLst/>
              <a:cxnLst/>
              <a:rect l="0" t="0" r="0" b="0"/>
              <a:pathLst>
                <a:path w="35623" h="62459">
                  <a:moveTo>
                    <a:pt x="7047" y="41453"/>
                  </a:moveTo>
                  <a:lnTo>
                    <a:pt x="7047" y="31510"/>
                  </a:lnTo>
                  <a:lnTo>
                    <a:pt x="9164" y="26979"/>
                  </a:lnTo>
                  <a:lnTo>
                    <a:pt x="11957" y="22320"/>
                  </a:lnTo>
                  <a:lnTo>
                    <a:pt x="14323" y="15234"/>
                  </a:lnTo>
                  <a:lnTo>
                    <a:pt x="18904" y="8108"/>
                  </a:lnTo>
                  <a:lnTo>
                    <a:pt x="21015" y="0"/>
                  </a:lnTo>
                  <a:lnTo>
                    <a:pt x="21122" y="324"/>
                  </a:lnTo>
                  <a:lnTo>
                    <a:pt x="21240" y="2800"/>
                  </a:lnTo>
                  <a:lnTo>
                    <a:pt x="19176" y="6546"/>
                  </a:lnTo>
                  <a:lnTo>
                    <a:pt x="9938" y="17747"/>
                  </a:lnTo>
                  <a:lnTo>
                    <a:pt x="1009" y="42845"/>
                  </a:lnTo>
                  <a:lnTo>
                    <a:pt x="0" y="58034"/>
                  </a:lnTo>
                  <a:lnTo>
                    <a:pt x="1556" y="59651"/>
                  </a:lnTo>
                  <a:lnTo>
                    <a:pt x="7517" y="61447"/>
                  </a:lnTo>
                  <a:lnTo>
                    <a:pt x="16006" y="62458"/>
                  </a:lnTo>
                  <a:lnTo>
                    <a:pt x="21083" y="60578"/>
                  </a:lnTo>
                  <a:lnTo>
                    <a:pt x="30810" y="52903"/>
                  </a:lnTo>
                  <a:lnTo>
                    <a:pt x="33484" y="48394"/>
                  </a:lnTo>
                  <a:lnTo>
                    <a:pt x="35622" y="41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02" name="SMARTInkShape-1308"/>
            <p:cNvSpPr/>
            <p:nvPr/>
          </p:nvSpPr>
          <p:spPr>
            <a:xfrm>
              <a:off x="7166269" y="2921794"/>
              <a:ext cx="20345" cy="178595"/>
            </a:xfrm>
            <a:custGeom>
              <a:avLst/>
              <a:gdLst/>
              <a:ahLst/>
              <a:cxnLst/>
              <a:rect l="0" t="0" r="0" b="0"/>
              <a:pathLst>
                <a:path w="20345" h="178595">
                  <a:moveTo>
                    <a:pt x="20344" y="0"/>
                  </a:moveTo>
                  <a:lnTo>
                    <a:pt x="20344" y="3792"/>
                  </a:lnTo>
                  <a:lnTo>
                    <a:pt x="18227" y="7771"/>
                  </a:lnTo>
                  <a:lnTo>
                    <a:pt x="16551" y="9943"/>
                  </a:lnTo>
                  <a:lnTo>
                    <a:pt x="14689" y="16590"/>
                  </a:lnTo>
                  <a:lnTo>
                    <a:pt x="8487" y="49016"/>
                  </a:lnTo>
                  <a:lnTo>
                    <a:pt x="4420" y="80502"/>
                  </a:lnTo>
                  <a:lnTo>
                    <a:pt x="0" y="113268"/>
                  </a:lnTo>
                  <a:lnTo>
                    <a:pt x="4710" y="147766"/>
                  </a:lnTo>
                  <a:lnTo>
                    <a:pt x="7774" y="163639"/>
                  </a:lnTo>
                  <a:lnTo>
                    <a:pt x="1320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03" name="SMARTInkShape-1309"/>
            <p:cNvSpPr/>
            <p:nvPr/>
          </p:nvSpPr>
          <p:spPr>
            <a:xfrm>
              <a:off x="7136606" y="2964656"/>
              <a:ext cx="100014" cy="35720"/>
            </a:xfrm>
            <a:custGeom>
              <a:avLst/>
              <a:gdLst/>
              <a:ahLst/>
              <a:cxnLst/>
              <a:rect l="0" t="0" r="0" b="0"/>
              <a:pathLst>
                <a:path w="100014" h="35720">
                  <a:moveTo>
                    <a:pt x="0" y="35719"/>
                  </a:moveTo>
                  <a:lnTo>
                    <a:pt x="18354" y="34925"/>
                  </a:lnTo>
                  <a:lnTo>
                    <a:pt x="52222" y="21246"/>
                  </a:lnTo>
                  <a:lnTo>
                    <a:pt x="82811" y="8077"/>
                  </a:lnTo>
                  <a:lnTo>
                    <a:pt x="1000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04" name="SMARTInkShape-1310"/>
            <p:cNvSpPr/>
            <p:nvPr/>
          </p:nvSpPr>
          <p:spPr>
            <a:xfrm>
              <a:off x="7351220" y="2871788"/>
              <a:ext cx="221156" cy="149569"/>
            </a:xfrm>
            <a:custGeom>
              <a:avLst/>
              <a:gdLst/>
              <a:ahLst/>
              <a:cxnLst/>
              <a:rect l="0" t="0" r="0" b="0"/>
              <a:pathLst>
                <a:path w="221156" h="149569">
                  <a:moveTo>
                    <a:pt x="13986" y="100012"/>
                  </a:moveTo>
                  <a:lnTo>
                    <a:pt x="10193" y="100012"/>
                  </a:lnTo>
                  <a:lnTo>
                    <a:pt x="9076" y="100806"/>
                  </a:lnTo>
                  <a:lnTo>
                    <a:pt x="8332" y="102129"/>
                  </a:lnTo>
                  <a:lnTo>
                    <a:pt x="7284" y="109899"/>
                  </a:lnTo>
                  <a:lnTo>
                    <a:pt x="6245" y="117900"/>
                  </a:lnTo>
                  <a:lnTo>
                    <a:pt x="151" y="142319"/>
                  </a:lnTo>
                  <a:lnTo>
                    <a:pt x="0" y="144885"/>
                  </a:lnTo>
                  <a:lnTo>
                    <a:pt x="693" y="146596"/>
                  </a:lnTo>
                  <a:lnTo>
                    <a:pt x="1950" y="147737"/>
                  </a:lnTo>
                  <a:lnTo>
                    <a:pt x="5877" y="149568"/>
                  </a:lnTo>
                  <a:lnTo>
                    <a:pt x="10348" y="146092"/>
                  </a:lnTo>
                  <a:lnTo>
                    <a:pt x="18970" y="137013"/>
                  </a:lnTo>
                  <a:lnTo>
                    <a:pt x="37807" y="102258"/>
                  </a:lnTo>
                  <a:lnTo>
                    <a:pt x="42438" y="86263"/>
                  </a:lnTo>
                  <a:lnTo>
                    <a:pt x="42525" y="89677"/>
                  </a:lnTo>
                  <a:lnTo>
                    <a:pt x="44662" y="93566"/>
                  </a:lnTo>
                  <a:lnTo>
                    <a:pt x="47464" y="97941"/>
                  </a:lnTo>
                  <a:lnTo>
                    <a:pt x="49834" y="104866"/>
                  </a:lnTo>
                  <a:lnTo>
                    <a:pt x="54418" y="111946"/>
                  </a:lnTo>
                  <a:lnTo>
                    <a:pt x="55768" y="116693"/>
                  </a:lnTo>
                  <a:lnTo>
                    <a:pt x="56922" y="118276"/>
                  </a:lnTo>
                  <a:lnTo>
                    <a:pt x="58485" y="119332"/>
                  </a:lnTo>
                  <a:lnTo>
                    <a:pt x="64477" y="120818"/>
                  </a:lnTo>
                  <a:lnTo>
                    <a:pt x="73613" y="121320"/>
                  </a:lnTo>
                  <a:lnTo>
                    <a:pt x="78323" y="119272"/>
                  </a:lnTo>
                  <a:lnTo>
                    <a:pt x="80690" y="117614"/>
                  </a:lnTo>
                  <a:lnTo>
                    <a:pt x="104475" y="83367"/>
                  </a:lnTo>
                  <a:lnTo>
                    <a:pt x="110824" y="74531"/>
                  </a:lnTo>
                  <a:lnTo>
                    <a:pt x="113581" y="65798"/>
                  </a:lnTo>
                  <a:lnTo>
                    <a:pt x="114513" y="65297"/>
                  </a:lnTo>
                  <a:lnTo>
                    <a:pt x="124629" y="64332"/>
                  </a:lnTo>
                  <a:lnTo>
                    <a:pt x="145167" y="63502"/>
                  </a:lnTo>
                  <a:lnTo>
                    <a:pt x="151134" y="60502"/>
                  </a:lnTo>
                  <a:lnTo>
                    <a:pt x="172827" y="37885"/>
                  </a:lnTo>
                  <a:lnTo>
                    <a:pt x="181365" y="20119"/>
                  </a:lnTo>
                  <a:lnTo>
                    <a:pt x="181928" y="17381"/>
                  </a:lnTo>
                  <a:lnTo>
                    <a:pt x="181510" y="14762"/>
                  </a:lnTo>
                  <a:lnTo>
                    <a:pt x="178928" y="8648"/>
                  </a:lnTo>
                  <a:lnTo>
                    <a:pt x="177923" y="8147"/>
                  </a:lnTo>
                  <a:lnTo>
                    <a:pt x="174689" y="7589"/>
                  </a:lnTo>
                  <a:lnTo>
                    <a:pt x="164613" y="11068"/>
                  </a:lnTo>
                  <a:lnTo>
                    <a:pt x="150111" y="21634"/>
                  </a:lnTo>
                  <a:lnTo>
                    <a:pt x="145130" y="27077"/>
                  </a:lnTo>
                  <a:lnTo>
                    <a:pt x="133072" y="51847"/>
                  </a:lnTo>
                  <a:lnTo>
                    <a:pt x="126800" y="76079"/>
                  </a:lnTo>
                  <a:lnTo>
                    <a:pt x="124914" y="79294"/>
                  </a:lnTo>
                  <a:lnTo>
                    <a:pt x="124451" y="83025"/>
                  </a:lnTo>
                  <a:lnTo>
                    <a:pt x="126052" y="91404"/>
                  </a:lnTo>
                  <a:lnTo>
                    <a:pt x="127591" y="94273"/>
                  </a:lnTo>
                  <a:lnTo>
                    <a:pt x="129410" y="96186"/>
                  </a:lnTo>
                  <a:lnTo>
                    <a:pt x="133548" y="98312"/>
                  </a:lnTo>
                  <a:lnTo>
                    <a:pt x="148813" y="99788"/>
                  </a:lnTo>
                  <a:lnTo>
                    <a:pt x="157518" y="95679"/>
                  </a:lnTo>
                  <a:lnTo>
                    <a:pt x="191148" y="68940"/>
                  </a:lnTo>
                  <a:lnTo>
                    <a:pt x="200675" y="55246"/>
                  </a:lnTo>
                  <a:lnTo>
                    <a:pt x="22115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05" name="SMARTInkShape-1311"/>
            <p:cNvSpPr/>
            <p:nvPr/>
          </p:nvSpPr>
          <p:spPr>
            <a:xfrm>
              <a:off x="7565568" y="2850937"/>
              <a:ext cx="128222" cy="142142"/>
            </a:xfrm>
            <a:custGeom>
              <a:avLst/>
              <a:gdLst/>
              <a:ahLst/>
              <a:cxnLst/>
              <a:rect l="0" t="0" r="0" b="0"/>
              <a:pathLst>
                <a:path w="128222" h="142142">
                  <a:moveTo>
                    <a:pt x="35382" y="13707"/>
                  </a:moveTo>
                  <a:lnTo>
                    <a:pt x="35382" y="17499"/>
                  </a:lnTo>
                  <a:lnTo>
                    <a:pt x="34588" y="18616"/>
                  </a:lnTo>
                  <a:lnTo>
                    <a:pt x="33265" y="19361"/>
                  </a:lnTo>
                  <a:lnTo>
                    <a:pt x="31589" y="19858"/>
                  </a:lnTo>
                  <a:lnTo>
                    <a:pt x="30472" y="20982"/>
                  </a:lnTo>
                  <a:lnTo>
                    <a:pt x="27313" y="27151"/>
                  </a:lnTo>
                  <a:lnTo>
                    <a:pt x="12231" y="47560"/>
                  </a:lnTo>
                  <a:lnTo>
                    <a:pt x="1365" y="83047"/>
                  </a:lnTo>
                  <a:lnTo>
                    <a:pt x="0" y="94255"/>
                  </a:lnTo>
                  <a:lnTo>
                    <a:pt x="681" y="95980"/>
                  </a:lnTo>
                  <a:lnTo>
                    <a:pt x="1929" y="97131"/>
                  </a:lnTo>
                  <a:lnTo>
                    <a:pt x="3554" y="97898"/>
                  </a:lnTo>
                  <a:lnTo>
                    <a:pt x="5433" y="97615"/>
                  </a:lnTo>
                  <a:lnTo>
                    <a:pt x="11868" y="93426"/>
                  </a:lnTo>
                  <a:lnTo>
                    <a:pt x="30793" y="74569"/>
                  </a:lnTo>
                  <a:lnTo>
                    <a:pt x="47888" y="48540"/>
                  </a:lnTo>
                  <a:lnTo>
                    <a:pt x="55757" y="45063"/>
                  </a:lnTo>
                  <a:lnTo>
                    <a:pt x="65320" y="43106"/>
                  </a:lnTo>
                  <a:lnTo>
                    <a:pt x="67247" y="43625"/>
                  </a:lnTo>
                  <a:lnTo>
                    <a:pt x="68531" y="44765"/>
                  </a:lnTo>
                  <a:lnTo>
                    <a:pt x="72456" y="50161"/>
                  </a:lnTo>
                  <a:lnTo>
                    <a:pt x="74386" y="52297"/>
                  </a:lnTo>
                  <a:lnTo>
                    <a:pt x="76529" y="58904"/>
                  </a:lnTo>
                  <a:lnTo>
                    <a:pt x="79853" y="71548"/>
                  </a:lnTo>
                  <a:lnTo>
                    <a:pt x="83748" y="85349"/>
                  </a:lnTo>
                  <a:lnTo>
                    <a:pt x="87019" y="99493"/>
                  </a:lnTo>
                  <a:lnTo>
                    <a:pt x="91443" y="114701"/>
                  </a:lnTo>
                  <a:lnTo>
                    <a:pt x="92530" y="142141"/>
                  </a:lnTo>
                  <a:lnTo>
                    <a:pt x="87622" y="130857"/>
                  </a:lnTo>
                  <a:lnTo>
                    <a:pt x="85584" y="97530"/>
                  </a:lnTo>
                  <a:lnTo>
                    <a:pt x="87544" y="64983"/>
                  </a:lnTo>
                  <a:lnTo>
                    <a:pt x="95339" y="35389"/>
                  </a:lnTo>
                  <a:lnTo>
                    <a:pt x="106875" y="9340"/>
                  </a:lnTo>
                  <a:lnTo>
                    <a:pt x="111607" y="3828"/>
                  </a:lnTo>
                  <a:lnTo>
                    <a:pt x="119699" y="0"/>
                  </a:lnTo>
                  <a:lnTo>
                    <a:pt x="122598" y="1794"/>
                  </a:lnTo>
                  <a:lnTo>
                    <a:pt x="124482" y="3384"/>
                  </a:lnTo>
                  <a:lnTo>
                    <a:pt x="126576" y="9383"/>
                  </a:lnTo>
                  <a:lnTo>
                    <a:pt x="128221" y="43595"/>
                  </a:lnTo>
                  <a:lnTo>
                    <a:pt x="126121" y="48951"/>
                  </a:lnTo>
                  <a:lnTo>
                    <a:pt x="121107" y="565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06" name="SMARTInkShape-1312"/>
            <p:cNvSpPr/>
            <p:nvPr/>
          </p:nvSpPr>
          <p:spPr>
            <a:xfrm>
              <a:off x="7729545" y="2829345"/>
              <a:ext cx="85719" cy="78036"/>
            </a:xfrm>
            <a:custGeom>
              <a:avLst/>
              <a:gdLst/>
              <a:ahLst/>
              <a:cxnLst/>
              <a:rect l="0" t="0" r="0" b="0"/>
              <a:pathLst>
                <a:path w="85719" h="78036">
                  <a:moveTo>
                    <a:pt x="7136" y="35299"/>
                  </a:moveTo>
                  <a:lnTo>
                    <a:pt x="3343" y="35299"/>
                  </a:lnTo>
                  <a:lnTo>
                    <a:pt x="2226" y="36093"/>
                  </a:lnTo>
                  <a:lnTo>
                    <a:pt x="1482" y="37415"/>
                  </a:lnTo>
                  <a:lnTo>
                    <a:pt x="287" y="45242"/>
                  </a:lnTo>
                  <a:lnTo>
                    <a:pt x="0" y="62473"/>
                  </a:lnTo>
                  <a:lnTo>
                    <a:pt x="791" y="62940"/>
                  </a:lnTo>
                  <a:lnTo>
                    <a:pt x="10635" y="63837"/>
                  </a:lnTo>
                  <a:lnTo>
                    <a:pt x="11850" y="63056"/>
                  </a:lnTo>
                  <a:lnTo>
                    <a:pt x="12660" y="61741"/>
                  </a:lnTo>
                  <a:lnTo>
                    <a:pt x="13800" y="56098"/>
                  </a:lnTo>
                  <a:lnTo>
                    <a:pt x="14185" y="47080"/>
                  </a:lnTo>
                  <a:lnTo>
                    <a:pt x="7222" y="11572"/>
                  </a:lnTo>
                  <a:lnTo>
                    <a:pt x="7144" y="999"/>
                  </a:lnTo>
                  <a:lnTo>
                    <a:pt x="7935" y="526"/>
                  </a:lnTo>
                  <a:lnTo>
                    <a:pt x="10931" y="0"/>
                  </a:lnTo>
                  <a:lnTo>
                    <a:pt x="14908" y="1884"/>
                  </a:lnTo>
                  <a:lnTo>
                    <a:pt x="30985" y="16384"/>
                  </a:lnTo>
                  <a:lnTo>
                    <a:pt x="46825" y="40201"/>
                  </a:lnTo>
                  <a:lnTo>
                    <a:pt x="49720" y="60773"/>
                  </a:lnTo>
                  <a:lnTo>
                    <a:pt x="49875" y="65935"/>
                  </a:lnTo>
                  <a:lnTo>
                    <a:pt x="47827" y="70875"/>
                  </a:lnTo>
                  <a:lnTo>
                    <a:pt x="42941" y="78035"/>
                  </a:lnTo>
                  <a:lnTo>
                    <a:pt x="42863" y="68207"/>
                  </a:lnTo>
                  <a:lnTo>
                    <a:pt x="49007" y="48160"/>
                  </a:lnTo>
                  <a:lnTo>
                    <a:pt x="50131" y="46254"/>
                  </a:lnTo>
                  <a:lnTo>
                    <a:pt x="51675" y="44984"/>
                  </a:lnTo>
                  <a:lnTo>
                    <a:pt x="53498" y="44137"/>
                  </a:lnTo>
                  <a:lnTo>
                    <a:pt x="54712" y="42778"/>
                  </a:lnTo>
                  <a:lnTo>
                    <a:pt x="56062" y="39152"/>
                  </a:lnTo>
                  <a:lnTo>
                    <a:pt x="57216" y="38661"/>
                  </a:lnTo>
                  <a:lnTo>
                    <a:pt x="58779" y="39128"/>
                  </a:lnTo>
                  <a:lnTo>
                    <a:pt x="65919" y="44268"/>
                  </a:lnTo>
                  <a:lnTo>
                    <a:pt x="67757" y="46041"/>
                  </a:lnTo>
                  <a:lnTo>
                    <a:pt x="74031" y="48010"/>
                  </a:lnTo>
                  <a:lnTo>
                    <a:pt x="85718" y="495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07" name="SMARTInkShape-1313"/>
            <p:cNvSpPr/>
            <p:nvPr/>
          </p:nvSpPr>
          <p:spPr>
            <a:xfrm>
              <a:off x="7843838" y="2800350"/>
              <a:ext cx="42863" cy="128589"/>
            </a:xfrm>
            <a:custGeom>
              <a:avLst/>
              <a:gdLst/>
              <a:ahLst/>
              <a:cxnLst/>
              <a:rect l="0" t="0" r="0" b="0"/>
              <a:pathLst>
                <a:path w="42863" h="128589">
                  <a:moveTo>
                    <a:pt x="42862" y="0"/>
                  </a:moveTo>
                  <a:lnTo>
                    <a:pt x="39069" y="3792"/>
                  </a:lnTo>
                  <a:lnTo>
                    <a:pt x="35091" y="5654"/>
                  </a:lnTo>
                  <a:lnTo>
                    <a:pt x="32919" y="6151"/>
                  </a:lnTo>
                  <a:lnTo>
                    <a:pt x="28388" y="10936"/>
                  </a:lnTo>
                  <a:lnTo>
                    <a:pt x="16388" y="28280"/>
                  </a:lnTo>
                  <a:lnTo>
                    <a:pt x="14702" y="38042"/>
                  </a:lnTo>
                  <a:lnTo>
                    <a:pt x="21148" y="70172"/>
                  </a:lnTo>
                  <a:lnTo>
                    <a:pt x="21347" y="79882"/>
                  </a:lnTo>
                  <a:lnTo>
                    <a:pt x="15272" y="105098"/>
                  </a:lnTo>
                  <a:lnTo>
                    <a:pt x="13356" y="108959"/>
                  </a:lnTo>
                  <a:lnTo>
                    <a:pt x="3109" y="120859"/>
                  </a:lnTo>
                  <a:lnTo>
                    <a:pt x="0" y="1285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617" name="SMARTInkShape-Group144"/>
          <p:cNvGrpSpPr/>
          <p:nvPr/>
        </p:nvGrpSpPr>
        <p:grpSpPr>
          <a:xfrm>
            <a:off x="6615113" y="3093244"/>
            <a:ext cx="976927" cy="769073"/>
            <a:chOff x="6615113" y="3093244"/>
            <a:chExt cx="976927" cy="769073"/>
          </a:xfrm>
        </p:grpSpPr>
        <p:sp>
          <p:nvSpPr>
            <p:cNvPr id="609" name="SMARTInkShape-1314"/>
            <p:cNvSpPr/>
            <p:nvPr/>
          </p:nvSpPr>
          <p:spPr>
            <a:xfrm>
              <a:off x="6972300" y="3093244"/>
              <a:ext cx="57151" cy="300038"/>
            </a:xfrm>
            <a:custGeom>
              <a:avLst/>
              <a:gdLst/>
              <a:ahLst/>
              <a:cxnLst/>
              <a:rect l="0" t="0" r="0" b="0"/>
              <a:pathLst>
                <a:path w="57151" h="300038">
                  <a:moveTo>
                    <a:pt x="57150" y="0"/>
                  </a:moveTo>
                  <a:lnTo>
                    <a:pt x="57150" y="30539"/>
                  </a:lnTo>
                  <a:lnTo>
                    <a:pt x="55033" y="57538"/>
                  </a:lnTo>
                  <a:lnTo>
                    <a:pt x="50999" y="89594"/>
                  </a:lnTo>
                  <a:lnTo>
                    <a:pt x="49409" y="121590"/>
                  </a:lnTo>
                  <a:lnTo>
                    <a:pt x="44362" y="149180"/>
                  </a:lnTo>
                  <a:lnTo>
                    <a:pt x="38633" y="181344"/>
                  </a:lnTo>
                  <a:lnTo>
                    <a:pt x="35789" y="210541"/>
                  </a:lnTo>
                  <a:lnTo>
                    <a:pt x="28118" y="242142"/>
                  </a:lnTo>
                  <a:lnTo>
                    <a:pt x="16608" y="272805"/>
                  </a:lnTo>
                  <a:lnTo>
                    <a:pt x="0" y="3000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10" name="SMARTInkShape-1315"/>
            <p:cNvSpPr/>
            <p:nvPr/>
          </p:nvSpPr>
          <p:spPr>
            <a:xfrm>
              <a:off x="6886870" y="3250406"/>
              <a:ext cx="178300" cy="220999"/>
            </a:xfrm>
            <a:custGeom>
              <a:avLst/>
              <a:gdLst/>
              <a:ahLst/>
              <a:cxnLst/>
              <a:rect l="0" t="0" r="0" b="0"/>
              <a:pathLst>
                <a:path w="178300" h="220999">
                  <a:moveTo>
                    <a:pt x="6849" y="0"/>
                  </a:moveTo>
                  <a:lnTo>
                    <a:pt x="3056" y="0"/>
                  </a:lnTo>
                  <a:lnTo>
                    <a:pt x="1939" y="1588"/>
                  </a:lnTo>
                  <a:lnTo>
                    <a:pt x="0" y="16094"/>
                  </a:lnTo>
                  <a:lnTo>
                    <a:pt x="1861" y="44041"/>
                  </a:lnTo>
                  <a:lnTo>
                    <a:pt x="12689" y="78737"/>
                  </a:lnTo>
                  <a:lnTo>
                    <a:pt x="28963" y="109304"/>
                  </a:lnTo>
                  <a:lnTo>
                    <a:pt x="43672" y="141888"/>
                  </a:lnTo>
                  <a:lnTo>
                    <a:pt x="73649" y="176347"/>
                  </a:lnTo>
                  <a:lnTo>
                    <a:pt x="97156" y="210903"/>
                  </a:lnTo>
                  <a:lnTo>
                    <a:pt x="104427" y="217977"/>
                  </a:lnTo>
                  <a:lnTo>
                    <a:pt x="109218" y="219910"/>
                  </a:lnTo>
                  <a:lnTo>
                    <a:pt x="116379" y="220998"/>
                  </a:lnTo>
                  <a:lnTo>
                    <a:pt x="118763" y="219564"/>
                  </a:lnTo>
                  <a:lnTo>
                    <a:pt x="134466" y="201530"/>
                  </a:lnTo>
                  <a:lnTo>
                    <a:pt x="136377" y="196266"/>
                  </a:lnTo>
                  <a:lnTo>
                    <a:pt x="138448" y="177480"/>
                  </a:lnTo>
                  <a:lnTo>
                    <a:pt x="161556" y="142728"/>
                  </a:lnTo>
                  <a:lnTo>
                    <a:pt x="178299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11" name="SMARTInkShape-1316"/>
            <p:cNvSpPr/>
            <p:nvPr/>
          </p:nvSpPr>
          <p:spPr>
            <a:xfrm>
              <a:off x="6701053" y="3622141"/>
              <a:ext cx="85511" cy="240176"/>
            </a:xfrm>
            <a:custGeom>
              <a:avLst/>
              <a:gdLst/>
              <a:ahLst/>
              <a:cxnLst/>
              <a:rect l="0" t="0" r="0" b="0"/>
              <a:pathLst>
                <a:path w="85511" h="240176">
                  <a:moveTo>
                    <a:pt x="6928" y="192622"/>
                  </a:moveTo>
                  <a:lnTo>
                    <a:pt x="6928" y="196414"/>
                  </a:lnTo>
                  <a:lnTo>
                    <a:pt x="9045" y="200392"/>
                  </a:lnTo>
                  <a:lnTo>
                    <a:pt x="10721" y="202564"/>
                  </a:lnTo>
                  <a:lnTo>
                    <a:pt x="12583" y="209212"/>
                  </a:lnTo>
                  <a:lnTo>
                    <a:pt x="14204" y="216663"/>
                  </a:lnTo>
                  <a:lnTo>
                    <a:pt x="18785" y="226115"/>
                  </a:lnTo>
                  <a:lnTo>
                    <a:pt x="20896" y="240140"/>
                  </a:lnTo>
                  <a:lnTo>
                    <a:pt x="21003" y="240175"/>
                  </a:lnTo>
                  <a:lnTo>
                    <a:pt x="21121" y="238099"/>
                  </a:lnTo>
                  <a:lnTo>
                    <a:pt x="13935" y="205564"/>
                  </a:lnTo>
                  <a:lnTo>
                    <a:pt x="8008" y="171013"/>
                  </a:lnTo>
                  <a:lnTo>
                    <a:pt x="2232" y="136877"/>
                  </a:lnTo>
                  <a:lnTo>
                    <a:pt x="509" y="108989"/>
                  </a:lnTo>
                  <a:lnTo>
                    <a:pt x="0" y="81411"/>
                  </a:lnTo>
                  <a:lnTo>
                    <a:pt x="1943" y="50357"/>
                  </a:lnTo>
                  <a:lnTo>
                    <a:pt x="14261" y="14708"/>
                  </a:lnTo>
                  <a:lnTo>
                    <a:pt x="18919" y="6393"/>
                  </a:lnTo>
                  <a:lnTo>
                    <a:pt x="23634" y="2697"/>
                  </a:lnTo>
                  <a:lnTo>
                    <a:pt x="30752" y="616"/>
                  </a:lnTo>
                  <a:lnTo>
                    <a:pt x="41680" y="0"/>
                  </a:lnTo>
                  <a:lnTo>
                    <a:pt x="54973" y="3609"/>
                  </a:lnTo>
                  <a:lnTo>
                    <a:pt x="85510" y="21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12" name="SMARTInkShape-1317"/>
            <p:cNvSpPr/>
            <p:nvPr/>
          </p:nvSpPr>
          <p:spPr>
            <a:xfrm>
              <a:off x="6615113" y="3622008"/>
              <a:ext cx="328613" cy="171324"/>
            </a:xfrm>
            <a:custGeom>
              <a:avLst/>
              <a:gdLst/>
              <a:ahLst/>
              <a:cxnLst/>
              <a:rect l="0" t="0" r="0" b="0"/>
              <a:pathLst>
                <a:path w="328613" h="171324">
                  <a:moveTo>
                    <a:pt x="0" y="171323"/>
                  </a:moveTo>
                  <a:lnTo>
                    <a:pt x="3792" y="171323"/>
                  </a:lnTo>
                  <a:lnTo>
                    <a:pt x="4909" y="170530"/>
                  </a:lnTo>
                  <a:lnTo>
                    <a:pt x="5654" y="169207"/>
                  </a:lnTo>
                  <a:lnTo>
                    <a:pt x="6150" y="167531"/>
                  </a:lnTo>
                  <a:lnTo>
                    <a:pt x="10935" y="163552"/>
                  </a:lnTo>
                  <a:lnTo>
                    <a:pt x="44495" y="143682"/>
                  </a:lnTo>
                  <a:lnTo>
                    <a:pt x="78795" y="121126"/>
                  </a:lnTo>
                  <a:lnTo>
                    <a:pt x="114328" y="97479"/>
                  </a:lnTo>
                  <a:lnTo>
                    <a:pt x="150021" y="73689"/>
                  </a:lnTo>
                  <a:lnTo>
                    <a:pt x="185738" y="49879"/>
                  </a:lnTo>
                  <a:lnTo>
                    <a:pt x="198437" y="40354"/>
                  </a:lnTo>
                  <a:lnTo>
                    <a:pt x="232535" y="9677"/>
                  </a:lnTo>
                  <a:lnTo>
                    <a:pt x="242754" y="0"/>
                  </a:lnTo>
                  <a:lnTo>
                    <a:pt x="228408" y="30942"/>
                  </a:lnTo>
                  <a:lnTo>
                    <a:pt x="216668" y="64495"/>
                  </a:lnTo>
                  <a:lnTo>
                    <a:pt x="209280" y="92807"/>
                  </a:lnTo>
                  <a:lnTo>
                    <a:pt x="205677" y="112076"/>
                  </a:lnTo>
                  <a:lnTo>
                    <a:pt x="203793" y="117537"/>
                  </a:lnTo>
                  <a:lnTo>
                    <a:pt x="203816" y="127839"/>
                  </a:lnTo>
                  <a:lnTo>
                    <a:pt x="208991" y="154865"/>
                  </a:lnTo>
                  <a:lnTo>
                    <a:pt x="210765" y="157969"/>
                  </a:lnTo>
                  <a:lnTo>
                    <a:pt x="213535" y="160039"/>
                  </a:lnTo>
                  <a:lnTo>
                    <a:pt x="220845" y="162339"/>
                  </a:lnTo>
                  <a:lnTo>
                    <a:pt x="233886" y="163634"/>
                  </a:lnTo>
                  <a:lnTo>
                    <a:pt x="247805" y="160225"/>
                  </a:lnTo>
                  <a:lnTo>
                    <a:pt x="265776" y="150396"/>
                  </a:lnTo>
                  <a:lnTo>
                    <a:pt x="287478" y="127149"/>
                  </a:lnTo>
                  <a:lnTo>
                    <a:pt x="309168" y="97510"/>
                  </a:lnTo>
                  <a:lnTo>
                    <a:pt x="328612" y="713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13" name="SMARTInkShape-1318"/>
            <p:cNvSpPr/>
            <p:nvPr/>
          </p:nvSpPr>
          <p:spPr>
            <a:xfrm>
              <a:off x="6922632" y="3650456"/>
              <a:ext cx="199688" cy="99377"/>
            </a:xfrm>
            <a:custGeom>
              <a:avLst/>
              <a:gdLst/>
              <a:ahLst/>
              <a:cxnLst/>
              <a:rect l="0" t="0" r="0" b="0"/>
              <a:pathLst>
                <a:path w="199688" h="99377">
                  <a:moveTo>
                    <a:pt x="42524" y="0"/>
                  </a:moveTo>
                  <a:lnTo>
                    <a:pt x="36821" y="6497"/>
                  </a:lnTo>
                  <a:lnTo>
                    <a:pt x="15384" y="38077"/>
                  </a:lnTo>
                  <a:lnTo>
                    <a:pt x="9347" y="55732"/>
                  </a:lnTo>
                  <a:lnTo>
                    <a:pt x="1374" y="89138"/>
                  </a:lnTo>
                  <a:lnTo>
                    <a:pt x="0" y="97865"/>
                  </a:lnTo>
                  <a:lnTo>
                    <a:pt x="681" y="98581"/>
                  </a:lnTo>
                  <a:lnTo>
                    <a:pt x="3555" y="99376"/>
                  </a:lnTo>
                  <a:lnTo>
                    <a:pt x="4638" y="98001"/>
                  </a:lnTo>
                  <a:lnTo>
                    <a:pt x="7751" y="88481"/>
                  </a:lnTo>
                  <a:lnTo>
                    <a:pt x="22815" y="62619"/>
                  </a:lnTo>
                  <a:lnTo>
                    <a:pt x="35294" y="30471"/>
                  </a:lnTo>
                  <a:lnTo>
                    <a:pt x="44888" y="13692"/>
                  </a:lnTo>
                  <a:lnTo>
                    <a:pt x="52044" y="5292"/>
                  </a:lnTo>
                  <a:lnTo>
                    <a:pt x="56809" y="2352"/>
                  </a:lnTo>
                  <a:lnTo>
                    <a:pt x="59191" y="1568"/>
                  </a:lnTo>
                  <a:lnTo>
                    <a:pt x="60780" y="1839"/>
                  </a:lnTo>
                  <a:lnTo>
                    <a:pt x="61838" y="2814"/>
                  </a:lnTo>
                  <a:lnTo>
                    <a:pt x="69424" y="20189"/>
                  </a:lnTo>
                  <a:lnTo>
                    <a:pt x="74561" y="34504"/>
                  </a:lnTo>
                  <a:lnTo>
                    <a:pt x="88789" y="66288"/>
                  </a:lnTo>
                  <a:lnTo>
                    <a:pt x="99282" y="78153"/>
                  </a:lnTo>
                  <a:lnTo>
                    <a:pt x="100466" y="46658"/>
                  </a:lnTo>
                  <a:lnTo>
                    <a:pt x="106950" y="24669"/>
                  </a:lnTo>
                  <a:lnTo>
                    <a:pt x="110316" y="19430"/>
                  </a:lnTo>
                  <a:lnTo>
                    <a:pt x="114458" y="16573"/>
                  </a:lnTo>
                  <a:lnTo>
                    <a:pt x="136810" y="8271"/>
                  </a:lnTo>
                  <a:lnTo>
                    <a:pt x="171260" y="7188"/>
                  </a:lnTo>
                  <a:lnTo>
                    <a:pt x="199687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14" name="SMARTInkShape-1319"/>
            <p:cNvSpPr/>
            <p:nvPr/>
          </p:nvSpPr>
          <p:spPr>
            <a:xfrm>
              <a:off x="7259004" y="3378994"/>
              <a:ext cx="63341" cy="301868"/>
            </a:xfrm>
            <a:custGeom>
              <a:avLst/>
              <a:gdLst/>
              <a:ahLst/>
              <a:cxnLst/>
              <a:rect l="0" t="0" r="0" b="0"/>
              <a:pathLst>
                <a:path w="63341" h="301868">
                  <a:moveTo>
                    <a:pt x="56196" y="0"/>
                  </a:moveTo>
                  <a:lnTo>
                    <a:pt x="56196" y="3792"/>
                  </a:lnTo>
                  <a:lnTo>
                    <a:pt x="49699" y="18682"/>
                  </a:lnTo>
                  <a:lnTo>
                    <a:pt x="42460" y="30528"/>
                  </a:lnTo>
                  <a:lnTo>
                    <a:pt x="37045" y="58169"/>
                  </a:lnTo>
                  <a:lnTo>
                    <a:pt x="27856" y="91495"/>
                  </a:lnTo>
                  <a:lnTo>
                    <a:pt x="21640" y="116864"/>
                  </a:lnTo>
                  <a:lnTo>
                    <a:pt x="16232" y="143221"/>
                  </a:lnTo>
                  <a:lnTo>
                    <a:pt x="11182" y="168164"/>
                  </a:lnTo>
                  <a:lnTo>
                    <a:pt x="6292" y="194596"/>
                  </a:lnTo>
                  <a:lnTo>
                    <a:pt x="2267" y="220630"/>
                  </a:lnTo>
                  <a:lnTo>
                    <a:pt x="0" y="252344"/>
                  </a:lnTo>
                  <a:lnTo>
                    <a:pt x="123" y="276381"/>
                  </a:lnTo>
                  <a:lnTo>
                    <a:pt x="4833" y="293116"/>
                  </a:lnTo>
                  <a:lnTo>
                    <a:pt x="9026" y="300401"/>
                  </a:lnTo>
                  <a:lnTo>
                    <a:pt x="12049" y="301867"/>
                  </a:lnTo>
                  <a:lnTo>
                    <a:pt x="32842" y="300435"/>
                  </a:lnTo>
                  <a:lnTo>
                    <a:pt x="63340" y="2928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15" name="SMARTInkShape-1320"/>
            <p:cNvSpPr/>
            <p:nvPr/>
          </p:nvSpPr>
          <p:spPr>
            <a:xfrm>
              <a:off x="7386638" y="3371981"/>
              <a:ext cx="98574" cy="249901"/>
            </a:xfrm>
            <a:custGeom>
              <a:avLst/>
              <a:gdLst/>
              <a:ahLst/>
              <a:cxnLst/>
              <a:rect l="0" t="0" r="0" b="0"/>
              <a:pathLst>
                <a:path w="98574" h="249901">
                  <a:moveTo>
                    <a:pt x="57150" y="249900"/>
                  </a:moveTo>
                  <a:lnTo>
                    <a:pt x="50999" y="249900"/>
                  </a:lnTo>
                  <a:lnTo>
                    <a:pt x="30890" y="217323"/>
                  </a:lnTo>
                  <a:lnTo>
                    <a:pt x="24586" y="197121"/>
                  </a:lnTo>
                  <a:lnTo>
                    <a:pt x="21572" y="167499"/>
                  </a:lnTo>
                  <a:lnTo>
                    <a:pt x="17592" y="137467"/>
                  </a:lnTo>
                  <a:lnTo>
                    <a:pt x="19940" y="104580"/>
                  </a:lnTo>
                  <a:lnTo>
                    <a:pt x="20989" y="75168"/>
                  </a:lnTo>
                  <a:lnTo>
                    <a:pt x="22887" y="51019"/>
                  </a:lnTo>
                  <a:lnTo>
                    <a:pt x="34830" y="25760"/>
                  </a:lnTo>
                  <a:lnTo>
                    <a:pt x="40879" y="18520"/>
                  </a:lnTo>
                  <a:lnTo>
                    <a:pt x="58486" y="4893"/>
                  </a:lnTo>
                  <a:lnTo>
                    <a:pt x="65946" y="2102"/>
                  </a:lnTo>
                  <a:lnTo>
                    <a:pt x="87784" y="0"/>
                  </a:lnTo>
                  <a:lnTo>
                    <a:pt x="92726" y="2044"/>
                  </a:lnTo>
                  <a:lnTo>
                    <a:pt x="95154" y="3700"/>
                  </a:lnTo>
                  <a:lnTo>
                    <a:pt x="97853" y="7657"/>
                  </a:lnTo>
                  <a:lnTo>
                    <a:pt x="98573" y="9823"/>
                  </a:lnTo>
                  <a:lnTo>
                    <a:pt x="97256" y="16464"/>
                  </a:lnTo>
                  <a:lnTo>
                    <a:pt x="92051" y="27011"/>
                  </a:lnTo>
                  <a:lnTo>
                    <a:pt x="65717" y="59623"/>
                  </a:lnTo>
                  <a:lnTo>
                    <a:pt x="48311" y="72960"/>
                  </a:lnTo>
                  <a:lnTo>
                    <a:pt x="13492" y="89290"/>
                  </a:lnTo>
                  <a:lnTo>
                    <a:pt x="0" y="92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16" name="SMARTInkShape-1321"/>
            <p:cNvSpPr/>
            <p:nvPr/>
          </p:nvSpPr>
          <p:spPr>
            <a:xfrm>
              <a:off x="7479506" y="3164681"/>
              <a:ext cx="112534" cy="357189"/>
            </a:xfrm>
            <a:custGeom>
              <a:avLst/>
              <a:gdLst/>
              <a:ahLst/>
              <a:cxnLst/>
              <a:rect l="0" t="0" r="0" b="0"/>
              <a:pathLst>
                <a:path w="112534" h="357189">
                  <a:moveTo>
                    <a:pt x="0" y="0"/>
                  </a:moveTo>
                  <a:lnTo>
                    <a:pt x="31784" y="19927"/>
                  </a:lnTo>
                  <a:lnTo>
                    <a:pt x="66459" y="52314"/>
                  </a:lnTo>
                  <a:lnTo>
                    <a:pt x="77956" y="65320"/>
                  </a:lnTo>
                  <a:lnTo>
                    <a:pt x="98333" y="100148"/>
                  </a:lnTo>
                  <a:lnTo>
                    <a:pt x="108335" y="125276"/>
                  </a:lnTo>
                  <a:lnTo>
                    <a:pt x="112533" y="152830"/>
                  </a:lnTo>
                  <a:lnTo>
                    <a:pt x="109984" y="181102"/>
                  </a:lnTo>
                  <a:lnTo>
                    <a:pt x="104202" y="213380"/>
                  </a:lnTo>
                  <a:lnTo>
                    <a:pt x="97462" y="248079"/>
                  </a:lnTo>
                  <a:lnTo>
                    <a:pt x="90438" y="283496"/>
                  </a:lnTo>
                  <a:lnTo>
                    <a:pt x="79537" y="315333"/>
                  </a:lnTo>
                  <a:lnTo>
                    <a:pt x="64294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620" name="SMARTInkShape-Group145"/>
          <p:cNvGrpSpPr/>
          <p:nvPr/>
        </p:nvGrpSpPr>
        <p:grpSpPr>
          <a:xfrm>
            <a:off x="3115697" y="3043238"/>
            <a:ext cx="834798" cy="535782"/>
            <a:chOff x="3115697" y="3043238"/>
            <a:chExt cx="834798" cy="535782"/>
          </a:xfrm>
        </p:grpSpPr>
        <p:sp>
          <p:nvSpPr>
            <p:cNvPr id="618" name="SMARTInkShape-1322"/>
            <p:cNvSpPr/>
            <p:nvPr/>
          </p:nvSpPr>
          <p:spPr>
            <a:xfrm>
              <a:off x="3214688" y="3043238"/>
              <a:ext cx="735807" cy="407194"/>
            </a:xfrm>
            <a:custGeom>
              <a:avLst/>
              <a:gdLst/>
              <a:ahLst/>
              <a:cxnLst/>
              <a:rect l="0" t="0" r="0" b="0"/>
              <a:pathLst>
                <a:path w="735807" h="407194">
                  <a:moveTo>
                    <a:pt x="735806" y="0"/>
                  </a:moveTo>
                  <a:lnTo>
                    <a:pt x="732014" y="0"/>
                  </a:lnTo>
                  <a:lnTo>
                    <a:pt x="730896" y="793"/>
                  </a:lnTo>
                  <a:lnTo>
                    <a:pt x="730151" y="2116"/>
                  </a:lnTo>
                  <a:lnTo>
                    <a:pt x="729655" y="3792"/>
                  </a:lnTo>
                  <a:lnTo>
                    <a:pt x="725164" y="9942"/>
                  </a:lnTo>
                  <a:lnTo>
                    <a:pt x="693246" y="31127"/>
                  </a:lnTo>
                  <a:lnTo>
                    <a:pt x="659606" y="55505"/>
                  </a:lnTo>
                  <a:lnTo>
                    <a:pt x="637861" y="72818"/>
                  </a:lnTo>
                  <a:lnTo>
                    <a:pt x="604025" y="95338"/>
                  </a:lnTo>
                  <a:lnTo>
                    <a:pt x="568985" y="116626"/>
                  </a:lnTo>
                  <a:lnTo>
                    <a:pt x="533326" y="138839"/>
                  </a:lnTo>
                  <a:lnTo>
                    <a:pt x="499739" y="158228"/>
                  </a:lnTo>
                  <a:lnTo>
                    <a:pt x="466417" y="176931"/>
                  </a:lnTo>
                  <a:lnTo>
                    <a:pt x="435100" y="191074"/>
                  </a:lnTo>
                  <a:lnTo>
                    <a:pt x="399962" y="212320"/>
                  </a:lnTo>
                  <a:lnTo>
                    <a:pt x="364319" y="230140"/>
                  </a:lnTo>
                  <a:lnTo>
                    <a:pt x="328610" y="251821"/>
                  </a:lnTo>
                  <a:lnTo>
                    <a:pt x="292893" y="270100"/>
                  </a:lnTo>
                  <a:lnTo>
                    <a:pt x="257175" y="287373"/>
                  </a:lnTo>
                  <a:lnTo>
                    <a:pt x="226365" y="304866"/>
                  </a:lnTo>
                  <a:lnTo>
                    <a:pt x="192587" y="322760"/>
                  </a:lnTo>
                  <a:lnTo>
                    <a:pt x="162778" y="341267"/>
                  </a:lnTo>
                  <a:lnTo>
                    <a:pt x="129180" y="354591"/>
                  </a:lnTo>
                  <a:lnTo>
                    <a:pt x="98992" y="370476"/>
                  </a:lnTo>
                  <a:lnTo>
                    <a:pt x="67003" y="387847"/>
                  </a:lnTo>
                  <a:lnTo>
                    <a:pt x="34150" y="398313"/>
                  </a:lnTo>
                  <a:lnTo>
                    <a:pt x="23965" y="404209"/>
                  </a:lnTo>
                  <a:lnTo>
                    <a:pt x="0" y="4071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19" name="SMARTInkShape-1323"/>
            <p:cNvSpPr/>
            <p:nvPr/>
          </p:nvSpPr>
          <p:spPr>
            <a:xfrm>
              <a:off x="3115697" y="3264694"/>
              <a:ext cx="277585" cy="314326"/>
            </a:xfrm>
            <a:custGeom>
              <a:avLst/>
              <a:gdLst/>
              <a:ahLst/>
              <a:cxnLst/>
              <a:rect l="0" t="0" r="0" b="0"/>
              <a:pathLst>
                <a:path w="277585" h="314326">
                  <a:moveTo>
                    <a:pt x="98991" y="0"/>
                  </a:moveTo>
                  <a:lnTo>
                    <a:pt x="95198" y="0"/>
                  </a:lnTo>
                  <a:lnTo>
                    <a:pt x="94081" y="794"/>
                  </a:lnTo>
                  <a:lnTo>
                    <a:pt x="93336" y="2116"/>
                  </a:lnTo>
                  <a:lnTo>
                    <a:pt x="81930" y="34527"/>
                  </a:lnTo>
                  <a:lnTo>
                    <a:pt x="70540" y="68561"/>
                  </a:lnTo>
                  <a:lnTo>
                    <a:pt x="57789" y="103104"/>
                  </a:lnTo>
                  <a:lnTo>
                    <a:pt x="37059" y="138793"/>
                  </a:lnTo>
                  <a:lnTo>
                    <a:pt x="30722" y="152601"/>
                  </a:lnTo>
                  <a:lnTo>
                    <a:pt x="24178" y="176239"/>
                  </a:lnTo>
                  <a:lnTo>
                    <a:pt x="16244" y="190358"/>
                  </a:lnTo>
                  <a:lnTo>
                    <a:pt x="11737" y="205494"/>
                  </a:lnTo>
                  <a:lnTo>
                    <a:pt x="8618" y="211187"/>
                  </a:lnTo>
                  <a:lnTo>
                    <a:pt x="6615" y="221309"/>
                  </a:lnTo>
                  <a:lnTo>
                    <a:pt x="6450" y="223739"/>
                  </a:lnTo>
                  <a:lnTo>
                    <a:pt x="4151" y="228556"/>
                  </a:lnTo>
                  <a:lnTo>
                    <a:pt x="1277" y="233343"/>
                  </a:lnTo>
                  <a:lnTo>
                    <a:pt x="0" y="238116"/>
                  </a:lnTo>
                  <a:lnTo>
                    <a:pt x="453" y="240500"/>
                  </a:lnTo>
                  <a:lnTo>
                    <a:pt x="4767" y="250030"/>
                  </a:lnTo>
                  <a:lnTo>
                    <a:pt x="5854" y="255764"/>
                  </a:lnTo>
                  <a:lnTo>
                    <a:pt x="13627" y="260549"/>
                  </a:lnTo>
                  <a:lnTo>
                    <a:pt x="38694" y="269007"/>
                  </a:lnTo>
                  <a:lnTo>
                    <a:pt x="73001" y="276156"/>
                  </a:lnTo>
                  <a:lnTo>
                    <a:pt x="101618" y="280239"/>
                  </a:lnTo>
                  <a:lnTo>
                    <a:pt x="133817" y="284661"/>
                  </a:lnTo>
                  <a:lnTo>
                    <a:pt x="163108" y="290444"/>
                  </a:lnTo>
                  <a:lnTo>
                    <a:pt x="191824" y="294526"/>
                  </a:lnTo>
                  <a:lnTo>
                    <a:pt x="226780" y="300105"/>
                  </a:lnTo>
                  <a:lnTo>
                    <a:pt x="260994" y="308814"/>
                  </a:lnTo>
                  <a:lnTo>
                    <a:pt x="267036" y="311875"/>
                  </a:lnTo>
                  <a:lnTo>
                    <a:pt x="277584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645" name="SMARTInkShape-Group146"/>
          <p:cNvGrpSpPr/>
          <p:nvPr/>
        </p:nvGrpSpPr>
        <p:grpSpPr>
          <a:xfrm>
            <a:off x="1900333" y="3178969"/>
            <a:ext cx="1056035" cy="621470"/>
            <a:chOff x="1900333" y="3178969"/>
            <a:chExt cx="1056035" cy="621470"/>
          </a:xfrm>
        </p:grpSpPr>
        <p:sp>
          <p:nvSpPr>
            <p:cNvPr id="621" name="SMARTInkShape-1324"/>
            <p:cNvSpPr/>
            <p:nvPr/>
          </p:nvSpPr>
          <p:spPr>
            <a:xfrm>
              <a:off x="2121723" y="3178969"/>
              <a:ext cx="57122" cy="207161"/>
            </a:xfrm>
            <a:custGeom>
              <a:avLst/>
              <a:gdLst/>
              <a:ahLst/>
              <a:cxnLst/>
              <a:rect l="0" t="0" r="0" b="0"/>
              <a:pathLst>
                <a:path w="57122" h="207161">
                  <a:moveTo>
                    <a:pt x="42833" y="0"/>
                  </a:moveTo>
                  <a:lnTo>
                    <a:pt x="42833" y="9943"/>
                  </a:lnTo>
                  <a:lnTo>
                    <a:pt x="35984" y="41609"/>
                  </a:lnTo>
                  <a:lnTo>
                    <a:pt x="34954" y="59754"/>
                  </a:lnTo>
                  <a:lnTo>
                    <a:pt x="23510" y="89713"/>
                  </a:lnTo>
                  <a:lnTo>
                    <a:pt x="11841" y="124223"/>
                  </a:lnTo>
                  <a:lnTo>
                    <a:pt x="5620" y="147641"/>
                  </a:lnTo>
                  <a:lnTo>
                    <a:pt x="2482" y="154518"/>
                  </a:lnTo>
                  <a:lnTo>
                    <a:pt x="36" y="189614"/>
                  </a:lnTo>
                  <a:lnTo>
                    <a:pt x="0" y="194868"/>
                  </a:lnTo>
                  <a:lnTo>
                    <a:pt x="784" y="196587"/>
                  </a:lnTo>
                  <a:lnTo>
                    <a:pt x="2100" y="197733"/>
                  </a:lnTo>
                  <a:lnTo>
                    <a:pt x="5680" y="199800"/>
                  </a:lnTo>
                  <a:lnTo>
                    <a:pt x="12157" y="204632"/>
                  </a:lnTo>
                  <a:lnTo>
                    <a:pt x="20028" y="206835"/>
                  </a:lnTo>
                  <a:lnTo>
                    <a:pt x="51159" y="207160"/>
                  </a:lnTo>
                  <a:lnTo>
                    <a:pt x="53146" y="206369"/>
                  </a:lnTo>
                  <a:lnTo>
                    <a:pt x="54471" y="205048"/>
                  </a:lnTo>
                  <a:lnTo>
                    <a:pt x="57121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22" name="SMARTInkShape-1325"/>
            <p:cNvSpPr/>
            <p:nvPr/>
          </p:nvSpPr>
          <p:spPr>
            <a:xfrm>
              <a:off x="2244251" y="3328988"/>
              <a:ext cx="69906" cy="71321"/>
            </a:xfrm>
            <a:custGeom>
              <a:avLst/>
              <a:gdLst/>
              <a:ahLst/>
              <a:cxnLst/>
              <a:rect l="0" t="0" r="0" b="0"/>
              <a:pathLst>
                <a:path w="69906" h="71321">
                  <a:moveTo>
                    <a:pt x="34605" y="7143"/>
                  </a:moveTo>
                  <a:lnTo>
                    <a:pt x="28454" y="7143"/>
                  </a:lnTo>
                  <a:lnTo>
                    <a:pt x="28123" y="7937"/>
                  </a:lnTo>
                  <a:lnTo>
                    <a:pt x="27756" y="10935"/>
                  </a:lnTo>
                  <a:lnTo>
                    <a:pt x="25476" y="14914"/>
                  </a:lnTo>
                  <a:lnTo>
                    <a:pt x="23756" y="17086"/>
                  </a:lnTo>
                  <a:lnTo>
                    <a:pt x="19729" y="19500"/>
                  </a:lnTo>
                  <a:lnTo>
                    <a:pt x="15294" y="21366"/>
                  </a:lnTo>
                  <a:lnTo>
                    <a:pt x="10676" y="24841"/>
                  </a:lnTo>
                  <a:lnTo>
                    <a:pt x="8095" y="31149"/>
                  </a:lnTo>
                  <a:lnTo>
                    <a:pt x="6154" y="38450"/>
                  </a:lnTo>
                  <a:lnTo>
                    <a:pt x="557" y="49605"/>
                  </a:lnTo>
                  <a:lnTo>
                    <a:pt x="0" y="52120"/>
                  </a:lnTo>
                  <a:lnTo>
                    <a:pt x="423" y="53796"/>
                  </a:lnTo>
                  <a:lnTo>
                    <a:pt x="1498" y="54914"/>
                  </a:lnTo>
                  <a:lnTo>
                    <a:pt x="3009" y="55659"/>
                  </a:lnTo>
                  <a:lnTo>
                    <a:pt x="4016" y="56950"/>
                  </a:lnTo>
                  <a:lnTo>
                    <a:pt x="6227" y="62558"/>
                  </a:lnTo>
                  <a:lnTo>
                    <a:pt x="9557" y="66962"/>
                  </a:lnTo>
                  <a:lnTo>
                    <a:pt x="13683" y="69448"/>
                  </a:lnTo>
                  <a:lnTo>
                    <a:pt x="22585" y="70848"/>
                  </a:lnTo>
                  <a:lnTo>
                    <a:pt x="36023" y="71320"/>
                  </a:lnTo>
                  <a:lnTo>
                    <a:pt x="41321" y="69269"/>
                  </a:lnTo>
                  <a:lnTo>
                    <a:pt x="55999" y="59076"/>
                  </a:lnTo>
                  <a:lnTo>
                    <a:pt x="60782" y="57212"/>
                  </a:lnTo>
                  <a:lnTo>
                    <a:pt x="65554" y="53737"/>
                  </a:lnTo>
                  <a:lnTo>
                    <a:pt x="68204" y="49548"/>
                  </a:lnTo>
                  <a:lnTo>
                    <a:pt x="69905" y="40390"/>
                  </a:lnTo>
                  <a:lnTo>
                    <a:pt x="68021" y="35678"/>
                  </a:lnTo>
                  <a:lnTo>
                    <a:pt x="60344" y="26185"/>
                  </a:lnTo>
                  <a:lnTo>
                    <a:pt x="55834" y="23544"/>
                  </a:lnTo>
                  <a:lnTo>
                    <a:pt x="51184" y="21576"/>
                  </a:lnTo>
                  <a:lnTo>
                    <a:pt x="34600" y="9129"/>
                  </a:lnTo>
                  <a:lnTo>
                    <a:pt x="1317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23" name="SMARTInkShape-1326"/>
            <p:cNvSpPr/>
            <p:nvPr/>
          </p:nvSpPr>
          <p:spPr>
            <a:xfrm>
              <a:off x="2328863" y="3310584"/>
              <a:ext cx="96706" cy="168392"/>
            </a:xfrm>
            <a:custGeom>
              <a:avLst/>
              <a:gdLst/>
              <a:ahLst/>
              <a:cxnLst/>
              <a:rect l="0" t="0" r="0" b="0"/>
              <a:pathLst>
                <a:path w="96706" h="168392">
                  <a:moveTo>
                    <a:pt x="42862" y="4116"/>
                  </a:moveTo>
                  <a:lnTo>
                    <a:pt x="42862" y="0"/>
                  </a:lnTo>
                  <a:lnTo>
                    <a:pt x="42862" y="7701"/>
                  </a:lnTo>
                  <a:lnTo>
                    <a:pt x="38629" y="11795"/>
                  </a:lnTo>
                  <a:lnTo>
                    <a:pt x="32249" y="15466"/>
                  </a:lnTo>
                  <a:lnTo>
                    <a:pt x="24195" y="18327"/>
                  </a:lnTo>
                  <a:lnTo>
                    <a:pt x="16782" y="23055"/>
                  </a:lnTo>
                  <a:lnTo>
                    <a:pt x="11956" y="24440"/>
                  </a:lnTo>
                  <a:lnTo>
                    <a:pt x="10352" y="25602"/>
                  </a:lnTo>
                  <a:lnTo>
                    <a:pt x="9282" y="27172"/>
                  </a:lnTo>
                  <a:lnTo>
                    <a:pt x="7180" y="32595"/>
                  </a:lnTo>
                  <a:lnTo>
                    <a:pt x="10947" y="36455"/>
                  </a:lnTo>
                  <a:lnTo>
                    <a:pt x="14919" y="38333"/>
                  </a:lnTo>
                  <a:lnTo>
                    <a:pt x="48521" y="41940"/>
                  </a:lnTo>
                  <a:lnTo>
                    <a:pt x="64163" y="54307"/>
                  </a:lnTo>
                  <a:lnTo>
                    <a:pt x="76182" y="66846"/>
                  </a:lnTo>
                  <a:lnTo>
                    <a:pt x="89692" y="87593"/>
                  </a:lnTo>
                  <a:lnTo>
                    <a:pt x="96705" y="113081"/>
                  </a:lnTo>
                  <a:lnTo>
                    <a:pt x="92516" y="134972"/>
                  </a:lnTo>
                  <a:lnTo>
                    <a:pt x="82983" y="152836"/>
                  </a:lnTo>
                  <a:lnTo>
                    <a:pt x="78421" y="157526"/>
                  </a:lnTo>
                  <a:lnTo>
                    <a:pt x="64279" y="166603"/>
                  </a:lnTo>
                  <a:lnTo>
                    <a:pt x="47476" y="168183"/>
                  </a:lnTo>
                  <a:lnTo>
                    <a:pt x="33631" y="168391"/>
                  </a:lnTo>
                  <a:lnTo>
                    <a:pt x="28705" y="166292"/>
                  </a:lnTo>
                  <a:lnTo>
                    <a:pt x="23870" y="163507"/>
                  </a:lnTo>
                  <a:lnTo>
                    <a:pt x="0" y="1541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24" name="SMARTInkShape-1327"/>
            <p:cNvSpPr/>
            <p:nvPr/>
          </p:nvSpPr>
          <p:spPr>
            <a:xfrm>
              <a:off x="2443163" y="3343275"/>
              <a:ext cx="7144" cy="57151"/>
            </a:xfrm>
            <a:custGeom>
              <a:avLst/>
              <a:gdLst/>
              <a:ahLst/>
              <a:cxnLst/>
              <a:rect l="0" t="0" r="0" b="0"/>
              <a:pathLst>
                <a:path w="7144" h="57151">
                  <a:moveTo>
                    <a:pt x="7143" y="0"/>
                  </a:moveTo>
                  <a:lnTo>
                    <a:pt x="7143" y="31958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25" name="SMARTInkShape-1328"/>
            <p:cNvSpPr/>
            <p:nvPr/>
          </p:nvSpPr>
          <p:spPr>
            <a:xfrm>
              <a:off x="2450306" y="3264694"/>
              <a:ext cx="14289" cy="14288"/>
            </a:xfrm>
            <a:custGeom>
              <a:avLst/>
              <a:gdLst/>
              <a:ahLst/>
              <a:cxnLst/>
              <a:rect l="0" t="0" r="0" b="0"/>
              <a:pathLst>
                <a:path w="14289" h="14288">
                  <a:moveTo>
                    <a:pt x="14288" y="14287"/>
                  </a:moveTo>
                  <a:lnTo>
                    <a:pt x="14288" y="10495"/>
                  </a:lnTo>
                  <a:lnTo>
                    <a:pt x="13494" y="9378"/>
                  </a:lnTo>
                  <a:lnTo>
                    <a:pt x="12171" y="8633"/>
                  </a:lnTo>
                  <a:lnTo>
                    <a:pt x="10495" y="8136"/>
                  </a:lnTo>
                  <a:lnTo>
                    <a:pt x="9378" y="7012"/>
                  </a:lnTo>
                  <a:lnTo>
                    <a:pt x="8137" y="3645"/>
                  </a:lnTo>
                  <a:lnTo>
                    <a:pt x="7012" y="24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26" name="SMARTInkShape-1329"/>
            <p:cNvSpPr/>
            <p:nvPr/>
          </p:nvSpPr>
          <p:spPr>
            <a:xfrm>
              <a:off x="2493302" y="3314700"/>
              <a:ext cx="71305" cy="85726"/>
            </a:xfrm>
            <a:custGeom>
              <a:avLst/>
              <a:gdLst/>
              <a:ahLst/>
              <a:cxnLst/>
              <a:rect l="0" t="0" r="0" b="0"/>
              <a:pathLst>
                <a:path w="71305" h="85726">
                  <a:moveTo>
                    <a:pt x="71304" y="0"/>
                  </a:moveTo>
                  <a:lnTo>
                    <a:pt x="71304" y="3792"/>
                  </a:lnTo>
                  <a:lnTo>
                    <a:pt x="70511" y="4909"/>
                  </a:lnTo>
                  <a:lnTo>
                    <a:pt x="69188" y="5654"/>
                  </a:lnTo>
                  <a:lnTo>
                    <a:pt x="67512" y="6151"/>
                  </a:lnTo>
                  <a:lnTo>
                    <a:pt x="56831" y="14784"/>
                  </a:lnTo>
                  <a:lnTo>
                    <a:pt x="40596" y="28619"/>
                  </a:lnTo>
                  <a:lnTo>
                    <a:pt x="5010" y="52388"/>
                  </a:lnTo>
                  <a:lnTo>
                    <a:pt x="2153" y="57150"/>
                  </a:lnTo>
                  <a:lnTo>
                    <a:pt x="318" y="66675"/>
                  </a:lnTo>
                  <a:lnTo>
                    <a:pt x="0" y="73819"/>
                  </a:lnTo>
                  <a:lnTo>
                    <a:pt x="750" y="75406"/>
                  </a:lnTo>
                  <a:lnTo>
                    <a:pt x="2043" y="76465"/>
                  </a:lnTo>
                  <a:lnTo>
                    <a:pt x="3699" y="77170"/>
                  </a:lnTo>
                  <a:lnTo>
                    <a:pt x="4803" y="78434"/>
                  </a:lnTo>
                  <a:lnTo>
                    <a:pt x="6029" y="81955"/>
                  </a:lnTo>
                  <a:lnTo>
                    <a:pt x="7150" y="83212"/>
                  </a:lnTo>
                  <a:lnTo>
                    <a:pt x="14154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27" name="SMARTInkShape-1330"/>
            <p:cNvSpPr/>
            <p:nvPr/>
          </p:nvSpPr>
          <p:spPr>
            <a:xfrm>
              <a:off x="2579000" y="3350713"/>
              <a:ext cx="57045" cy="42569"/>
            </a:xfrm>
            <a:custGeom>
              <a:avLst/>
              <a:gdLst/>
              <a:ahLst/>
              <a:cxnLst/>
              <a:rect l="0" t="0" r="0" b="0"/>
              <a:pathLst>
                <a:path w="57045" h="42569">
                  <a:moveTo>
                    <a:pt x="57044" y="6850"/>
                  </a:moveTo>
                  <a:lnTo>
                    <a:pt x="57044" y="699"/>
                  </a:lnTo>
                  <a:lnTo>
                    <a:pt x="56250" y="368"/>
                  </a:lnTo>
                  <a:lnTo>
                    <a:pt x="53251" y="0"/>
                  </a:lnTo>
                  <a:lnTo>
                    <a:pt x="49273" y="1953"/>
                  </a:lnTo>
                  <a:lnTo>
                    <a:pt x="47101" y="3585"/>
                  </a:lnTo>
                  <a:lnTo>
                    <a:pt x="12636" y="18184"/>
                  </a:lnTo>
                  <a:lnTo>
                    <a:pt x="7903" y="21056"/>
                  </a:lnTo>
                  <a:lnTo>
                    <a:pt x="3982" y="24540"/>
                  </a:lnTo>
                  <a:lnTo>
                    <a:pt x="1711" y="28735"/>
                  </a:lnTo>
                  <a:lnTo>
                    <a:pt x="0" y="35033"/>
                  </a:lnTo>
                  <a:lnTo>
                    <a:pt x="23045" y="35421"/>
                  </a:lnTo>
                  <a:lnTo>
                    <a:pt x="28175" y="33306"/>
                  </a:lnTo>
                  <a:lnTo>
                    <a:pt x="33101" y="30514"/>
                  </a:lnTo>
                  <a:lnTo>
                    <a:pt x="42730" y="28722"/>
                  </a:lnTo>
                  <a:lnTo>
                    <a:pt x="49480" y="28307"/>
                  </a:lnTo>
                  <a:lnTo>
                    <a:pt x="56739" y="35131"/>
                  </a:lnTo>
                  <a:lnTo>
                    <a:pt x="57044" y="425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28" name="SMARTInkShape-1331"/>
            <p:cNvSpPr/>
            <p:nvPr/>
          </p:nvSpPr>
          <p:spPr>
            <a:xfrm>
              <a:off x="2700338" y="3221831"/>
              <a:ext cx="35719" cy="171451"/>
            </a:xfrm>
            <a:custGeom>
              <a:avLst/>
              <a:gdLst/>
              <a:ahLst/>
              <a:cxnLst/>
              <a:rect l="0" t="0" r="0" b="0"/>
              <a:pathLst>
                <a:path w="35719" h="171451">
                  <a:moveTo>
                    <a:pt x="35718" y="0"/>
                  </a:moveTo>
                  <a:lnTo>
                    <a:pt x="35718" y="3792"/>
                  </a:lnTo>
                  <a:lnTo>
                    <a:pt x="33602" y="7771"/>
                  </a:lnTo>
                  <a:lnTo>
                    <a:pt x="30809" y="12185"/>
                  </a:lnTo>
                  <a:lnTo>
                    <a:pt x="29236" y="19927"/>
                  </a:lnTo>
                  <a:lnTo>
                    <a:pt x="27977" y="31922"/>
                  </a:lnTo>
                  <a:lnTo>
                    <a:pt x="21316" y="64526"/>
                  </a:lnTo>
                  <a:lnTo>
                    <a:pt x="14215" y="95856"/>
                  </a:lnTo>
                  <a:lnTo>
                    <a:pt x="2959" y="130291"/>
                  </a:lnTo>
                  <a:lnTo>
                    <a:pt x="51" y="164109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29" name="SMARTInkShape-1332"/>
            <p:cNvSpPr/>
            <p:nvPr/>
          </p:nvSpPr>
          <p:spPr>
            <a:xfrm>
              <a:off x="2778919" y="3186113"/>
              <a:ext cx="28576" cy="221457"/>
            </a:xfrm>
            <a:custGeom>
              <a:avLst/>
              <a:gdLst/>
              <a:ahLst/>
              <a:cxnLst/>
              <a:rect l="0" t="0" r="0" b="0"/>
              <a:pathLst>
                <a:path w="28576" h="221457">
                  <a:moveTo>
                    <a:pt x="28575" y="0"/>
                  </a:moveTo>
                  <a:lnTo>
                    <a:pt x="27781" y="24836"/>
                  </a:lnTo>
                  <a:lnTo>
                    <a:pt x="22424" y="51552"/>
                  </a:lnTo>
                  <a:lnTo>
                    <a:pt x="19445" y="85928"/>
                  </a:lnTo>
                  <a:lnTo>
                    <a:pt x="10057" y="121470"/>
                  </a:lnTo>
                  <a:lnTo>
                    <a:pt x="7527" y="153373"/>
                  </a:lnTo>
                  <a:lnTo>
                    <a:pt x="684" y="188036"/>
                  </a:lnTo>
                  <a:lnTo>
                    <a:pt x="0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30" name="SMARTInkShape-1333"/>
            <p:cNvSpPr/>
            <p:nvPr/>
          </p:nvSpPr>
          <p:spPr>
            <a:xfrm>
              <a:off x="2821781" y="3364706"/>
              <a:ext cx="78225" cy="142876"/>
            </a:xfrm>
            <a:custGeom>
              <a:avLst/>
              <a:gdLst/>
              <a:ahLst/>
              <a:cxnLst/>
              <a:rect l="0" t="0" r="0" b="0"/>
              <a:pathLst>
                <a:path w="78225" h="142876">
                  <a:moveTo>
                    <a:pt x="0" y="0"/>
                  </a:moveTo>
                  <a:lnTo>
                    <a:pt x="0" y="30699"/>
                  </a:lnTo>
                  <a:lnTo>
                    <a:pt x="2117" y="35605"/>
                  </a:lnTo>
                  <a:lnTo>
                    <a:pt x="9943" y="45222"/>
                  </a:lnTo>
                  <a:lnTo>
                    <a:pt x="14473" y="47880"/>
                  </a:lnTo>
                  <a:lnTo>
                    <a:pt x="16793" y="48589"/>
                  </a:lnTo>
                  <a:lnTo>
                    <a:pt x="19133" y="48268"/>
                  </a:lnTo>
                  <a:lnTo>
                    <a:pt x="27012" y="44817"/>
                  </a:lnTo>
                  <a:lnTo>
                    <a:pt x="38255" y="42648"/>
                  </a:lnTo>
                  <a:lnTo>
                    <a:pt x="46965" y="37331"/>
                  </a:lnTo>
                  <a:lnTo>
                    <a:pt x="77375" y="8345"/>
                  </a:lnTo>
                  <a:lnTo>
                    <a:pt x="77777" y="8738"/>
                  </a:lnTo>
                  <a:lnTo>
                    <a:pt x="78224" y="11292"/>
                  </a:lnTo>
                  <a:lnTo>
                    <a:pt x="77549" y="12291"/>
                  </a:lnTo>
                  <a:lnTo>
                    <a:pt x="76306" y="12956"/>
                  </a:lnTo>
                  <a:lnTo>
                    <a:pt x="74683" y="13400"/>
                  </a:lnTo>
                  <a:lnTo>
                    <a:pt x="73601" y="14490"/>
                  </a:lnTo>
                  <a:lnTo>
                    <a:pt x="54670" y="48772"/>
                  </a:lnTo>
                  <a:lnTo>
                    <a:pt x="45370" y="81030"/>
                  </a:lnTo>
                  <a:lnTo>
                    <a:pt x="37355" y="114304"/>
                  </a:lnTo>
                  <a:lnTo>
                    <a:pt x="35719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31" name="SMARTInkShape-1334"/>
            <p:cNvSpPr/>
            <p:nvPr/>
          </p:nvSpPr>
          <p:spPr>
            <a:xfrm>
              <a:off x="1900333" y="3421856"/>
              <a:ext cx="84171" cy="141428"/>
            </a:xfrm>
            <a:custGeom>
              <a:avLst/>
              <a:gdLst/>
              <a:ahLst/>
              <a:cxnLst/>
              <a:rect l="0" t="0" r="0" b="0"/>
              <a:pathLst>
                <a:path w="84171" h="141428">
                  <a:moveTo>
                    <a:pt x="21336" y="0"/>
                  </a:moveTo>
                  <a:lnTo>
                    <a:pt x="20542" y="13773"/>
                  </a:lnTo>
                  <a:lnTo>
                    <a:pt x="14060" y="44885"/>
                  </a:lnTo>
                  <a:lnTo>
                    <a:pt x="5412" y="78561"/>
                  </a:lnTo>
                  <a:lnTo>
                    <a:pt x="1536" y="92863"/>
                  </a:lnTo>
                  <a:lnTo>
                    <a:pt x="0" y="122414"/>
                  </a:lnTo>
                  <a:lnTo>
                    <a:pt x="2064" y="127960"/>
                  </a:lnTo>
                  <a:lnTo>
                    <a:pt x="9856" y="137989"/>
                  </a:lnTo>
                  <a:lnTo>
                    <a:pt x="14382" y="140703"/>
                  </a:lnTo>
                  <a:lnTo>
                    <a:pt x="16700" y="141427"/>
                  </a:lnTo>
                  <a:lnTo>
                    <a:pt x="41645" y="136886"/>
                  </a:lnTo>
                  <a:lnTo>
                    <a:pt x="61390" y="128346"/>
                  </a:lnTo>
                  <a:lnTo>
                    <a:pt x="80703" y="111905"/>
                  </a:lnTo>
                  <a:lnTo>
                    <a:pt x="83440" y="105033"/>
                  </a:lnTo>
                  <a:lnTo>
                    <a:pt x="84170" y="100979"/>
                  </a:lnTo>
                  <a:lnTo>
                    <a:pt x="82864" y="94357"/>
                  </a:lnTo>
                  <a:lnTo>
                    <a:pt x="81405" y="91480"/>
                  </a:lnTo>
                  <a:lnTo>
                    <a:pt x="79638" y="89561"/>
                  </a:lnTo>
                  <a:lnTo>
                    <a:pt x="65678" y="81153"/>
                  </a:lnTo>
                  <a:lnTo>
                    <a:pt x="30139" y="78601"/>
                  </a:lnTo>
                  <a:lnTo>
                    <a:pt x="28480" y="785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32" name="SMARTInkShape-1335"/>
            <p:cNvSpPr/>
            <p:nvPr/>
          </p:nvSpPr>
          <p:spPr>
            <a:xfrm>
              <a:off x="2015616" y="3486150"/>
              <a:ext cx="56073" cy="63876"/>
            </a:xfrm>
            <a:custGeom>
              <a:avLst/>
              <a:gdLst/>
              <a:ahLst/>
              <a:cxnLst/>
              <a:rect l="0" t="0" r="0" b="0"/>
              <a:pathLst>
                <a:path w="56073" h="63876">
                  <a:moveTo>
                    <a:pt x="6065" y="0"/>
                  </a:moveTo>
                  <a:lnTo>
                    <a:pt x="12216" y="6151"/>
                  </a:lnTo>
                  <a:lnTo>
                    <a:pt x="12915" y="10642"/>
                  </a:lnTo>
                  <a:lnTo>
                    <a:pt x="5916" y="32741"/>
                  </a:lnTo>
                  <a:lnTo>
                    <a:pt x="538" y="42745"/>
                  </a:lnTo>
                  <a:lnTo>
                    <a:pt x="0" y="45165"/>
                  </a:lnTo>
                  <a:lnTo>
                    <a:pt x="434" y="47573"/>
                  </a:lnTo>
                  <a:lnTo>
                    <a:pt x="4718" y="57140"/>
                  </a:lnTo>
                  <a:lnTo>
                    <a:pt x="5167" y="59524"/>
                  </a:lnTo>
                  <a:lnTo>
                    <a:pt x="7054" y="61114"/>
                  </a:lnTo>
                  <a:lnTo>
                    <a:pt x="16500" y="63352"/>
                  </a:lnTo>
                  <a:lnTo>
                    <a:pt x="22080" y="63875"/>
                  </a:lnTo>
                  <a:lnTo>
                    <a:pt x="27206" y="61991"/>
                  </a:lnTo>
                  <a:lnTo>
                    <a:pt x="41758" y="51921"/>
                  </a:lnTo>
                  <a:lnTo>
                    <a:pt x="46535" y="50064"/>
                  </a:lnTo>
                  <a:lnTo>
                    <a:pt x="51304" y="46592"/>
                  </a:lnTo>
                  <a:lnTo>
                    <a:pt x="53953" y="42403"/>
                  </a:lnTo>
                  <a:lnTo>
                    <a:pt x="55653" y="33247"/>
                  </a:lnTo>
                  <a:lnTo>
                    <a:pt x="56072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33" name="SMARTInkShape-1336"/>
            <p:cNvSpPr/>
            <p:nvPr/>
          </p:nvSpPr>
          <p:spPr>
            <a:xfrm>
              <a:off x="2085975" y="3429000"/>
              <a:ext cx="11064" cy="121445"/>
            </a:xfrm>
            <a:custGeom>
              <a:avLst/>
              <a:gdLst/>
              <a:ahLst/>
              <a:cxnLst/>
              <a:rect l="0" t="0" r="0" b="0"/>
              <a:pathLst>
                <a:path w="11064" h="121445">
                  <a:moveTo>
                    <a:pt x="0" y="0"/>
                  </a:moveTo>
                  <a:lnTo>
                    <a:pt x="3792" y="3792"/>
                  </a:lnTo>
                  <a:lnTo>
                    <a:pt x="5654" y="9887"/>
                  </a:lnTo>
                  <a:lnTo>
                    <a:pt x="7276" y="17094"/>
                  </a:lnTo>
                  <a:lnTo>
                    <a:pt x="10642" y="22944"/>
                  </a:lnTo>
                  <a:lnTo>
                    <a:pt x="11063" y="26408"/>
                  </a:lnTo>
                  <a:lnTo>
                    <a:pt x="7343" y="62014"/>
                  </a:lnTo>
                  <a:lnTo>
                    <a:pt x="7155" y="94462"/>
                  </a:lnTo>
                  <a:lnTo>
                    <a:pt x="7144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34" name="SMARTInkShape-1337"/>
            <p:cNvSpPr/>
            <p:nvPr/>
          </p:nvSpPr>
          <p:spPr>
            <a:xfrm>
              <a:off x="2036056" y="3415804"/>
              <a:ext cx="221370" cy="133521"/>
            </a:xfrm>
            <a:custGeom>
              <a:avLst/>
              <a:gdLst/>
              <a:ahLst/>
              <a:cxnLst/>
              <a:rect l="0" t="0" r="0" b="0"/>
              <a:pathLst>
                <a:path w="221370" h="133521">
                  <a:moveTo>
                    <a:pt x="7057" y="77490"/>
                  </a:moveTo>
                  <a:lnTo>
                    <a:pt x="0" y="77490"/>
                  </a:lnTo>
                  <a:lnTo>
                    <a:pt x="6427" y="71787"/>
                  </a:lnTo>
                  <a:lnTo>
                    <a:pt x="17806" y="66099"/>
                  </a:lnTo>
                  <a:lnTo>
                    <a:pt x="50173" y="57753"/>
                  </a:lnTo>
                  <a:lnTo>
                    <a:pt x="83418" y="46443"/>
                  </a:lnTo>
                  <a:lnTo>
                    <a:pt x="115410" y="34615"/>
                  </a:lnTo>
                  <a:lnTo>
                    <a:pt x="131765" y="27480"/>
                  </a:lnTo>
                  <a:lnTo>
                    <a:pt x="151949" y="16371"/>
                  </a:lnTo>
                  <a:lnTo>
                    <a:pt x="158236" y="14607"/>
                  </a:lnTo>
                  <a:lnTo>
                    <a:pt x="160230" y="13343"/>
                  </a:lnTo>
                  <a:lnTo>
                    <a:pt x="161560" y="11706"/>
                  </a:lnTo>
                  <a:lnTo>
                    <a:pt x="162446" y="9821"/>
                  </a:lnTo>
                  <a:lnTo>
                    <a:pt x="163831" y="8565"/>
                  </a:lnTo>
                  <a:lnTo>
                    <a:pt x="167486" y="7169"/>
                  </a:lnTo>
                  <a:lnTo>
                    <a:pt x="168778" y="6003"/>
                  </a:lnTo>
                  <a:lnTo>
                    <a:pt x="171022" y="0"/>
                  </a:lnTo>
                  <a:lnTo>
                    <a:pt x="165182" y="5155"/>
                  </a:lnTo>
                  <a:lnTo>
                    <a:pt x="156960" y="38148"/>
                  </a:lnTo>
                  <a:lnTo>
                    <a:pt x="150653" y="72096"/>
                  </a:lnTo>
                  <a:lnTo>
                    <a:pt x="149351" y="86828"/>
                  </a:lnTo>
                  <a:lnTo>
                    <a:pt x="143090" y="115164"/>
                  </a:lnTo>
                  <a:lnTo>
                    <a:pt x="145039" y="120163"/>
                  </a:lnTo>
                  <a:lnTo>
                    <a:pt x="148965" y="126048"/>
                  </a:lnTo>
                  <a:lnTo>
                    <a:pt x="149847" y="133520"/>
                  </a:lnTo>
                  <a:lnTo>
                    <a:pt x="149924" y="128391"/>
                  </a:lnTo>
                  <a:lnTo>
                    <a:pt x="154840" y="121970"/>
                  </a:lnTo>
                  <a:lnTo>
                    <a:pt x="157206" y="115363"/>
                  </a:lnTo>
                  <a:lnTo>
                    <a:pt x="170724" y="99861"/>
                  </a:lnTo>
                  <a:lnTo>
                    <a:pt x="177164" y="95370"/>
                  </a:lnTo>
                  <a:lnTo>
                    <a:pt x="185253" y="90725"/>
                  </a:lnTo>
                  <a:lnTo>
                    <a:pt x="190236" y="87341"/>
                  </a:lnTo>
                  <a:lnTo>
                    <a:pt x="195097" y="85837"/>
                  </a:lnTo>
                  <a:lnTo>
                    <a:pt x="197504" y="86230"/>
                  </a:lnTo>
                  <a:lnTo>
                    <a:pt x="202296" y="88782"/>
                  </a:lnTo>
                  <a:lnTo>
                    <a:pt x="217599" y="102341"/>
                  </a:lnTo>
                  <a:lnTo>
                    <a:pt x="219693" y="106526"/>
                  </a:lnTo>
                  <a:lnTo>
                    <a:pt x="221271" y="116610"/>
                  </a:lnTo>
                  <a:lnTo>
                    <a:pt x="221369" y="1274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35" name="SMARTInkShape-1338"/>
            <p:cNvSpPr/>
            <p:nvPr/>
          </p:nvSpPr>
          <p:spPr>
            <a:xfrm>
              <a:off x="2307725" y="3486570"/>
              <a:ext cx="242470" cy="106737"/>
            </a:xfrm>
            <a:custGeom>
              <a:avLst/>
              <a:gdLst/>
              <a:ahLst/>
              <a:cxnLst/>
              <a:rect l="0" t="0" r="0" b="0"/>
              <a:pathLst>
                <a:path w="242470" h="106737">
                  <a:moveTo>
                    <a:pt x="6850" y="42443"/>
                  </a:moveTo>
                  <a:lnTo>
                    <a:pt x="6850" y="55443"/>
                  </a:lnTo>
                  <a:lnTo>
                    <a:pt x="1940" y="62179"/>
                  </a:lnTo>
                  <a:lnTo>
                    <a:pt x="368" y="68840"/>
                  </a:lnTo>
                  <a:lnTo>
                    <a:pt x="0" y="73489"/>
                  </a:lnTo>
                  <a:lnTo>
                    <a:pt x="696" y="75047"/>
                  </a:lnTo>
                  <a:lnTo>
                    <a:pt x="1954" y="76085"/>
                  </a:lnTo>
                  <a:lnTo>
                    <a:pt x="6765" y="78125"/>
                  </a:lnTo>
                  <a:lnTo>
                    <a:pt x="7644" y="44023"/>
                  </a:lnTo>
                  <a:lnTo>
                    <a:pt x="12553" y="32768"/>
                  </a:lnTo>
                  <a:lnTo>
                    <a:pt x="37817" y="4368"/>
                  </a:lnTo>
                  <a:lnTo>
                    <a:pt x="42574" y="1708"/>
                  </a:lnTo>
                  <a:lnTo>
                    <a:pt x="52095" y="0"/>
                  </a:lnTo>
                  <a:lnTo>
                    <a:pt x="56857" y="1883"/>
                  </a:lnTo>
                  <a:lnTo>
                    <a:pt x="62589" y="5768"/>
                  </a:lnTo>
                  <a:lnTo>
                    <a:pt x="63373" y="8416"/>
                  </a:lnTo>
                  <a:lnTo>
                    <a:pt x="63582" y="10233"/>
                  </a:lnTo>
                  <a:lnTo>
                    <a:pt x="65931" y="14369"/>
                  </a:lnTo>
                  <a:lnTo>
                    <a:pt x="67669" y="16583"/>
                  </a:lnTo>
                  <a:lnTo>
                    <a:pt x="69599" y="23276"/>
                  </a:lnTo>
                  <a:lnTo>
                    <a:pt x="71251" y="30749"/>
                  </a:lnTo>
                  <a:lnTo>
                    <a:pt x="76644" y="39419"/>
                  </a:lnTo>
                  <a:lnTo>
                    <a:pt x="82475" y="47015"/>
                  </a:lnTo>
                  <a:lnTo>
                    <a:pt x="86964" y="56692"/>
                  </a:lnTo>
                  <a:lnTo>
                    <a:pt x="95259" y="66247"/>
                  </a:lnTo>
                  <a:lnTo>
                    <a:pt x="101970" y="68897"/>
                  </a:lnTo>
                  <a:lnTo>
                    <a:pt x="123245" y="70893"/>
                  </a:lnTo>
                  <a:lnTo>
                    <a:pt x="134383" y="67188"/>
                  </a:lnTo>
                  <a:lnTo>
                    <a:pt x="146665" y="58825"/>
                  </a:lnTo>
                  <a:lnTo>
                    <a:pt x="166367" y="40050"/>
                  </a:lnTo>
                  <a:lnTo>
                    <a:pt x="169028" y="35294"/>
                  </a:lnTo>
                  <a:lnTo>
                    <a:pt x="170876" y="28301"/>
                  </a:lnTo>
                  <a:lnTo>
                    <a:pt x="171145" y="21342"/>
                  </a:lnTo>
                  <a:lnTo>
                    <a:pt x="165451" y="25986"/>
                  </a:lnTo>
                  <a:lnTo>
                    <a:pt x="161212" y="27191"/>
                  </a:lnTo>
                  <a:lnTo>
                    <a:pt x="159764" y="28306"/>
                  </a:lnTo>
                  <a:lnTo>
                    <a:pt x="145553" y="48065"/>
                  </a:lnTo>
                  <a:lnTo>
                    <a:pt x="141051" y="62397"/>
                  </a:lnTo>
                  <a:lnTo>
                    <a:pt x="137933" y="67980"/>
                  </a:lnTo>
                  <a:lnTo>
                    <a:pt x="136177" y="76379"/>
                  </a:lnTo>
                  <a:lnTo>
                    <a:pt x="135766" y="84248"/>
                  </a:lnTo>
                  <a:lnTo>
                    <a:pt x="136450" y="86982"/>
                  </a:lnTo>
                  <a:lnTo>
                    <a:pt x="137700" y="88804"/>
                  </a:lnTo>
                  <a:lnTo>
                    <a:pt x="147642" y="96878"/>
                  </a:lnTo>
                  <a:lnTo>
                    <a:pt x="152239" y="98386"/>
                  </a:lnTo>
                  <a:lnTo>
                    <a:pt x="176348" y="99487"/>
                  </a:lnTo>
                  <a:lnTo>
                    <a:pt x="183518" y="97429"/>
                  </a:lnTo>
                  <a:lnTo>
                    <a:pt x="217382" y="80458"/>
                  </a:lnTo>
                  <a:lnTo>
                    <a:pt x="237777" y="61489"/>
                  </a:lnTo>
                  <a:lnTo>
                    <a:pt x="240453" y="56728"/>
                  </a:lnTo>
                  <a:lnTo>
                    <a:pt x="242171" y="47205"/>
                  </a:lnTo>
                  <a:lnTo>
                    <a:pt x="242469" y="40061"/>
                  </a:lnTo>
                  <a:lnTo>
                    <a:pt x="241716" y="38474"/>
                  </a:lnTo>
                  <a:lnTo>
                    <a:pt x="240421" y="37415"/>
                  </a:lnTo>
                  <a:lnTo>
                    <a:pt x="236866" y="36239"/>
                  </a:lnTo>
                  <a:lnTo>
                    <a:pt x="232640" y="35717"/>
                  </a:lnTo>
                  <a:lnTo>
                    <a:pt x="231195" y="36371"/>
                  </a:lnTo>
                  <a:lnTo>
                    <a:pt x="230232" y="37601"/>
                  </a:lnTo>
                  <a:lnTo>
                    <a:pt x="229590" y="39215"/>
                  </a:lnTo>
                  <a:lnTo>
                    <a:pt x="217167" y="49788"/>
                  </a:lnTo>
                  <a:lnTo>
                    <a:pt x="214624" y="54439"/>
                  </a:lnTo>
                  <a:lnTo>
                    <a:pt x="210848" y="59151"/>
                  </a:lnTo>
                  <a:lnTo>
                    <a:pt x="208641" y="66008"/>
                  </a:lnTo>
                  <a:lnTo>
                    <a:pt x="207224" y="79553"/>
                  </a:lnTo>
                  <a:lnTo>
                    <a:pt x="209147" y="84865"/>
                  </a:lnTo>
                  <a:lnTo>
                    <a:pt x="216849" y="94743"/>
                  </a:lnTo>
                  <a:lnTo>
                    <a:pt x="235450" y="1067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36" name="SMARTInkShape-1339"/>
            <p:cNvSpPr/>
            <p:nvPr/>
          </p:nvSpPr>
          <p:spPr>
            <a:xfrm>
              <a:off x="2622052" y="3536156"/>
              <a:ext cx="28183" cy="85398"/>
            </a:xfrm>
            <a:custGeom>
              <a:avLst/>
              <a:gdLst/>
              <a:ahLst/>
              <a:cxnLst/>
              <a:rect l="0" t="0" r="0" b="0"/>
              <a:pathLst>
                <a:path w="28183" h="85398">
                  <a:moveTo>
                    <a:pt x="6848" y="57150"/>
                  </a:moveTo>
                  <a:lnTo>
                    <a:pt x="10640" y="57150"/>
                  </a:lnTo>
                  <a:lnTo>
                    <a:pt x="10964" y="57944"/>
                  </a:lnTo>
                  <a:lnTo>
                    <a:pt x="7314" y="64426"/>
                  </a:lnTo>
                  <a:lnTo>
                    <a:pt x="6909" y="74150"/>
                  </a:lnTo>
                  <a:lnTo>
                    <a:pt x="6095" y="75627"/>
                  </a:lnTo>
                  <a:lnTo>
                    <a:pt x="4759" y="76612"/>
                  </a:lnTo>
                  <a:lnTo>
                    <a:pt x="3074" y="77268"/>
                  </a:lnTo>
                  <a:lnTo>
                    <a:pt x="1951" y="78500"/>
                  </a:lnTo>
                  <a:lnTo>
                    <a:pt x="0" y="84617"/>
                  </a:lnTo>
                  <a:lnTo>
                    <a:pt x="695" y="84987"/>
                  </a:lnTo>
                  <a:lnTo>
                    <a:pt x="3584" y="85397"/>
                  </a:lnTo>
                  <a:lnTo>
                    <a:pt x="7514" y="83463"/>
                  </a:lnTo>
                  <a:lnTo>
                    <a:pt x="16504" y="75753"/>
                  </a:lnTo>
                  <a:lnTo>
                    <a:pt x="19077" y="71239"/>
                  </a:lnTo>
                  <a:lnTo>
                    <a:pt x="21015" y="66587"/>
                  </a:lnTo>
                  <a:lnTo>
                    <a:pt x="24521" y="61874"/>
                  </a:lnTo>
                  <a:lnTo>
                    <a:pt x="26609" y="55016"/>
                  </a:lnTo>
                  <a:lnTo>
                    <a:pt x="28182" y="26046"/>
                  </a:lnTo>
                  <a:lnTo>
                    <a:pt x="26119" y="17397"/>
                  </a:lnTo>
                  <a:lnTo>
                    <a:pt x="22612" y="8065"/>
                  </a:lnTo>
                  <a:lnTo>
                    <a:pt x="2113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37" name="SMARTInkShape-1340"/>
            <p:cNvSpPr/>
            <p:nvPr/>
          </p:nvSpPr>
          <p:spPr>
            <a:xfrm>
              <a:off x="2750344" y="3486150"/>
              <a:ext cx="21432" cy="107157"/>
            </a:xfrm>
            <a:custGeom>
              <a:avLst/>
              <a:gdLst/>
              <a:ahLst/>
              <a:cxnLst/>
              <a:rect l="0" t="0" r="0" b="0"/>
              <a:pathLst>
                <a:path w="21432" h="107157">
                  <a:moveTo>
                    <a:pt x="21431" y="0"/>
                  </a:moveTo>
                  <a:lnTo>
                    <a:pt x="21431" y="3792"/>
                  </a:lnTo>
                  <a:lnTo>
                    <a:pt x="8780" y="38869"/>
                  </a:lnTo>
                  <a:lnTo>
                    <a:pt x="2954" y="52615"/>
                  </a:lnTo>
                  <a:lnTo>
                    <a:pt x="76" y="87980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38" name="SMARTInkShape-1341"/>
            <p:cNvSpPr/>
            <p:nvPr/>
          </p:nvSpPr>
          <p:spPr>
            <a:xfrm>
              <a:off x="2671763" y="3543300"/>
              <a:ext cx="157163" cy="28574"/>
            </a:xfrm>
            <a:custGeom>
              <a:avLst/>
              <a:gdLst/>
              <a:ahLst/>
              <a:cxnLst/>
              <a:rect l="0" t="0" r="0" b="0"/>
              <a:pathLst>
                <a:path w="157163" h="28574">
                  <a:moveTo>
                    <a:pt x="0" y="0"/>
                  </a:moveTo>
                  <a:lnTo>
                    <a:pt x="17888" y="794"/>
                  </a:lnTo>
                  <a:lnTo>
                    <a:pt x="44434" y="6151"/>
                  </a:lnTo>
                  <a:lnTo>
                    <a:pt x="76671" y="7013"/>
                  </a:lnTo>
                  <a:lnTo>
                    <a:pt x="87257" y="7879"/>
                  </a:lnTo>
                  <a:lnTo>
                    <a:pt x="117967" y="14884"/>
                  </a:lnTo>
                  <a:lnTo>
                    <a:pt x="119126" y="16272"/>
                  </a:lnTo>
                  <a:lnTo>
                    <a:pt x="119898" y="17992"/>
                  </a:lnTo>
                  <a:lnTo>
                    <a:pt x="121207" y="19138"/>
                  </a:lnTo>
                  <a:lnTo>
                    <a:pt x="124778" y="20412"/>
                  </a:lnTo>
                  <a:lnTo>
                    <a:pt x="126048" y="21546"/>
                  </a:lnTo>
                  <a:lnTo>
                    <a:pt x="127458" y="24922"/>
                  </a:lnTo>
                  <a:lnTo>
                    <a:pt x="128628" y="26139"/>
                  </a:lnTo>
                  <a:lnTo>
                    <a:pt x="132045" y="27493"/>
                  </a:lnTo>
                  <a:lnTo>
                    <a:pt x="153482" y="28573"/>
                  </a:lnTo>
                  <a:lnTo>
                    <a:pt x="154709" y="26986"/>
                  </a:lnTo>
                  <a:lnTo>
                    <a:pt x="156839" y="16273"/>
                  </a:lnTo>
                  <a:lnTo>
                    <a:pt x="1571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39" name="SMARTInkShape-1342"/>
            <p:cNvSpPr/>
            <p:nvPr/>
          </p:nvSpPr>
          <p:spPr>
            <a:xfrm>
              <a:off x="2271749" y="3657600"/>
              <a:ext cx="185702" cy="142839"/>
            </a:xfrm>
            <a:custGeom>
              <a:avLst/>
              <a:gdLst/>
              <a:ahLst/>
              <a:cxnLst/>
              <a:rect l="0" t="0" r="0" b="0"/>
              <a:pathLst>
                <a:path w="185702" h="142839">
                  <a:moveTo>
                    <a:pt x="64257" y="0"/>
                  </a:moveTo>
                  <a:lnTo>
                    <a:pt x="47465" y="0"/>
                  </a:lnTo>
                  <a:lnTo>
                    <a:pt x="36616" y="3792"/>
                  </a:lnTo>
                  <a:lnTo>
                    <a:pt x="21831" y="14473"/>
                  </a:lnTo>
                  <a:lnTo>
                    <a:pt x="4752" y="30967"/>
                  </a:lnTo>
                  <a:lnTo>
                    <a:pt x="2091" y="35723"/>
                  </a:lnTo>
                  <a:lnTo>
                    <a:pt x="0" y="42738"/>
                  </a:lnTo>
                  <a:lnTo>
                    <a:pt x="9910" y="42852"/>
                  </a:lnTo>
                  <a:lnTo>
                    <a:pt x="40256" y="35915"/>
                  </a:lnTo>
                  <a:lnTo>
                    <a:pt x="45123" y="35806"/>
                  </a:lnTo>
                  <a:lnTo>
                    <a:pt x="46739" y="36571"/>
                  </a:lnTo>
                  <a:lnTo>
                    <a:pt x="47816" y="37874"/>
                  </a:lnTo>
                  <a:lnTo>
                    <a:pt x="49806" y="41439"/>
                  </a:lnTo>
                  <a:lnTo>
                    <a:pt x="59787" y="56306"/>
                  </a:lnTo>
                  <a:lnTo>
                    <a:pt x="68905" y="81714"/>
                  </a:lnTo>
                  <a:lnTo>
                    <a:pt x="71304" y="115299"/>
                  </a:lnTo>
                  <a:lnTo>
                    <a:pt x="71372" y="123415"/>
                  </a:lnTo>
                  <a:lnTo>
                    <a:pt x="69271" y="128405"/>
                  </a:lnTo>
                  <a:lnTo>
                    <a:pt x="61455" y="138076"/>
                  </a:lnTo>
                  <a:lnTo>
                    <a:pt x="56926" y="140742"/>
                  </a:lnTo>
                  <a:lnTo>
                    <a:pt x="47552" y="142453"/>
                  </a:lnTo>
                  <a:lnTo>
                    <a:pt x="33298" y="142838"/>
                  </a:lnTo>
                  <a:lnTo>
                    <a:pt x="28537" y="140742"/>
                  </a:lnTo>
                  <a:lnTo>
                    <a:pt x="11870" y="126081"/>
                  </a:lnTo>
                  <a:lnTo>
                    <a:pt x="11076" y="123742"/>
                  </a:lnTo>
                  <a:lnTo>
                    <a:pt x="11341" y="121388"/>
                  </a:lnTo>
                  <a:lnTo>
                    <a:pt x="13389" y="114284"/>
                  </a:lnTo>
                  <a:lnTo>
                    <a:pt x="14661" y="108736"/>
                  </a:lnTo>
                  <a:lnTo>
                    <a:pt x="17873" y="100979"/>
                  </a:lnTo>
                  <a:lnTo>
                    <a:pt x="24063" y="94357"/>
                  </a:lnTo>
                  <a:lnTo>
                    <a:pt x="46352" y="81159"/>
                  </a:lnTo>
                  <a:lnTo>
                    <a:pt x="81089" y="66692"/>
                  </a:lnTo>
                  <a:lnTo>
                    <a:pt x="115927" y="52389"/>
                  </a:lnTo>
                  <a:lnTo>
                    <a:pt x="149940" y="35719"/>
                  </a:lnTo>
                  <a:lnTo>
                    <a:pt x="165232" y="26194"/>
                  </a:lnTo>
                  <a:lnTo>
                    <a:pt x="168666" y="21431"/>
                  </a:lnTo>
                  <a:lnTo>
                    <a:pt x="170599" y="14288"/>
                  </a:lnTo>
                  <a:lnTo>
                    <a:pt x="171253" y="8555"/>
                  </a:lnTo>
                  <a:lnTo>
                    <a:pt x="170512" y="8878"/>
                  </a:lnTo>
                  <a:lnTo>
                    <a:pt x="159219" y="18617"/>
                  </a:lnTo>
                  <a:lnTo>
                    <a:pt x="154617" y="20181"/>
                  </a:lnTo>
                  <a:lnTo>
                    <a:pt x="149925" y="25109"/>
                  </a:lnTo>
                  <a:lnTo>
                    <a:pt x="138862" y="40818"/>
                  </a:lnTo>
                  <a:lnTo>
                    <a:pt x="136112" y="62270"/>
                  </a:lnTo>
                  <a:lnTo>
                    <a:pt x="135818" y="72513"/>
                  </a:lnTo>
                  <a:lnTo>
                    <a:pt x="139524" y="84368"/>
                  </a:lnTo>
                  <a:lnTo>
                    <a:pt x="145599" y="91207"/>
                  </a:lnTo>
                  <a:lnTo>
                    <a:pt x="162105" y="103763"/>
                  </a:lnTo>
                  <a:lnTo>
                    <a:pt x="176953" y="108603"/>
                  </a:lnTo>
                  <a:lnTo>
                    <a:pt x="185701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40" name="SMARTInkShape-1343"/>
            <p:cNvSpPr/>
            <p:nvPr/>
          </p:nvSpPr>
          <p:spPr>
            <a:xfrm>
              <a:off x="2557463" y="3636169"/>
              <a:ext cx="14288" cy="135732"/>
            </a:xfrm>
            <a:custGeom>
              <a:avLst/>
              <a:gdLst/>
              <a:ahLst/>
              <a:cxnLst/>
              <a:rect l="0" t="0" r="0" b="0"/>
              <a:pathLst>
                <a:path w="14288" h="135732">
                  <a:moveTo>
                    <a:pt x="14287" y="0"/>
                  </a:moveTo>
                  <a:lnTo>
                    <a:pt x="14287" y="3792"/>
                  </a:lnTo>
                  <a:lnTo>
                    <a:pt x="13493" y="4909"/>
                  </a:lnTo>
                  <a:lnTo>
                    <a:pt x="12170" y="5654"/>
                  </a:lnTo>
                  <a:lnTo>
                    <a:pt x="10495" y="6151"/>
                  </a:lnTo>
                  <a:lnTo>
                    <a:pt x="9377" y="7275"/>
                  </a:lnTo>
                  <a:lnTo>
                    <a:pt x="8136" y="10642"/>
                  </a:lnTo>
                  <a:lnTo>
                    <a:pt x="5157" y="29349"/>
                  </a:lnTo>
                  <a:lnTo>
                    <a:pt x="1528" y="43092"/>
                  </a:lnTo>
                  <a:lnTo>
                    <a:pt x="89" y="76213"/>
                  </a:lnTo>
                  <a:lnTo>
                    <a:pt x="5" y="109538"/>
                  </a:lnTo>
                  <a:lnTo>
                    <a:pt x="0" y="129558"/>
                  </a:lnTo>
                  <a:lnTo>
                    <a:pt x="794" y="131615"/>
                  </a:lnTo>
                  <a:lnTo>
                    <a:pt x="2116" y="132987"/>
                  </a:lnTo>
                  <a:lnTo>
                    <a:pt x="7143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41" name="SMARTInkShape-1344"/>
            <p:cNvSpPr/>
            <p:nvPr/>
          </p:nvSpPr>
          <p:spPr>
            <a:xfrm>
              <a:off x="2478907" y="3700463"/>
              <a:ext cx="99988" cy="7144"/>
            </a:xfrm>
            <a:custGeom>
              <a:avLst/>
              <a:gdLst/>
              <a:ahLst/>
              <a:cxnLst/>
              <a:rect l="0" t="0" r="0" b="0"/>
              <a:pathLst>
                <a:path w="99988" h="7144">
                  <a:moveTo>
                    <a:pt x="7118" y="7143"/>
                  </a:moveTo>
                  <a:lnTo>
                    <a:pt x="3326" y="7143"/>
                  </a:lnTo>
                  <a:lnTo>
                    <a:pt x="2208" y="6350"/>
                  </a:lnTo>
                  <a:lnTo>
                    <a:pt x="1464" y="5027"/>
                  </a:lnTo>
                  <a:lnTo>
                    <a:pt x="0" y="87"/>
                  </a:lnTo>
                  <a:lnTo>
                    <a:pt x="31408" y="0"/>
                  </a:lnTo>
                  <a:lnTo>
                    <a:pt x="65512" y="0"/>
                  </a:lnTo>
                  <a:lnTo>
                    <a:pt x="999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42" name="SMARTInkShape-1345"/>
            <p:cNvSpPr/>
            <p:nvPr/>
          </p:nvSpPr>
          <p:spPr>
            <a:xfrm>
              <a:off x="2700340" y="3679130"/>
              <a:ext cx="121442" cy="78484"/>
            </a:xfrm>
            <a:custGeom>
              <a:avLst/>
              <a:gdLst/>
              <a:ahLst/>
              <a:cxnLst/>
              <a:rect l="0" t="0" r="0" b="0"/>
              <a:pathLst>
                <a:path w="121442" h="78484">
                  <a:moveTo>
                    <a:pt x="14285" y="21333"/>
                  </a:moveTo>
                  <a:lnTo>
                    <a:pt x="10493" y="21333"/>
                  </a:lnTo>
                  <a:lnTo>
                    <a:pt x="9375" y="22126"/>
                  </a:lnTo>
                  <a:lnTo>
                    <a:pt x="8631" y="23449"/>
                  </a:lnTo>
                  <a:lnTo>
                    <a:pt x="7435" y="31275"/>
                  </a:lnTo>
                  <a:lnTo>
                    <a:pt x="7149" y="48507"/>
                  </a:lnTo>
                  <a:lnTo>
                    <a:pt x="292" y="56720"/>
                  </a:lnTo>
                  <a:lnTo>
                    <a:pt x="0" y="43842"/>
                  </a:lnTo>
                  <a:lnTo>
                    <a:pt x="21173" y="14927"/>
                  </a:lnTo>
                  <a:lnTo>
                    <a:pt x="23640" y="12300"/>
                  </a:lnTo>
                  <a:lnTo>
                    <a:pt x="30613" y="9381"/>
                  </a:lnTo>
                  <a:lnTo>
                    <a:pt x="38211" y="7289"/>
                  </a:lnTo>
                  <a:lnTo>
                    <a:pt x="49556" y="1596"/>
                  </a:lnTo>
                  <a:lnTo>
                    <a:pt x="72797" y="0"/>
                  </a:lnTo>
                  <a:lnTo>
                    <a:pt x="104559" y="7644"/>
                  </a:lnTo>
                  <a:lnTo>
                    <a:pt x="109440" y="10751"/>
                  </a:lnTo>
                  <a:lnTo>
                    <a:pt x="112139" y="14777"/>
                  </a:lnTo>
                  <a:lnTo>
                    <a:pt x="120944" y="42338"/>
                  </a:lnTo>
                  <a:lnTo>
                    <a:pt x="121441" y="784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43" name="SMARTInkShape-1346"/>
            <p:cNvSpPr/>
            <p:nvPr/>
          </p:nvSpPr>
          <p:spPr>
            <a:xfrm>
              <a:off x="2821781" y="3636169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993" y="81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44" name="SMARTInkShape-1347"/>
            <p:cNvSpPr/>
            <p:nvPr/>
          </p:nvSpPr>
          <p:spPr>
            <a:xfrm>
              <a:off x="2871914" y="3536156"/>
              <a:ext cx="84454" cy="211005"/>
            </a:xfrm>
            <a:custGeom>
              <a:avLst/>
              <a:gdLst/>
              <a:ahLst/>
              <a:cxnLst/>
              <a:rect l="0" t="0" r="0" b="0"/>
              <a:pathLst>
                <a:path w="84454" h="211005">
                  <a:moveTo>
                    <a:pt x="64167" y="135732"/>
                  </a:moveTo>
                  <a:lnTo>
                    <a:pt x="68283" y="135732"/>
                  </a:lnTo>
                  <a:lnTo>
                    <a:pt x="64866" y="135732"/>
                  </a:lnTo>
                  <a:lnTo>
                    <a:pt x="30380" y="159580"/>
                  </a:lnTo>
                  <a:lnTo>
                    <a:pt x="23222" y="166439"/>
                  </a:lnTo>
                  <a:lnTo>
                    <a:pt x="2040" y="192751"/>
                  </a:lnTo>
                  <a:lnTo>
                    <a:pt x="0" y="205750"/>
                  </a:lnTo>
                  <a:lnTo>
                    <a:pt x="7496" y="210541"/>
                  </a:lnTo>
                  <a:lnTo>
                    <a:pt x="10511" y="211004"/>
                  </a:lnTo>
                  <a:lnTo>
                    <a:pt x="13315" y="210520"/>
                  </a:lnTo>
                  <a:lnTo>
                    <a:pt x="19341" y="208658"/>
                  </a:lnTo>
                  <a:lnTo>
                    <a:pt x="27311" y="207831"/>
                  </a:lnTo>
                  <a:lnTo>
                    <a:pt x="36145" y="203230"/>
                  </a:lnTo>
                  <a:lnTo>
                    <a:pt x="62812" y="179752"/>
                  </a:lnTo>
                  <a:lnTo>
                    <a:pt x="72585" y="162533"/>
                  </a:lnTo>
                  <a:lnTo>
                    <a:pt x="79798" y="128354"/>
                  </a:lnTo>
                  <a:lnTo>
                    <a:pt x="84453" y="99967"/>
                  </a:lnTo>
                  <a:lnTo>
                    <a:pt x="79793" y="69942"/>
                  </a:lnTo>
                  <a:lnTo>
                    <a:pt x="76735" y="51680"/>
                  </a:lnTo>
                  <a:lnTo>
                    <a:pt x="66613" y="17675"/>
                  </a:lnTo>
                  <a:lnTo>
                    <a:pt x="64650" y="7343"/>
                  </a:lnTo>
                  <a:lnTo>
                    <a:pt x="641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sp>
        <p:nvSpPr>
          <p:cNvPr id="646" name="SMARTInkShape-1348"/>
          <p:cNvSpPr/>
          <p:nvPr/>
        </p:nvSpPr>
        <p:spPr>
          <a:xfrm>
            <a:off x="6707981" y="2864644"/>
            <a:ext cx="785814" cy="235745"/>
          </a:xfrm>
          <a:custGeom>
            <a:avLst/>
            <a:gdLst/>
            <a:ahLst/>
            <a:cxnLst/>
            <a:rect l="0" t="0" r="0" b="0"/>
            <a:pathLst>
              <a:path w="785814" h="235745">
                <a:moveTo>
                  <a:pt x="0" y="235744"/>
                </a:moveTo>
                <a:lnTo>
                  <a:pt x="6151" y="235744"/>
                </a:lnTo>
                <a:lnTo>
                  <a:pt x="25768" y="223559"/>
                </a:lnTo>
                <a:lnTo>
                  <a:pt x="57721" y="211894"/>
                </a:lnTo>
                <a:lnTo>
                  <a:pt x="86631" y="201605"/>
                </a:lnTo>
                <a:lnTo>
                  <a:pt x="122094" y="187225"/>
                </a:lnTo>
                <a:lnTo>
                  <a:pt x="150211" y="179034"/>
                </a:lnTo>
                <a:lnTo>
                  <a:pt x="180768" y="169464"/>
                </a:lnTo>
                <a:lnTo>
                  <a:pt x="214957" y="158690"/>
                </a:lnTo>
                <a:lnTo>
                  <a:pt x="239206" y="152285"/>
                </a:lnTo>
                <a:lnTo>
                  <a:pt x="265857" y="144147"/>
                </a:lnTo>
                <a:lnTo>
                  <a:pt x="291461" y="135238"/>
                </a:lnTo>
                <a:lnTo>
                  <a:pt x="317657" y="126781"/>
                </a:lnTo>
                <a:lnTo>
                  <a:pt x="347820" y="120376"/>
                </a:lnTo>
                <a:lnTo>
                  <a:pt x="377631" y="112767"/>
                </a:lnTo>
                <a:lnTo>
                  <a:pt x="407549" y="104093"/>
                </a:lnTo>
                <a:lnTo>
                  <a:pt x="439366" y="94947"/>
                </a:lnTo>
                <a:lnTo>
                  <a:pt x="472028" y="85590"/>
                </a:lnTo>
                <a:lnTo>
                  <a:pt x="505066" y="76140"/>
                </a:lnTo>
                <a:lnTo>
                  <a:pt x="538270" y="66648"/>
                </a:lnTo>
                <a:lnTo>
                  <a:pt x="571548" y="57138"/>
                </a:lnTo>
                <a:lnTo>
                  <a:pt x="604859" y="47620"/>
                </a:lnTo>
                <a:lnTo>
                  <a:pt x="638185" y="38097"/>
                </a:lnTo>
                <a:lnTo>
                  <a:pt x="671517" y="28574"/>
                </a:lnTo>
                <a:lnTo>
                  <a:pt x="704058" y="19843"/>
                </a:lnTo>
                <a:lnTo>
                  <a:pt x="734396" y="13317"/>
                </a:lnTo>
                <a:lnTo>
                  <a:pt x="766874" y="5180"/>
                </a:lnTo>
                <a:lnTo>
                  <a:pt x="785813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2F2B20"/>
              </a:solidFill>
              <a:sym typeface="Arial"/>
              <a:rtl val="0"/>
            </a:endParaRPr>
          </a:p>
        </p:txBody>
      </p:sp>
      <p:sp>
        <p:nvSpPr>
          <p:cNvPr id="647" name="SMARTInkShape-1349"/>
          <p:cNvSpPr/>
          <p:nvPr/>
        </p:nvSpPr>
        <p:spPr>
          <a:xfrm>
            <a:off x="7308056" y="2450629"/>
            <a:ext cx="706133" cy="392585"/>
          </a:xfrm>
          <a:custGeom>
            <a:avLst/>
            <a:gdLst/>
            <a:ahLst/>
            <a:cxnLst/>
            <a:rect l="0" t="0" r="0" b="0"/>
            <a:pathLst>
              <a:path w="706133" h="392585">
                <a:moveTo>
                  <a:pt x="0" y="278284"/>
                </a:moveTo>
                <a:lnTo>
                  <a:pt x="13425" y="272629"/>
                </a:lnTo>
                <a:lnTo>
                  <a:pt x="49122" y="265524"/>
                </a:lnTo>
                <a:lnTo>
                  <a:pt x="79406" y="258494"/>
                </a:lnTo>
                <a:lnTo>
                  <a:pt x="109436" y="247446"/>
                </a:lnTo>
                <a:lnTo>
                  <a:pt x="136407" y="236867"/>
                </a:lnTo>
                <a:lnTo>
                  <a:pt x="164506" y="228706"/>
                </a:lnTo>
                <a:lnTo>
                  <a:pt x="192940" y="221261"/>
                </a:lnTo>
                <a:lnTo>
                  <a:pt x="223590" y="211910"/>
                </a:lnTo>
                <a:lnTo>
                  <a:pt x="255691" y="201203"/>
                </a:lnTo>
                <a:lnTo>
                  <a:pt x="287427" y="193003"/>
                </a:lnTo>
                <a:lnTo>
                  <a:pt x="321966" y="183430"/>
                </a:lnTo>
                <a:lnTo>
                  <a:pt x="355218" y="172656"/>
                </a:lnTo>
                <a:lnTo>
                  <a:pt x="385179" y="164436"/>
                </a:lnTo>
                <a:lnTo>
                  <a:pt x="416282" y="156974"/>
                </a:lnTo>
                <a:lnTo>
                  <a:pt x="448516" y="149736"/>
                </a:lnTo>
                <a:lnTo>
                  <a:pt x="480292" y="142564"/>
                </a:lnTo>
                <a:lnTo>
                  <a:pt x="512726" y="133295"/>
                </a:lnTo>
                <a:lnTo>
                  <a:pt x="542444" y="122612"/>
                </a:lnTo>
                <a:lnTo>
                  <a:pt x="577138" y="111891"/>
                </a:lnTo>
                <a:lnTo>
                  <a:pt x="612047" y="99729"/>
                </a:lnTo>
                <a:lnTo>
                  <a:pt x="640618" y="85405"/>
                </a:lnTo>
                <a:lnTo>
                  <a:pt x="652005" y="75878"/>
                </a:lnTo>
                <a:lnTo>
                  <a:pt x="654905" y="71115"/>
                </a:lnTo>
                <a:lnTo>
                  <a:pt x="655679" y="68734"/>
                </a:lnTo>
                <a:lnTo>
                  <a:pt x="654422" y="61854"/>
                </a:lnTo>
                <a:lnTo>
                  <a:pt x="652975" y="57798"/>
                </a:lnTo>
                <a:lnTo>
                  <a:pt x="650423" y="55093"/>
                </a:lnTo>
                <a:lnTo>
                  <a:pt x="617555" y="38433"/>
                </a:lnTo>
                <a:lnTo>
                  <a:pt x="583207" y="34869"/>
                </a:lnTo>
                <a:lnTo>
                  <a:pt x="553522" y="25488"/>
                </a:lnTo>
                <a:lnTo>
                  <a:pt x="523793" y="17064"/>
                </a:lnTo>
                <a:lnTo>
                  <a:pt x="507006" y="14090"/>
                </a:lnTo>
                <a:lnTo>
                  <a:pt x="494931" y="7935"/>
                </a:lnTo>
                <a:lnTo>
                  <a:pt x="494260" y="6770"/>
                </a:lnTo>
                <a:lnTo>
                  <a:pt x="493096" y="768"/>
                </a:lnTo>
                <a:lnTo>
                  <a:pt x="493831" y="405"/>
                </a:lnTo>
                <a:lnTo>
                  <a:pt x="496764" y="0"/>
                </a:lnTo>
                <a:lnTo>
                  <a:pt x="500713" y="1938"/>
                </a:lnTo>
                <a:lnTo>
                  <a:pt x="502878" y="3565"/>
                </a:lnTo>
                <a:lnTo>
                  <a:pt x="535985" y="14465"/>
                </a:lnTo>
                <a:lnTo>
                  <a:pt x="570234" y="25937"/>
                </a:lnTo>
                <a:lnTo>
                  <a:pt x="599825" y="37526"/>
                </a:lnTo>
                <a:lnTo>
                  <a:pt x="628601" y="51075"/>
                </a:lnTo>
                <a:lnTo>
                  <a:pt x="662246" y="71612"/>
                </a:lnTo>
                <a:lnTo>
                  <a:pt x="682999" y="94055"/>
                </a:lnTo>
                <a:lnTo>
                  <a:pt x="699406" y="122809"/>
                </a:lnTo>
                <a:lnTo>
                  <a:pt x="704913" y="143053"/>
                </a:lnTo>
                <a:lnTo>
                  <a:pt x="706132" y="178337"/>
                </a:lnTo>
                <a:lnTo>
                  <a:pt x="697248" y="213998"/>
                </a:lnTo>
                <a:lnTo>
                  <a:pt x="687297" y="247476"/>
                </a:lnTo>
                <a:lnTo>
                  <a:pt x="670868" y="279959"/>
                </a:lnTo>
                <a:lnTo>
                  <a:pt x="657034" y="307355"/>
                </a:lnTo>
                <a:lnTo>
                  <a:pt x="641930" y="341264"/>
                </a:lnTo>
                <a:lnTo>
                  <a:pt x="630028" y="371204"/>
                </a:lnTo>
                <a:lnTo>
                  <a:pt x="621507" y="39258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2F2B20"/>
              </a:solidFill>
              <a:sym typeface="Arial"/>
              <a:rtl val="0"/>
            </a:endParaRPr>
          </a:p>
        </p:txBody>
      </p:sp>
      <p:grpSp>
        <p:nvGrpSpPr>
          <p:cNvPr id="655" name="SMARTInkShape-Group149"/>
          <p:cNvGrpSpPr/>
          <p:nvPr/>
        </p:nvGrpSpPr>
        <p:grpSpPr>
          <a:xfrm>
            <a:off x="7693819" y="2515593"/>
            <a:ext cx="575397" cy="1049131"/>
            <a:chOff x="7693819" y="2515593"/>
            <a:chExt cx="575397" cy="1049131"/>
          </a:xfrm>
        </p:grpSpPr>
        <p:sp>
          <p:nvSpPr>
            <p:cNvPr id="648" name="SMARTInkShape-1350"/>
            <p:cNvSpPr/>
            <p:nvPr/>
          </p:nvSpPr>
          <p:spPr>
            <a:xfrm>
              <a:off x="7693819" y="2843213"/>
              <a:ext cx="78582" cy="164171"/>
            </a:xfrm>
            <a:custGeom>
              <a:avLst/>
              <a:gdLst/>
              <a:ahLst/>
              <a:cxnLst/>
              <a:rect l="0" t="0" r="0" b="0"/>
              <a:pathLst>
                <a:path w="78582" h="164171">
                  <a:moveTo>
                    <a:pt x="0" y="0"/>
                  </a:moveTo>
                  <a:lnTo>
                    <a:pt x="794" y="25629"/>
                  </a:lnTo>
                  <a:lnTo>
                    <a:pt x="6482" y="59752"/>
                  </a:lnTo>
                  <a:lnTo>
                    <a:pt x="9129" y="84122"/>
                  </a:lnTo>
                  <a:lnTo>
                    <a:pt x="12759" y="101654"/>
                  </a:lnTo>
                  <a:lnTo>
                    <a:pt x="16270" y="135248"/>
                  </a:lnTo>
                  <a:lnTo>
                    <a:pt x="23094" y="156493"/>
                  </a:lnTo>
                  <a:lnTo>
                    <a:pt x="27493" y="162762"/>
                  </a:lnTo>
                  <a:lnTo>
                    <a:pt x="30210" y="163620"/>
                  </a:lnTo>
                  <a:lnTo>
                    <a:pt x="38423" y="164170"/>
                  </a:lnTo>
                  <a:lnTo>
                    <a:pt x="49132" y="160473"/>
                  </a:lnTo>
                  <a:lnTo>
                    <a:pt x="63865" y="149827"/>
                  </a:lnTo>
                  <a:lnTo>
                    <a:pt x="68865" y="144377"/>
                  </a:lnTo>
                  <a:lnTo>
                    <a:pt x="78581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49" name="SMARTInkShape-1351"/>
            <p:cNvSpPr/>
            <p:nvPr/>
          </p:nvSpPr>
          <p:spPr>
            <a:xfrm>
              <a:off x="7790655" y="2871788"/>
              <a:ext cx="60272" cy="105622"/>
            </a:xfrm>
            <a:custGeom>
              <a:avLst/>
              <a:gdLst/>
              <a:ahLst/>
              <a:cxnLst/>
              <a:rect l="0" t="0" r="0" b="0"/>
              <a:pathLst>
                <a:path w="60272" h="105622">
                  <a:moveTo>
                    <a:pt x="46039" y="0"/>
                  </a:moveTo>
                  <a:lnTo>
                    <a:pt x="40335" y="6496"/>
                  </a:lnTo>
                  <a:lnTo>
                    <a:pt x="22190" y="40641"/>
                  </a:lnTo>
                  <a:lnTo>
                    <a:pt x="5555" y="73828"/>
                  </a:lnTo>
                  <a:lnTo>
                    <a:pt x="793" y="83347"/>
                  </a:lnTo>
                  <a:lnTo>
                    <a:pt x="0" y="87315"/>
                  </a:lnTo>
                  <a:lnTo>
                    <a:pt x="266" y="90754"/>
                  </a:lnTo>
                  <a:lnTo>
                    <a:pt x="2676" y="96691"/>
                  </a:lnTo>
                  <a:lnTo>
                    <a:pt x="6393" y="101975"/>
                  </a:lnTo>
                  <a:lnTo>
                    <a:pt x="10691" y="104853"/>
                  </a:lnTo>
                  <a:lnTo>
                    <a:pt x="12949" y="105621"/>
                  </a:lnTo>
                  <a:lnTo>
                    <a:pt x="19691" y="104357"/>
                  </a:lnTo>
                  <a:lnTo>
                    <a:pt x="38463" y="98277"/>
                  </a:lnTo>
                  <a:lnTo>
                    <a:pt x="55538" y="83242"/>
                  </a:lnTo>
                  <a:lnTo>
                    <a:pt x="58198" y="76419"/>
                  </a:lnTo>
                  <a:lnTo>
                    <a:pt x="60271" y="41316"/>
                  </a:lnTo>
                  <a:lnTo>
                    <a:pt x="59508" y="33444"/>
                  </a:lnTo>
                  <a:lnTo>
                    <a:pt x="53183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50" name="SMARTInkShape-1352"/>
            <p:cNvSpPr/>
            <p:nvPr/>
          </p:nvSpPr>
          <p:spPr>
            <a:xfrm>
              <a:off x="7866356" y="2850356"/>
              <a:ext cx="77069" cy="221458"/>
            </a:xfrm>
            <a:custGeom>
              <a:avLst/>
              <a:gdLst/>
              <a:ahLst/>
              <a:cxnLst/>
              <a:rect l="0" t="0" r="0" b="0"/>
              <a:pathLst>
                <a:path w="77069" h="221458">
                  <a:moveTo>
                    <a:pt x="20344" y="0"/>
                  </a:moveTo>
                  <a:lnTo>
                    <a:pt x="20344" y="3793"/>
                  </a:lnTo>
                  <a:lnTo>
                    <a:pt x="11525" y="35960"/>
                  </a:lnTo>
                  <a:lnTo>
                    <a:pt x="544" y="69769"/>
                  </a:lnTo>
                  <a:lnTo>
                    <a:pt x="0" y="72706"/>
                  </a:lnTo>
                  <a:lnTo>
                    <a:pt x="432" y="74665"/>
                  </a:lnTo>
                  <a:lnTo>
                    <a:pt x="1513" y="75970"/>
                  </a:lnTo>
                  <a:lnTo>
                    <a:pt x="3027" y="76841"/>
                  </a:lnTo>
                  <a:lnTo>
                    <a:pt x="4036" y="78215"/>
                  </a:lnTo>
                  <a:lnTo>
                    <a:pt x="5159" y="81858"/>
                  </a:lnTo>
                  <a:lnTo>
                    <a:pt x="6252" y="82353"/>
                  </a:lnTo>
                  <a:lnTo>
                    <a:pt x="7774" y="81890"/>
                  </a:lnTo>
                  <a:lnTo>
                    <a:pt x="11583" y="80052"/>
                  </a:lnTo>
                  <a:lnTo>
                    <a:pt x="37021" y="78599"/>
                  </a:lnTo>
                  <a:lnTo>
                    <a:pt x="47952" y="82379"/>
                  </a:lnTo>
                  <a:lnTo>
                    <a:pt x="57452" y="88526"/>
                  </a:lnTo>
                  <a:lnTo>
                    <a:pt x="70219" y="119147"/>
                  </a:lnTo>
                  <a:lnTo>
                    <a:pt x="74261" y="130742"/>
                  </a:lnTo>
                  <a:lnTo>
                    <a:pt x="77068" y="160798"/>
                  </a:lnTo>
                  <a:lnTo>
                    <a:pt x="73576" y="175879"/>
                  </a:lnTo>
                  <a:lnTo>
                    <a:pt x="63004" y="197865"/>
                  </a:lnTo>
                  <a:lnTo>
                    <a:pt x="53642" y="209124"/>
                  </a:lnTo>
                  <a:lnTo>
                    <a:pt x="42734" y="216568"/>
                  </a:lnTo>
                  <a:lnTo>
                    <a:pt x="33239" y="220008"/>
                  </a:lnTo>
                  <a:lnTo>
                    <a:pt x="13200" y="221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51" name="SMARTInkShape-1353"/>
            <p:cNvSpPr/>
            <p:nvPr/>
          </p:nvSpPr>
          <p:spPr>
            <a:xfrm>
              <a:off x="7951081" y="2795132"/>
              <a:ext cx="157076" cy="126148"/>
            </a:xfrm>
            <a:custGeom>
              <a:avLst/>
              <a:gdLst/>
              <a:ahLst/>
              <a:cxnLst/>
              <a:rect l="0" t="0" r="0" b="0"/>
              <a:pathLst>
                <a:path w="157076" h="126148">
                  <a:moveTo>
                    <a:pt x="7057" y="48081"/>
                  </a:moveTo>
                  <a:lnTo>
                    <a:pt x="7057" y="51873"/>
                  </a:lnTo>
                  <a:lnTo>
                    <a:pt x="6263" y="52990"/>
                  </a:lnTo>
                  <a:lnTo>
                    <a:pt x="4940" y="53735"/>
                  </a:lnTo>
                  <a:lnTo>
                    <a:pt x="3264" y="54231"/>
                  </a:lnTo>
                  <a:lnTo>
                    <a:pt x="2147" y="55356"/>
                  </a:lnTo>
                  <a:lnTo>
                    <a:pt x="906" y="58722"/>
                  </a:lnTo>
                  <a:lnTo>
                    <a:pt x="0" y="75783"/>
                  </a:lnTo>
                  <a:lnTo>
                    <a:pt x="6765" y="111025"/>
                  </a:lnTo>
                  <a:lnTo>
                    <a:pt x="9043" y="117860"/>
                  </a:lnTo>
                  <a:lnTo>
                    <a:pt x="13182" y="124923"/>
                  </a:lnTo>
                  <a:lnTo>
                    <a:pt x="14315" y="125503"/>
                  </a:lnTo>
                  <a:lnTo>
                    <a:pt x="17691" y="126147"/>
                  </a:lnTo>
                  <a:lnTo>
                    <a:pt x="19702" y="124731"/>
                  </a:lnTo>
                  <a:lnTo>
                    <a:pt x="41329" y="95578"/>
                  </a:lnTo>
                  <a:lnTo>
                    <a:pt x="55285" y="62831"/>
                  </a:lnTo>
                  <a:lnTo>
                    <a:pt x="76506" y="32756"/>
                  </a:lnTo>
                  <a:lnTo>
                    <a:pt x="91551" y="0"/>
                  </a:lnTo>
                  <a:lnTo>
                    <a:pt x="91961" y="152"/>
                  </a:lnTo>
                  <a:lnTo>
                    <a:pt x="92417" y="2437"/>
                  </a:lnTo>
                  <a:lnTo>
                    <a:pt x="92673" y="8186"/>
                  </a:lnTo>
                  <a:lnTo>
                    <a:pt x="82829" y="31881"/>
                  </a:lnTo>
                  <a:lnTo>
                    <a:pt x="67757" y="60941"/>
                  </a:lnTo>
                  <a:lnTo>
                    <a:pt x="64991" y="70465"/>
                  </a:lnTo>
                  <a:lnTo>
                    <a:pt x="59764" y="81083"/>
                  </a:lnTo>
                  <a:lnTo>
                    <a:pt x="57419" y="95534"/>
                  </a:lnTo>
                  <a:lnTo>
                    <a:pt x="58094" y="96385"/>
                  </a:lnTo>
                  <a:lnTo>
                    <a:pt x="60961" y="97330"/>
                  </a:lnTo>
                  <a:lnTo>
                    <a:pt x="67037" y="97863"/>
                  </a:lnTo>
                  <a:lnTo>
                    <a:pt x="77657" y="94228"/>
                  </a:lnTo>
                  <a:lnTo>
                    <a:pt x="84208" y="88170"/>
                  </a:lnTo>
                  <a:lnTo>
                    <a:pt x="110570" y="56827"/>
                  </a:lnTo>
                  <a:lnTo>
                    <a:pt x="111783" y="53912"/>
                  </a:lnTo>
                  <a:lnTo>
                    <a:pt x="113387" y="51968"/>
                  </a:lnTo>
                  <a:lnTo>
                    <a:pt x="118643" y="48439"/>
                  </a:lnTo>
                  <a:lnTo>
                    <a:pt x="121251" y="41276"/>
                  </a:lnTo>
                  <a:lnTo>
                    <a:pt x="121325" y="44830"/>
                  </a:lnTo>
                  <a:lnTo>
                    <a:pt x="125576" y="40286"/>
                  </a:lnTo>
                  <a:lnTo>
                    <a:pt x="146069" y="14421"/>
                  </a:lnTo>
                  <a:lnTo>
                    <a:pt x="147356" y="11354"/>
                  </a:lnTo>
                  <a:lnTo>
                    <a:pt x="149008" y="9308"/>
                  </a:lnTo>
                  <a:lnTo>
                    <a:pt x="157075" y="52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52" name="SMARTInkShape-1354"/>
            <p:cNvSpPr/>
            <p:nvPr/>
          </p:nvSpPr>
          <p:spPr>
            <a:xfrm>
              <a:off x="8129588" y="2528888"/>
              <a:ext cx="21432" cy="228601"/>
            </a:xfrm>
            <a:custGeom>
              <a:avLst/>
              <a:gdLst/>
              <a:ahLst/>
              <a:cxnLst/>
              <a:rect l="0" t="0" r="0" b="0"/>
              <a:pathLst>
                <a:path w="21432" h="228601">
                  <a:moveTo>
                    <a:pt x="0" y="0"/>
                  </a:moveTo>
                  <a:lnTo>
                    <a:pt x="0" y="30527"/>
                  </a:lnTo>
                  <a:lnTo>
                    <a:pt x="5654" y="64551"/>
                  </a:lnTo>
                  <a:lnTo>
                    <a:pt x="6849" y="96711"/>
                  </a:lnTo>
                  <a:lnTo>
                    <a:pt x="7056" y="124258"/>
                  </a:lnTo>
                  <a:lnTo>
                    <a:pt x="7920" y="156307"/>
                  </a:lnTo>
                  <a:lnTo>
                    <a:pt x="12794" y="185568"/>
                  </a:lnTo>
                  <a:lnTo>
                    <a:pt x="14156" y="218697"/>
                  </a:lnTo>
                  <a:lnTo>
                    <a:pt x="14261" y="226643"/>
                  </a:lnTo>
                  <a:lnTo>
                    <a:pt x="15064" y="227296"/>
                  </a:lnTo>
                  <a:lnTo>
                    <a:pt x="21431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53" name="SMARTInkShape-1355"/>
            <p:cNvSpPr/>
            <p:nvPr/>
          </p:nvSpPr>
          <p:spPr>
            <a:xfrm>
              <a:off x="8193968" y="2515593"/>
              <a:ext cx="75248" cy="334764"/>
            </a:xfrm>
            <a:custGeom>
              <a:avLst/>
              <a:gdLst/>
              <a:ahLst/>
              <a:cxnLst/>
              <a:rect l="0" t="0" r="0" b="0"/>
              <a:pathLst>
                <a:path w="75248" h="334764">
                  <a:moveTo>
                    <a:pt x="7057" y="6151"/>
                  </a:moveTo>
                  <a:lnTo>
                    <a:pt x="7057" y="0"/>
                  </a:lnTo>
                  <a:lnTo>
                    <a:pt x="7057" y="32807"/>
                  </a:lnTo>
                  <a:lnTo>
                    <a:pt x="7057" y="66106"/>
                  </a:lnTo>
                  <a:lnTo>
                    <a:pt x="3264" y="98163"/>
                  </a:lnTo>
                  <a:lnTo>
                    <a:pt x="575" y="127425"/>
                  </a:lnTo>
                  <a:lnTo>
                    <a:pt x="0" y="159499"/>
                  </a:lnTo>
                  <a:lnTo>
                    <a:pt x="724" y="178905"/>
                  </a:lnTo>
                  <a:lnTo>
                    <a:pt x="7190" y="195554"/>
                  </a:lnTo>
                  <a:lnTo>
                    <a:pt x="8734" y="196713"/>
                  </a:lnTo>
                  <a:lnTo>
                    <a:pt x="12565" y="198001"/>
                  </a:lnTo>
                  <a:lnTo>
                    <a:pt x="20031" y="198896"/>
                  </a:lnTo>
                  <a:lnTo>
                    <a:pt x="27380" y="192869"/>
                  </a:lnTo>
                  <a:lnTo>
                    <a:pt x="28543" y="193336"/>
                  </a:lnTo>
                  <a:lnTo>
                    <a:pt x="39101" y="202556"/>
                  </a:lnTo>
                  <a:lnTo>
                    <a:pt x="41143" y="206683"/>
                  </a:lnTo>
                  <a:lnTo>
                    <a:pt x="41687" y="208895"/>
                  </a:lnTo>
                  <a:lnTo>
                    <a:pt x="42844" y="210370"/>
                  </a:lnTo>
                  <a:lnTo>
                    <a:pt x="46245" y="212009"/>
                  </a:lnTo>
                  <a:lnTo>
                    <a:pt x="48264" y="211652"/>
                  </a:lnTo>
                  <a:lnTo>
                    <a:pt x="57207" y="207493"/>
                  </a:lnTo>
                  <a:lnTo>
                    <a:pt x="59540" y="207054"/>
                  </a:lnTo>
                  <a:lnTo>
                    <a:pt x="61096" y="205967"/>
                  </a:lnTo>
                  <a:lnTo>
                    <a:pt x="62133" y="204449"/>
                  </a:lnTo>
                  <a:lnTo>
                    <a:pt x="64079" y="200646"/>
                  </a:lnTo>
                  <a:lnTo>
                    <a:pt x="70237" y="193198"/>
                  </a:lnTo>
                  <a:lnTo>
                    <a:pt x="71402" y="193555"/>
                  </a:lnTo>
                  <a:lnTo>
                    <a:pt x="74813" y="196069"/>
                  </a:lnTo>
                  <a:lnTo>
                    <a:pt x="75247" y="198644"/>
                  </a:lnTo>
                  <a:lnTo>
                    <a:pt x="71003" y="229725"/>
                  </a:lnTo>
                  <a:lnTo>
                    <a:pt x="63668" y="264215"/>
                  </a:lnTo>
                  <a:lnTo>
                    <a:pt x="56904" y="296397"/>
                  </a:lnTo>
                  <a:lnTo>
                    <a:pt x="49920" y="3347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54" name="SMARTInkShape-1356"/>
            <p:cNvSpPr/>
            <p:nvPr/>
          </p:nvSpPr>
          <p:spPr>
            <a:xfrm>
              <a:off x="7793964" y="3143708"/>
              <a:ext cx="278475" cy="421016"/>
            </a:xfrm>
            <a:custGeom>
              <a:avLst/>
              <a:gdLst/>
              <a:ahLst/>
              <a:cxnLst/>
              <a:rect l="0" t="0" r="0" b="0"/>
              <a:pathLst>
                <a:path w="278475" h="421016">
                  <a:moveTo>
                    <a:pt x="149886" y="385305"/>
                  </a:moveTo>
                  <a:lnTo>
                    <a:pt x="149886" y="421015"/>
                  </a:lnTo>
                  <a:lnTo>
                    <a:pt x="149886" y="392684"/>
                  </a:lnTo>
                  <a:lnTo>
                    <a:pt x="149886" y="368476"/>
                  </a:lnTo>
                  <a:lnTo>
                    <a:pt x="149886" y="334986"/>
                  </a:lnTo>
                  <a:lnTo>
                    <a:pt x="149886" y="304955"/>
                  </a:lnTo>
                  <a:lnTo>
                    <a:pt x="149886" y="275949"/>
                  </a:lnTo>
                  <a:lnTo>
                    <a:pt x="149886" y="247246"/>
                  </a:lnTo>
                  <a:lnTo>
                    <a:pt x="149886" y="218633"/>
                  </a:lnTo>
                  <a:lnTo>
                    <a:pt x="153679" y="190047"/>
                  </a:lnTo>
                  <a:lnTo>
                    <a:pt x="156037" y="161468"/>
                  </a:lnTo>
                  <a:lnTo>
                    <a:pt x="161743" y="129071"/>
                  </a:lnTo>
                  <a:lnTo>
                    <a:pt x="163854" y="96327"/>
                  </a:lnTo>
                  <a:lnTo>
                    <a:pt x="163361" y="62338"/>
                  </a:lnTo>
                  <a:lnTo>
                    <a:pt x="160372" y="55762"/>
                  </a:lnTo>
                  <a:lnTo>
                    <a:pt x="158465" y="53691"/>
                  </a:lnTo>
                  <a:lnTo>
                    <a:pt x="154228" y="51389"/>
                  </a:lnTo>
                  <a:lnTo>
                    <a:pt x="142687" y="49790"/>
                  </a:lnTo>
                  <a:lnTo>
                    <a:pt x="140325" y="49710"/>
                  </a:lnTo>
                  <a:lnTo>
                    <a:pt x="137955" y="51243"/>
                  </a:lnTo>
                  <a:lnTo>
                    <a:pt x="126333" y="62995"/>
                  </a:lnTo>
                  <a:lnTo>
                    <a:pt x="108985" y="76987"/>
                  </a:lnTo>
                  <a:lnTo>
                    <a:pt x="80793" y="110577"/>
                  </a:lnTo>
                  <a:lnTo>
                    <a:pt x="46100" y="139958"/>
                  </a:lnTo>
                  <a:lnTo>
                    <a:pt x="12916" y="172953"/>
                  </a:lnTo>
                  <a:lnTo>
                    <a:pt x="1379" y="183832"/>
                  </a:lnTo>
                  <a:lnTo>
                    <a:pt x="875" y="183520"/>
                  </a:lnTo>
                  <a:lnTo>
                    <a:pt x="315" y="181058"/>
                  </a:lnTo>
                  <a:lnTo>
                    <a:pt x="0" y="175209"/>
                  </a:lnTo>
                  <a:lnTo>
                    <a:pt x="2043" y="170750"/>
                  </a:lnTo>
                  <a:lnTo>
                    <a:pt x="12060" y="152557"/>
                  </a:lnTo>
                  <a:lnTo>
                    <a:pt x="23718" y="120440"/>
                  </a:lnTo>
                  <a:lnTo>
                    <a:pt x="46899" y="85195"/>
                  </a:lnTo>
                  <a:lnTo>
                    <a:pt x="60369" y="63814"/>
                  </a:lnTo>
                  <a:lnTo>
                    <a:pt x="92403" y="28742"/>
                  </a:lnTo>
                  <a:lnTo>
                    <a:pt x="102907" y="19664"/>
                  </a:lnTo>
                  <a:lnTo>
                    <a:pt x="137305" y="3020"/>
                  </a:lnTo>
                  <a:lnTo>
                    <a:pt x="161703" y="0"/>
                  </a:lnTo>
                  <a:lnTo>
                    <a:pt x="176053" y="3470"/>
                  </a:lnTo>
                  <a:lnTo>
                    <a:pt x="183476" y="9490"/>
                  </a:lnTo>
                  <a:lnTo>
                    <a:pt x="190215" y="16663"/>
                  </a:lnTo>
                  <a:lnTo>
                    <a:pt x="202140" y="25958"/>
                  </a:lnTo>
                  <a:lnTo>
                    <a:pt x="226831" y="58961"/>
                  </a:lnTo>
                  <a:lnTo>
                    <a:pt x="245861" y="91916"/>
                  </a:lnTo>
                  <a:lnTo>
                    <a:pt x="278474" y="1352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658" name="SMARTInkShape-Group150"/>
          <p:cNvGrpSpPr/>
          <p:nvPr/>
        </p:nvGrpSpPr>
        <p:grpSpPr>
          <a:xfrm>
            <a:off x="7451226" y="3550444"/>
            <a:ext cx="371181" cy="649650"/>
            <a:chOff x="7451226" y="3550444"/>
            <a:chExt cx="371181" cy="649650"/>
          </a:xfrm>
        </p:grpSpPr>
        <p:sp>
          <p:nvSpPr>
            <p:cNvPr id="656" name="SMARTInkShape-1357"/>
            <p:cNvSpPr/>
            <p:nvPr/>
          </p:nvSpPr>
          <p:spPr>
            <a:xfrm>
              <a:off x="7615238" y="3550444"/>
              <a:ext cx="42863" cy="521495"/>
            </a:xfrm>
            <a:custGeom>
              <a:avLst/>
              <a:gdLst/>
              <a:ahLst/>
              <a:cxnLst/>
              <a:rect l="0" t="0" r="0" b="0"/>
              <a:pathLst>
                <a:path w="42863" h="521495">
                  <a:moveTo>
                    <a:pt x="42862" y="0"/>
                  </a:moveTo>
                  <a:lnTo>
                    <a:pt x="42862" y="3792"/>
                  </a:lnTo>
                  <a:lnTo>
                    <a:pt x="40745" y="7771"/>
                  </a:lnTo>
                  <a:lnTo>
                    <a:pt x="37952" y="12185"/>
                  </a:lnTo>
                  <a:lnTo>
                    <a:pt x="36711" y="16793"/>
                  </a:lnTo>
                  <a:lnTo>
                    <a:pt x="35805" y="50853"/>
                  </a:lnTo>
                  <a:lnTo>
                    <a:pt x="35735" y="80336"/>
                  </a:lnTo>
                  <a:lnTo>
                    <a:pt x="35724" y="110675"/>
                  </a:lnTo>
                  <a:lnTo>
                    <a:pt x="35720" y="140125"/>
                  </a:lnTo>
                  <a:lnTo>
                    <a:pt x="35719" y="169753"/>
                  </a:lnTo>
                  <a:lnTo>
                    <a:pt x="35718" y="202521"/>
                  </a:lnTo>
                  <a:lnTo>
                    <a:pt x="34925" y="233484"/>
                  </a:lnTo>
                  <a:lnTo>
                    <a:pt x="30808" y="268235"/>
                  </a:lnTo>
                  <a:lnTo>
                    <a:pt x="29567" y="294634"/>
                  </a:lnTo>
                  <a:lnTo>
                    <a:pt x="28869" y="328687"/>
                  </a:lnTo>
                  <a:lnTo>
                    <a:pt x="24869" y="362677"/>
                  </a:lnTo>
                  <a:lnTo>
                    <a:pt x="22450" y="397884"/>
                  </a:lnTo>
                  <a:lnTo>
                    <a:pt x="17940" y="429659"/>
                  </a:lnTo>
                  <a:lnTo>
                    <a:pt x="14215" y="463137"/>
                  </a:lnTo>
                  <a:lnTo>
                    <a:pt x="8231" y="496111"/>
                  </a:lnTo>
                  <a:lnTo>
                    <a:pt x="5510" y="504391"/>
                  </a:lnTo>
                  <a:lnTo>
                    <a:pt x="1632" y="513516"/>
                  </a:lnTo>
                  <a:lnTo>
                    <a:pt x="0" y="5214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57" name="SMARTInkShape-1358"/>
            <p:cNvSpPr/>
            <p:nvPr/>
          </p:nvSpPr>
          <p:spPr>
            <a:xfrm>
              <a:off x="7451226" y="3864769"/>
              <a:ext cx="371181" cy="335325"/>
            </a:xfrm>
            <a:custGeom>
              <a:avLst/>
              <a:gdLst/>
              <a:ahLst/>
              <a:cxnLst/>
              <a:rect l="0" t="0" r="0" b="0"/>
              <a:pathLst>
                <a:path w="371181" h="335325">
                  <a:moveTo>
                    <a:pt x="6849" y="42862"/>
                  </a:moveTo>
                  <a:lnTo>
                    <a:pt x="0" y="42862"/>
                  </a:lnTo>
                  <a:lnTo>
                    <a:pt x="3585" y="42862"/>
                  </a:lnTo>
                  <a:lnTo>
                    <a:pt x="7515" y="44979"/>
                  </a:lnTo>
                  <a:lnTo>
                    <a:pt x="11908" y="49359"/>
                  </a:lnTo>
                  <a:lnTo>
                    <a:pt x="34465" y="83504"/>
                  </a:lnTo>
                  <a:lnTo>
                    <a:pt x="57043" y="114948"/>
                  </a:lnTo>
                  <a:lnTo>
                    <a:pt x="75942" y="143003"/>
                  </a:lnTo>
                  <a:lnTo>
                    <a:pt x="94962" y="177178"/>
                  </a:lnTo>
                  <a:lnTo>
                    <a:pt x="111890" y="212386"/>
                  </a:lnTo>
                  <a:lnTo>
                    <a:pt x="123112" y="246299"/>
                  </a:lnTo>
                  <a:lnTo>
                    <a:pt x="135381" y="279604"/>
                  </a:lnTo>
                  <a:lnTo>
                    <a:pt x="147336" y="307959"/>
                  </a:lnTo>
                  <a:lnTo>
                    <a:pt x="154750" y="320681"/>
                  </a:lnTo>
                  <a:lnTo>
                    <a:pt x="156720" y="325881"/>
                  </a:lnTo>
                  <a:lnTo>
                    <a:pt x="160242" y="330838"/>
                  </a:lnTo>
                  <a:lnTo>
                    <a:pt x="164453" y="333570"/>
                  </a:lnTo>
                  <a:lnTo>
                    <a:pt x="173623" y="335324"/>
                  </a:lnTo>
                  <a:lnTo>
                    <a:pt x="175976" y="333881"/>
                  </a:lnTo>
                  <a:lnTo>
                    <a:pt x="192590" y="312447"/>
                  </a:lnTo>
                  <a:lnTo>
                    <a:pt x="212529" y="277814"/>
                  </a:lnTo>
                  <a:lnTo>
                    <a:pt x="227041" y="246082"/>
                  </a:lnTo>
                  <a:lnTo>
                    <a:pt x="245194" y="214150"/>
                  </a:lnTo>
                  <a:lnTo>
                    <a:pt x="259327" y="187365"/>
                  </a:lnTo>
                  <a:lnTo>
                    <a:pt x="280441" y="151986"/>
                  </a:lnTo>
                  <a:lnTo>
                    <a:pt x="291958" y="135812"/>
                  </a:lnTo>
                  <a:lnTo>
                    <a:pt x="307936" y="101675"/>
                  </a:lnTo>
                  <a:lnTo>
                    <a:pt x="326143" y="71766"/>
                  </a:lnTo>
                  <a:lnTo>
                    <a:pt x="347660" y="41416"/>
                  </a:lnTo>
                  <a:lnTo>
                    <a:pt x="367923" y="5910"/>
                  </a:lnTo>
                  <a:lnTo>
                    <a:pt x="3711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  <p:grpSp>
        <p:nvGrpSpPr>
          <p:cNvPr id="668" name="SMARTInkShape-Group151"/>
          <p:cNvGrpSpPr/>
          <p:nvPr/>
        </p:nvGrpSpPr>
        <p:grpSpPr>
          <a:xfrm>
            <a:off x="6558952" y="5614988"/>
            <a:ext cx="1063430" cy="534232"/>
            <a:chOff x="6558952" y="5614988"/>
            <a:chExt cx="1063430" cy="534232"/>
          </a:xfrm>
        </p:grpSpPr>
        <p:sp>
          <p:nvSpPr>
            <p:cNvPr id="659" name="SMARTInkShape-1359"/>
            <p:cNvSpPr/>
            <p:nvPr/>
          </p:nvSpPr>
          <p:spPr>
            <a:xfrm>
              <a:off x="6586538" y="5722144"/>
              <a:ext cx="14288" cy="427076"/>
            </a:xfrm>
            <a:custGeom>
              <a:avLst/>
              <a:gdLst/>
              <a:ahLst/>
              <a:cxnLst/>
              <a:rect l="0" t="0" r="0" b="0"/>
              <a:pathLst>
                <a:path w="14288" h="427076">
                  <a:moveTo>
                    <a:pt x="0" y="0"/>
                  </a:moveTo>
                  <a:lnTo>
                    <a:pt x="0" y="33792"/>
                  </a:lnTo>
                  <a:lnTo>
                    <a:pt x="0" y="64981"/>
                  </a:lnTo>
                  <a:lnTo>
                    <a:pt x="793" y="95193"/>
                  </a:lnTo>
                  <a:lnTo>
                    <a:pt x="5654" y="124019"/>
                  </a:lnTo>
                  <a:lnTo>
                    <a:pt x="10641" y="156260"/>
                  </a:lnTo>
                  <a:lnTo>
                    <a:pt x="13206" y="182119"/>
                  </a:lnTo>
                  <a:lnTo>
                    <a:pt x="13968" y="213681"/>
                  </a:lnTo>
                  <a:lnTo>
                    <a:pt x="14192" y="244376"/>
                  </a:lnTo>
                  <a:lnTo>
                    <a:pt x="14259" y="277371"/>
                  </a:lnTo>
                  <a:lnTo>
                    <a:pt x="14279" y="312283"/>
                  </a:lnTo>
                  <a:lnTo>
                    <a:pt x="14285" y="343971"/>
                  </a:lnTo>
                  <a:lnTo>
                    <a:pt x="14286" y="376625"/>
                  </a:lnTo>
                  <a:lnTo>
                    <a:pt x="14287" y="411965"/>
                  </a:lnTo>
                  <a:lnTo>
                    <a:pt x="14287" y="427075"/>
                  </a:lnTo>
                  <a:lnTo>
                    <a:pt x="14287" y="424373"/>
                  </a:lnTo>
                  <a:lnTo>
                    <a:pt x="12170" y="420650"/>
                  </a:lnTo>
                  <a:lnTo>
                    <a:pt x="9377" y="416349"/>
                  </a:lnTo>
                  <a:lnTo>
                    <a:pt x="7805" y="409465"/>
                  </a:lnTo>
                  <a:lnTo>
                    <a:pt x="7143" y="400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60" name="SMARTInkShape-1360"/>
            <p:cNvSpPr/>
            <p:nvPr/>
          </p:nvSpPr>
          <p:spPr>
            <a:xfrm>
              <a:off x="6558952" y="5707992"/>
              <a:ext cx="120331" cy="285615"/>
            </a:xfrm>
            <a:custGeom>
              <a:avLst/>
              <a:gdLst/>
              <a:ahLst/>
              <a:cxnLst/>
              <a:rect l="0" t="0" r="0" b="0"/>
              <a:pathLst>
                <a:path w="120331" h="285615">
                  <a:moveTo>
                    <a:pt x="6154" y="185602"/>
                  </a:moveTo>
                  <a:lnTo>
                    <a:pt x="6154" y="181810"/>
                  </a:lnTo>
                  <a:lnTo>
                    <a:pt x="3" y="155073"/>
                  </a:lnTo>
                  <a:lnTo>
                    <a:pt x="0" y="122363"/>
                  </a:lnTo>
                  <a:lnTo>
                    <a:pt x="4703" y="87444"/>
                  </a:lnTo>
                  <a:lnTo>
                    <a:pt x="9659" y="57381"/>
                  </a:lnTo>
                  <a:lnTo>
                    <a:pt x="22922" y="24127"/>
                  </a:lnTo>
                  <a:lnTo>
                    <a:pt x="29996" y="13315"/>
                  </a:lnTo>
                  <a:lnTo>
                    <a:pt x="40912" y="5084"/>
                  </a:lnTo>
                  <a:lnTo>
                    <a:pt x="50408" y="1411"/>
                  </a:lnTo>
                  <a:lnTo>
                    <a:pt x="71749" y="0"/>
                  </a:lnTo>
                  <a:lnTo>
                    <a:pt x="83445" y="3697"/>
                  </a:lnTo>
                  <a:lnTo>
                    <a:pt x="93173" y="9819"/>
                  </a:lnTo>
                  <a:lnTo>
                    <a:pt x="103570" y="24702"/>
                  </a:lnTo>
                  <a:lnTo>
                    <a:pt x="115663" y="47624"/>
                  </a:lnTo>
                  <a:lnTo>
                    <a:pt x="119508" y="72269"/>
                  </a:lnTo>
                  <a:lnTo>
                    <a:pt x="120330" y="107148"/>
                  </a:lnTo>
                  <a:lnTo>
                    <a:pt x="118321" y="142756"/>
                  </a:lnTo>
                  <a:lnTo>
                    <a:pt x="110508" y="175110"/>
                  </a:lnTo>
                  <a:lnTo>
                    <a:pt x="106230" y="206372"/>
                  </a:lnTo>
                  <a:lnTo>
                    <a:pt x="98565" y="235477"/>
                  </a:lnTo>
                  <a:lnTo>
                    <a:pt x="87056" y="264812"/>
                  </a:lnTo>
                  <a:lnTo>
                    <a:pt x="79696" y="277654"/>
                  </a:lnTo>
                  <a:lnTo>
                    <a:pt x="78995" y="280308"/>
                  </a:lnTo>
                  <a:lnTo>
                    <a:pt x="77734" y="282076"/>
                  </a:lnTo>
                  <a:lnTo>
                    <a:pt x="76099" y="283255"/>
                  </a:lnTo>
                  <a:lnTo>
                    <a:pt x="70448" y="2856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61" name="SMARTInkShape-1361"/>
            <p:cNvSpPr/>
            <p:nvPr/>
          </p:nvSpPr>
          <p:spPr>
            <a:xfrm>
              <a:off x="6737645" y="5779294"/>
              <a:ext cx="134644" cy="192755"/>
            </a:xfrm>
            <a:custGeom>
              <a:avLst/>
              <a:gdLst/>
              <a:ahLst/>
              <a:cxnLst/>
              <a:rect l="0" t="0" r="0" b="0"/>
              <a:pathLst>
                <a:path w="134644" h="192755">
                  <a:moveTo>
                    <a:pt x="34630" y="0"/>
                  </a:moveTo>
                  <a:lnTo>
                    <a:pt x="30837" y="0"/>
                  </a:lnTo>
                  <a:lnTo>
                    <a:pt x="29720" y="794"/>
                  </a:lnTo>
                  <a:lnTo>
                    <a:pt x="28975" y="2117"/>
                  </a:lnTo>
                  <a:lnTo>
                    <a:pt x="28479" y="3792"/>
                  </a:lnTo>
                  <a:lnTo>
                    <a:pt x="21963" y="14473"/>
                  </a:lnTo>
                  <a:lnTo>
                    <a:pt x="13131" y="45530"/>
                  </a:lnTo>
                  <a:lnTo>
                    <a:pt x="4422" y="80715"/>
                  </a:lnTo>
                  <a:lnTo>
                    <a:pt x="0" y="103785"/>
                  </a:lnTo>
                  <a:lnTo>
                    <a:pt x="3026" y="118769"/>
                  </a:lnTo>
                  <a:lnTo>
                    <a:pt x="11310" y="142836"/>
                  </a:lnTo>
                  <a:lnTo>
                    <a:pt x="14756" y="157151"/>
                  </a:lnTo>
                  <a:lnTo>
                    <a:pt x="20804" y="169330"/>
                  </a:lnTo>
                  <a:lnTo>
                    <a:pt x="37038" y="187994"/>
                  </a:lnTo>
                  <a:lnTo>
                    <a:pt x="41785" y="190709"/>
                  </a:lnTo>
                  <a:lnTo>
                    <a:pt x="54650" y="192754"/>
                  </a:lnTo>
                  <a:lnTo>
                    <a:pt x="61486" y="187153"/>
                  </a:lnTo>
                  <a:lnTo>
                    <a:pt x="65881" y="182927"/>
                  </a:lnTo>
                  <a:lnTo>
                    <a:pt x="68363" y="176286"/>
                  </a:lnTo>
                  <a:lnTo>
                    <a:pt x="72291" y="143466"/>
                  </a:lnTo>
                  <a:lnTo>
                    <a:pt x="75952" y="112359"/>
                  </a:lnTo>
                  <a:lnTo>
                    <a:pt x="77188" y="77668"/>
                  </a:lnTo>
                  <a:lnTo>
                    <a:pt x="77490" y="43434"/>
                  </a:lnTo>
                  <a:lnTo>
                    <a:pt x="81285" y="43031"/>
                  </a:lnTo>
                  <a:lnTo>
                    <a:pt x="82402" y="43768"/>
                  </a:lnTo>
                  <a:lnTo>
                    <a:pt x="83146" y="45054"/>
                  </a:lnTo>
                  <a:lnTo>
                    <a:pt x="84195" y="50656"/>
                  </a:lnTo>
                  <a:lnTo>
                    <a:pt x="85372" y="66907"/>
                  </a:lnTo>
                  <a:lnTo>
                    <a:pt x="103767" y="102616"/>
                  </a:lnTo>
                  <a:lnTo>
                    <a:pt x="123730" y="137991"/>
                  </a:lnTo>
                  <a:lnTo>
                    <a:pt x="127941" y="140704"/>
                  </a:lnTo>
                  <a:lnTo>
                    <a:pt x="134643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62" name="SMARTInkShape-1362"/>
            <p:cNvSpPr/>
            <p:nvPr/>
          </p:nvSpPr>
          <p:spPr>
            <a:xfrm>
              <a:off x="6929438" y="5807869"/>
              <a:ext cx="114301" cy="142508"/>
            </a:xfrm>
            <a:custGeom>
              <a:avLst/>
              <a:gdLst/>
              <a:ahLst/>
              <a:cxnLst/>
              <a:rect l="0" t="0" r="0" b="0"/>
              <a:pathLst>
                <a:path w="114301" h="142508">
                  <a:moveTo>
                    <a:pt x="0" y="14287"/>
                  </a:moveTo>
                  <a:lnTo>
                    <a:pt x="793" y="39123"/>
                  </a:lnTo>
                  <a:lnTo>
                    <a:pt x="7275" y="71674"/>
                  </a:lnTo>
                  <a:lnTo>
                    <a:pt x="15923" y="107030"/>
                  </a:lnTo>
                  <a:lnTo>
                    <a:pt x="27990" y="136590"/>
                  </a:lnTo>
                  <a:lnTo>
                    <a:pt x="28540" y="142507"/>
                  </a:lnTo>
                  <a:lnTo>
                    <a:pt x="28574" y="111438"/>
                  </a:lnTo>
                  <a:lnTo>
                    <a:pt x="28575" y="76311"/>
                  </a:lnTo>
                  <a:lnTo>
                    <a:pt x="30691" y="40752"/>
                  </a:lnTo>
                  <a:lnTo>
                    <a:pt x="34725" y="21455"/>
                  </a:lnTo>
                  <a:lnTo>
                    <a:pt x="37438" y="18272"/>
                  </a:lnTo>
                  <a:lnTo>
                    <a:pt x="60808" y="3315"/>
                  </a:lnTo>
                  <a:lnTo>
                    <a:pt x="66184" y="147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63" name="SMARTInkShape-1363"/>
            <p:cNvSpPr/>
            <p:nvPr/>
          </p:nvSpPr>
          <p:spPr>
            <a:xfrm>
              <a:off x="7101915" y="5786438"/>
              <a:ext cx="77555" cy="171323"/>
            </a:xfrm>
            <a:custGeom>
              <a:avLst/>
              <a:gdLst/>
              <a:ahLst/>
              <a:cxnLst/>
              <a:rect l="0" t="0" r="0" b="0"/>
              <a:pathLst>
                <a:path w="77555" h="171323">
                  <a:moveTo>
                    <a:pt x="41835" y="0"/>
                  </a:moveTo>
                  <a:lnTo>
                    <a:pt x="35684" y="0"/>
                  </a:lnTo>
                  <a:lnTo>
                    <a:pt x="35353" y="793"/>
                  </a:lnTo>
                  <a:lnTo>
                    <a:pt x="32705" y="9886"/>
                  </a:lnTo>
                  <a:lnTo>
                    <a:pt x="26959" y="20127"/>
                  </a:lnTo>
                  <a:lnTo>
                    <a:pt x="24774" y="22943"/>
                  </a:lnTo>
                  <a:lnTo>
                    <a:pt x="22346" y="30305"/>
                  </a:lnTo>
                  <a:lnTo>
                    <a:pt x="18863" y="43375"/>
                  </a:lnTo>
                  <a:lnTo>
                    <a:pt x="8098" y="77136"/>
                  </a:lnTo>
                  <a:lnTo>
                    <a:pt x="2440" y="111834"/>
                  </a:lnTo>
                  <a:lnTo>
                    <a:pt x="0" y="126181"/>
                  </a:lnTo>
                  <a:lnTo>
                    <a:pt x="5213" y="150986"/>
                  </a:lnTo>
                  <a:lnTo>
                    <a:pt x="7832" y="156533"/>
                  </a:lnTo>
                  <a:lnTo>
                    <a:pt x="15980" y="166563"/>
                  </a:lnTo>
                  <a:lnTo>
                    <a:pt x="20554" y="169278"/>
                  </a:lnTo>
                  <a:lnTo>
                    <a:pt x="33289" y="171322"/>
                  </a:lnTo>
                  <a:lnTo>
                    <a:pt x="40117" y="165721"/>
                  </a:lnTo>
                  <a:lnTo>
                    <a:pt x="44512" y="161495"/>
                  </a:lnTo>
                  <a:lnTo>
                    <a:pt x="46994" y="154854"/>
                  </a:lnTo>
                  <a:lnTo>
                    <a:pt x="50507" y="142191"/>
                  </a:lnTo>
                  <a:lnTo>
                    <a:pt x="53627" y="132252"/>
                  </a:lnTo>
                  <a:lnTo>
                    <a:pt x="55903" y="98266"/>
                  </a:lnTo>
                  <a:lnTo>
                    <a:pt x="56114" y="63348"/>
                  </a:lnTo>
                  <a:lnTo>
                    <a:pt x="56123" y="57311"/>
                  </a:lnTo>
                  <a:lnTo>
                    <a:pt x="56123" y="88470"/>
                  </a:lnTo>
                  <a:lnTo>
                    <a:pt x="56916" y="115919"/>
                  </a:lnTo>
                  <a:lnTo>
                    <a:pt x="66065" y="134346"/>
                  </a:lnTo>
                  <a:lnTo>
                    <a:pt x="70596" y="139085"/>
                  </a:lnTo>
                  <a:lnTo>
                    <a:pt x="77554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64" name="SMARTInkShape-1364"/>
            <p:cNvSpPr/>
            <p:nvPr/>
          </p:nvSpPr>
          <p:spPr>
            <a:xfrm>
              <a:off x="7279515" y="5614988"/>
              <a:ext cx="71281" cy="335532"/>
            </a:xfrm>
            <a:custGeom>
              <a:avLst/>
              <a:gdLst/>
              <a:ahLst/>
              <a:cxnLst/>
              <a:rect l="0" t="0" r="0" b="0"/>
              <a:pathLst>
                <a:path w="71281" h="335532">
                  <a:moveTo>
                    <a:pt x="21398" y="157162"/>
                  </a:moveTo>
                  <a:lnTo>
                    <a:pt x="21398" y="163313"/>
                  </a:lnTo>
                  <a:lnTo>
                    <a:pt x="15743" y="179717"/>
                  </a:lnTo>
                  <a:lnTo>
                    <a:pt x="12579" y="193214"/>
                  </a:lnTo>
                  <a:lnTo>
                    <a:pt x="1936" y="223601"/>
                  </a:lnTo>
                  <a:lnTo>
                    <a:pt x="225" y="256664"/>
                  </a:lnTo>
                  <a:lnTo>
                    <a:pt x="0" y="286780"/>
                  </a:lnTo>
                  <a:lnTo>
                    <a:pt x="767" y="308031"/>
                  </a:lnTo>
                  <a:lnTo>
                    <a:pt x="9911" y="327127"/>
                  </a:lnTo>
                  <a:lnTo>
                    <a:pt x="14440" y="331920"/>
                  </a:lnTo>
                  <a:lnTo>
                    <a:pt x="16759" y="333199"/>
                  </a:lnTo>
                  <a:lnTo>
                    <a:pt x="34212" y="335419"/>
                  </a:lnTo>
                  <a:lnTo>
                    <a:pt x="37084" y="335531"/>
                  </a:lnTo>
                  <a:lnTo>
                    <a:pt x="42392" y="333539"/>
                  </a:lnTo>
                  <a:lnTo>
                    <a:pt x="44919" y="331897"/>
                  </a:lnTo>
                  <a:lnTo>
                    <a:pt x="54678" y="317855"/>
                  </a:lnTo>
                  <a:lnTo>
                    <a:pt x="66633" y="291320"/>
                  </a:lnTo>
                  <a:lnTo>
                    <a:pt x="70776" y="256967"/>
                  </a:lnTo>
                  <a:lnTo>
                    <a:pt x="71280" y="224766"/>
                  </a:lnTo>
                  <a:lnTo>
                    <a:pt x="70586" y="192740"/>
                  </a:lnTo>
                  <a:lnTo>
                    <a:pt x="66487" y="165940"/>
                  </a:lnTo>
                  <a:lnTo>
                    <a:pt x="64126" y="137890"/>
                  </a:lnTo>
                  <a:lnTo>
                    <a:pt x="58752" y="110265"/>
                  </a:lnTo>
                  <a:lnTo>
                    <a:pt x="49825" y="79195"/>
                  </a:lnTo>
                  <a:lnTo>
                    <a:pt x="38047" y="49440"/>
                  </a:lnTo>
                  <a:lnTo>
                    <a:pt x="31710" y="38549"/>
                  </a:lnTo>
                  <a:lnTo>
                    <a:pt x="27051" y="23166"/>
                  </a:lnTo>
                  <a:lnTo>
                    <a:pt x="23911" y="17440"/>
                  </a:lnTo>
                  <a:lnTo>
                    <a:pt x="21618" y="7358"/>
                  </a:lnTo>
                  <a:lnTo>
                    <a:pt x="2139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65" name="SMARTInkShape-1365"/>
            <p:cNvSpPr/>
            <p:nvPr/>
          </p:nvSpPr>
          <p:spPr>
            <a:xfrm>
              <a:off x="7408069" y="5822167"/>
              <a:ext cx="78579" cy="77161"/>
            </a:xfrm>
            <a:custGeom>
              <a:avLst/>
              <a:gdLst/>
              <a:ahLst/>
              <a:cxnLst/>
              <a:rect l="0" t="0" r="0" b="0"/>
              <a:pathLst>
                <a:path w="78579" h="77161">
                  <a:moveTo>
                    <a:pt x="14287" y="35708"/>
                  </a:moveTo>
                  <a:lnTo>
                    <a:pt x="18080" y="39500"/>
                  </a:lnTo>
                  <a:lnTo>
                    <a:pt x="19942" y="43479"/>
                  </a:lnTo>
                  <a:lnTo>
                    <a:pt x="22029" y="54841"/>
                  </a:lnTo>
                  <a:lnTo>
                    <a:pt x="31348" y="66675"/>
                  </a:lnTo>
                  <a:lnTo>
                    <a:pt x="38216" y="73811"/>
                  </a:lnTo>
                  <a:lnTo>
                    <a:pt x="45030" y="76455"/>
                  </a:lnTo>
                  <a:lnTo>
                    <a:pt x="49070" y="77160"/>
                  </a:lnTo>
                  <a:lnTo>
                    <a:pt x="55675" y="75827"/>
                  </a:lnTo>
                  <a:lnTo>
                    <a:pt x="61257" y="73382"/>
                  </a:lnTo>
                  <a:lnTo>
                    <a:pt x="68862" y="71212"/>
                  </a:lnTo>
                  <a:lnTo>
                    <a:pt x="73732" y="67892"/>
                  </a:lnTo>
                  <a:lnTo>
                    <a:pt x="76426" y="63770"/>
                  </a:lnTo>
                  <a:lnTo>
                    <a:pt x="78155" y="54657"/>
                  </a:lnTo>
                  <a:lnTo>
                    <a:pt x="78578" y="19126"/>
                  </a:lnTo>
                  <a:lnTo>
                    <a:pt x="76463" y="14315"/>
                  </a:lnTo>
                  <a:lnTo>
                    <a:pt x="68638" y="4760"/>
                  </a:lnTo>
                  <a:lnTo>
                    <a:pt x="64107" y="2109"/>
                  </a:lnTo>
                  <a:lnTo>
                    <a:pt x="54978" y="618"/>
                  </a:lnTo>
                  <a:lnTo>
                    <a:pt x="20129" y="0"/>
                  </a:lnTo>
                  <a:lnTo>
                    <a:pt x="14767" y="2111"/>
                  </a:lnTo>
                  <a:lnTo>
                    <a:pt x="9738" y="4901"/>
                  </a:lnTo>
                  <a:lnTo>
                    <a:pt x="0" y="7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66" name="SMARTInkShape-1366"/>
            <p:cNvSpPr/>
            <p:nvPr/>
          </p:nvSpPr>
          <p:spPr>
            <a:xfrm>
              <a:off x="7486650" y="5750719"/>
              <a:ext cx="107157" cy="57151"/>
            </a:xfrm>
            <a:custGeom>
              <a:avLst/>
              <a:gdLst/>
              <a:ahLst/>
              <a:cxnLst/>
              <a:rect l="0" t="0" r="0" b="0"/>
              <a:pathLst>
                <a:path w="107157" h="57151">
                  <a:moveTo>
                    <a:pt x="0" y="0"/>
                  </a:moveTo>
                  <a:lnTo>
                    <a:pt x="3793" y="3792"/>
                  </a:lnTo>
                  <a:lnTo>
                    <a:pt x="5655" y="7771"/>
                  </a:lnTo>
                  <a:lnTo>
                    <a:pt x="6151" y="9943"/>
                  </a:lnTo>
                  <a:lnTo>
                    <a:pt x="10642" y="16793"/>
                  </a:lnTo>
                  <a:lnTo>
                    <a:pt x="20065" y="26218"/>
                  </a:lnTo>
                  <a:lnTo>
                    <a:pt x="44748" y="39689"/>
                  </a:lnTo>
                  <a:lnTo>
                    <a:pt x="66570" y="48287"/>
                  </a:lnTo>
                  <a:lnTo>
                    <a:pt x="76257" y="54171"/>
                  </a:lnTo>
                  <a:lnTo>
                    <a:pt x="107156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  <p:sp>
          <p:nvSpPr>
            <p:cNvPr id="667" name="SMARTInkShape-1367"/>
            <p:cNvSpPr/>
            <p:nvPr/>
          </p:nvSpPr>
          <p:spPr>
            <a:xfrm>
              <a:off x="7536656" y="5679281"/>
              <a:ext cx="85726" cy="250033"/>
            </a:xfrm>
            <a:custGeom>
              <a:avLst/>
              <a:gdLst/>
              <a:ahLst/>
              <a:cxnLst/>
              <a:rect l="0" t="0" r="0" b="0"/>
              <a:pathLst>
                <a:path w="85726" h="250033">
                  <a:moveTo>
                    <a:pt x="85725" y="0"/>
                  </a:moveTo>
                  <a:lnTo>
                    <a:pt x="81932" y="0"/>
                  </a:lnTo>
                  <a:lnTo>
                    <a:pt x="80815" y="794"/>
                  </a:lnTo>
                  <a:lnTo>
                    <a:pt x="80071" y="2117"/>
                  </a:lnTo>
                  <a:lnTo>
                    <a:pt x="66264" y="35960"/>
                  </a:lnTo>
                  <a:lnTo>
                    <a:pt x="62761" y="50078"/>
                  </a:lnTo>
                  <a:lnTo>
                    <a:pt x="49872" y="80705"/>
                  </a:lnTo>
                  <a:lnTo>
                    <a:pt x="35707" y="115976"/>
                  </a:lnTo>
                  <a:lnTo>
                    <a:pt x="26192" y="146999"/>
                  </a:lnTo>
                  <a:lnTo>
                    <a:pt x="16668" y="178791"/>
                  </a:lnTo>
                  <a:lnTo>
                    <a:pt x="9261" y="212705"/>
                  </a:lnTo>
                  <a:lnTo>
                    <a:pt x="5655" y="233151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2F2B2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1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533400" y="4572000"/>
            <a:ext cx="8305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4850" b="0" i="0" u="none" strike="noStrike" cap="none" baseline="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Impact"/>
              </a:rPr>
              <a:t>During Reading Directions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idx="1"/>
          </p:nvPr>
        </p:nvSpPr>
        <p:spPr>
          <a:xfrm>
            <a:off x="381000" y="3810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We are going to read this text using reciprocal teaching.</a:t>
            </a:r>
          </a:p>
          <a:p>
            <a:pPr marL="274320" marR="0" lvl="0" indent="-27432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The text is marked in order to tell you where to break and have discussion</a:t>
            </a:r>
          </a:p>
          <a:p>
            <a:pPr marL="274320" marR="0" lvl="0" indent="-27432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Focus your questions to the reasoning behind the various appeals that Sagan makes.</a:t>
            </a:r>
          </a:p>
          <a:p>
            <a:pPr marL="274320" marR="0" lvl="0" indent="-27432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imes New Roman"/>
              </a:rPr>
              <a:t>Set a purpose: We are going to compare and contrast the two speeches and their attempts to appeal to their respective audiences.</a:t>
            </a:r>
          </a:p>
        </p:txBody>
      </p:sp>
    </p:spTree>
    <p:extLst>
      <p:ext uri="{BB962C8B-B14F-4D97-AF65-F5344CB8AC3E}">
        <p14:creationId xmlns:p14="http://schemas.microsoft.com/office/powerpoint/2010/main" val="3804090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Shape 158"/>
          <p:cNvGrpSpPr/>
          <p:nvPr/>
        </p:nvGrpSpPr>
        <p:grpSpPr>
          <a:xfrm>
            <a:off x="1357647" y="457200"/>
            <a:ext cx="6428705" cy="5706155"/>
            <a:chOff x="900445" y="442927"/>
            <a:chExt cx="6428705" cy="5706155"/>
          </a:xfrm>
        </p:grpSpPr>
        <p:sp>
          <p:nvSpPr>
            <p:cNvPr id="159" name="Shape 159"/>
            <p:cNvSpPr/>
            <p:nvPr/>
          </p:nvSpPr>
          <p:spPr>
            <a:xfrm>
              <a:off x="3403023" y="442927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 txBox="1"/>
            <p:nvPr/>
          </p:nvSpPr>
          <p:spPr>
            <a:xfrm>
              <a:off x="3618405" y="658310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Predict</a:t>
              </a:r>
            </a:p>
          </p:txBody>
        </p:sp>
        <p:sp>
          <p:nvSpPr>
            <p:cNvPr id="161" name="Shape 161"/>
            <p:cNvSpPr/>
            <p:nvPr/>
          </p:nvSpPr>
          <p:spPr>
            <a:xfrm rot="883797">
              <a:off x="4963941" y="1186193"/>
              <a:ext cx="297037" cy="49636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" name="Shape 162"/>
            <p:cNvSpPr txBox="1"/>
            <p:nvPr/>
          </p:nvSpPr>
          <p:spPr>
            <a:xfrm rot="883796">
              <a:off x="4965405" y="1274136"/>
              <a:ext cx="207927" cy="2978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5367437" y="959379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 txBox="1"/>
            <p:nvPr/>
          </p:nvSpPr>
          <p:spPr>
            <a:xfrm>
              <a:off x="5582819" y="1174762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Read Silently</a:t>
              </a:r>
            </a:p>
          </p:txBody>
        </p:sp>
        <p:sp>
          <p:nvSpPr>
            <p:cNvPr id="165" name="Shape 165"/>
            <p:cNvSpPr/>
            <p:nvPr/>
          </p:nvSpPr>
          <p:spPr>
            <a:xfrm rot="4628570">
              <a:off x="6150855" y="2511390"/>
              <a:ext cx="389968" cy="49636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" name="Shape 166"/>
            <p:cNvSpPr txBox="1"/>
            <p:nvPr/>
          </p:nvSpPr>
          <p:spPr>
            <a:xfrm rot="4628571">
              <a:off x="6196334" y="2553634"/>
              <a:ext cx="272978" cy="2978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5858432" y="3110569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" name="Shape 168"/>
            <p:cNvSpPr txBox="1"/>
            <p:nvPr/>
          </p:nvSpPr>
          <p:spPr>
            <a:xfrm>
              <a:off x="6073814" y="3325951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Evaluate the Prediction</a:t>
              </a:r>
            </a:p>
          </p:txBody>
        </p:sp>
        <p:sp>
          <p:nvSpPr>
            <p:cNvPr id="169" name="Shape 169"/>
            <p:cNvSpPr/>
            <p:nvPr/>
          </p:nvSpPr>
          <p:spPr>
            <a:xfrm rot="7859731">
              <a:off x="5757724" y="4374771"/>
              <a:ext cx="321431" cy="49636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" name="Shape 170"/>
            <p:cNvSpPr txBox="1"/>
            <p:nvPr/>
          </p:nvSpPr>
          <p:spPr>
            <a:xfrm rot="-2940267">
              <a:off x="5837568" y="4437654"/>
              <a:ext cx="225001" cy="2978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>
              <a:off x="4495792" y="4678355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" name="Shape 172"/>
            <p:cNvSpPr txBox="1"/>
            <p:nvPr/>
          </p:nvSpPr>
          <p:spPr>
            <a:xfrm>
              <a:off x="4711175" y="4893737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Question</a:t>
              </a:r>
            </a:p>
          </p:txBody>
        </p:sp>
        <p:sp>
          <p:nvSpPr>
            <p:cNvPr id="173" name="Shape 173"/>
            <p:cNvSpPr/>
            <p:nvPr/>
          </p:nvSpPr>
          <p:spPr>
            <a:xfrm rot="10799985">
              <a:off x="3941484" y="5165536"/>
              <a:ext cx="391711" cy="49636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" name="Shape 174"/>
            <p:cNvSpPr txBox="1"/>
            <p:nvPr/>
          </p:nvSpPr>
          <p:spPr>
            <a:xfrm rot="-13">
              <a:off x="4058997" y="5264808"/>
              <a:ext cx="274198" cy="2978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2285996" y="4678364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" name="Shape 176"/>
            <p:cNvSpPr txBox="1"/>
            <p:nvPr/>
          </p:nvSpPr>
          <p:spPr>
            <a:xfrm>
              <a:off x="2501377" y="4893746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Clarify</a:t>
              </a:r>
            </a:p>
          </p:txBody>
        </p:sp>
        <p:sp>
          <p:nvSpPr>
            <p:cNvPr id="177" name="Shape 177"/>
            <p:cNvSpPr/>
            <p:nvPr/>
          </p:nvSpPr>
          <p:spPr>
            <a:xfrm rot="-7888132">
              <a:off x="2170036" y="4388629"/>
              <a:ext cx="329437" cy="496366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" name="Shape 178"/>
            <p:cNvSpPr txBox="1"/>
            <p:nvPr/>
          </p:nvSpPr>
          <p:spPr>
            <a:xfrm rot="2911866">
              <a:off x="2252174" y="4524931"/>
              <a:ext cx="230607" cy="2978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>
              <a:off x="900445" y="3110569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" name="Shape 180"/>
            <p:cNvSpPr txBox="1"/>
            <p:nvPr/>
          </p:nvSpPr>
          <p:spPr>
            <a:xfrm>
              <a:off x="1115828" y="3325951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Summarize</a:t>
              </a:r>
            </a:p>
          </p:txBody>
        </p:sp>
        <p:sp>
          <p:nvSpPr>
            <p:cNvPr id="181" name="Shape 181"/>
            <p:cNvSpPr/>
            <p:nvPr/>
          </p:nvSpPr>
          <p:spPr>
            <a:xfrm rot="-4628570">
              <a:off x="1683863" y="2532910"/>
              <a:ext cx="389968" cy="49636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" name="Shape 182"/>
            <p:cNvSpPr txBox="1"/>
            <p:nvPr/>
          </p:nvSpPr>
          <p:spPr>
            <a:xfrm rot="-4628571">
              <a:off x="1729342" y="2689212"/>
              <a:ext cx="272978" cy="2978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1391441" y="959379"/>
              <a:ext cx="1470719" cy="1470719"/>
            </a:xfrm>
            <a:prstGeom prst="ellipse">
              <a:avLst/>
            </a:prstGeom>
            <a:gradFill>
              <a:gsLst>
                <a:gs pos="0">
                  <a:srgbClr val="FF2225"/>
                </a:gs>
                <a:gs pos="76000">
                  <a:srgbClr val="AE0002"/>
                </a:gs>
                <a:gs pos="100000">
                  <a:srgbClr val="9C00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" name="Shape 184"/>
            <p:cNvSpPr txBox="1"/>
            <p:nvPr/>
          </p:nvSpPr>
          <p:spPr>
            <a:xfrm>
              <a:off x="1606823" y="1174762"/>
              <a:ext cx="1039955" cy="1039955"/>
            </a:xfrm>
            <a:prstGeom prst="rect">
              <a:avLst/>
            </a:prstGeom>
            <a:noFill/>
            <a:ln>
              <a:noFill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Switch Teachers</a:t>
              </a:r>
            </a:p>
          </p:txBody>
        </p:sp>
        <p:sp>
          <p:nvSpPr>
            <p:cNvPr id="185" name="Shape 185"/>
            <p:cNvSpPr/>
            <p:nvPr/>
          </p:nvSpPr>
          <p:spPr>
            <a:xfrm rot="-863945">
              <a:off x="2963168" y="1190590"/>
              <a:ext cx="321232" cy="49636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9295"/>
                </a:gs>
                <a:gs pos="76000">
                  <a:srgbClr val="E4AAAA"/>
                </a:gs>
                <a:gs pos="100000">
                  <a:srgbClr val="D5909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" name="Shape 186"/>
            <p:cNvSpPr txBox="1"/>
            <p:nvPr/>
          </p:nvSpPr>
          <p:spPr>
            <a:xfrm rot="-863944">
              <a:off x="2964683" y="1301845"/>
              <a:ext cx="224863" cy="29782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endPara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642" name="SMARTInkShape-1478"/>
          <p:cNvSpPr/>
          <p:nvPr/>
        </p:nvSpPr>
        <p:spPr>
          <a:xfrm>
            <a:off x="6086475" y="4936342"/>
            <a:ext cx="514351" cy="200014"/>
          </a:xfrm>
          <a:custGeom>
            <a:avLst/>
            <a:gdLst/>
            <a:ahLst/>
            <a:cxnLst/>
            <a:rect l="0" t="0" r="0" b="0"/>
            <a:pathLst>
              <a:path w="514351" h="200014">
                <a:moveTo>
                  <a:pt x="0" y="200013"/>
                </a:moveTo>
                <a:lnTo>
                  <a:pt x="29830" y="180128"/>
                </a:lnTo>
                <a:lnTo>
                  <a:pt x="62307" y="160955"/>
                </a:lnTo>
                <a:lnTo>
                  <a:pt x="94593" y="137177"/>
                </a:lnTo>
                <a:lnTo>
                  <a:pt x="124071" y="121865"/>
                </a:lnTo>
                <a:lnTo>
                  <a:pt x="157941" y="107273"/>
                </a:lnTo>
                <a:lnTo>
                  <a:pt x="188878" y="95013"/>
                </a:lnTo>
                <a:lnTo>
                  <a:pt x="217360" y="84236"/>
                </a:lnTo>
                <a:lnTo>
                  <a:pt x="246700" y="73105"/>
                </a:lnTo>
                <a:lnTo>
                  <a:pt x="277948" y="62233"/>
                </a:lnTo>
                <a:lnTo>
                  <a:pt x="311220" y="51064"/>
                </a:lnTo>
                <a:lnTo>
                  <a:pt x="339863" y="41493"/>
                </a:lnTo>
                <a:lnTo>
                  <a:pt x="370875" y="31147"/>
                </a:lnTo>
                <a:lnTo>
                  <a:pt x="403323" y="19066"/>
                </a:lnTo>
                <a:lnTo>
                  <a:pt x="430859" y="9520"/>
                </a:lnTo>
                <a:lnTo>
                  <a:pt x="466520" y="2107"/>
                </a:lnTo>
                <a:lnTo>
                  <a:pt x="501048" y="175"/>
                </a:lnTo>
                <a:lnTo>
                  <a:pt x="512997" y="0"/>
                </a:lnTo>
                <a:lnTo>
                  <a:pt x="513448" y="790"/>
                </a:lnTo>
                <a:lnTo>
                  <a:pt x="514350" y="713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55" name="SMARTInkShape-Group159"/>
          <p:cNvGrpSpPr/>
          <p:nvPr/>
        </p:nvGrpSpPr>
        <p:grpSpPr>
          <a:xfrm>
            <a:off x="6143625" y="4593431"/>
            <a:ext cx="1564064" cy="785815"/>
            <a:chOff x="6143625" y="4593431"/>
            <a:chExt cx="1564064" cy="785815"/>
          </a:xfrm>
        </p:grpSpPr>
        <p:sp>
          <p:nvSpPr>
            <p:cNvPr id="1643" name="SMARTInkShape-1479"/>
            <p:cNvSpPr/>
            <p:nvPr/>
          </p:nvSpPr>
          <p:spPr>
            <a:xfrm>
              <a:off x="6679497" y="4715007"/>
              <a:ext cx="442823" cy="241665"/>
            </a:xfrm>
            <a:custGeom>
              <a:avLst/>
              <a:gdLst/>
              <a:ahLst/>
              <a:cxnLst/>
              <a:rect l="0" t="0" r="0" b="0"/>
              <a:pathLst>
                <a:path w="442823" h="241665">
                  <a:moveTo>
                    <a:pt x="114209" y="7012"/>
                  </a:moveTo>
                  <a:lnTo>
                    <a:pt x="114209" y="14068"/>
                  </a:lnTo>
                  <a:lnTo>
                    <a:pt x="121266" y="14155"/>
                  </a:lnTo>
                  <a:lnTo>
                    <a:pt x="108061" y="14156"/>
                  </a:lnTo>
                  <a:lnTo>
                    <a:pt x="107729" y="13362"/>
                  </a:lnTo>
                  <a:lnTo>
                    <a:pt x="107066" y="7012"/>
                  </a:lnTo>
                  <a:lnTo>
                    <a:pt x="82162" y="7012"/>
                  </a:lnTo>
                  <a:lnTo>
                    <a:pt x="78006" y="9128"/>
                  </a:lnTo>
                  <a:lnTo>
                    <a:pt x="73513" y="11921"/>
                  </a:lnTo>
                  <a:lnTo>
                    <a:pt x="64160" y="13714"/>
                  </a:lnTo>
                  <a:lnTo>
                    <a:pt x="61793" y="13861"/>
                  </a:lnTo>
                  <a:lnTo>
                    <a:pt x="57047" y="16141"/>
                  </a:lnTo>
                  <a:lnTo>
                    <a:pt x="52291" y="19007"/>
                  </a:lnTo>
                  <a:lnTo>
                    <a:pt x="47532" y="20280"/>
                  </a:lnTo>
                  <a:lnTo>
                    <a:pt x="45945" y="21414"/>
                  </a:lnTo>
                  <a:lnTo>
                    <a:pt x="44887" y="22963"/>
                  </a:lnTo>
                  <a:lnTo>
                    <a:pt x="42918" y="26801"/>
                  </a:lnTo>
                  <a:lnTo>
                    <a:pt x="39398" y="31153"/>
                  </a:lnTo>
                  <a:lnTo>
                    <a:pt x="35187" y="33616"/>
                  </a:lnTo>
                  <a:lnTo>
                    <a:pt x="30669" y="35505"/>
                  </a:lnTo>
                  <a:lnTo>
                    <a:pt x="26016" y="38990"/>
                  </a:lnTo>
                  <a:lnTo>
                    <a:pt x="23419" y="45301"/>
                  </a:lnTo>
                  <a:lnTo>
                    <a:pt x="21470" y="52604"/>
                  </a:lnTo>
                  <a:lnTo>
                    <a:pt x="10030" y="74449"/>
                  </a:lnTo>
                  <a:lnTo>
                    <a:pt x="5110" y="107069"/>
                  </a:lnTo>
                  <a:lnTo>
                    <a:pt x="936" y="122291"/>
                  </a:lnTo>
                  <a:lnTo>
                    <a:pt x="0" y="147800"/>
                  </a:lnTo>
                  <a:lnTo>
                    <a:pt x="8732" y="179963"/>
                  </a:lnTo>
                  <a:lnTo>
                    <a:pt x="21826" y="212544"/>
                  </a:lnTo>
                  <a:lnTo>
                    <a:pt x="39011" y="231814"/>
                  </a:lnTo>
                  <a:lnTo>
                    <a:pt x="43217" y="233924"/>
                  </a:lnTo>
                  <a:lnTo>
                    <a:pt x="45449" y="234485"/>
                  </a:lnTo>
                  <a:lnTo>
                    <a:pt x="57098" y="241118"/>
                  </a:lnTo>
                  <a:lnTo>
                    <a:pt x="59466" y="241664"/>
                  </a:lnTo>
                  <a:lnTo>
                    <a:pt x="61839" y="240440"/>
                  </a:lnTo>
                  <a:lnTo>
                    <a:pt x="76905" y="221644"/>
                  </a:lnTo>
                  <a:lnTo>
                    <a:pt x="91289" y="193048"/>
                  </a:lnTo>
                  <a:lnTo>
                    <a:pt x="106935" y="157684"/>
                  </a:lnTo>
                  <a:lnTo>
                    <a:pt x="110976" y="147002"/>
                  </a:lnTo>
                  <a:lnTo>
                    <a:pt x="118835" y="112474"/>
                  </a:lnTo>
                  <a:lnTo>
                    <a:pt x="121926" y="88975"/>
                  </a:lnTo>
                  <a:lnTo>
                    <a:pt x="128194" y="78906"/>
                  </a:lnTo>
                  <a:lnTo>
                    <a:pt x="128495" y="110373"/>
                  </a:lnTo>
                  <a:lnTo>
                    <a:pt x="129291" y="138065"/>
                  </a:lnTo>
                  <a:lnTo>
                    <a:pt x="134979" y="166563"/>
                  </a:lnTo>
                  <a:lnTo>
                    <a:pt x="135602" y="199894"/>
                  </a:lnTo>
                  <a:lnTo>
                    <a:pt x="135641" y="234484"/>
                  </a:lnTo>
                  <a:lnTo>
                    <a:pt x="134847" y="210632"/>
                  </a:lnTo>
                  <a:lnTo>
                    <a:pt x="129490" y="184040"/>
                  </a:lnTo>
                  <a:lnTo>
                    <a:pt x="134282" y="149681"/>
                  </a:lnTo>
                  <a:lnTo>
                    <a:pt x="136256" y="114141"/>
                  </a:lnTo>
                  <a:lnTo>
                    <a:pt x="141768" y="82238"/>
                  </a:lnTo>
                  <a:lnTo>
                    <a:pt x="152638" y="52379"/>
                  </a:lnTo>
                  <a:lnTo>
                    <a:pt x="159550" y="41797"/>
                  </a:lnTo>
                  <a:lnTo>
                    <a:pt x="166375" y="38347"/>
                  </a:lnTo>
                  <a:lnTo>
                    <a:pt x="173906" y="36020"/>
                  </a:lnTo>
                  <a:lnTo>
                    <a:pt x="179900" y="32340"/>
                  </a:lnTo>
                  <a:lnTo>
                    <a:pt x="183403" y="31835"/>
                  </a:lnTo>
                  <a:lnTo>
                    <a:pt x="201236" y="34936"/>
                  </a:lnTo>
                  <a:lnTo>
                    <a:pt x="206598" y="37414"/>
                  </a:lnTo>
                  <a:lnTo>
                    <a:pt x="231018" y="55502"/>
                  </a:lnTo>
                  <a:lnTo>
                    <a:pt x="239748" y="65917"/>
                  </a:lnTo>
                  <a:lnTo>
                    <a:pt x="254644" y="75742"/>
                  </a:lnTo>
                  <a:lnTo>
                    <a:pt x="261830" y="78441"/>
                  </a:lnTo>
                  <a:lnTo>
                    <a:pt x="266601" y="81885"/>
                  </a:lnTo>
                  <a:lnTo>
                    <a:pt x="268985" y="82327"/>
                  </a:lnTo>
                  <a:lnTo>
                    <a:pt x="271369" y="81829"/>
                  </a:lnTo>
                  <a:lnTo>
                    <a:pt x="276133" y="79951"/>
                  </a:lnTo>
                  <a:lnTo>
                    <a:pt x="283277" y="78100"/>
                  </a:lnTo>
                  <a:lnTo>
                    <a:pt x="302328" y="61674"/>
                  </a:lnTo>
                  <a:lnTo>
                    <a:pt x="304974" y="54854"/>
                  </a:lnTo>
                  <a:lnTo>
                    <a:pt x="306943" y="47325"/>
                  </a:lnTo>
                  <a:lnTo>
                    <a:pt x="312559" y="36024"/>
                  </a:lnTo>
                  <a:lnTo>
                    <a:pt x="320287" y="12793"/>
                  </a:lnTo>
                  <a:lnTo>
                    <a:pt x="319857" y="10072"/>
                  </a:lnTo>
                  <a:lnTo>
                    <a:pt x="315131" y="1369"/>
                  </a:lnTo>
                  <a:lnTo>
                    <a:pt x="312517" y="535"/>
                  </a:lnTo>
                  <a:lnTo>
                    <a:pt x="304370" y="0"/>
                  </a:lnTo>
                  <a:lnTo>
                    <a:pt x="297679" y="6277"/>
                  </a:lnTo>
                  <a:lnTo>
                    <a:pt x="267462" y="40174"/>
                  </a:lnTo>
                  <a:lnTo>
                    <a:pt x="252397" y="71646"/>
                  </a:lnTo>
                  <a:lnTo>
                    <a:pt x="244928" y="92334"/>
                  </a:lnTo>
                  <a:lnTo>
                    <a:pt x="242921" y="126051"/>
                  </a:lnTo>
                  <a:lnTo>
                    <a:pt x="243615" y="141004"/>
                  </a:lnTo>
                  <a:lnTo>
                    <a:pt x="248507" y="157044"/>
                  </a:lnTo>
                  <a:lnTo>
                    <a:pt x="257271" y="170380"/>
                  </a:lnTo>
                  <a:lnTo>
                    <a:pt x="261930" y="174870"/>
                  </a:lnTo>
                  <a:lnTo>
                    <a:pt x="266646" y="176865"/>
                  </a:lnTo>
                  <a:lnTo>
                    <a:pt x="292277" y="178321"/>
                  </a:lnTo>
                  <a:lnTo>
                    <a:pt x="310286" y="174628"/>
                  </a:lnTo>
                  <a:lnTo>
                    <a:pt x="325677" y="164715"/>
                  </a:lnTo>
                  <a:lnTo>
                    <a:pt x="348524" y="134026"/>
                  </a:lnTo>
                  <a:lnTo>
                    <a:pt x="366288" y="98750"/>
                  </a:lnTo>
                  <a:lnTo>
                    <a:pt x="382022" y="71784"/>
                  </a:lnTo>
                  <a:lnTo>
                    <a:pt x="391006" y="39235"/>
                  </a:lnTo>
                  <a:lnTo>
                    <a:pt x="392806" y="21442"/>
                  </a:lnTo>
                  <a:lnTo>
                    <a:pt x="376023" y="54888"/>
                  </a:lnTo>
                  <a:lnTo>
                    <a:pt x="364224" y="86253"/>
                  </a:lnTo>
                  <a:lnTo>
                    <a:pt x="358504" y="110506"/>
                  </a:lnTo>
                  <a:lnTo>
                    <a:pt x="357220" y="142607"/>
                  </a:lnTo>
                  <a:lnTo>
                    <a:pt x="357108" y="161549"/>
                  </a:lnTo>
                  <a:lnTo>
                    <a:pt x="359218" y="165124"/>
                  </a:lnTo>
                  <a:lnTo>
                    <a:pt x="360893" y="167189"/>
                  </a:lnTo>
                  <a:lnTo>
                    <a:pt x="362802" y="167772"/>
                  </a:lnTo>
                  <a:lnTo>
                    <a:pt x="364869" y="167366"/>
                  </a:lnTo>
                  <a:lnTo>
                    <a:pt x="370098" y="164804"/>
                  </a:lnTo>
                  <a:lnTo>
                    <a:pt x="376040" y="153686"/>
                  </a:lnTo>
                  <a:lnTo>
                    <a:pt x="385739" y="118689"/>
                  </a:lnTo>
                  <a:lnTo>
                    <a:pt x="391726" y="95086"/>
                  </a:lnTo>
                  <a:lnTo>
                    <a:pt x="392813" y="64591"/>
                  </a:lnTo>
                  <a:lnTo>
                    <a:pt x="392815" y="68081"/>
                  </a:lnTo>
                  <a:lnTo>
                    <a:pt x="394932" y="71989"/>
                  </a:lnTo>
                  <a:lnTo>
                    <a:pt x="397725" y="76372"/>
                  </a:lnTo>
                  <a:lnTo>
                    <a:pt x="399297" y="84096"/>
                  </a:lnTo>
                  <a:lnTo>
                    <a:pt x="400557" y="96085"/>
                  </a:lnTo>
                  <a:lnTo>
                    <a:pt x="408766" y="120741"/>
                  </a:lnTo>
                  <a:lnTo>
                    <a:pt x="423869" y="137947"/>
                  </a:lnTo>
                  <a:lnTo>
                    <a:pt x="428578" y="140611"/>
                  </a:lnTo>
                  <a:lnTo>
                    <a:pt x="430945" y="141322"/>
                  </a:lnTo>
                  <a:lnTo>
                    <a:pt x="432522" y="141002"/>
                  </a:lnTo>
                  <a:lnTo>
                    <a:pt x="433574" y="139995"/>
                  </a:lnTo>
                  <a:lnTo>
                    <a:pt x="434276" y="138530"/>
                  </a:lnTo>
                  <a:lnTo>
                    <a:pt x="435537" y="137553"/>
                  </a:lnTo>
                  <a:lnTo>
                    <a:pt x="442822" y="1355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4" name="SMARTInkShape-1480"/>
            <p:cNvSpPr/>
            <p:nvPr/>
          </p:nvSpPr>
          <p:spPr>
            <a:xfrm>
              <a:off x="7172326" y="4593431"/>
              <a:ext cx="28575" cy="271464"/>
            </a:xfrm>
            <a:custGeom>
              <a:avLst/>
              <a:gdLst/>
              <a:ahLst/>
              <a:cxnLst/>
              <a:rect l="0" t="0" r="0" b="0"/>
              <a:pathLst>
                <a:path w="28575" h="271464">
                  <a:moveTo>
                    <a:pt x="7143" y="0"/>
                  </a:moveTo>
                  <a:lnTo>
                    <a:pt x="3350" y="0"/>
                  </a:lnTo>
                  <a:lnTo>
                    <a:pt x="2233" y="1588"/>
                  </a:lnTo>
                  <a:lnTo>
                    <a:pt x="294" y="16094"/>
                  </a:lnTo>
                  <a:lnTo>
                    <a:pt x="25" y="50792"/>
                  </a:lnTo>
                  <a:lnTo>
                    <a:pt x="4" y="79531"/>
                  </a:lnTo>
                  <a:lnTo>
                    <a:pt x="0" y="112841"/>
                  </a:lnTo>
                  <a:lnTo>
                    <a:pt x="2116" y="135299"/>
                  </a:lnTo>
                  <a:lnTo>
                    <a:pt x="6150" y="168014"/>
                  </a:lnTo>
                  <a:lnTo>
                    <a:pt x="7740" y="198552"/>
                  </a:lnTo>
                  <a:lnTo>
                    <a:pt x="14401" y="230643"/>
                  </a:lnTo>
                  <a:lnTo>
                    <a:pt x="23066" y="256528"/>
                  </a:lnTo>
                  <a:lnTo>
                    <a:pt x="26126" y="261650"/>
                  </a:lnTo>
                  <a:lnTo>
                    <a:pt x="28574" y="271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5" name="SMARTInkShape-1481"/>
            <p:cNvSpPr/>
            <p:nvPr/>
          </p:nvSpPr>
          <p:spPr>
            <a:xfrm>
              <a:off x="7115175" y="4700712"/>
              <a:ext cx="171451" cy="120166"/>
            </a:xfrm>
            <a:custGeom>
              <a:avLst/>
              <a:gdLst/>
              <a:ahLst/>
              <a:cxnLst/>
              <a:rect l="0" t="0" r="0" b="0"/>
              <a:pathLst>
                <a:path w="171451" h="120166">
                  <a:moveTo>
                    <a:pt x="0" y="92744"/>
                  </a:moveTo>
                  <a:lnTo>
                    <a:pt x="0" y="82801"/>
                  </a:lnTo>
                  <a:lnTo>
                    <a:pt x="2117" y="78271"/>
                  </a:lnTo>
                  <a:lnTo>
                    <a:pt x="12979" y="61617"/>
                  </a:lnTo>
                  <a:lnTo>
                    <a:pt x="27140" y="48202"/>
                  </a:lnTo>
                  <a:lnTo>
                    <a:pt x="30000" y="43999"/>
                  </a:lnTo>
                  <a:lnTo>
                    <a:pt x="39527" y="37213"/>
                  </a:lnTo>
                  <a:lnTo>
                    <a:pt x="74351" y="16607"/>
                  </a:lnTo>
                  <a:lnTo>
                    <a:pt x="101533" y="1996"/>
                  </a:lnTo>
                  <a:lnTo>
                    <a:pt x="123496" y="0"/>
                  </a:lnTo>
                  <a:lnTo>
                    <a:pt x="128441" y="2047"/>
                  </a:lnTo>
                  <a:lnTo>
                    <a:pt x="145248" y="16671"/>
                  </a:lnTo>
                  <a:lnTo>
                    <a:pt x="147898" y="21363"/>
                  </a:lnTo>
                  <a:lnTo>
                    <a:pt x="156045" y="51714"/>
                  </a:lnTo>
                  <a:lnTo>
                    <a:pt x="159132" y="78071"/>
                  </a:lnTo>
                  <a:lnTo>
                    <a:pt x="162773" y="92630"/>
                  </a:lnTo>
                  <a:lnTo>
                    <a:pt x="164298" y="120165"/>
                  </a:lnTo>
                  <a:lnTo>
                    <a:pt x="166419" y="118690"/>
                  </a:lnTo>
                  <a:lnTo>
                    <a:pt x="171450" y="114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6" name="SMARTInkShape-1482"/>
            <p:cNvSpPr/>
            <p:nvPr/>
          </p:nvSpPr>
          <p:spPr>
            <a:xfrm>
              <a:off x="7229475" y="4622006"/>
              <a:ext cx="14289" cy="1"/>
            </a:xfrm>
            <a:custGeom>
              <a:avLst/>
              <a:gdLst/>
              <a:ahLst/>
              <a:cxnLst/>
              <a:rect l="0" t="0" r="0" b="0"/>
              <a:pathLst>
                <a:path w="14289" h="1">
                  <a:moveTo>
                    <a:pt x="14288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7" name="SMARTInkShape-1483"/>
            <p:cNvSpPr/>
            <p:nvPr/>
          </p:nvSpPr>
          <p:spPr>
            <a:xfrm>
              <a:off x="7309050" y="4675344"/>
              <a:ext cx="91876" cy="96549"/>
            </a:xfrm>
            <a:custGeom>
              <a:avLst/>
              <a:gdLst/>
              <a:ahLst/>
              <a:cxnLst/>
              <a:rect l="0" t="0" r="0" b="0"/>
              <a:pathLst>
                <a:path w="91876" h="96549">
                  <a:moveTo>
                    <a:pt x="13294" y="10956"/>
                  </a:moveTo>
                  <a:lnTo>
                    <a:pt x="13294" y="42273"/>
                  </a:lnTo>
                  <a:lnTo>
                    <a:pt x="12500" y="65610"/>
                  </a:lnTo>
                  <a:lnTo>
                    <a:pt x="6812" y="86414"/>
                  </a:lnTo>
                  <a:lnTo>
                    <a:pt x="6158" y="96548"/>
                  </a:lnTo>
                  <a:lnTo>
                    <a:pt x="2360" y="92849"/>
                  </a:lnTo>
                  <a:lnTo>
                    <a:pt x="497" y="88893"/>
                  </a:lnTo>
                  <a:lnTo>
                    <a:pt x="0" y="86727"/>
                  </a:lnTo>
                  <a:lnTo>
                    <a:pt x="463" y="84488"/>
                  </a:lnTo>
                  <a:lnTo>
                    <a:pt x="4111" y="76752"/>
                  </a:lnTo>
                  <a:lnTo>
                    <a:pt x="12221" y="41785"/>
                  </a:lnTo>
                  <a:lnTo>
                    <a:pt x="16769" y="27587"/>
                  </a:lnTo>
                  <a:lnTo>
                    <a:pt x="25416" y="14271"/>
                  </a:lnTo>
                  <a:lnTo>
                    <a:pt x="30059" y="8989"/>
                  </a:lnTo>
                  <a:lnTo>
                    <a:pt x="34768" y="6113"/>
                  </a:lnTo>
                  <a:lnTo>
                    <a:pt x="39507" y="4041"/>
                  </a:lnTo>
                  <a:lnTo>
                    <a:pt x="44258" y="474"/>
                  </a:lnTo>
                  <a:lnTo>
                    <a:pt x="45843" y="0"/>
                  </a:lnTo>
                  <a:lnTo>
                    <a:pt x="46899" y="477"/>
                  </a:lnTo>
                  <a:lnTo>
                    <a:pt x="47604" y="1588"/>
                  </a:lnTo>
                  <a:lnTo>
                    <a:pt x="48867" y="2330"/>
                  </a:lnTo>
                  <a:lnTo>
                    <a:pt x="52387" y="3153"/>
                  </a:lnTo>
                  <a:lnTo>
                    <a:pt x="53643" y="4167"/>
                  </a:lnTo>
                  <a:lnTo>
                    <a:pt x="59618" y="17490"/>
                  </a:lnTo>
                  <a:lnTo>
                    <a:pt x="62573" y="35118"/>
                  </a:lnTo>
                  <a:lnTo>
                    <a:pt x="65374" y="68127"/>
                  </a:lnTo>
                  <a:lnTo>
                    <a:pt x="70570" y="85424"/>
                  </a:lnTo>
                  <a:lnTo>
                    <a:pt x="72115" y="86795"/>
                  </a:lnTo>
                  <a:lnTo>
                    <a:pt x="75949" y="88318"/>
                  </a:lnTo>
                  <a:lnTo>
                    <a:pt x="80299" y="88996"/>
                  </a:lnTo>
                  <a:lnTo>
                    <a:pt x="81776" y="88382"/>
                  </a:lnTo>
                  <a:lnTo>
                    <a:pt x="82762" y="87180"/>
                  </a:lnTo>
                  <a:lnTo>
                    <a:pt x="84650" y="83727"/>
                  </a:lnTo>
                  <a:lnTo>
                    <a:pt x="91875" y="7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8" name="SMARTInkShape-1484"/>
            <p:cNvSpPr/>
            <p:nvPr/>
          </p:nvSpPr>
          <p:spPr>
            <a:xfrm>
              <a:off x="7415213" y="4650581"/>
              <a:ext cx="82675" cy="250033"/>
            </a:xfrm>
            <a:custGeom>
              <a:avLst/>
              <a:gdLst/>
              <a:ahLst/>
              <a:cxnLst/>
              <a:rect l="0" t="0" r="0" b="0"/>
              <a:pathLst>
                <a:path w="82675" h="250033">
                  <a:moveTo>
                    <a:pt x="35718" y="0"/>
                  </a:moveTo>
                  <a:lnTo>
                    <a:pt x="30064" y="13425"/>
                  </a:lnTo>
                  <a:lnTo>
                    <a:pt x="26899" y="23293"/>
                  </a:lnTo>
                  <a:lnTo>
                    <a:pt x="16257" y="50170"/>
                  </a:lnTo>
                  <a:lnTo>
                    <a:pt x="14676" y="65297"/>
                  </a:lnTo>
                  <a:lnTo>
                    <a:pt x="15340" y="67343"/>
                  </a:lnTo>
                  <a:lnTo>
                    <a:pt x="16577" y="68708"/>
                  </a:lnTo>
                  <a:lnTo>
                    <a:pt x="18195" y="69618"/>
                  </a:lnTo>
                  <a:lnTo>
                    <a:pt x="20067" y="69431"/>
                  </a:lnTo>
                  <a:lnTo>
                    <a:pt x="24265" y="67106"/>
                  </a:lnTo>
                  <a:lnTo>
                    <a:pt x="25701" y="65375"/>
                  </a:lnTo>
                  <a:lnTo>
                    <a:pt x="30124" y="56893"/>
                  </a:lnTo>
                  <a:lnTo>
                    <a:pt x="40685" y="41094"/>
                  </a:lnTo>
                  <a:lnTo>
                    <a:pt x="48621" y="36427"/>
                  </a:lnTo>
                  <a:lnTo>
                    <a:pt x="53388" y="35929"/>
                  </a:lnTo>
                  <a:lnTo>
                    <a:pt x="57594" y="37929"/>
                  </a:lnTo>
                  <a:lnTo>
                    <a:pt x="59827" y="39573"/>
                  </a:lnTo>
                  <a:lnTo>
                    <a:pt x="62308" y="45634"/>
                  </a:lnTo>
                  <a:lnTo>
                    <a:pt x="65822" y="57972"/>
                  </a:lnTo>
                  <a:lnTo>
                    <a:pt x="76598" y="85797"/>
                  </a:lnTo>
                  <a:lnTo>
                    <a:pt x="78464" y="119067"/>
                  </a:lnTo>
                  <a:lnTo>
                    <a:pt x="82674" y="143023"/>
                  </a:lnTo>
                  <a:lnTo>
                    <a:pt x="79352" y="158882"/>
                  </a:lnTo>
                  <a:lnTo>
                    <a:pt x="65740" y="194558"/>
                  </a:lnTo>
                  <a:lnTo>
                    <a:pt x="47234" y="227285"/>
                  </a:lnTo>
                  <a:lnTo>
                    <a:pt x="35280" y="239922"/>
                  </a:lnTo>
                  <a:lnTo>
                    <a:pt x="20419" y="247036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9" name="SMARTInkShape-1485"/>
            <p:cNvSpPr/>
            <p:nvPr/>
          </p:nvSpPr>
          <p:spPr>
            <a:xfrm>
              <a:off x="7251030" y="4918208"/>
              <a:ext cx="107034" cy="167707"/>
            </a:xfrm>
            <a:custGeom>
              <a:avLst/>
              <a:gdLst/>
              <a:ahLst/>
              <a:cxnLst/>
              <a:rect l="0" t="0" r="0" b="0"/>
              <a:pathLst>
                <a:path w="107034" h="167707">
                  <a:moveTo>
                    <a:pt x="35595" y="39555"/>
                  </a:moveTo>
                  <a:lnTo>
                    <a:pt x="35595" y="43347"/>
                  </a:lnTo>
                  <a:lnTo>
                    <a:pt x="36389" y="44464"/>
                  </a:lnTo>
                  <a:lnTo>
                    <a:pt x="37712" y="45209"/>
                  </a:lnTo>
                  <a:lnTo>
                    <a:pt x="39388" y="45705"/>
                  </a:lnTo>
                  <a:lnTo>
                    <a:pt x="50069" y="52222"/>
                  </a:lnTo>
                  <a:lnTo>
                    <a:pt x="52388" y="52762"/>
                  </a:lnTo>
                  <a:lnTo>
                    <a:pt x="54727" y="52328"/>
                  </a:lnTo>
                  <a:lnTo>
                    <a:pt x="64030" y="47297"/>
                  </a:lnTo>
                  <a:lnTo>
                    <a:pt x="67548" y="46965"/>
                  </a:lnTo>
                  <a:lnTo>
                    <a:pt x="68803" y="46082"/>
                  </a:lnTo>
                  <a:lnTo>
                    <a:pt x="69640" y="44700"/>
                  </a:lnTo>
                  <a:lnTo>
                    <a:pt x="70818" y="38962"/>
                  </a:lnTo>
                  <a:lnTo>
                    <a:pt x="71305" y="15732"/>
                  </a:lnTo>
                  <a:lnTo>
                    <a:pt x="69193" y="10975"/>
                  </a:lnTo>
                  <a:lnTo>
                    <a:pt x="67519" y="8595"/>
                  </a:lnTo>
                  <a:lnTo>
                    <a:pt x="63541" y="5951"/>
                  </a:lnTo>
                  <a:lnTo>
                    <a:pt x="59128" y="3981"/>
                  </a:lnTo>
                  <a:lnTo>
                    <a:pt x="54521" y="462"/>
                  </a:lnTo>
                  <a:lnTo>
                    <a:pt x="52975" y="0"/>
                  </a:lnTo>
                  <a:lnTo>
                    <a:pt x="51944" y="484"/>
                  </a:lnTo>
                  <a:lnTo>
                    <a:pt x="51257" y="1601"/>
                  </a:lnTo>
                  <a:lnTo>
                    <a:pt x="50005" y="2346"/>
                  </a:lnTo>
                  <a:lnTo>
                    <a:pt x="44451" y="4188"/>
                  </a:lnTo>
                  <a:lnTo>
                    <a:pt x="26044" y="20611"/>
                  </a:lnTo>
                  <a:lnTo>
                    <a:pt x="18918" y="31472"/>
                  </a:lnTo>
                  <a:lnTo>
                    <a:pt x="7019" y="65341"/>
                  </a:lnTo>
                  <a:lnTo>
                    <a:pt x="3051" y="77209"/>
                  </a:lnTo>
                  <a:lnTo>
                    <a:pt x="62" y="111968"/>
                  </a:lnTo>
                  <a:lnTo>
                    <a:pt x="0" y="116405"/>
                  </a:lnTo>
                  <a:lnTo>
                    <a:pt x="13641" y="149907"/>
                  </a:lnTo>
                  <a:lnTo>
                    <a:pt x="23933" y="163173"/>
                  </a:lnTo>
                  <a:lnTo>
                    <a:pt x="28560" y="165934"/>
                  </a:lnTo>
                  <a:lnTo>
                    <a:pt x="37744" y="167488"/>
                  </a:lnTo>
                  <a:lnTo>
                    <a:pt x="41790" y="167706"/>
                  </a:lnTo>
                  <a:lnTo>
                    <a:pt x="48403" y="165832"/>
                  </a:lnTo>
                  <a:lnTo>
                    <a:pt x="58704" y="158197"/>
                  </a:lnTo>
                  <a:lnTo>
                    <a:pt x="85749" y="126523"/>
                  </a:lnTo>
                  <a:lnTo>
                    <a:pt x="100888" y="106475"/>
                  </a:lnTo>
                  <a:lnTo>
                    <a:pt x="107033" y="89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0" name="SMARTInkShape-1486"/>
            <p:cNvSpPr/>
            <p:nvPr/>
          </p:nvSpPr>
          <p:spPr>
            <a:xfrm>
              <a:off x="7379553" y="4786313"/>
              <a:ext cx="21373" cy="228239"/>
            </a:xfrm>
            <a:custGeom>
              <a:avLst/>
              <a:gdLst/>
              <a:ahLst/>
              <a:cxnLst/>
              <a:rect l="0" t="0" r="0" b="0"/>
              <a:pathLst>
                <a:path w="21373" h="228239">
                  <a:moveTo>
                    <a:pt x="21372" y="0"/>
                  </a:moveTo>
                  <a:lnTo>
                    <a:pt x="17579" y="0"/>
                  </a:lnTo>
                  <a:lnTo>
                    <a:pt x="16462" y="793"/>
                  </a:lnTo>
                  <a:lnTo>
                    <a:pt x="15717" y="2116"/>
                  </a:lnTo>
                  <a:lnTo>
                    <a:pt x="7805" y="32111"/>
                  </a:lnTo>
                  <a:lnTo>
                    <a:pt x="3387" y="64759"/>
                  </a:lnTo>
                  <a:lnTo>
                    <a:pt x="394" y="100073"/>
                  </a:lnTo>
                  <a:lnTo>
                    <a:pt x="0" y="135739"/>
                  </a:lnTo>
                  <a:lnTo>
                    <a:pt x="752" y="156371"/>
                  </a:lnTo>
                  <a:lnTo>
                    <a:pt x="7218" y="191954"/>
                  </a:lnTo>
                  <a:lnTo>
                    <a:pt x="12608" y="208160"/>
                  </a:lnTo>
                  <a:lnTo>
                    <a:pt x="13909" y="218830"/>
                  </a:lnTo>
                  <a:lnTo>
                    <a:pt x="21070" y="228238"/>
                  </a:lnTo>
                  <a:lnTo>
                    <a:pt x="21372" y="2214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1" name="SMARTInkShape-1487"/>
            <p:cNvSpPr/>
            <p:nvPr/>
          </p:nvSpPr>
          <p:spPr>
            <a:xfrm>
              <a:off x="7329782" y="4723475"/>
              <a:ext cx="214019" cy="248438"/>
            </a:xfrm>
            <a:custGeom>
              <a:avLst/>
              <a:gdLst/>
              <a:ahLst/>
              <a:cxnLst/>
              <a:rect l="0" t="0" r="0" b="0"/>
              <a:pathLst>
                <a:path w="214019" h="248438">
                  <a:moveTo>
                    <a:pt x="6849" y="205713"/>
                  </a:moveTo>
                  <a:lnTo>
                    <a:pt x="0" y="205713"/>
                  </a:lnTo>
                  <a:lnTo>
                    <a:pt x="16506" y="205713"/>
                  </a:lnTo>
                  <a:lnTo>
                    <a:pt x="21196" y="203596"/>
                  </a:lnTo>
                  <a:lnTo>
                    <a:pt x="34465" y="195770"/>
                  </a:lnTo>
                  <a:lnTo>
                    <a:pt x="47465" y="190696"/>
                  </a:lnTo>
                  <a:lnTo>
                    <a:pt x="72951" y="171246"/>
                  </a:lnTo>
                  <a:lnTo>
                    <a:pt x="94843" y="138667"/>
                  </a:lnTo>
                  <a:lnTo>
                    <a:pt x="112706" y="105338"/>
                  </a:lnTo>
                  <a:lnTo>
                    <a:pt x="133462" y="72050"/>
                  </a:lnTo>
                  <a:lnTo>
                    <a:pt x="144572" y="47547"/>
                  </a:lnTo>
                  <a:lnTo>
                    <a:pt x="151162" y="22587"/>
                  </a:lnTo>
                  <a:lnTo>
                    <a:pt x="154332" y="16373"/>
                  </a:lnTo>
                  <a:lnTo>
                    <a:pt x="156911" y="8413"/>
                  </a:lnTo>
                  <a:lnTo>
                    <a:pt x="162920" y="0"/>
                  </a:lnTo>
                  <a:lnTo>
                    <a:pt x="163284" y="308"/>
                  </a:lnTo>
                  <a:lnTo>
                    <a:pt x="163916" y="8614"/>
                  </a:lnTo>
                  <a:lnTo>
                    <a:pt x="164004" y="43724"/>
                  </a:lnTo>
                  <a:lnTo>
                    <a:pt x="163216" y="76172"/>
                  </a:lnTo>
                  <a:lnTo>
                    <a:pt x="159896" y="99067"/>
                  </a:lnTo>
                  <a:lnTo>
                    <a:pt x="162964" y="132730"/>
                  </a:lnTo>
                  <a:lnTo>
                    <a:pt x="163805" y="162545"/>
                  </a:lnTo>
                  <a:lnTo>
                    <a:pt x="163971" y="191365"/>
                  </a:lnTo>
                  <a:lnTo>
                    <a:pt x="163206" y="212045"/>
                  </a:lnTo>
                  <a:lnTo>
                    <a:pt x="156955" y="247003"/>
                  </a:lnTo>
                  <a:lnTo>
                    <a:pt x="157720" y="247527"/>
                  </a:lnTo>
                  <a:lnTo>
                    <a:pt x="163027" y="248437"/>
                  </a:lnTo>
                  <a:lnTo>
                    <a:pt x="163354" y="247689"/>
                  </a:lnTo>
                  <a:lnTo>
                    <a:pt x="163995" y="216461"/>
                  </a:lnTo>
                  <a:lnTo>
                    <a:pt x="164800" y="198314"/>
                  </a:lnTo>
                  <a:lnTo>
                    <a:pt x="172831" y="162974"/>
                  </a:lnTo>
                  <a:lnTo>
                    <a:pt x="178795" y="150716"/>
                  </a:lnTo>
                  <a:lnTo>
                    <a:pt x="187923" y="139463"/>
                  </a:lnTo>
                  <a:lnTo>
                    <a:pt x="192630" y="136581"/>
                  </a:lnTo>
                  <a:lnTo>
                    <a:pt x="205466" y="134410"/>
                  </a:lnTo>
                  <a:lnTo>
                    <a:pt x="205936" y="135159"/>
                  </a:lnTo>
                  <a:lnTo>
                    <a:pt x="206751" y="148022"/>
                  </a:lnTo>
                  <a:lnTo>
                    <a:pt x="206867" y="180420"/>
                  </a:lnTo>
                  <a:lnTo>
                    <a:pt x="206873" y="214585"/>
                  </a:lnTo>
                  <a:lnTo>
                    <a:pt x="206874" y="240882"/>
                  </a:lnTo>
                  <a:lnTo>
                    <a:pt x="213025" y="235232"/>
                  </a:lnTo>
                  <a:lnTo>
                    <a:pt x="214018" y="2271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2" name="SMARTInkShape-1488"/>
            <p:cNvSpPr/>
            <p:nvPr/>
          </p:nvSpPr>
          <p:spPr>
            <a:xfrm>
              <a:off x="7565231" y="4801026"/>
              <a:ext cx="78466" cy="99160"/>
            </a:xfrm>
            <a:custGeom>
              <a:avLst/>
              <a:gdLst/>
              <a:ahLst/>
              <a:cxnLst/>
              <a:rect l="0" t="0" r="0" b="0"/>
              <a:pathLst>
                <a:path w="78466" h="99160">
                  <a:moveTo>
                    <a:pt x="42863" y="21005"/>
                  </a:moveTo>
                  <a:lnTo>
                    <a:pt x="32920" y="21005"/>
                  </a:lnTo>
                  <a:lnTo>
                    <a:pt x="28389" y="23122"/>
                  </a:lnTo>
                  <a:lnTo>
                    <a:pt x="26070" y="24797"/>
                  </a:lnTo>
                  <a:lnTo>
                    <a:pt x="19014" y="34740"/>
                  </a:lnTo>
                  <a:lnTo>
                    <a:pt x="15688" y="43949"/>
                  </a:lnTo>
                  <a:lnTo>
                    <a:pt x="14324" y="79227"/>
                  </a:lnTo>
                  <a:lnTo>
                    <a:pt x="16421" y="84717"/>
                  </a:lnTo>
                  <a:lnTo>
                    <a:pt x="19205" y="89803"/>
                  </a:lnTo>
                  <a:lnTo>
                    <a:pt x="20442" y="94709"/>
                  </a:lnTo>
                  <a:lnTo>
                    <a:pt x="22359" y="96335"/>
                  </a:lnTo>
                  <a:lnTo>
                    <a:pt x="31849" y="98623"/>
                  </a:lnTo>
                  <a:lnTo>
                    <a:pt x="37438" y="99159"/>
                  </a:lnTo>
                  <a:lnTo>
                    <a:pt x="42568" y="97280"/>
                  </a:lnTo>
                  <a:lnTo>
                    <a:pt x="52330" y="89606"/>
                  </a:lnTo>
                  <a:lnTo>
                    <a:pt x="59514" y="78990"/>
                  </a:lnTo>
                  <a:lnTo>
                    <a:pt x="76596" y="43963"/>
                  </a:lnTo>
                  <a:lnTo>
                    <a:pt x="78465" y="19706"/>
                  </a:lnTo>
                  <a:lnTo>
                    <a:pt x="76413" y="14342"/>
                  </a:lnTo>
                  <a:lnTo>
                    <a:pt x="73649" y="9313"/>
                  </a:lnTo>
                  <a:lnTo>
                    <a:pt x="72421" y="4431"/>
                  </a:lnTo>
                  <a:lnTo>
                    <a:pt x="71300" y="2813"/>
                  </a:lnTo>
                  <a:lnTo>
                    <a:pt x="69758" y="1733"/>
                  </a:lnTo>
                  <a:lnTo>
                    <a:pt x="65135" y="534"/>
                  </a:lnTo>
                  <a:lnTo>
                    <a:pt x="57789" y="0"/>
                  </a:lnTo>
                  <a:lnTo>
                    <a:pt x="51348" y="1880"/>
                  </a:lnTo>
                  <a:lnTo>
                    <a:pt x="16254" y="21065"/>
                  </a:lnTo>
                  <a:lnTo>
                    <a:pt x="0" y="352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3" name="SMARTInkShape-1489"/>
            <p:cNvSpPr/>
            <p:nvPr/>
          </p:nvSpPr>
          <p:spPr>
            <a:xfrm>
              <a:off x="7629525" y="4708139"/>
              <a:ext cx="78164" cy="221050"/>
            </a:xfrm>
            <a:custGeom>
              <a:avLst/>
              <a:gdLst/>
              <a:ahLst/>
              <a:cxnLst/>
              <a:rect l="0" t="0" r="0" b="0"/>
              <a:pathLst>
                <a:path w="78164" h="221050">
                  <a:moveTo>
                    <a:pt x="14288" y="21024"/>
                  </a:moveTo>
                  <a:lnTo>
                    <a:pt x="14288" y="17231"/>
                  </a:lnTo>
                  <a:lnTo>
                    <a:pt x="16404" y="13253"/>
                  </a:lnTo>
                  <a:lnTo>
                    <a:pt x="24230" y="4231"/>
                  </a:lnTo>
                  <a:lnTo>
                    <a:pt x="28761" y="1654"/>
                  </a:lnTo>
                  <a:lnTo>
                    <a:pt x="38136" y="0"/>
                  </a:lnTo>
                  <a:lnTo>
                    <a:pt x="39712" y="658"/>
                  </a:lnTo>
                  <a:lnTo>
                    <a:pt x="40762" y="1890"/>
                  </a:lnTo>
                  <a:lnTo>
                    <a:pt x="41462" y="3505"/>
                  </a:lnTo>
                  <a:lnTo>
                    <a:pt x="40123" y="9534"/>
                  </a:lnTo>
                  <a:lnTo>
                    <a:pt x="34907" y="19736"/>
                  </a:lnTo>
                  <a:lnTo>
                    <a:pt x="32796" y="22546"/>
                  </a:lnTo>
                  <a:lnTo>
                    <a:pt x="30451" y="29902"/>
                  </a:lnTo>
                  <a:lnTo>
                    <a:pt x="28615" y="37670"/>
                  </a:lnTo>
                  <a:lnTo>
                    <a:pt x="23085" y="49124"/>
                  </a:lnTo>
                  <a:lnTo>
                    <a:pt x="21460" y="67252"/>
                  </a:lnTo>
                  <a:lnTo>
                    <a:pt x="23037" y="68511"/>
                  </a:lnTo>
                  <a:lnTo>
                    <a:pt x="34860" y="70532"/>
                  </a:lnTo>
                  <a:lnTo>
                    <a:pt x="45074" y="70931"/>
                  </a:lnTo>
                  <a:lnTo>
                    <a:pt x="49931" y="73103"/>
                  </a:lnTo>
                  <a:lnTo>
                    <a:pt x="73817" y="94878"/>
                  </a:lnTo>
                  <a:lnTo>
                    <a:pt x="76464" y="101738"/>
                  </a:lnTo>
                  <a:lnTo>
                    <a:pt x="78163" y="119076"/>
                  </a:lnTo>
                  <a:lnTo>
                    <a:pt x="68602" y="151059"/>
                  </a:lnTo>
                  <a:lnTo>
                    <a:pt x="48578" y="182658"/>
                  </a:lnTo>
                  <a:lnTo>
                    <a:pt x="32586" y="201147"/>
                  </a:lnTo>
                  <a:lnTo>
                    <a:pt x="10400" y="217590"/>
                  </a:lnTo>
                  <a:lnTo>
                    <a:pt x="0" y="221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4" name="SMARTInkShape-1490"/>
            <p:cNvSpPr/>
            <p:nvPr/>
          </p:nvSpPr>
          <p:spPr>
            <a:xfrm>
              <a:off x="6143625" y="5329264"/>
              <a:ext cx="385764" cy="49982"/>
            </a:xfrm>
            <a:custGeom>
              <a:avLst/>
              <a:gdLst/>
              <a:ahLst/>
              <a:cxnLst/>
              <a:rect l="0" t="0" r="0" b="0"/>
              <a:pathLst>
                <a:path w="385764" h="49982">
                  <a:moveTo>
                    <a:pt x="0" y="21406"/>
                  </a:moveTo>
                  <a:lnTo>
                    <a:pt x="3792" y="17613"/>
                  </a:lnTo>
                  <a:lnTo>
                    <a:pt x="5654" y="13634"/>
                  </a:lnTo>
                  <a:lnTo>
                    <a:pt x="6152" y="11462"/>
                  </a:lnTo>
                  <a:lnTo>
                    <a:pt x="7276" y="10014"/>
                  </a:lnTo>
                  <a:lnTo>
                    <a:pt x="21916" y="1514"/>
                  </a:lnTo>
                  <a:lnTo>
                    <a:pt x="51403" y="0"/>
                  </a:lnTo>
                  <a:lnTo>
                    <a:pt x="76274" y="770"/>
                  </a:lnTo>
                  <a:lnTo>
                    <a:pt x="97954" y="6124"/>
                  </a:lnTo>
                  <a:lnTo>
                    <a:pt x="131781" y="7853"/>
                  </a:lnTo>
                  <a:lnTo>
                    <a:pt x="166027" y="13594"/>
                  </a:lnTo>
                  <a:lnTo>
                    <a:pt x="195998" y="14997"/>
                  </a:lnTo>
                  <a:lnTo>
                    <a:pt x="231108" y="21531"/>
                  </a:lnTo>
                  <a:lnTo>
                    <a:pt x="265980" y="28622"/>
                  </a:lnTo>
                  <a:lnTo>
                    <a:pt x="300120" y="35761"/>
                  </a:lnTo>
                  <a:lnTo>
                    <a:pt x="329967" y="42352"/>
                  </a:lnTo>
                  <a:lnTo>
                    <a:pt x="338741" y="43415"/>
                  </a:lnTo>
                  <a:lnTo>
                    <a:pt x="361855" y="49299"/>
                  </a:lnTo>
                  <a:lnTo>
                    <a:pt x="385763" y="499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0" name="SMARTInkShape-Group160"/>
          <p:cNvGrpSpPr/>
          <p:nvPr/>
        </p:nvGrpSpPr>
        <p:grpSpPr>
          <a:xfrm>
            <a:off x="6193630" y="5222080"/>
            <a:ext cx="1439779" cy="828676"/>
            <a:chOff x="6193630" y="5222080"/>
            <a:chExt cx="1439779" cy="828676"/>
          </a:xfrm>
        </p:grpSpPr>
        <p:sp>
          <p:nvSpPr>
            <p:cNvPr id="1656" name="SMARTInkShape-1491"/>
            <p:cNvSpPr/>
            <p:nvPr/>
          </p:nvSpPr>
          <p:spPr>
            <a:xfrm>
              <a:off x="6750880" y="5264945"/>
              <a:ext cx="71069" cy="185736"/>
            </a:xfrm>
            <a:custGeom>
              <a:avLst/>
              <a:gdLst/>
              <a:ahLst/>
              <a:cxnLst/>
              <a:rect l="0" t="0" r="0" b="0"/>
              <a:pathLst>
                <a:path w="71069" h="185736">
                  <a:moveTo>
                    <a:pt x="42826" y="0"/>
                  </a:moveTo>
                  <a:lnTo>
                    <a:pt x="39033" y="3791"/>
                  </a:lnTo>
                  <a:lnTo>
                    <a:pt x="37172" y="7770"/>
                  </a:lnTo>
                  <a:lnTo>
                    <a:pt x="25827" y="39942"/>
                  </a:lnTo>
                  <a:lnTo>
                    <a:pt x="11841" y="75159"/>
                  </a:lnTo>
                  <a:lnTo>
                    <a:pt x="2077" y="92103"/>
                  </a:lnTo>
                  <a:lnTo>
                    <a:pt x="87" y="99548"/>
                  </a:lnTo>
                  <a:lnTo>
                    <a:pt x="0" y="96082"/>
                  </a:lnTo>
                  <a:lnTo>
                    <a:pt x="782" y="95010"/>
                  </a:lnTo>
                  <a:lnTo>
                    <a:pt x="3767" y="93820"/>
                  </a:lnTo>
                  <a:lnTo>
                    <a:pt x="7739" y="89057"/>
                  </a:lnTo>
                  <a:lnTo>
                    <a:pt x="12151" y="83237"/>
                  </a:lnTo>
                  <a:lnTo>
                    <a:pt x="34103" y="67310"/>
                  </a:lnTo>
                  <a:lnTo>
                    <a:pt x="54071" y="64558"/>
                  </a:lnTo>
                  <a:lnTo>
                    <a:pt x="59200" y="64410"/>
                  </a:lnTo>
                  <a:lnTo>
                    <a:pt x="60886" y="65165"/>
                  </a:lnTo>
                  <a:lnTo>
                    <a:pt x="62010" y="66461"/>
                  </a:lnTo>
                  <a:lnTo>
                    <a:pt x="64052" y="70019"/>
                  </a:lnTo>
                  <a:lnTo>
                    <a:pt x="68871" y="76484"/>
                  </a:lnTo>
                  <a:lnTo>
                    <a:pt x="70277" y="81088"/>
                  </a:lnTo>
                  <a:lnTo>
                    <a:pt x="71068" y="91935"/>
                  </a:lnTo>
                  <a:lnTo>
                    <a:pt x="67510" y="105203"/>
                  </a:lnTo>
                  <a:lnTo>
                    <a:pt x="52263" y="138136"/>
                  </a:lnTo>
                  <a:lnTo>
                    <a:pt x="32308" y="173706"/>
                  </a:lnTo>
                  <a:lnTo>
                    <a:pt x="21395" y="185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7" name="SMARTInkShape-1492"/>
            <p:cNvSpPr/>
            <p:nvPr/>
          </p:nvSpPr>
          <p:spPr>
            <a:xfrm>
              <a:off x="6829425" y="5357813"/>
              <a:ext cx="1" cy="78583"/>
            </a:xfrm>
            <a:custGeom>
              <a:avLst/>
              <a:gdLst/>
              <a:ahLst/>
              <a:cxnLst/>
              <a:rect l="0" t="0" r="0" b="0"/>
              <a:pathLst>
                <a:path w="1" h="78583">
                  <a:moveTo>
                    <a:pt x="0" y="0"/>
                  </a:moveTo>
                  <a:lnTo>
                    <a:pt x="0" y="31921"/>
                  </a:lnTo>
                  <a:lnTo>
                    <a:pt x="0" y="65301"/>
                  </a:lnTo>
                  <a:lnTo>
                    <a:pt x="0" y="78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8" name="SMARTInkShape-1493"/>
            <p:cNvSpPr/>
            <p:nvPr/>
          </p:nvSpPr>
          <p:spPr>
            <a:xfrm>
              <a:off x="6807994" y="5300663"/>
              <a:ext cx="14288" cy="1"/>
            </a:xfrm>
            <a:custGeom>
              <a:avLst/>
              <a:gdLst/>
              <a:ahLst/>
              <a:cxnLst/>
              <a:rect l="0" t="0" r="0" b="0"/>
              <a:pathLst>
                <a:path w="14288" h="1">
                  <a:moveTo>
                    <a:pt x="14287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9" name="SMARTInkShape-1494"/>
            <p:cNvSpPr/>
            <p:nvPr/>
          </p:nvSpPr>
          <p:spPr>
            <a:xfrm>
              <a:off x="6886575" y="5350670"/>
              <a:ext cx="50007" cy="107156"/>
            </a:xfrm>
            <a:custGeom>
              <a:avLst/>
              <a:gdLst/>
              <a:ahLst/>
              <a:cxnLst/>
              <a:rect l="0" t="0" r="0" b="0"/>
              <a:pathLst>
                <a:path w="50007" h="107156">
                  <a:moveTo>
                    <a:pt x="0" y="0"/>
                  </a:moveTo>
                  <a:lnTo>
                    <a:pt x="0" y="31316"/>
                  </a:lnTo>
                  <a:lnTo>
                    <a:pt x="0" y="65729"/>
                  </a:lnTo>
                  <a:lnTo>
                    <a:pt x="0" y="68105"/>
                  </a:lnTo>
                  <a:lnTo>
                    <a:pt x="0" y="60695"/>
                  </a:lnTo>
                  <a:lnTo>
                    <a:pt x="2117" y="56608"/>
                  </a:lnTo>
                  <a:lnTo>
                    <a:pt x="4910" y="52146"/>
                  </a:lnTo>
                  <a:lnTo>
                    <a:pt x="6703" y="42814"/>
                  </a:lnTo>
                  <a:lnTo>
                    <a:pt x="6849" y="40449"/>
                  </a:lnTo>
                  <a:lnTo>
                    <a:pt x="9130" y="35704"/>
                  </a:lnTo>
                  <a:lnTo>
                    <a:pt x="18517" y="23810"/>
                  </a:lnTo>
                  <a:lnTo>
                    <a:pt x="20136" y="19048"/>
                  </a:lnTo>
                  <a:lnTo>
                    <a:pt x="21361" y="17460"/>
                  </a:lnTo>
                  <a:lnTo>
                    <a:pt x="24840" y="15697"/>
                  </a:lnTo>
                  <a:lnTo>
                    <a:pt x="31261" y="14704"/>
                  </a:lnTo>
                  <a:lnTo>
                    <a:pt x="35854" y="16589"/>
                  </a:lnTo>
                  <a:lnTo>
                    <a:pt x="41478" y="20473"/>
                  </a:lnTo>
                  <a:lnTo>
                    <a:pt x="49320" y="55564"/>
                  </a:lnTo>
                  <a:lnTo>
                    <a:pt x="49966" y="90449"/>
                  </a:lnTo>
                  <a:lnTo>
                    <a:pt x="50006" y="107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0" name="SMARTInkShape-1495"/>
            <p:cNvSpPr/>
            <p:nvPr/>
          </p:nvSpPr>
          <p:spPr>
            <a:xfrm>
              <a:off x="7008019" y="5350670"/>
              <a:ext cx="67962" cy="256425"/>
            </a:xfrm>
            <a:custGeom>
              <a:avLst/>
              <a:gdLst/>
              <a:ahLst/>
              <a:cxnLst/>
              <a:rect l="0" t="0" r="0" b="0"/>
              <a:pathLst>
                <a:path w="67962" h="256425">
                  <a:moveTo>
                    <a:pt x="28575" y="0"/>
                  </a:moveTo>
                  <a:lnTo>
                    <a:pt x="23665" y="11405"/>
                  </a:lnTo>
                  <a:lnTo>
                    <a:pt x="17933" y="33584"/>
                  </a:lnTo>
                  <a:lnTo>
                    <a:pt x="6996" y="55064"/>
                  </a:lnTo>
                  <a:lnTo>
                    <a:pt x="409" y="63752"/>
                  </a:lnTo>
                  <a:lnTo>
                    <a:pt x="3913" y="60340"/>
                  </a:lnTo>
                  <a:lnTo>
                    <a:pt x="5708" y="56450"/>
                  </a:lnTo>
                  <a:lnTo>
                    <a:pt x="6187" y="54302"/>
                  </a:lnTo>
                  <a:lnTo>
                    <a:pt x="10653" y="47486"/>
                  </a:lnTo>
                  <a:lnTo>
                    <a:pt x="17003" y="40439"/>
                  </a:lnTo>
                  <a:lnTo>
                    <a:pt x="21580" y="37816"/>
                  </a:lnTo>
                  <a:lnTo>
                    <a:pt x="23911" y="37117"/>
                  </a:lnTo>
                  <a:lnTo>
                    <a:pt x="25466" y="37444"/>
                  </a:lnTo>
                  <a:lnTo>
                    <a:pt x="26502" y="38456"/>
                  </a:lnTo>
                  <a:lnTo>
                    <a:pt x="27193" y="39923"/>
                  </a:lnTo>
                  <a:lnTo>
                    <a:pt x="54631" y="74593"/>
                  </a:lnTo>
                  <a:lnTo>
                    <a:pt x="61078" y="88334"/>
                  </a:lnTo>
                  <a:lnTo>
                    <a:pt x="66222" y="121456"/>
                  </a:lnTo>
                  <a:lnTo>
                    <a:pt x="67961" y="126214"/>
                  </a:lnTo>
                  <a:lnTo>
                    <a:pt x="67775" y="137852"/>
                  </a:lnTo>
                  <a:lnTo>
                    <a:pt x="64599" y="173125"/>
                  </a:lnTo>
                  <a:lnTo>
                    <a:pt x="63635" y="185687"/>
                  </a:lnTo>
                  <a:lnTo>
                    <a:pt x="49828" y="221312"/>
                  </a:lnTo>
                  <a:lnTo>
                    <a:pt x="33326" y="248634"/>
                  </a:lnTo>
                  <a:lnTo>
                    <a:pt x="30155" y="251480"/>
                  </a:lnTo>
                  <a:lnTo>
                    <a:pt x="22398" y="254644"/>
                  </a:lnTo>
                  <a:lnTo>
                    <a:pt x="12898" y="256424"/>
                  </a:lnTo>
                  <a:lnTo>
                    <a:pt x="10980" y="255880"/>
                  </a:lnTo>
                  <a:lnTo>
                    <a:pt x="9701" y="254724"/>
                  </a:lnTo>
                  <a:lnTo>
                    <a:pt x="8849" y="253159"/>
                  </a:lnTo>
                  <a:lnTo>
                    <a:pt x="7486" y="252116"/>
                  </a:lnTo>
                  <a:lnTo>
                    <a:pt x="0" y="2500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1" name="SMARTInkShape-1496"/>
            <p:cNvSpPr/>
            <p:nvPr/>
          </p:nvSpPr>
          <p:spPr>
            <a:xfrm>
              <a:off x="6593681" y="5222080"/>
              <a:ext cx="114301" cy="185702"/>
            </a:xfrm>
            <a:custGeom>
              <a:avLst/>
              <a:gdLst/>
              <a:ahLst/>
              <a:cxnLst/>
              <a:rect l="0" t="0" r="0" b="0"/>
              <a:pathLst>
                <a:path w="114301" h="185702">
                  <a:moveTo>
                    <a:pt x="0" y="0"/>
                  </a:moveTo>
                  <a:lnTo>
                    <a:pt x="0" y="13002"/>
                  </a:lnTo>
                  <a:lnTo>
                    <a:pt x="4910" y="19738"/>
                  </a:lnTo>
                  <a:lnTo>
                    <a:pt x="6482" y="26398"/>
                  </a:lnTo>
                  <a:lnTo>
                    <a:pt x="7921" y="48425"/>
                  </a:lnTo>
                  <a:lnTo>
                    <a:pt x="12795" y="64924"/>
                  </a:lnTo>
                  <a:lnTo>
                    <a:pt x="13992" y="83469"/>
                  </a:lnTo>
                  <a:lnTo>
                    <a:pt x="7789" y="116689"/>
                  </a:lnTo>
                  <a:lnTo>
                    <a:pt x="8128" y="130972"/>
                  </a:lnTo>
                  <a:lnTo>
                    <a:pt x="14001" y="165278"/>
                  </a:lnTo>
                  <a:lnTo>
                    <a:pt x="14202" y="173415"/>
                  </a:lnTo>
                  <a:lnTo>
                    <a:pt x="16367" y="178410"/>
                  </a:lnTo>
                  <a:lnTo>
                    <a:pt x="18055" y="180852"/>
                  </a:lnTo>
                  <a:lnTo>
                    <a:pt x="22048" y="183568"/>
                  </a:lnTo>
                  <a:lnTo>
                    <a:pt x="28509" y="185453"/>
                  </a:lnTo>
                  <a:lnTo>
                    <a:pt x="38405" y="185701"/>
                  </a:lnTo>
                  <a:lnTo>
                    <a:pt x="42998" y="183605"/>
                  </a:lnTo>
                  <a:lnTo>
                    <a:pt x="45335" y="181935"/>
                  </a:lnTo>
                  <a:lnTo>
                    <a:pt x="57162" y="163493"/>
                  </a:lnTo>
                  <a:lnTo>
                    <a:pt x="73820" y="130922"/>
                  </a:lnTo>
                  <a:lnTo>
                    <a:pt x="83212" y="97629"/>
                  </a:lnTo>
                  <a:lnTo>
                    <a:pt x="91778" y="63325"/>
                  </a:lnTo>
                  <a:lnTo>
                    <a:pt x="92546" y="55188"/>
                  </a:lnTo>
                  <a:lnTo>
                    <a:pt x="93447" y="53462"/>
                  </a:lnTo>
                  <a:lnTo>
                    <a:pt x="94842" y="52310"/>
                  </a:lnTo>
                  <a:lnTo>
                    <a:pt x="96565" y="51542"/>
                  </a:lnTo>
                  <a:lnTo>
                    <a:pt x="97714" y="51825"/>
                  </a:lnTo>
                  <a:lnTo>
                    <a:pt x="98480" y="52807"/>
                  </a:lnTo>
                  <a:lnTo>
                    <a:pt x="99331" y="56014"/>
                  </a:lnTo>
                  <a:lnTo>
                    <a:pt x="99710" y="60085"/>
                  </a:lnTo>
                  <a:lnTo>
                    <a:pt x="93835" y="91396"/>
                  </a:lnTo>
                  <a:lnTo>
                    <a:pt x="92954" y="125660"/>
                  </a:lnTo>
                  <a:lnTo>
                    <a:pt x="93667" y="158719"/>
                  </a:lnTo>
                  <a:lnTo>
                    <a:pt x="99021" y="169618"/>
                  </a:lnTo>
                  <a:lnTo>
                    <a:pt x="103512" y="174701"/>
                  </a:lnTo>
                  <a:lnTo>
                    <a:pt x="107653" y="176864"/>
                  </a:lnTo>
                  <a:lnTo>
                    <a:pt x="114300" y="1785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2" name="SMARTInkShape-1497"/>
            <p:cNvSpPr/>
            <p:nvPr/>
          </p:nvSpPr>
          <p:spPr>
            <a:xfrm>
              <a:off x="7208372" y="5222080"/>
              <a:ext cx="27953" cy="242891"/>
            </a:xfrm>
            <a:custGeom>
              <a:avLst/>
              <a:gdLst/>
              <a:ahLst/>
              <a:cxnLst/>
              <a:rect l="0" t="0" r="0" b="0"/>
              <a:pathLst>
                <a:path w="27953" h="242891">
                  <a:moveTo>
                    <a:pt x="21103" y="0"/>
                  </a:moveTo>
                  <a:lnTo>
                    <a:pt x="24896" y="3793"/>
                  </a:lnTo>
                  <a:lnTo>
                    <a:pt x="26758" y="9888"/>
                  </a:lnTo>
                  <a:lnTo>
                    <a:pt x="27952" y="26737"/>
                  </a:lnTo>
                  <a:lnTo>
                    <a:pt x="22554" y="59967"/>
                  </a:lnTo>
                  <a:lnTo>
                    <a:pt x="21390" y="92015"/>
                  </a:lnTo>
                  <a:lnTo>
                    <a:pt x="15456" y="126980"/>
                  </a:lnTo>
                  <a:lnTo>
                    <a:pt x="8757" y="162343"/>
                  </a:lnTo>
                  <a:lnTo>
                    <a:pt x="3407" y="192494"/>
                  </a:lnTo>
                  <a:lnTo>
                    <a:pt x="0" y="225768"/>
                  </a:lnTo>
                  <a:lnTo>
                    <a:pt x="1934" y="233427"/>
                  </a:lnTo>
                  <a:lnTo>
                    <a:pt x="13959" y="242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3" name="SMARTInkShape-1498"/>
            <p:cNvSpPr/>
            <p:nvPr/>
          </p:nvSpPr>
          <p:spPr>
            <a:xfrm>
              <a:off x="7293859" y="5347615"/>
              <a:ext cx="49880" cy="110085"/>
            </a:xfrm>
            <a:custGeom>
              <a:avLst/>
              <a:gdLst/>
              <a:ahLst/>
              <a:cxnLst/>
              <a:rect l="0" t="0" r="0" b="0"/>
              <a:pathLst>
                <a:path w="49880" h="110085">
                  <a:moveTo>
                    <a:pt x="14197" y="38773"/>
                  </a:moveTo>
                  <a:lnTo>
                    <a:pt x="10404" y="42565"/>
                  </a:lnTo>
                  <a:lnTo>
                    <a:pt x="8543" y="46543"/>
                  </a:lnTo>
                  <a:lnTo>
                    <a:pt x="5068" y="65913"/>
                  </a:lnTo>
                  <a:lnTo>
                    <a:pt x="3348" y="68772"/>
                  </a:lnTo>
                  <a:lnTo>
                    <a:pt x="590" y="83974"/>
                  </a:lnTo>
                  <a:lnTo>
                    <a:pt x="0" y="97984"/>
                  </a:lnTo>
                  <a:lnTo>
                    <a:pt x="2066" y="102924"/>
                  </a:lnTo>
                  <a:lnTo>
                    <a:pt x="6069" y="108771"/>
                  </a:lnTo>
                  <a:lnTo>
                    <a:pt x="8732" y="109571"/>
                  </a:lnTo>
                  <a:lnTo>
                    <a:pt x="13117" y="110084"/>
                  </a:lnTo>
                  <a:lnTo>
                    <a:pt x="24597" y="98779"/>
                  </a:lnTo>
                  <a:lnTo>
                    <a:pt x="35331" y="79141"/>
                  </a:lnTo>
                  <a:lnTo>
                    <a:pt x="45095" y="48775"/>
                  </a:lnTo>
                  <a:lnTo>
                    <a:pt x="49634" y="13965"/>
                  </a:lnTo>
                  <a:lnTo>
                    <a:pt x="49879" y="855"/>
                  </a:lnTo>
                  <a:lnTo>
                    <a:pt x="48304" y="0"/>
                  </a:lnTo>
                  <a:lnTo>
                    <a:pt x="28485" y="30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4" name="SMARTInkShape-1499"/>
            <p:cNvSpPr/>
            <p:nvPr/>
          </p:nvSpPr>
          <p:spPr>
            <a:xfrm>
              <a:off x="7365304" y="5323594"/>
              <a:ext cx="71321" cy="238011"/>
            </a:xfrm>
            <a:custGeom>
              <a:avLst/>
              <a:gdLst/>
              <a:ahLst/>
              <a:cxnLst/>
              <a:rect l="0" t="0" r="0" b="0"/>
              <a:pathLst>
                <a:path w="71321" h="238011">
                  <a:moveTo>
                    <a:pt x="28477" y="5644"/>
                  </a:moveTo>
                  <a:lnTo>
                    <a:pt x="28477" y="13228"/>
                  </a:lnTo>
                  <a:lnTo>
                    <a:pt x="26360" y="19069"/>
                  </a:lnTo>
                  <a:lnTo>
                    <a:pt x="24684" y="21737"/>
                  </a:lnTo>
                  <a:lnTo>
                    <a:pt x="14670" y="56561"/>
                  </a:lnTo>
                  <a:lnTo>
                    <a:pt x="14403" y="59230"/>
                  </a:lnTo>
                  <a:lnTo>
                    <a:pt x="14198" y="48251"/>
                  </a:lnTo>
                  <a:lnTo>
                    <a:pt x="16310" y="42308"/>
                  </a:lnTo>
                  <a:lnTo>
                    <a:pt x="19100" y="37020"/>
                  </a:lnTo>
                  <a:lnTo>
                    <a:pt x="28551" y="8698"/>
                  </a:lnTo>
                  <a:lnTo>
                    <a:pt x="34533" y="0"/>
                  </a:lnTo>
                  <a:lnTo>
                    <a:pt x="35689" y="293"/>
                  </a:lnTo>
                  <a:lnTo>
                    <a:pt x="41676" y="4782"/>
                  </a:lnTo>
                  <a:lnTo>
                    <a:pt x="54886" y="27434"/>
                  </a:lnTo>
                  <a:lnTo>
                    <a:pt x="62122" y="60983"/>
                  </a:lnTo>
                  <a:lnTo>
                    <a:pt x="65698" y="81572"/>
                  </a:lnTo>
                  <a:lnTo>
                    <a:pt x="69669" y="99843"/>
                  </a:lnTo>
                  <a:lnTo>
                    <a:pt x="71120" y="129497"/>
                  </a:lnTo>
                  <a:lnTo>
                    <a:pt x="71320" y="164458"/>
                  </a:lnTo>
                  <a:lnTo>
                    <a:pt x="69219" y="186210"/>
                  </a:lnTo>
                  <a:lnTo>
                    <a:pt x="63567" y="202019"/>
                  </a:lnTo>
                  <a:lnTo>
                    <a:pt x="59948" y="209603"/>
                  </a:lnTo>
                  <a:lnTo>
                    <a:pt x="57116" y="222004"/>
                  </a:lnTo>
                  <a:lnTo>
                    <a:pt x="53641" y="228274"/>
                  </a:lnTo>
                  <a:lnTo>
                    <a:pt x="49450" y="231591"/>
                  </a:lnTo>
                  <a:lnTo>
                    <a:pt x="44943" y="233858"/>
                  </a:lnTo>
                  <a:lnTo>
                    <a:pt x="40293" y="237512"/>
                  </a:lnTo>
                  <a:lnTo>
                    <a:pt x="37942" y="238010"/>
                  </a:lnTo>
                  <a:lnTo>
                    <a:pt x="35581" y="237549"/>
                  </a:lnTo>
                  <a:lnTo>
                    <a:pt x="29880" y="234896"/>
                  </a:lnTo>
                  <a:lnTo>
                    <a:pt x="25101" y="234437"/>
                  </a:lnTo>
                  <a:lnTo>
                    <a:pt x="20891" y="232213"/>
                  </a:lnTo>
                  <a:lnTo>
                    <a:pt x="16374" y="229372"/>
                  </a:lnTo>
                  <a:lnTo>
                    <a:pt x="11722" y="228110"/>
                  </a:lnTo>
                  <a:lnTo>
                    <a:pt x="10163" y="226980"/>
                  </a:lnTo>
                  <a:lnTo>
                    <a:pt x="9124" y="225432"/>
                  </a:lnTo>
                  <a:lnTo>
                    <a:pt x="7175" y="221596"/>
                  </a:lnTo>
                  <a:lnTo>
                    <a:pt x="2411" y="214974"/>
                  </a:lnTo>
                  <a:lnTo>
                    <a:pt x="645" y="207985"/>
                  </a:lnTo>
                  <a:lnTo>
                    <a:pt x="0" y="196135"/>
                  </a:lnTo>
                  <a:lnTo>
                    <a:pt x="2063" y="191377"/>
                  </a:lnTo>
                  <a:lnTo>
                    <a:pt x="14190" y="1699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5" name="SMARTInkShape-1500"/>
            <p:cNvSpPr/>
            <p:nvPr/>
          </p:nvSpPr>
          <p:spPr>
            <a:xfrm>
              <a:off x="7487731" y="5329238"/>
              <a:ext cx="59444" cy="84304"/>
            </a:xfrm>
            <a:custGeom>
              <a:avLst/>
              <a:gdLst/>
              <a:ahLst/>
              <a:cxnLst/>
              <a:rect l="0" t="0" r="0" b="0"/>
              <a:pathLst>
                <a:path w="59444" h="84304">
                  <a:moveTo>
                    <a:pt x="13207" y="0"/>
                  </a:moveTo>
                  <a:lnTo>
                    <a:pt x="13207" y="3792"/>
                  </a:lnTo>
                  <a:lnTo>
                    <a:pt x="11090" y="7770"/>
                  </a:lnTo>
                  <a:lnTo>
                    <a:pt x="9414" y="9942"/>
                  </a:lnTo>
                  <a:lnTo>
                    <a:pt x="7552" y="16590"/>
                  </a:lnTo>
                  <a:lnTo>
                    <a:pt x="4388" y="29257"/>
                  </a:lnTo>
                  <a:lnTo>
                    <a:pt x="539" y="43064"/>
                  </a:lnTo>
                  <a:lnTo>
                    <a:pt x="0" y="47759"/>
                  </a:lnTo>
                  <a:lnTo>
                    <a:pt x="1516" y="55093"/>
                  </a:lnTo>
                  <a:lnTo>
                    <a:pt x="4716" y="63684"/>
                  </a:lnTo>
                  <a:lnTo>
                    <a:pt x="6679" y="76119"/>
                  </a:lnTo>
                  <a:lnTo>
                    <a:pt x="12190" y="84303"/>
                  </a:lnTo>
                  <a:lnTo>
                    <a:pt x="13323" y="83984"/>
                  </a:lnTo>
                  <a:lnTo>
                    <a:pt x="18709" y="80534"/>
                  </a:lnTo>
                  <a:lnTo>
                    <a:pt x="25332" y="78366"/>
                  </a:lnTo>
                  <a:lnTo>
                    <a:pt x="37048" y="68714"/>
                  </a:lnTo>
                  <a:lnTo>
                    <a:pt x="52896" y="45885"/>
                  </a:lnTo>
                  <a:lnTo>
                    <a:pt x="59443" y="25837"/>
                  </a:lnTo>
                  <a:lnTo>
                    <a:pt x="59112" y="20399"/>
                  </a:lnTo>
                  <a:lnTo>
                    <a:pt x="50580" y="2999"/>
                  </a:lnTo>
                  <a:lnTo>
                    <a:pt x="49235" y="1999"/>
                  </a:lnTo>
                  <a:lnTo>
                    <a:pt x="45623" y="889"/>
                  </a:lnTo>
                  <a:lnTo>
                    <a:pt x="274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6" name="SMARTInkShape-1501"/>
            <p:cNvSpPr/>
            <p:nvPr/>
          </p:nvSpPr>
          <p:spPr>
            <a:xfrm>
              <a:off x="7586689" y="5236370"/>
              <a:ext cx="46720" cy="200026"/>
            </a:xfrm>
            <a:custGeom>
              <a:avLst/>
              <a:gdLst/>
              <a:ahLst/>
              <a:cxnLst/>
              <a:rect l="0" t="0" r="0" b="0"/>
              <a:pathLst>
                <a:path w="46720" h="200026">
                  <a:moveTo>
                    <a:pt x="14261" y="0"/>
                  </a:moveTo>
                  <a:lnTo>
                    <a:pt x="10468" y="3791"/>
                  </a:lnTo>
                  <a:lnTo>
                    <a:pt x="8606" y="7770"/>
                  </a:lnTo>
                  <a:lnTo>
                    <a:pt x="1502" y="40947"/>
                  </a:lnTo>
                  <a:lnTo>
                    <a:pt x="0" y="69698"/>
                  </a:lnTo>
                  <a:lnTo>
                    <a:pt x="5631" y="78978"/>
                  </a:lnTo>
                  <a:lnTo>
                    <a:pt x="6127" y="81227"/>
                  </a:lnTo>
                  <a:lnTo>
                    <a:pt x="7251" y="82725"/>
                  </a:lnTo>
                  <a:lnTo>
                    <a:pt x="8794" y="83725"/>
                  </a:lnTo>
                  <a:lnTo>
                    <a:pt x="14758" y="85132"/>
                  </a:lnTo>
                  <a:lnTo>
                    <a:pt x="16974" y="85329"/>
                  </a:lnTo>
                  <a:lnTo>
                    <a:pt x="18451" y="86255"/>
                  </a:lnTo>
                  <a:lnTo>
                    <a:pt x="19435" y="87665"/>
                  </a:lnTo>
                  <a:lnTo>
                    <a:pt x="20092" y="89399"/>
                  </a:lnTo>
                  <a:lnTo>
                    <a:pt x="22117" y="90555"/>
                  </a:lnTo>
                  <a:lnTo>
                    <a:pt x="30964" y="92976"/>
                  </a:lnTo>
                  <a:lnTo>
                    <a:pt x="32541" y="94527"/>
                  </a:lnTo>
                  <a:lnTo>
                    <a:pt x="41069" y="107301"/>
                  </a:lnTo>
                  <a:lnTo>
                    <a:pt x="42845" y="111982"/>
                  </a:lnTo>
                  <a:lnTo>
                    <a:pt x="46279" y="116709"/>
                  </a:lnTo>
                  <a:lnTo>
                    <a:pt x="46719" y="119081"/>
                  </a:lnTo>
                  <a:lnTo>
                    <a:pt x="46219" y="121455"/>
                  </a:lnTo>
                  <a:lnTo>
                    <a:pt x="44340" y="127004"/>
                  </a:lnTo>
                  <a:lnTo>
                    <a:pt x="41016" y="143502"/>
                  </a:lnTo>
                  <a:lnTo>
                    <a:pt x="28389" y="169387"/>
                  </a:lnTo>
                  <a:lnTo>
                    <a:pt x="10709" y="191210"/>
                  </a:lnTo>
                  <a:lnTo>
                    <a:pt x="7117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7" name="SMARTInkShape-1502"/>
            <p:cNvSpPr/>
            <p:nvPr/>
          </p:nvSpPr>
          <p:spPr>
            <a:xfrm>
              <a:off x="6193630" y="5622130"/>
              <a:ext cx="135734" cy="100016"/>
            </a:xfrm>
            <a:custGeom>
              <a:avLst/>
              <a:gdLst/>
              <a:ahLst/>
              <a:cxnLst/>
              <a:rect l="0" t="0" r="0" b="0"/>
              <a:pathLst>
                <a:path w="135734" h="100016">
                  <a:moveTo>
                    <a:pt x="0" y="0"/>
                  </a:moveTo>
                  <a:lnTo>
                    <a:pt x="0" y="3793"/>
                  </a:lnTo>
                  <a:lnTo>
                    <a:pt x="795" y="4911"/>
                  </a:lnTo>
                  <a:lnTo>
                    <a:pt x="2118" y="5656"/>
                  </a:lnTo>
                  <a:lnTo>
                    <a:pt x="3793" y="6152"/>
                  </a:lnTo>
                  <a:lnTo>
                    <a:pt x="14474" y="14785"/>
                  </a:lnTo>
                  <a:lnTo>
                    <a:pt x="23604" y="21580"/>
                  </a:lnTo>
                  <a:lnTo>
                    <a:pt x="44737" y="34152"/>
                  </a:lnTo>
                  <a:lnTo>
                    <a:pt x="62454" y="54110"/>
                  </a:lnTo>
                  <a:lnTo>
                    <a:pt x="95161" y="80956"/>
                  </a:lnTo>
                  <a:lnTo>
                    <a:pt x="125888" y="98601"/>
                  </a:lnTo>
                  <a:lnTo>
                    <a:pt x="135733" y="100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8" name="SMARTInkShape-1503"/>
            <p:cNvSpPr/>
            <p:nvPr/>
          </p:nvSpPr>
          <p:spPr>
            <a:xfrm>
              <a:off x="6357938" y="5702250"/>
              <a:ext cx="114301" cy="161321"/>
            </a:xfrm>
            <a:custGeom>
              <a:avLst/>
              <a:gdLst/>
              <a:ahLst/>
              <a:cxnLst/>
              <a:rect l="0" t="0" r="0" b="0"/>
              <a:pathLst>
                <a:path w="114301" h="161321">
                  <a:moveTo>
                    <a:pt x="0" y="34180"/>
                  </a:moveTo>
                  <a:lnTo>
                    <a:pt x="0" y="67973"/>
                  </a:lnTo>
                  <a:lnTo>
                    <a:pt x="0" y="102284"/>
                  </a:lnTo>
                  <a:lnTo>
                    <a:pt x="7275" y="135725"/>
                  </a:lnTo>
                  <a:lnTo>
                    <a:pt x="15923" y="155436"/>
                  </a:lnTo>
                  <a:lnTo>
                    <a:pt x="17760" y="157880"/>
                  </a:lnTo>
                  <a:lnTo>
                    <a:pt x="21916" y="160596"/>
                  </a:lnTo>
                  <a:lnTo>
                    <a:pt x="24134" y="161320"/>
                  </a:lnTo>
                  <a:lnTo>
                    <a:pt x="26409" y="161010"/>
                  </a:lnTo>
                  <a:lnTo>
                    <a:pt x="31052" y="158547"/>
                  </a:lnTo>
                  <a:lnTo>
                    <a:pt x="32608" y="156780"/>
                  </a:lnTo>
                  <a:lnTo>
                    <a:pt x="52475" y="121855"/>
                  </a:lnTo>
                  <a:lnTo>
                    <a:pt x="72833" y="87524"/>
                  </a:lnTo>
                  <a:lnTo>
                    <a:pt x="88019" y="51927"/>
                  </a:lnTo>
                  <a:lnTo>
                    <a:pt x="103976" y="18369"/>
                  </a:lnTo>
                  <a:lnTo>
                    <a:pt x="107008" y="8947"/>
                  </a:lnTo>
                  <a:lnTo>
                    <a:pt x="113183" y="0"/>
                  </a:lnTo>
                  <a:lnTo>
                    <a:pt x="113555" y="281"/>
                  </a:lnTo>
                  <a:lnTo>
                    <a:pt x="114152" y="6436"/>
                  </a:lnTo>
                  <a:lnTo>
                    <a:pt x="113500" y="36095"/>
                  </a:lnTo>
                  <a:lnTo>
                    <a:pt x="108644" y="67368"/>
                  </a:lnTo>
                  <a:lnTo>
                    <a:pt x="107597" y="97725"/>
                  </a:lnTo>
                  <a:lnTo>
                    <a:pt x="107243" y="121257"/>
                  </a:lnTo>
                  <a:lnTo>
                    <a:pt x="114300" y="1341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9" name="SMARTInkShape-1504"/>
            <p:cNvSpPr/>
            <p:nvPr/>
          </p:nvSpPr>
          <p:spPr>
            <a:xfrm>
              <a:off x="6500933" y="5722145"/>
              <a:ext cx="48564" cy="142876"/>
            </a:xfrm>
            <a:custGeom>
              <a:avLst/>
              <a:gdLst/>
              <a:ahLst/>
              <a:cxnLst/>
              <a:rect l="0" t="0" r="0" b="0"/>
              <a:pathLst>
                <a:path w="48564" h="142876">
                  <a:moveTo>
                    <a:pt x="21311" y="0"/>
                  </a:moveTo>
                  <a:lnTo>
                    <a:pt x="21311" y="3791"/>
                  </a:lnTo>
                  <a:lnTo>
                    <a:pt x="9126" y="32904"/>
                  </a:lnTo>
                  <a:lnTo>
                    <a:pt x="151" y="68261"/>
                  </a:lnTo>
                  <a:lnTo>
                    <a:pt x="0" y="70025"/>
                  </a:lnTo>
                  <a:lnTo>
                    <a:pt x="754" y="70496"/>
                  </a:lnTo>
                  <a:lnTo>
                    <a:pt x="3708" y="71018"/>
                  </a:lnTo>
                  <a:lnTo>
                    <a:pt x="7667" y="69133"/>
                  </a:lnTo>
                  <a:lnTo>
                    <a:pt x="12883" y="65249"/>
                  </a:lnTo>
                  <a:lnTo>
                    <a:pt x="19616" y="64482"/>
                  </a:lnTo>
                  <a:lnTo>
                    <a:pt x="23997" y="64375"/>
                  </a:lnTo>
                  <a:lnTo>
                    <a:pt x="28590" y="62213"/>
                  </a:lnTo>
                  <a:lnTo>
                    <a:pt x="34214" y="58149"/>
                  </a:lnTo>
                  <a:lnTo>
                    <a:pt x="35470" y="58610"/>
                  </a:lnTo>
                  <a:lnTo>
                    <a:pt x="38981" y="61238"/>
                  </a:lnTo>
                  <a:lnTo>
                    <a:pt x="45419" y="74765"/>
                  </a:lnTo>
                  <a:lnTo>
                    <a:pt x="48563" y="90061"/>
                  </a:lnTo>
                  <a:lnTo>
                    <a:pt x="47181" y="97706"/>
                  </a:lnTo>
                  <a:lnTo>
                    <a:pt x="44716" y="104543"/>
                  </a:lnTo>
                  <a:lnTo>
                    <a:pt x="35810" y="140098"/>
                  </a:lnTo>
                  <a:lnTo>
                    <a:pt x="35598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0" name="SMARTInkShape-1505"/>
            <p:cNvSpPr/>
            <p:nvPr/>
          </p:nvSpPr>
          <p:spPr>
            <a:xfrm>
              <a:off x="6572251" y="5729288"/>
              <a:ext cx="7144" cy="114301"/>
            </a:xfrm>
            <a:custGeom>
              <a:avLst/>
              <a:gdLst/>
              <a:ahLst/>
              <a:cxnLst/>
              <a:rect l="0" t="0" r="0" b="0"/>
              <a:pathLst>
                <a:path w="7144" h="114301">
                  <a:moveTo>
                    <a:pt x="7143" y="0"/>
                  </a:moveTo>
                  <a:lnTo>
                    <a:pt x="7143" y="9942"/>
                  </a:lnTo>
                  <a:lnTo>
                    <a:pt x="661" y="43312"/>
                  </a:lnTo>
                  <a:lnTo>
                    <a:pt x="57" y="78558"/>
                  </a:lnTo>
                  <a:lnTo>
                    <a:pt x="0" y="112738"/>
                  </a:lnTo>
                  <a:lnTo>
                    <a:pt x="793" y="113258"/>
                  </a:lnTo>
                  <a:lnTo>
                    <a:pt x="7143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1" name="SMARTInkShape-1506"/>
            <p:cNvSpPr/>
            <p:nvPr/>
          </p:nvSpPr>
          <p:spPr>
            <a:xfrm>
              <a:off x="6565106" y="5664995"/>
              <a:ext cx="14289" cy="7144"/>
            </a:xfrm>
            <a:custGeom>
              <a:avLst/>
              <a:gdLst/>
              <a:ahLst/>
              <a:cxnLst/>
              <a:rect l="0" t="0" r="0" b="0"/>
              <a:pathLst>
                <a:path w="14289" h="7144">
                  <a:moveTo>
                    <a:pt x="14288" y="0"/>
                  </a:moveTo>
                  <a:lnTo>
                    <a:pt x="10495" y="0"/>
                  </a:lnTo>
                  <a:lnTo>
                    <a:pt x="0" y="7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2" name="SMARTInkShape-1507"/>
            <p:cNvSpPr/>
            <p:nvPr/>
          </p:nvSpPr>
          <p:spPr>
            <a:xfrm>
              <a:off x="6636544" y="5779295"/>
              <a:ext cx="71438" cy="92869"/>
            </a:xfrm>
            <a:custGeom>
              <a:avLst/>
              <a:gdLst/>
              <a:ahLst/>
              <a:cxnLst/>
              <a:rect l="0" t="0" r="0" b="0"/>
              <a:pathLst>
                <a:path w="71438" h="92869">
                  <a:moveTo>
                    <a:pt x="0" y="0"/>
                  </a:moveTo>
                  <a:lnTo>
                    <a:pt x="0" y="16792"/>
                  </a:lnTo>
                  <a:lnTo>
                    <a:pt x="2117" y="21485"/>
                  </a:lnTo>
                  <a:lnTo>
                    <a:pt x="4910" y="26217"/>
                  </a:lnTo>
                  <a:lnTo>
                    <a:pt x="6702" y="35722"/>
                  </a:lnTo>
                  <a:lnTo>
                    <a:pt x="6849" y="38102"/>
                  </a:lnTo>
                  <a:lnTo>
                    <a:pt x="9129" y="42863"/>
                  </a:lnTo>
                  <a:lnTo>
                    <a:pt x="11995" y="47625"/>
                  </a:lnTo>
                  <a:lnTo>
                    <a:pt x="13986" y="55738"/>
                  </a:lnTo>
                  <a:lnTo>
                    <a:pt x="14279" y="63962"/>
                  </a:lnTo>
                  <a:lnTo>
                    <a:pt x="14287" y="53642"/>
                  </a:lnTo>
                  <a:lnTo>
                    <a:pt x="16404" y="49504"/>
                  </a:lnTo>
                  <a:lnTo>
                    <a:pt x="20438" y="44174"/>
                  </a:lnTo>
                  <a:lnTo>
                    <a:pt x="21235" y="37417"/>
                  </a:lnTo>
                  <a:lnTo>
                    <a:pt x="21344" y="33033"/>
                  </a:lnTo>
                  <a:lnTo>
                    <a:pt x="23509" y="28440"/>
                  </a:lnTo>
                  <a:lnTo>
                    <a:pt x="26323" y="23752"/>
                  </a:lnTo>
                  <a:lnTo>
                    <a:pt x="27574" y="19022"/>
                  </a:lnTo>
                  <a:lnTo>
                    <a:pt x="28702" y="17443"/>
                  </a:lnTo>
                  <a:lnTo>
                    <a:pt x="30247" y="16392"/>
                  </a:lnTo>
                  <a:lnTo>
                    <a:pt x="34080" y="14428"/>
                  </a:lnTo>
                  <a:lnTo>
                    <a:pt x="41549" y="8259"/>
                  </a:lnTo>
                  <a:lnTo>
                    <a:pt x="41986" y="8680"/>
                  </a:lnTo>
                  <a:lnTo>
                    <a:pt x="43396" y="13066"/>
                  </a:lnTo>
                  <a:lnTo>
                    <a:pt x="47695" y="19393"/>
                  </a:lnTo>
                  <a:lnTo>
                    <a:pt x="50115" y="26294"/>
                  </a:lnTo>
                  <a:lnTo>
                    <a:pt x="54713" y="34160"/>
                  </a:lnTo>
                  <a:lnTo>
                    <a:pt x="63206" y="69180"/>
                  </a:lnTo>
                  <a:lnTo>
                    <a:pt x="71437" y="928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3" name="SMARTInkShape-1508"/>
            <p:cNvSpPr/>
            <p:nvPr/>
          </p:nvSpPr>
          <p:spPr>
            <a:xfrm>
              <a:off x="6743700" y="5786438"/>
              <a:ext cx="78563" cy="264318"/>
            </a:xfrm>
            <a:custGeom>
              <a:avLst/>
              <a:gdLst/>
              <a:ahLst/>
              <a:cxnLst/>
              <a:rect l="0" t="0" r="0" b="0"/>
              <a:pathLst>
                <a:path w="78563" h="264318">
                  <a:moveTo>
                    <a:pt x="42863" y="0"/>
                  </a:moveTo>
                  <a:lnTo>
                    <a:pt x="35587" y="31645"/>
                  </a:lnTo>
                  <a:lnTo>
                    <a:pt x="29656" y="64698"/>
                  </a:lnTo>
                  <a:lnTo>
                    <a:pt x="23063" y="100065"/>
                  </a:lnTo>
                  <a:lnTo>
                    <a:pt x="21527" y="130135"/>
                  </a:lnTo>
                  <a:lnTo>
                    <a:pt x="22289" y="132000"/>
                  </a:lnTo>
                  <a:lnTo>
                    <a:pt x="23590" y="133244"/>
                  </a:lnTo>
                  <a:lnTo>
                    <a:pt x="25252" y="134073"/>
                  </a:lnTo>
                  <a:lnTo>
                    <a:pt x="26360" y="133832"/>
                  </a:lnTo>
                  <a:lnTo>
                    <a:pt x="27098" y="132877"/>
                  </a:lnTo>
                  <a:lnTo>
                    <a:pt x="27591" y="131447"/>
                  </a:lnTo>
                  <a:lnTo>
                    <a:pt x="39908" y="111660"/>
                  </a:lnTo>
                  <a:lnTo>
                    <a:pt x="46265" y="94118"/>
                  </a:lnTo>
                  <a:lnTo>
                    <a:pt x="48306" y="91320"/>
                  </a:lnTo>
                  <a:lnTo>
                    <a:pt x="61972" y="81306"/>
                  </a:lnTo>
                  <a:lnTo>
                    <a:pt x="66701" y="79792"/>
                  </a:lnTo>
                  <a:lnTo>
                    <a:pt x="68280" y="80182"/>
                  </a:lnTo>
                  <a:lnTo>
                    <a:pt x="69333" y="81236"/>
                  </a:lnTo>
                  <a:lnTo>
                    <a:pt x="70034" y="82732"/>
                  </a:lnTo>
                  <a:lnTo>
                    <a:pt x="71296" y="83728"/>
                  </a:lnTo>
                  <a:lnTo>
                    <a:pt x="74814" y="84838"/>
                  </a:lnTo>
                  <a:lnTo>
                    <a:pt x="76070" y="86721"/>
                  </a:lnTo>
                  <a:lnTo>
                    <a:pt x="78085" y="99033"/>
                  </a:lnTo>
                  <a:lnTo>
                    <a:pt x="78562" y="132002"/>
                  </a:lnTo>
                  <a:lnTo>
                    <a:pt x="77786" y="166046"/>
                  </a:lnTo>
                  <a:lnTo>
                    <a:pt x="64108" y="199987"/>
                  </a:lnTo>
                  <a:lnTo>
                    <a:pt x="47614" y="233360"/>
                  </a:lnTo>
                  <a:lnTo>
                    <a:pt x="40741" y="240769"/>
                  </a:lnTo>
                  <a:lnTo>
                    <a:pt x="16865" y="261060"/>
                  </a:lnTo>
                  <a:lnTo>
                    <a:pt x="9583" y="263353"/>
                  </a:lnTo>
                  <a:lnTo>
                    <a:pt x="0" y="2643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4" name="SMARTInkShape-1509"/>
            <p:cNvSpPr/>
            <p:nvPr/>
          </p:nvSpPr>
          <p:spPr>
            <a:xfrm>
              <a:off x="7461426" y="5850730"/>
              <a:ext cx="75145" cy="192884"/>
            </a:xfrm>
            <a:custGeom>
              <a:avLst/>
              <a:gdLst/>
              <a:ahLst/>
              <a:cxnLst/>
              <a:rect l="0" t="0" r="0" b="0"/>
              <a:pathLst>
                <a:path w="75145" h="192884">
                  <a:moveTo>
                    <a:pt x="3793" y="0"/>
                  </a:moveTo>
                  <a:lnTo>
                    <a:pt x="3793" y="3793"/>
                  </a:lnTo>
                  <a:lnTo>
                    <a:pt x="1676" y="7772"/>
                  </a:lnTo>
                  <a:lnTo>
                    <a:pt x="0" y="9944"/>
                  </a:lnTo>
                  <a:lnTo>
                    <a:pt x="255" y="20824"/>
                  </a:lnTo>
                  <a:lnTo>
                    <a:pt x="3586" y="53875"/>
                  </a:lnTo>
                  <a:lnTo>
                    <a:pt x="5242" y="54967"/>
                  </a:lnTo>
                  <a:lnTo>
                    <a:pt x="19869" y="56864"/>
                  </a:lnTo>
                  <a:lnTo>
                    <a:pt x="52825" y="57149"/>
                  </a:lnTo>
                  <a:lnTo>
                    <a:pt x="55531" y="57943"/>
                  </a:lnTo>
                  <a:lnTo>
                    <a:pt x="57334" y="59267"/>
                  </a:lnTo>
                  <a:lnTo>
                    <a:pt x="70286" y="75039"/>
                  </a:lnTo>
                  <a:lnTo>
                    <a:pt x="73765" y="88469"/>
                  </a:lnTo>
                  <a:lnTo>
                    <a:pt x="75144" y="123583"/>
                  </a:lnTo>
                  <a:lnTo>
                    <a:pt x="74425" y="156651"/>
                  </a:lnTo>
                  <a:lnTo>
                    <a:pt x="68087" y="1928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5" name="SMARTInkShape-1510"/>
            <p:cNvSpPr/>
            <p:nvPr/>
          </p:nvSpPr>
          <p:spPr>
            <a:xfrm>
              <a:off x="6965156" y="5765455"/>
              <a:ext cx="49615" cy="249091"/>
            </a:xfrm>
            <a:custGeom>
              <a:avLst/>
              <a:gdLst/>
              <a:ahLst/>
              <a:cxnLst/>
              <a:rect l="0" t="0" r="0" b="0"/>
              <a:pathLst>
                <a:path w="49615" h="249091">
                  <a:moveTo>
                    <a:pt x="0" y="28125"/>
                  </a:moveTo>
                  <a:lnTo>
                    <a:pt x="0" y="58665"/>
                  </a:lnTo>
                  <a:lnTo>
                    <a:pt x="2117" y="87782"/>
                  </a:lnTo>
                  <a:lnTo>
                    <a:pt x="5655" y="114594"/>
                  </a:lnTo>
                  <a:lnTo>
                    <a:pt x="6703" y="142646"/>
                  </a:lnTo>
                  <a:lnTo>
                    <a:pt x="7057" y="176778"/>
                  </a:lnTo>
                  <a:lnTo>
                    <a:pt x="2217" y="206449"/>
                  </a:lnTo>
                  <a:lnTo>
                    <a:pt x="1451" y="226484"/>
                  </a:lnTo>
                  <a:lnTo>
                    <a:pt x="6876" y="247921"/>
                  </a:lnTo>
                  <a:lnTo>
                    <a:pt x="6171" y="248474"/>
                  </a:lnTo>
                  <a:lnTo>
                    <a:pt x="3272" y="249090"/>
                  </a:lnTo>
                  <a:lnTo>
                    <a:pt x="2182" y="248460"/>
                  </a:lnTo>
                  <a:lnTo>
                    <a:pt x="1454" y="247247"/>
                  </a:lnTo>
                  <a:lnTo>
                    <a:pt x="647" y="242988"/>
                  </a:lnTo>
                  <a:lnTo>
                    <a:pt x="38" y="211500"/>
                  </a:lnTo>
                  <a:lnTo>
                    <a:pt x="6" y="177834"/>
                  </a:lnTo>
                  <a:lnTo>
                    <a:pt x="1" y="142385"/>
                  </a:lnTo>
                  <a:lnTo>
                    <a:pt x="794" y="112255"/>
                  </a:lnTo>
                  <a:lnTo>
                    <a:pt x="4910" y="82599"/>
                  </a:lnTo>
                  <a:lnTo>
                    <a:pt x="8819" y="52556"/>
                  </a:lnTo>
                  <a:lnTo>
                    <a:pt x="14784" y="38275"/>
                  </a:lnTo>
                  <a:lnTo>
                    <a:pt x="18477" y="31049"/>
                  </a:lnTo>
                  <a:lnTo>
                    <a:pt x="21350" y="18850"/>
                  </a:lnTo>
                  <a:lnTo>
                    <a:pt x="29029" y="7214"/>
                  </a:lnTo>
                  <a:lnTo>
                    <a:pt x="34397" y="1065"/>
                  </a:lnTo>
                  <a:lnTo>
                    <a:pt x="37248" y="224"/>
                  </a:lnTo>
                  <a:lnTo>
                    <a:pt x="39120" y="0"/>
                  </a:lnTo>
                  <a:lnTo>
                    <a:pt x="43316" y="1867"/>
                  </a:lnTo>
                  <a:lnTo>
                    <a:pt x="45546" y="3477"/>
                  </a:lnTo>
                  <a:lnTo>
                    <a:pt x="48024" y="7382"/>
                  </a:lnTo>
                  <a:lnTo>
                    <a:pt x="49614" y="16356"/>
                  </a:lnTo>
                  <a:lnTo>
                    <a:pt x="49189" y="45082"/>
                  </a:lnTo>
                  <a:lnTo>
                    <a:pt x="37648" y="80266"/>
                  </a:lnTo>
                  <a:lnTo>
                    <a:pt x="37005" y="86699"/>
                  </a:lnTo>
                  <a:lnTo>
                    <a:pt x="32057" y="98079"/>
                  </a:lnTo>
                  <a:lnTo>
                    <a:pt x="0" y="14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6" name="SMARTInkShape-1511"/>
            <p:cNvSpPr/>
            <p:nvPr/>
          </p:nvSpPr>
          <p:spPr>
            <a:xfrm>
              <a:off x="7043766" y="5786438"/>
              <a:ext cx="92841" cy="178134"/>
            </a:xfrm>
            <a:custGeom>
              <a:avLst/>
              <a:gdLst/>
              <a:ahLst/>
              <a:cxnLst/>
              <a:rect l="0" t="0" r="0" b="0"/>
              <a:pathLst>
                <a:path w="92841" h="178134">
                  <a:moveTo>
                    <a:pt x="28547" y="0"/>
                  </a:moveTo>
                  <a:lnTo>
                    <a:pt x="24754" y="0"/>
                  </a:lnTo>
                  <a:lnTo>
                    <a:pt x="23637" y="793"/>
                  </a:lnTo>
                  <a:lnTo>
                    <a:pt x="22892" y="2116"/>
                  </a:lnTo>
                  <a:lnTo>
                    <a:pt x="21844" y="9886"/>
                  </a:lnTo>
                  <a:lnTo>
                    <a:pt x="20805" y="17888"/>
                  </a:lnTo>
                  <a:lnTo>
                    <a:pt x="15788" y="38075"/>
                  </a:lnTo>
                  <a:lnTo>
                    <a:pt x="10769" y="68551"/>
                  </a:lnTo>
                  <a:lnTo>
                    <a:pt x="7043" y="100236"/>
                  </a:lnTo>
                  <a:lnTo>
                    <a:pt x="1603" y="132012"/>
                  </a:lnTo>
                  <a:lnTo>
                    <a:pt x="67" y="165058"/>
                  </a:lnTo>
                  <a:lnTo>
                    <a:pt x="0" y="173348"/>
                  </a:lnTo>
                  <a:lnTo>
                    <a:pt x="784" y="175097"/>
                  </a:lnTo>
                  <a:lnTo>
                    <a:pt x="2101" y="176262"/>
                  </a:lnTo>
                  <a:lnTo>
                    <a:pt x="5680" y="177557"/>
                  </a:lnTo>
                  <a:lnTo>
                    <a:pt x="9917" y="178133"/>
                  </a:lnTo>
                  <a:lnTo>
                    <a:pt x="11365" y="177493"/>
                  </a:lnTo>
                  <a:lnTo>
                    <a:pt x="12330" y="176272"/>
                  </a:lnTo>
                  <a:lnTo>
                    <a:pt x="14195" y="172799"/>
                  </a:lnTo>
                  <a:lnTo>
                    <a:pt x="37168" y="138647"/>
                  </a:lnTo>
                  <a:lnTo>
                    <a:pt x="47412" y="104806"/>
                  </a:lnTo>
                  <a:lnTo>
                    <a:pt x="49948" y="69180"/>
                  </a:lnTo>
                  <a:lnTo>
                    <a:pt x="49977" y="58270"/>
                  </a:lnTo>
                  <a:lnTo>
                    <a:pt x="49978" y="80309"/>
                  </a:lnTo>
                  <a:lnTo>
                    <a:pt x="58797" y="114460"/>
                  </a:lnTo>
                  <a:lnTo>
                    <a:pt x="62645" y="128635"/>
                  </a:lnTo>
                  <a:lnTo>
                    <a:pt x="64339" y="137339"/>
                  </a:lnTo>
                  <a:lnTo>
                    <a:pt x="67737" y="143854"/>
                  </a:lnTo>
                  <a:lnTo>
                    <a:pt x="92840" y="1643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7" name="SMARTInkShape-1512"/>
            <p:cNvSpPr/>
            <p:nvPr/>
          </p:nvSpPr>
          <p:spPr>
            <a:xfrm>
              <a:off x="7208044" y="5686425"/>
              <a:ext cx="7145" cy="242889"/>
            </a:xfrm>
            <a:custGeom>
              <a:avLst/>
              <a:gdLst/>
              <a:ahLst/>
              <a:cxnLst/>
              <a:rect l="0" t="0" r="0" b="0"/>
              <a:pathLst>
                <a:path w="7145" h="242889">
                  <a:moveTo>
                    <a:pt x="0" y="0"/>
                  </a:moveTo>
                  <a:lnTo>
                    <a:pt x="0" y="33792"/>
                  </a:lnTo>
                  <a:lnTo>
                    <a:pt x="0" y="67097"/>
                  </a:lnTo>
                  <a:lnTo>
                    <a:pt x="0" y="93700"/>
                  </a:lnTo>
                  <a:lnTo>
                    <a:pt x="0" y="121689"/>
                  </a:lnTo>
                  <a:lnTo>
                    <a:pt x="0" y="150092"/>
                  </a:lnTo>
                  <a:lnTo>
                    <a:pt x="0" y="184341"/>
                  </a:lnTo>
                  <a:lnTo>
                    <a:pt x="0" y="217039"/>
                  </a:lnTo>
                  <a:lnTo>
                    <a:pt x="794" y="225049"/>
                  </a:lnTo>
                  <a:lnTo>
                    <a:pt x="7144" y="242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8" name="SMARTInkShape-1513"/>
            <p:cNvSpPr/>
            <p:nvPr/>
          </p:nvSpPr>
          <p:spPr>
            <a:xfrm>
              <a:off x="7150894" y="5682607"/>
              <a:ext cx="192882" cy="275282"/>
            </a:xfrm>
            <a:custGeom>
              <a:avLst/>
              <a:gdLst/>
              <a:ahLst/>
              <a:cxnLst/>
              <a:rect l="0" t="0" r="0" b="0"/>
              <a:pathLst>
                <a:path w="192882" h="275282">
                  <a:moveTo>
                    <a:pt x="0" y="168123"/>
                  </a:moveTo>
                  <a:lnTo>
                    <a:pt x="3793" y="164332"/>
                  </a:lnTo>
                  <a:lnTo>
                    <a:pt x="7771" y="162470"/>
                  </a:lnTo>
                  <a:lnTo>
                    <a:pt x="20585" y="157482"/>
                  </a:lnTo>
                  <a:lnTo>
                    <a:pt x="29999" y="151125"/>
                  </a:lnTo>
                  <a:lnTo>
                    <a:pt x="44853" y="133851"/>
                  </a:lnTo>
                  <a:lnTo>
                    <a:pt x="58513" y="123166"/>
                  </a:lnTo>
                  <a:lnTo>
                    <a:pt x="81844" y="93251"/>
                  </a:lnTo>
                  <a:lnTo>
                    <a:pt x="101098" y="64308"/>
                  </a:lnTo>
                  <a:lnTo>
                    <a:pt x="114690" y="30941"/>
                  </a:lnTo>
                  <a:lnTo>
                    <a:pt x="119443" y="19792"/>
                  </a:lnTo>
                  <a:lnTo>
                    <a:pt x="121348" y="14093"/>
                  </a:lnTo>
                  <a:lnTo>
                    <a:pt x="132051" y="473"/>
                  </a:lnTo>
                  <a:lnTo>
                    <a:pt x="133278" y="0"/>
                  </a:lnTo>
                  <a:lnTo>
                    <a:pt x="134095" y="479"/>
                  </a:lnTo>
                  <a:lnTo>
                    <a:pt x="135408" y="3158"/>
                  </a:lnTo>
                  <a:lnTo>
                    <a:pt x="139427" y="7415"/>
                  </a:lnTo>
                  <a:lnTo>
                    <a:pt x="141342" y="13619"/>
                  </a:lnTo>
                  <a:lnTo>
                    <a:pt x="143608" y="49165"/>
                  </a:lnTo>
                  <a:lnTo>
                    <a:pt x="149017" y="76680"/>
                  </a:lnTo>
                  <a:lnTo>
                    <a:pt x="149887" y="111162"/>
                  </a:lnTo>
                  <a:lnTo>
                    <a:pt x="149993" y="143378"/>
                  </a:lnTo>
                  <a:lnTo>
                    <a:pt x="154923" y="174613"/>
                  </a:lnTo>
                  <a:lnTo>
                    <a:pt x="156867" y="207108"/>
                  </a:lnTo>
                  <a:lnTo>
                    <a:pt x="157154" y="241486"/>
                  </a:lnTo>
                  <a:lnTo>
                    <a:pt x="157161" y="252398"/>
                  </a:lnTo>
                  <a:lnTo>
                    <a:pt x="157956" y="252088"/>
                  </a:lnTo>
                  <a:lnTo>
                    <a:pt x="160954" y="249627"/>
                  </a:lnTo>
                  <a:lnTo>
                    <a:pt x="162816" y="245888"/>
                  </a:lnTo>
                  <a:lnTo>
                    <a:pt x="169949" y="212470"/>
                  </a:lnTo>
                  <a:lnTo>
                    <a:pt x="172046" y="199276"/>
                  </a:lnTo>
                  <a:lnTo>
                    <a:pt x="177065" y="189594"/>
                  </a:lnTo>
                  <a:lnTo>
                    <a:pt x="177574" y="187200"/>
                  </a:lnTo>
                  <a:lnTo>
                    <a:pt x="178708" y="185604"/>
                  </a:lnTo>
                  <a:lnTo>
                    <a:pt x="180257" y="184540"/>
                  </a:lnTo>
                  <a:lnTo>
                    <a:pt x="182084" y="183829"/>
                  </a:lnTo>
                  <a:lnTo>
                    <a:pt x="183302" y="184151"/>
                  </a:lnTo>
                  <a:lnTo>
                    <a:pt x="184113" y="185159"/>
                  </a:lnTo>
                  <a:lnTo>
                    <a:pt x="185416" y="188687"/>
                  </a:lnTo>
                  <a:lnTo>
                    <a:pt x="189435" y="193090"/>
                  </a:lnTo>
                  <a:lnTo>
                    <a:pt x="191349" y="199329"/>
                  </a:lnTo>
                  <a:lnTo>
                    <a:pt x="192821" y="234902"/>
                  </a:lnTo>
                  <a:lnTo>
                    <a:pt x="192881" y="275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9" name="SMARTInkShape-1514"/>
            <p:cNvSpPr/>
            <p:nvPr/>
          </p:nvSpPr>
          <p:spPr>
            <a:xfrm>
              <a:off x="7386638" y="5857973"/>
              <a:ext cx="50004" cy="71296"/>
            </a:xfrm>
            <a:custGeom>
              <a:avLst/>
              <a:gdLst/>
              <a:ahLst/>
              <a:cxnLst/>
              <a:rect l="0" t="0" r="0" b="0"/>
              <a:pathLst>
                <a:path w="50004" h="71296">
                  <a:moveTo>
                    <a:pt x="0" y="28477"/>
                  </a:moveTo>
                  <a:lnTo>
                    <a:pt x="0" y="38420"/>
                  </a:lnTo>
                  <a:lnTo>
                    <a:pt x="2116" y="42950"/>
                  </a:lnTo>
                  <a:lnTo>
                    <a:pt x="3792" y="45270"/>
                  </a:lnTo>
                  <a:lnTo>
                    <a:pt x="6150" y="56118"/>
                  </a:lnTo>
                  <a:lnTo>
                    <a:pt x="7056" y="69637"/>
                  </a:lnTo>
                  <a:lnTo>
                    <a:pt x="7879" y="70205"/>
                  </a:lnTo>
                  <a:lnTo>
                    <a:pt x="14902" y="71115"/>
                  </a:lnTo>
                  <a:lnTo>
                    <a:pt x="23934" y="71295"/>
                  </a:lnTo>
                  <a:lnTo>
                    <a:pt x="28629" y="69203"/>
                  </a:lnTo>
                  <a:lnTo>
                    <a:pt x="38110" y="61392"/>
                  </a:lnTo>
                  <a:lnTo>
                    <a:pt x="40751" y="54748"/>
                  </a:lnTo>
                  <a:lnTo>
                    <a:pt x="42717" y="47298"/>
                  </a:lnTo>
                  <a:lnTo>
                    <a:pt x="48331" y="36046"/>
                  </a:lnTo>
                  <a:lnTo>
                    <a:pt x="50003" y="3672"/>
                  </a:lnTo>
                  <a:lnTo>
                    <a:pt x="49210" y="2415"/>
                  </a:lnTo>
                  <a:lnTo>
                    <a:pt x="47888" y="1577"/>
                  </a:lnTo>
                  <a:lnTo>
                    <a:pt x="42730" y="123"/>
                  </a:lnTo>
                  <a:lnTo>
                    <a:pt x="39364" y="0"/>
                  </a:lnTo>
                  <a:lnTo>
                    <a:pt x="35222" y="2062"/>
                  </a:lnTo>
                  <a:lnTo>
                    <a:pt x="30736" y="4831"/>
                  </a:lnTo>
                  <a:lnTo>
                    <a:pt x="21431" y="7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2" name="SMARTInkShape-Group161"/>
          <p:cNvGrpSpPr/>
          <p:nvPr/>
        </p:nvGrpSpPr>
        <p:grpSpPr>
          <a:xfrm>
            <a:off x="2621756" y="3050381"/>
            <a:ext cx="1239627" cy="1007270"/>
            <a:chOff x="2621756" y="3050381"/>
            <a:chExt cx="1239627" cy="1007270"/>
          </a:xfrm>
        </p:grpSpPr>
        <p:sp>
          <p:nvSpPr>
            <p:cNvPr id="1681" name="SMARTInkShape-1515"/>
            <p:cNvSpPr/>
            <p:nvPr/>
          </p:nvSpPr>
          <p:spPr>
            <a:xfrm>
              <a:off x="2621756" y="3657600"/>
              <a:ext cx="271464" cy="100014"/>
            </a:xfrm>
            <a:custGeom>
              <a:avLst/>
              <a:gdLst/>
              <a:ahLst/>
              <a:cxnLst/>
              <a:rect l="0" t="0" r="0" b="0"/>
              <a:pathLst>
                <a:path w="271464" h="100014">
                  <a:moveTo>
                    <a:pt x="0" y="100013"/>
                  </a:moveTo>
                  <a:lnTo>
                    <a:pt x="3793" y="100013"/>
                  </a:lnTo>
                  <a:lnTo>
                    <a:pt x="7771" y="97896"/>
                  </a:lnTo>
                  <a:lnTo>
                    <a:pt x="27642" y="83220"/>
                  </a:lnTo>
                  <a:lnTo>
                    <a:pt x="60085" y="71421"/>
                  </a:lnTo>
                  <a:lnTo>
                    <a:pt x="92038" y="58117"/>
                  </a:lnTo>
                  <a:lnTo>
                    <a:pt x="122074" y="45905"/>
                  </a:lnTo>
                  <a:lnTo>
                    <a:pt x="155641" y="37966"/>
                  </a:lnTo>
                  <a:lnTo>
                    <a:pt x="185437" y="32371"/>
                  </a:lnTo>
                  <a:lnTo>
                    <a:pt x="214253" y="22828"/>
                  </a:lnTo>
                  <a:lnTo>
                    <a:pt x="235727" y="12496"/>
                  </a:lnTo>
                  <a:lnTo>
                    <a:pt x="260082" y="6085"/>
                  </a:lnTo>
                  <a:lnTo>
                    <a:pt x="2714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2" name="SMARTInkShape-1516"/>
            <p:cNvSpPr/>
            <p:nvPr/>
          </p:nvSpPr>
          <p:spPr>
            <a:xfrm>
              <a:off x="3036094" y="3393281"/>
              <a:ext cx="28380" cy="335758"/>
            </a:xfrm>
            <a:custGeom>
              <a:avLst/>
              <a:gdLst/>
              <a:ahLst/>
              <a:cxnLst/>
              <a:rect l="0" t="0" r="0" b="0"/>
              <a:pathLst>
                <a:path w="28380" h="335758">
                  <a:moveTo>
                    <a:pt x="21431" y="0"/>
                  </a:moveTo>
                  <a:lnTo>
                    <a:pt x="22225" y="18682"/>
                  </a:lnTo>
                  <a:lnTo>
                    <a:pt x="27582" y="50585"/>
                  </a:lnTo>
                  <a:lnTo>
                    <a:pt x="28379" y="79490"/>
                  </a:lnTo>
                  <a:lnTo>
                    <a:pt x="26419" y="114950"/>
                  </a:lnTo>
                  <a:lnTo>
                    <a:pt x="22909" y="143068"/>
                  </a:lnTo>
                  <a:lnTo>
                    <a:pt x="21869" y="171507"/>
                  </a:lnTo>
                  <a:lnTo>
                    <a:pt x="19444" y="200042"/>
                  </a:lnTo>
                  <a:lnTo>
                    <a:pt x="13699" y="228605"/>
                  </a:lnTo>
                  <a:lnTo>
                    <a:pt x="9086" y="257177"/>
                  </a:lnTo>
                  <a:lnTo>
                    <a:pt x="3735" y="291483"/>
                  </a:lnTo>
                  <a:lnTo>
                    <a:pt x="218" y="324930"/>
                  </a:lnTo>
                  <a:lnTo>
                    <a:pt x="0" y="3357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3" name="SMARTInkShape-1517"/>
            <p:cNvSpPr/>
            <p:nvPr/>
          </p:nvSpPr>
          <p:spPr>
            <a:xfrm>
              <a:off x="3158459" y="3373329"/>
              <a:ext cx="141203" cy="226541"/>
            </a:xfrm>
            <a:custGeom>
              <a:avLst/>
              <a:gdLst/>
              <a:ahLst/>
              <a:cxnLst/>
              <a:rect l="0" t="0" r="0" b="0"/>
              <a:pathLst>
                <a:path w="141203" h="226541">
                  <a:moveTo>
                    <a:pt x="27654" y="12809"/>
                  </a:moveTo>
                  <a:lnTo>
                    <a:pt x="27654" y="16601"/>
                  </a:lnTo>
                  <a:lnTo>
                    <a:pt x="20378" y="50623"/>
                  </a:lnTo>
                  <a:lnTo>
                    <a:pt x="12870" y="85130"/>
                  </a:lnTo>
                  <a:lnTo>
                    <a:pt x="3743" y="118728"/>
                  </a:lnTo>
                  <a:lnTo>
                    <a:pt x="0" y="153205"/>
                  </a:lnTo>
                  <a:lnTo>
                    <a:pt x="1377" y="183769"/>
                  </a:lnTo>
                  <a:lnTo>
                    <a:pt x="9058" y="208944"/>
                  </a:lnTo>
                  <a:lnTo>
                    <a:pt x="15882" y="220500"/>
                  </a:lnTo>
                  <a:lnTo>
                    <a:pt x="19012" y="222707"/>
                  </a:lnTo>
                  <a:lnTo>
                    <a:pt x="26723" y="225159"/>
                  </a:lnTo>
                  <a:lnTo>
                    <a:pt x="39990" y="226540"/>
                  </a:lnTo>
                  <a:lnTo>
                    <a:pt x="57767" y="223157"/>
                  </a:lnTo>
                  <a:lnTo>
                    <a:pt x="84314" y="209199"/>
                  </a:lnTo>
                  <a:lnTo>
                    <a:pt x="105668" y="189038"/>
                  </a:lnTo>
                  <a:lnTo>
                    <a:pt x="118238" y="169271"/>
                  </a:lnTo>
                  <a:lnTo>
                    <a:pt x="136243" y="134160"/>
                  </a:lnTo>
                  <a:lnTo>
                    <a:pt x="141202" y="98521"/>
                  </a:lnTo>
                  <a:lnTo>
                    <a:pt x="137938" y="73306"/>
                  </a:lnTo>
                  <a:lnTo>
                    <a:pt x="131967" y="59275"/>
                  </a:lnTo>
                  <a:lnTo>
                    <a:pt x="110623" y="28218"/>
                  </a:lnTo>
                  <a:lnTo>
                    <a:pt x="95805" y="16933"/>
                  </a:lnTo>
                  <a:lnTo>
                    <a:pt x="61643" y="1849"/>
                  </a:lnTo>
                  <a:lnTo>
                    <a:pt x="51756" y="0"/>
                  </a:lnTo>
                  <a:lnTo>
                    <a:pt x="42070" y="1295"/>
                  </a:lnTo>
                  <a:lnTo>
                    <a:pt x="27654" y="56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4" name="SMARTInkShape-1518"/>
            <p:cNvSpPr/>
            <p:nvPr/>
          </p:nvSpPr>
          <p:spPr>
            <a:xfrm>
              <a:off x="3364706" y="3071813"/>
              <a:ext cx="435265" cy="392423"/>
            </a:xfrm>
            <a:custGeom>
              <a:avLst/>
              <a:gdLst/>
              <a:ahLst/>
              <a:cxnLst/>
              <a:rect l="0" t="0" r="0" b="0"/>
              <a:pathLst>
                <a:path w="435265" h="392423">
                  <a:moveTo>
                    <a:pt x="0" y="264318"/>
                  </a:moveTo>
                  <a:lnTo>
                    <a:pt x="794" y="296429"/>
                  </a:lnTo>
                  <a:lnTo>
                    <a:pt x="6151" y="329078"/>
                  </a:lnTo>
                  <a:lnTo>
                    <a:pt x="12668" y="358738"/>
                  </a:lnTo>
                  <a:lnTo>
                    <a:pt x="14361" y="370576"/>
                  </a:lnTo>
                  <a:lnTo>
                    <a:pt x="21109" y="391274"/>
                  </a:lnTo>
                  <a:lnTo>
                    <a:pt x="22011" y="391818"/>
                  </a:lnTo>
                  <a:lnTo>
                    <a:pt x="25128" y="392422"/>
                  </a:lnTo>
                  <a:lnTo>
                    <a:pt x="26277" y="391790"/>
                  </a:lnTo>
                  <a:lnTo>
                    <a:pt x="27043" y="390574"/>
                  </a:lnTo>
                  <a:lnTo>
                    <a:pt x="32065" y="379128"/>
                  </a:lnTo>
                  <a:lnTo>
                    <a:pt x="39907" y="365695"/>
                  </a:lnTo>
                  <a:lnTo>
                    <a:pt x="48307" y="333808"/>
                  </a:lnTo>
                  <a:lnTo>
                    <a:pt x="62909" y="299084"/>
                  </a:lnTo>
                  <a:lnTo>
                    <a:pt x="71469" y="287143"/>
                  </a:lnTo>
                  <a:lnTo>
                    <a:pt x="77537" y="282400"/>
                  </a:lnTo>
                  <a:lnTo>
                    <a:pt x="80266" y="281135"/>
                  </a:lnTo>
                  <a:lnTo>
                    <a:pt x="82086" y="281086"/>
                  </a:lnTo>
                  <a:lnTo>
                    <a:pt x="83299" y="281847"/>
                  </a:lnTo>
                  <a:lnTo>
                    <a:pt x="91166" y="293178"/>
                  </a:lnTo>
                  <a:lnTo>
                    <a:pt x="91734" y="295464"/>
                  </a:lnTo>
                  <a:lnTo>
                    <a:pt x="97554" y="305630"/>
                  </a:lnTo>
                  <a:lnTo>
                    <a:pt x="105624" y="341280"/>
                  </a:lnTo>
                  <a:lnTo>
                    <a:pt x="106135" y="344201"/>
                  </a:lnTo>
                  <a:lnTo>
                    <a:pt x="108063" y="346149"/>
                  </a:lnTo>
                  <a:lnTo>
                    <a:pt x="114439" y="348312"/>
                  </a:lnTo>
                  <a:lnTo>
                    <a:pt x="117567" y="348095"/>
                  </a:lnTo>
                  <a:lnTo>
                    <a:pt x="123161" y="345738"/>
                  </a:lnTo>
                  <a:lnTo>
                    <a:pt x="146158" y="329293"/>
                  </a:lnTo>
                  <a:lnTo>
                    <a:pt x="169001" y="297236"/>
                  </a:lnTo>
                  <a:lnTo>
                    <a:pt x="190805" y="263949"/>
                  </a:lnTo>
                  <a:lnTo>
                    <a:pt x="208023" y="232348"/>
                  </a:lnTo>
                  <a:lnTo>
                    <a:pt x="215187" y="215993"/>
                  </a:lnTo>
                  <a:lnTo>
                    <a:pt x="221090" y="207685"/>
                  </a:lnTo>
                  <a:lnTo>
                    <a:pt x="221348" y="211114"/>
                  </a:lnTo>
                  <a:lnTo>
                    <a:pt x="219292" y="215007"/>
                  </a:lnTo>
                  <a:lnTo>
                    <a:pt x="217632" y="217157"/>
                  </a:lnTo>
                  <a:lnTo>
                    <a:pt x="215788" y="223778"/>
                  </a:lnTo>
                  <a:lnTo>
                    <a:pt x="212633" y="236432"/>
                  </a:lnTo>
                  <a:lnTo>
                    <a:pt x="208248" y="251137"/>
                  </a:lnTo>
                  <a:lnTo>
                    <a:pt x="207489" y="259178"/>
                  </a:lnTo>
                  <a:lnTo>
                    <a:pt x="209428" y="264150"/>
                  </a:lnTo>
                  <a:lnTo>
                    <a:pt x="217140" y="273810"/>
                  </a:lnTo>
                  <a:lnTo>
                    <a:pt x="221655" y="276474"/>
                  </a:lnTo>
                  <a:lnTo>
                    <a:pt x="231021" y="278185"/>
                  </a:lnTo>
                  <a:lnTo>
                    <a:pt x="238137" y="278481"/>
                  </a:lnTo>
                  <a:lnTo>
                    <a:pt x="242893" y="276434"/>
                  </a:lnTo>
                  <a:lnTo>
                    <a:pt x="259557" y="261810"/>
                  </a:lnTo>
                  <a:lnTo>
                    <a:pt x="262202" y="255001"/>
                  </a:lnTo>
                  <a:lnTo>
                    <a:pt x="264195" y="229861"/>
                  </a:lnTo>
                  <a:lnTo>
                    <a:pt x="262147" y="223075"/>
                  </a:lnTo>
                  <a:lnTo>
                    <a:pt x="250573" y="208458"/>
                  </a:lnTo>
                  <a:lnTo>
                    <a:pt x="231152" y="189127"/>
                  </a:lnTo>
                  <a:lnTo>
                    <a:pt x="221881" y="185869"/>
                  </a:lnTo>
                  <a:lnTo>
                    <a:pt x="225374" y="185776"/>
                  </a:lnTo>
                  <a:lnTo>
                    <a:pt x="229283" y="187871"/>
                  </a:lnTo>
                  <a:lnTo>
                    <a:pt x="262406" y="207224"/>
                  </a:lnTo>
                  <a:lnTo>
                    <a:pt x="297775" y="233627"/>
                  </a:lnTo>
                  <a:lnTo>
                    <a:pt x="299906" y="235619"/>
                  </a:lnTo>
                  <a:lnTo>
                    <a:pt x="296206" y="235707"/>
                  </a:lnTo>
                  <a:lnTo>
                    <a:pt x="295102" y="234925"/>
                  </a:lnTo>
                  <a:lnTo>
                    <a:pt x="294366" y="233610"/>
                  </a:lnTo>
                  <a:lnTo>
                    <a:pt x="293875" y="231940"/>
                  </a:lnTo>
                  <a:lnTo>
                    <a:pt x="285252" y="221269"/>
                  </a:lnTo>
                  <a:lnTo>
                    <a:pt x="283037" y="218950"/>
                  </a:lnTo>
                  <a:lnTo>
                    <a:pt x="280576" y="212140"/>
                  </a:lnTo>
                  <a:lnTo>
                    <a:pt x="278722" y="177055"/>
                  </a:lnTo>
                  <a:lnTo>
                    <a:pt x="282433" y="160498"/>
                  </a:lnTo>
                  <a:lnTo>
                    <a:pt x="296502" y="140682"/>
                  </a:lnTo>
                  <a:lnTo>
                    <a:pt x="314567" y="123597"/>
                  </a:lnTo>
                  <a:lnTo>
                    <a:pt x="343885" y="104901"/>
                  </a:lnTo>
                  <a:lnTo>
                    <a:pt x="347525" y="104065"/>
                  </a:lnTo>
                  <a:lnTo>
                    <a:pt x="365597" y="106592"/>
                  </a:lnTo>
                  <a:lnTo>
                    <a:pt x="370980" y="109022"/>
                  </a:lnTo>
                  <a:lnTo>
                    <a:pt x="373526" y="110781"/>
                  </a:lnTo>
                  <a:lnTo>
                    <a:pt x="375223" y="113541"/>
                  </a:lnTo>
                  <a:lnTo>
                    <a:pt x="377110" y="120842"/>
                  </a:lnTo>
                  <a:lnTo>
                    <a:pt x="378420" y="154418"/>
                  </a:lnTo>
                  <a:lnTo>
                    <a:pt x="374477" y="189638"/>
                  </a:lnTo>
                  <a:lnTo>
                    <a:pt x="377917" y="204703"/>
                  </a:lnTo>
                  <a:lnTo>
                    <a:pt x="378945" y="205525"/>
                  </a:lnTo>
                  <a:lnTo>
                    <a:pt x="382203" y="206438"/>
                  </a:lnTo>
                  <a:lnTo>
                    <a:pt x="388501" y="206952"/>
                  </a:lnTo>
                  <a:lnTo>
                    <a:pt x="393065" y="204955"/>
                  </a:lnTo>
                  <a:lnTo>
                    <a:pt x="395394" y="203312"/>
                  </a:lnTo>
                  <a:lnTo>
                    <a:pt x="402463" y="193414"/>
                  </a:lnTo>
                  <a:lnTo>
                    <a:pt x="416459" y="159202"/>
                  </a:lnTo>
                  <a:lnTo>
                    <a:pt x="427137" y="131308"/>
                  </a:lnTo>
                  <a:lnTo>
                    <a:pt x="433211" y="107962"/>
                  </a:lnTo>
                  <a:lnTo>
                    <a:pt x="435264" y="78740"/>
                  </a:lnTo>
                  <a:lnTo>
                    <a:pt x="431827" y="57197"/>
                  </a:lnTo>
                  <a:lnTo>
                    <a:pt x="421989" y="39525"/>
                  </a:lnTo>
                  <a:lnTo>
                    <a:pt x="404443" y="20125"/>
                  </a:lnTo>
                  <a:lnTo>
                    <a:pt x="380952" y="5217"/>
                  </a:lnTo>
                  <a:lnTo>
                    <a:pt x="362734" y="1030"/>
                  </a:lnTo>
                  <a:lnTo>
                    <a:pt x="3357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5" name="SMARTInkShape-1519"/>
            <p:cNvSpPr/>
            <p:nvPr/>
          </p:nvSpPr>
          <p:spPr>
            <a:xfrm>
              <a:off x="3796850" y="3050381"/>
              <a:ext cx="64533" cy="228601"/>
            </a:xfrm>
            <a:custGeom>
              <a:avLst/>
              <a:gdLst/>
              <a:ahLst/>
              <a:cxnLst/>
              <a:rect l="0" t="0" r="0" b="0"/>
              <a:pathLst>
                <a:path w="64533" h="228601">
                  <a:moveTo>
                    <a:pt x="46488" y="0"/>
                  </a:moveTo>
                  <a:lnTo>
                    <a:pt x="50280" y="0"/>
                  </a:lnTo>
                  <a:lnTo>
                    <a:pt x="50603" y="794"/>
                  </a:lnTo>
                  <a:lnTo>
                    <a:pt x="48060" y="6497"/>
                  </a:lnTo>
                  <a:lnTo>
                    <a:pt x="42902" y="26736"/>
                  </a:lnTo>
                  <a:lnTo>
                    <a:pt x="20091" y="59563"/>
                  </a:lnTo>
                  <a:lnTo>
                    <a:pt x="9210" y="73829"/>
                  </a:lnTo>
                  <a:lnTo>
                    <a:pt x="0" y="96691"/>
                  </a:lnTo>
                  <a:lnTo>
                    <a:pt x="414" y="99386"/>
                  </a:lnTo>
                  <a:lnTo>
                    <a:pt x="6783" y="113206"/>
                  </a:lnTo>
                  <a:lnTo>
                    <a:pt x="13231" y="119900"/>
                  </a:lnTo>
                  <a:lnTo>
                    <a:pt x="48171" y="140434"/>
                  </a:lnTo>
                  <a:lnTo>
                    <a:pt x="54644" y="145230"/>
                  </a:lnTo>
                  <a:lnTo>
                    <a:pt x="58050" y="150007"/>
                  </a:lnTo>
                  <a:lnTo>
                    <a:pt x="60358" y="154776"/>
                  </a:lnTo>
                  <a:lnTo>
                    <a:pt x="64029" y="159542"/>
                  </a:lnTo>
                  <a:lnTo>
                    <a:pt x="64532" y="162717"/>
                  </a:lnTo>
                  <a:lnTo>
                    <a:pt x="61447" y="174772"/>
                  </a:lnTo>
                  <a:lnTo>
                    <a:pt x="57634" y="183774"/>
                  </a:lnTo>
                  <a:lnTo>
                    <a:pt x="36518" y="203283"/>
                  </a:lnTo>
                  <a:lnTo>
                    <a:pt x="3625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6" name="SMARTInkShape-1520"/>
            <p:cNvSpPr/>
            <p:nvPr/>
          </p:nvSpPr>
          <p:spPr>
            <a:xfrm>
              <a:off x="3472910" y="3557588"/>
              <a:ext cx="63035" cy="101730"/>
            </a:xfrm>
            <a:custGeom>
              <a:avLst/>
              <a:gdLst/>
              <a:ahLst/>
              <a:cxnLst/>
              <a:rect l="0" t="0" r="0" b="0"/>
              <a:pathLst>
                <a:path w="63035" h="101730">
                  <a:moveTo>
                    <a:pt x="13240" y="14287"/>
                  </a:moveTo>
                  <a:lnTo>
                    <a:pt x="13240" y="18079"/>
                  </a:lnTo>
                  <a:lnTo>
                    <a:pt x="11123" y="22058"/>
                  </a:lnTo>
                  <a:lnTo>
                    <a:pt x="3297" y="34872"/>
                  </a:lnTo>
                  <a:lnTo>
                    <a:pt x="240" y="48079"/>
                  </a:lnTo>
                  <a:lnTo>
                    <a:pt x="0" y="72468"/>
                  </a:lnTo>
                  <a:lnTo>
                    <a:pt x="2858" y="86183"/>
                  </a:lnTo>
                  <a:lnTo>
                    <a:pt x="6319" y="91586"/>
                  </a:lnTo>
                  <a:lnTo>
                    <a:pt x="16514" y="99707"/>
                  </a:lnTo>
                  <a:lnTo>
                    <a:pt x="20979" y="101396"/>
                  </a:lnTo>
                  <a:lnTo>
                    <a:pt x="24749" y="101729"/>
                  </a:lnTo>
                  <a:lnTo>
                    <a:pt x="31055" y="99981"/>
                  </a:lnTo>
                  <a:lnTo>
                    <a:pt x="44034" y="90170"/>
                  </a:lnTo>
                  <a:lnTo>
                    <a:pt x="57805" y="75990"/>
                  </a:lnTo>
                  <a:lnTo>
                    <a:pt x="60828" y="70021"/>
                  </a:lnTo>
                  <a:lnTo>
                    <a:pt x="63034" y="44910"/>
                  </a:lnTo>
                  <a:lnTo>
                    <a:pt x="59391" y="30857"/>
                  </a:lnTo>
                  <a:lnTo>
                    <a:pt x="51049" y="17590"/>
                  </a:lnTo>
                  <a:lnTo>
                    <a:pt x="46448" y="12315"/>
                  </a:lnTo>
                  <a:lnTo>
                    <a:pt x="31811" y="4884"/>
                  </a:lnTo>
                  <a:lnTo>
                    <a:pt x="1324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7" name="SMARTInkShape-1521"/>
            <p:cNvSpPr/>
            <p:nvPr/>
          </p:nvSpPr>
          <p:spPr>
            <a:xfrm>
              <a:off x="3565745" y="3421856"/>
              <a:ext cx="163294" cy="142876"/>
            </a:xfrm>
            <a:custGeom>
              <a:avLst/>
              <a:gdLst/>
              <a:ahLst/>
              <a:cxnLst/>
              <a:rect l="0" t="0" r="0" b="0"/>
              <a:pathLst>
                <a:path w="163294" h="142876">
                  <a:moveTo>
                    <a:pt x="27561" y="142875"/>
                  </a:moveTo>
                  <a:lnTo>
                    <a:pt x="31677" y="142875"/>
                  </a:lnTo>
                  <a:lnTo>
                    <a:pt x="23976" y="142875"/>
                  </a:lnTo>
                  <a:lnTo>
                    <a:pt x="19882" y="140759"/>
                  </a:lnTo>
                  <a:lnTo>
                    <a:pt x="10787" y="132932"/>
                  </a:lnTo>
                  <a:lnTo>
                    <a:pt x="8200" y="126285"/>
                  </a:lnTo>
                  <a:lnTo>
                    <a:pt x="101" y="91323"/>
                  </a:lnTo>
                  <a:lnTo>
                    <a:pt x="0" y="69692"/>
                  </a:lnTo>
                  <a:lnTo>
                    <a:pt x="2876" y="59814"/>
                  </a:lnTo>
                  <a:lnTo>
                    <a:pt x="12751" y="45328"/>
                  </a:lnTo>
                  <a:lnTo>
                    <a:pt x="42720" y="27097"/>
                  </a:lnTo>
                  <a:lnTo>
                    <a:pt x="76888" y="10271"/>
                  </a:lnTo>
                  <a:lnTo>
                    <a:pt x="94917" y="3396"/>
                  </a:lnTo>
                  <a:lnTo>
                    <a:pt x="126532" y="671"/>
                  </a:lnTo>
                  <a:lnTo>
                    <a:pt x="16329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8" name="SMARTInkShape-1522"/>
            <p:cNvSpPr/>
            <p:nvPr/>
          </p:nvSpPr>
          <p:spPr>
            <a:xfrm>
              <a:off x="3193256" y="3850481"/>
              <a:ext cx="42864" cy="207170"/>
            </a:xfrm>
            <a:custGeom>
              <a:avLst/>
              <a:gdLst/>
              <a:ahLst/>
              <a:cxnLst/>
              <a:rect l="0" t="0" r="0" b="0"/>
              <a:pathLst>
                <a:path w="42864" h="207170">
                  <a:moveTo>
                    <a:pt x="0" y="0"/>
                  </a:moveTo>
                  <a:lnTo>
                    <a:pt x="2117" y="30015"/>
                  </a:lnTo>
                  <a:lnTo>
                    <a:pt x="6151" y="61227"/>
                  </a:lnTo>
                  <a:lnTo>
                    <a:pt x="12651" y="93057"/>
                  </a:lnTo>
                  <a:lnTo>
                    <a:pt x="19462" y="126979"/>
                  </a:lnTo>
                  <a:lnTo>
                    <a:pt x="24835" y="156845"/>
                  </a:lnTo>
                  <a:lnTo>
                    <a:pt x="32039" y="190055"/>
                  </a:lnTo>
                  <a:lnTo>
                    <a:pt x="35786" y="202965"/>
                  </a:lnTo>
                  <a:lnTo>
                    <a:pt x="37351" y="204366"/>
                  </a:lnTo>
                  <a:lnTo>
                    <a:pt x="42863" y="207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9" name="SMARTInkShape-1523"/>
            <p:cNvSpPr/>
            <p:nvPr/>
          </p:nvSpPr>
          <p:spPr>
            <a:xfrm>
              <a:off x="3279108" y="3850997"/>
              <a:ext cx="78329" cy="163638"/>
            </a:xfrm>
            <a:custGeom>
              <a:avLst/>
              <a:gdLst/>
              <a:ahLst/>
              <a:cxnLst/>
              <a:rect l="0" t="0" r="0" b="0"/>
              <a:pathLst>
                <a:path w="78329" h="163638">
                  <a:moveTo>
                    <a:pt x="7017" y="128072"/>
                  </a:moveTo>
                  <a:lnTo>
                    <a:pt x="7017" y="124280"/>
                  </a:lnTo>
                  <a:lnTo>
                    <a:pt x="7811" y="123162"/>
                  </a:lnTo>
                  <a:lnTo>
                    <a:pt x="9134" y="122417"/>
                  </a:lnTo>
                  <a:lnTo>
                    <a:pt x="10809" y="121921"/>
                  </a:lnTo>
                  <a:lnTo>
                    <a:pt x="16960" y="117430"/>
                  </a:lnTo>
                  <a:lnTo>
                    <a:pt x="43379" y="84980"/>
                  </a:lnTo>
                  <a:lnTo>
                    <a:pt x="58120" y="66114"/>
                  </a:lnTo>
                  <a:lnTo>
                    <a:pt x="75204" y="33613"/>
                  </a:lnTo>
                  <a:lnTo>
                    <a:pt x="77491" y="23443"/>
                  </a:lnTo>
                  <a:lnTo>
                    <a:pt x="78328" y="5364"/>
                  </a:lnTo>
                  <a:lnTo>
                    <a:pt x="77576" y="3404"/>
                  </a:lnTo>
                  <a:lnTo>
                    <a:pt x="76281" y="2097"/>
                  </a:lnTo>
                  <a:lnTo>
                    <a:pt x="72726" y="645"/>
                  </a:lnTo>
                  <a:lnTo>
                    <a:pt x="68500" y="0"/>
                  </a:lnTo>
                  <a:lnTo>
                    <a:pt x="57866" y="3429"/>
                  </a:lnTo>
                  <a:lnTo>
                    <a:pt x="48453" y="9473"/>
                  </a:lnTo>
                  <a:lnTo>
                    <a:pt x="25976" y="38684"/>
                  </a:lnTo>
                  <a:lnTo>
                    <a:pt x="12081" y="71380"/>
                  </a:lnTo>
                  <a:lnTo>
                    <a:pt x="2030" y="101047"/>
                  </a:lnTo>
                  <a:lnTo>
                    <a:pt x="0" y="135858"/>
                  </a:lnTo>
                  <a:lnTo>
                    <a:pt x="6035" y="157882"/>
                  </a:lnTo>
                  <a:lnTo>
                    <a:pt x="7156" y="159852"/>
                  </a:lnTo>
                  <a:lnTo>
                    <a:pt x="8697" y="161165"/>
                  </a:lnTo>
                  <a:lnTo>
                    <a:pt x="10518" y="162040"/>
                  </a:lnTo>
                  <a:lnTo>
                    <a:pt x="33727" y="163637"/>
                  </a:lnTo>
                  <a:lnTo>
                    <a:pt x="37524" y="162101"/>
                  </a:lnTo>
                  <a:lnTo>
                    <a:pt x="62512" y="140492"/>
                  </a:lnTo>
                  <a:lnTo>
                    <a:pt x="71311" y="1280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0" name="SMARTInkShape-1524"/>
            <p:cNvSpPr/>
            <p:nvPr/>
          </p:nvSpPr>
          <p:spPr>
            <a:xfrm>
              <a:off x="3409473" y="3786188"/>
              <a:ext cx="110862" cy="157163"/>
            </a:xfrm>
            <a:custGeom>
              <a:avLst/>
              <a:gdLst/>
              <a:ahLst/>
              <a:cxnLst/>
              <a:rect l="0" t="0" r="0" b="0"/>
              <a:pathLst>
                <a:path w="110862" h="157163">
                  <a:moveTo>
                    <a:pt x="69533" y="0"/>
                  </a:moveTo>
                  <a:lnTo>
                    <a:pt x="65741" y="0"/>
                  </a:lnTo>
                  <a:lnTo>
                    <a:pt x="61762" y="4233"/>
                  </a:lnTo>
                  <a:lnTo>
                    <a:pt x="48948" y="19885"/>
                  </a:lnTo>
                  <a:lnTo>
                    <a:pt x="15623" y="47698"/>
                  </a:lnTo>
                  <a:lnTo>
                    <a:pt x="4524" y="58141"/>
                  </a:lnTo>
                  <a:lnTo>
                    <a:pt x="953" y="65792"/>
                  </a:lnTo>
                  <a:lnTo>
                    <a:pt x="0" y="70055"/>
                  </a:lnTo>
                  <a:lnTo>
                    <a:pt x="159" y="72897"/>
                  </a:lnTo>
                  <a:lnTo>
                    <a:pt x="1059" y="74791"/>
                  </a:lnTo>
                  <a:lnTo>
                    <a:pt x="2452" y="76055"/>
                  </a:lnTo>
                  <a:lnTo>
                    <a:pt x="6117" y="77458"/>
                  </a:lnTo>
                  <a:lnTo>
                    <a:pt x="8206" y="77832"/>
                  </a:lnTo>
                  <a:lnTo>
                    <a:pt x="41167" y="69732"/>
                  </a:lnTo>
                  <a:lnTo>
                    <a:pt x="55307" y="65905"/>
                  </a:lnTo>
                  <a:lnTo>
                    <a:pt x="69551" y="62654"/>
                  </a:lnTo>
                  <a:lnTo>
                    <a:pt x="83826" y="58780"/>
                  </a:lnTo>
                  <a:lnTo>
                    <a:pt x="92554" y="58668"/>
                  </a:lnTo>
                  <a:lnTo>
                    <a:pt x="99080" y="61264"/>
                  </a:lnTo>
                  <a:lnTo>
                    <a:pt x="107215" y="67188"/>
                  </a:lnTo>
                  <a:lnTo>
                    <a:pt x="110094" y="71665"/>
                  </a:lnTo>
                  <a:lnTo>
                    <a:pt x="110861" y="73971"/>
                  </a:lnTo>
                  <a:lnTo>
                    <a:pt x="109597" y="80765"/>
                  </a:lnTo>
                  <a:lnTo>
                    <a:pt x="98526" y="101855"/>
                  </a:lnTo>
                  <a:lnTo>
                    <a:pt x="71742" y="133093"/>
                  </a:lnTo>
                  <a:lnTo>
                    <a:pt x="40958" y="157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1" name="SMARTInkShape-1525"/>
            <p:cNvSpPr/>
            <p:nvPr/>
          </p:nvSpPr>
          <p:spPr>
            <a:xfrm>
              <a:off x="3521869" y="3721894"/>
              <a:ext cx="67930" cy="185738"/>
            </a:xfrm>
            <a:custGeom>
              <a:avLst/>
              <a:gdLst/>
              <a:ahLst/>
              <a:cxnLst/>
              <a:rect l="0" t="0" r="0" b="0"/>
              <a:pathLst>
                <a:path w="67930" h="185738">
                  <a:moveTo>
                    <a:pt x="50006" y="0"/>
                  </a:moveTo>
                  <a:lnTo>
                    <a:pt x="43855" y="0"/>
                  </a:lnTo>
                  <a:lnTo>
                    <a:pt x="12870" y="29999"/>
                  </a:lnTo>
                  <a:lnTo>
                    <a:pt x="3365" y="45202"/>
                  </a:lnTo>
                  <a:lnTo>
                    <a:pt x="1496" y="51310"/>
                  </a:lnTo>
                  <a:lnTo>
                    <a:pt x="1791" y="54051"/>
                  </a:lnTo>
                  <a:lnTo>
                    <a:pt x="4236" y="59212"/>
                  </a:lnTo>
                  <a:lnTo>
                    <a:pt x="5999" y="60906"/>
                  </a:lnTo>
                  <a:lnTo>
                    <a:pt x="10074" y="62788"/>
                  </a:lnTo>
                  <a:lnTo>
                    <a:pt x="39828" y="71543"/>
                  </a:lnTo>
                  <a:lnTo>
                    <a:pt x="48225" y="76143"/>
                  </a:lnTo>
                  <a:lnTo>
                    <a:pt x="58827" y="78652"/>
                  </a:lnTo>
                  <a:lnTo>
                    <a:pt x="60649" y="80216"/>
                  </a:lnTo>
                  <a:lnTo>
                    <a:pt x="67366" y="92221"/>
                  </a:lnTo>
                  <a:lnTo>
                    <a:pt x="67929" y="96406"/>
                  </a:lnTo>
                  <a:lnTo>
                    <a:pt x="64930" y="109880"/>
                  </a:lnTo>
                  <a:lnTo>
                    <a:pt x="51440" y="138142"/>
                  </a:lnTo>
                  <a:lnTo>
                    <a:pt x="25901" y="165896"/>
                  </a:lnTo>
                  <a:lnTo>
                    <a:pt x="0" y="1857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2" name="SMARTInkShape-Group162"/>
          <p:cNvGrpSpPr/>
          <p:nvPr/>
        </p:nvGrpSpPr>
        <p:grpSpPr>
          <a:xfrm>
            <a:off x="214313" y="92869"/>
            <a:ext cx="2321354" cy="1214018"/>
            <a:chOff x="214313" y="92869"/>
            <a:chExt cx="2321354" cy="1214018"/>
          </a:xfrm>
        </p:grpSpPr>
        <p:sp>
          <p:nvSpPr>
            <p:cNvPr id="1693" name="SMARTInkShape-1526"/>
            <p:cNvSpPr/>
            <p:nvPr/>
          </p:nvSpPr>
          <p:spPr>
            <a:xfrm>
              <a:off x="264319" y="128588"/>
              <a:ext cx="64295" cy="257176"/>
            </a:xfrm>
            <a:custGeom>
              <a:avLst/>
              <a:gdLst/>
              <a:ahLst/>
              <a:cxnLst/>
              <a:rect l="0" t="0" r="0" b="0"/>
              <a:pathLst>
                <a:path w="64295" h="257176">
                  <a:moveTo>
                    <a:pt x="0" y="0"/>
                  </a:moveTo>
                  <a:lnTo>
                    <a:pt x="0" y="13735"/>
                  </a:lnTo>
                  <a:lnTo>
                    <a:pt x="2116" y="20127"/>
                  </a:lnTo>
                  <a:lnTo>
                    <a:pt x="11391" y="38869"/>
                  </a:lnTo>
                  <a:lnTo>
                    <a:pt x="21889" y="71482"/>
                  </a:lnTo>
                  <a:lnTo>
                    <a:pt x="25603" y="81776"/>
                  </a:lnTo>
                  <a:lnTo>
                    <a:pt x="28183" y="114720"/>
                  </a:lnTo>
                  <a:lnTo>
                    <a:pt x="36294" y="144419"/>
                  </a:lnTo>
                  <a:lnTo>
                    <a:pt x="42791" y="173887"/>
                  </a:lnTo>
                  <a:lnTo>
                    <a:pt x="54178" y="208823"/>
                  </a:lnTo>
                  <a:lnTo>
                    <a:pt x="57063" y="222828"/>
                  </a:lnTo>
                  <a:lnTo>
                    <a:pt x="61798" y="233151"/>
                  </a:lnTo>
                  <a:lnTo>
                    <a:pt x="64294" y="257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4" name="SMARTInkShape-1527"/>
            <p:cNvSpPr/>
            <p:nvPr/>
          </p:nvSpPr>
          <p:spPr>
            <a:xfrm>
              <a:off x="214313" y="121625"/>
              <a:ext cx="214139" cy="192701"/>
            </a:xfrm>
            <a:custGeom>
              <a:avLst/>
              <a:gdLst/>
              <a:ahLst/>
              <a:cxnLst/>
              <a:rect l="0" t="0" r="0" b="0"/>
              <a:pathLst>
                <a:path w="214139" h="192701">
                  <a:moveTo>
                    <a:pt x="0" y="21250"/>
                  </a:moveTo>
                  <a:lnTo>
                    <a:pt x="6496" y="15547"/>
                  </a:lnTo>
                  <a:lnTo>
                    <a:pt x="30528" y="4457"/>
                  </a:lnTo>
                  <a:lnTo>
                    <a:pt x="58329" y="735"/>
                  </a:lnTo>
                  <a:lnTo>
                    <a:pt x="93572" y="0"/>
                  </a:lnTo>
                  <a:lnTo>
                    <a:pt x="127315" y="3647"/>
                  </a:lnTo>
                  <a:lnTo>
                    <a:pt x="161820" y="12805"/>
                  </a:lnTo>
                  <a:lnTo>
                    <a:pt x="195905" y="29820"/>
                  </a:lnTo>
                  <a:lnTo>
                    <a:pt x="204279" y="37230"/>
                  </a:lnTo>
                  <a:lnTo>
                    <a:pt x="209853" y="45815"/>
                  </a:lnTo>
                  <a:lnTo>
                    <a:pt x="212991" y="59573"/>
                  </a:lnTo>
                  <a:lnTo>
                    <a:pt x="214138" y="79399"/>
                  </a:lnTo>
                  <a:lnTo>
                    <a:pt x="210468" y="91308"/>
                  </a:lnTo>
                  <a:lnTo>
                    <a:pt x="175716" y="123702"/>
                  </a:lnTo>
                  <a:lnTo>
                    <a:pt x="149450" y="140589"/>
                  </a:lnTo>
                  <a:lnTo>
                    <a:pt x="114225" y="159232"/>
                  </a:lnTo>
                  <a:lnTo>
                    <a:pt x="87826" y="172889"/>
                  </a:lnTo>
                  <a:lnTo>
                    <a:pt x="74176" y="181803"/>
                  </a:lnTo>
                  <a:lnTo>
                    <a:pt x="67892" y="184682"/>
                  </a:lnTo>
                  <a:lnTo>
                    <a:pt x="59892" y="189971"/>
                  </a:lnTo>
                  <a:lnTo>
                    <a:pt x="50006" y="192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5" name="SMARTInkShape-1528"/>
            <p:cNvSpPr/>
            <p:nvPr/>
          </p:nvSpPr>
          <p:spPr>
            <a:xfrm>
              <a:off x="386180" y="242888"/>
              <a:ext cx="113402" cy="99564"/>
            </a:xfrm>
            <a:custGeom>
              <a:avLst/>
              <a:gdLst/>
              <a:ahLst/>
              <a:cxnLst/>
              <a:rect l="0" t="0" r="0" b="0"/>
              <a:pathLst>
                <a:path w="113402" h="99564">
                  <a:moveTo>
                    <a:pt x="42445" y="0"/>
                  </a:moveTo>
                  <a:lnTo>
                    <a:pt x="42445" y="3792"/>
                  </a:lnTo>
                  <a:lnTo>
                    <a:pt x="40328" y="7770"/>
                  </a:lnTo>
                  <a:lnTo>
                    <a:pt x="16227" y="41413"/>
                  </a:lnTo>
                  <a:lnTo>
                    <a:pt x="1698" y="72633"/>
                  </a:lnTo>
                  <a:lnTo>
                    <a:pt x="0" y="86931"/>
                  </a:lnTo>
                  <a:lnTo>
                    <a:pt x="1885" y="92346"/>
                  </a:lnTo>
                  <a:lnTo>
                    <a:pt x="3499" y="94901"/>
                  </a:lnTo>
                  <a:lnTo>
                    <a:pt x="11642" y="97741"/>
                  </a:lnTo>
                  <a:lnTo>
                    <a:pt x="36272" y="99563"/>
                  </a:lnTo>
                  <a:lnTo>
                    <a:pt x="53228" y="96087"/>
                  </a:lnTo>
                  <a:lnTo>
                    <a:pt x="86620" y="79415"/>
                  </a:lnTo>
                  <a:lnTo>
                    <a:pt x="99543" y="70009"/>
                  </a:lnTo>
                  <a:lnTo>
                    <a:pt x="108399" y="58402"/>
                  </a:lnTo>
                  <a:lnTo>
                    <a:pt x="112258" y="44909"/>
                  </a:lnTo>
                  <a:lnTo>
                    <a:pt x="113401" y="27064"/>
                  </a:lnTo>
                  <a:lnTo>
                    <a:pt x="112768" y="22805"/>
                  </a:lnTo>
                  <a:lnTo>
                    <a:pt x="111552" y="19966"/>
                  </a:lnTo>
                  <a:lnTo>
                    <a:pt x="107290" y="16017"/>
                  </a:lnTo>
                  <a:lnTo>
                    <a:pt x="100105" y="11616"/>
                  </a:lnTo>
                  <a:lnTo>
                    <a:pt x="87134" y="8469"/>
                  </a:lnTo>
                  <a:lnTo>
                    <a:pt x="73237" y="7536"/>
                  </a:lnTo>
                  <a:lnTo>
                    <a:pt x="42445" y="142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6" name="SMARTInkShape-1529"/>
            <p:cNvSpPr/>
            <p:nvPr/>
          </p:nvSpPr>
          <p:spPr>
            <a:xfrm>
              <a:off x="567934" y="214313"/>
              <a:ext cx="102823" cy="142876"/>
            </a:xfrm>
            <a:custGeom>
              <a:avLst/>
              <a:gdLst/>
              <a:ahLst/>
              <a:cxnLst/>
              <a:rect l="0" t="0" r="0" b="0"/>
              <a:pathLst>
                <a:path w="102823" h="142876">
                  <a:moveTo>
                    <a:pt x="67860" y="0"/>
                  </a:moveTo>
                  <a:lnTo>
                    <a:pt x="57218" y="0"/>
                  </a:lnTo>
                  <a:lnTo>
                    <a:pt x="53076" y="2116"/>
                  </a:lnTo>
                  <a:lnTo>
                    <a:pt x="17655" y="21486"/>
                  </a:lnTo>
                  <a:lnTo>
                    <a:pt x="9828" y="26218"/>
                  </a:lnTo>
                  <a:lnTo>
                    <a:pt x="598" y="38103"/>
                  </a:lnTo>
                  <a:lnTo>
                    <a:pt x="0" y="40483"/>
                  </a:lnTo>
                  <a:lnTo>
                    <a:pt x="395" y="42863"/>
                  </a:lnTo>
                  <a:lnTo>
                    <a:pt x="2626" y="50006"/>
                  </a:lnTo>
                  <a:lnTo>
                    <a:pt x="2940" y="52387"/>
                  </a:lnTo>
                  <a:lnTo>
                    <a:pt x="4736" y="53975"/>
                  </a:lnTo>
                  <a:lnTo>
                    <a:pt x="37135" y="66969"/>
                  </a:lnTo>
                  <a:lnTo>
                    <a:pt x="66401" y="80736"/>
                  </a:lnTo>
                  <a:lnTo>
                    <a:pt x="97834" y="104580"/>
                  </a:lnTo>
                  <a:lnTo>
                    <a:pt x="102822" y="112863"/>
                  </a:lnTo>
                  <a:lnTo>
                    <a:pt x="101126" y="115778"/>
                  </a:lnTo>
                  <a:lnTo>
                    <a:pt x="93569" y="124116"/>
                  </a:lnTo>
                  <a:lnTo>
                    <a:pt x="89076" y="126600"/>
                  </a:lnTo>
                  <a:lnTo>
                    <a:pt x="54833" y="139194"/>
                  </a:lnTo>
                  <a:lnTo>
                    <a:pt x="39285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7" name="SMARTInkShape-1530"/>
            <p:cNvSpPr/>
            <p:nvPr/>
          </p:nvSpPr>
          <p:spPr>
            <a:xfrm>
              <a:off x="684530" y="242888"/>
              <a:ext cx="83469" cy="121444"/>
            </a:xfrm>
            <a:custGeom>
              <a:avLst/>
              <a:gdLst/>
              <a:ahLst/>
              <a:cxnLst/>
              <a:rect l="0" t="0" r="0" b="0"/>
              <a:pathLst>
                <a:path w="83469" h="121444">
                  <a:moveTo>
                    <a:pt x="72708" y="0"/>
                  </a:moveTo>
                  <a:lnTo>
                    <a:pt x="54353" y="793"/>
                  </a:lnTo>
                  <a:lnTo>
                    <a:pt x="32004" y="9943"/>
                  </a:lnTo>
                  <a:lnTo>
                    <a:pt x="24719" y="16589"/>
                  </a:lnTo>
                  <a:lnTo>
                    <a:pt x="18042" y="24042"/>
                  </a:lnTo>
                  <a:lnTo>
                    <a:pt x="6151" y="34287"/>
                  </a:lnTo>
                  <a:lnTo>
                    <a:pt x="0" y="45401"/>
                  </a:lnTo>
                  <a:lnTo>
                    <a:pt x="423" y="50111"/>
                  </a:lnTo>
                  <a:lnTo>
                    <a:pt x="3087" y="54045"/>
                  </a:lnTo>
                  <a:lnTo>
                    <a:pt x="34714" y="73637"/>
                  </a:lnTo>
                  <a:lnTo>
                    <a:pt x="67057" y="92861"/>
                  </a:lnTo>
                  <a:lnTo>
                    <a:pt x="80845" y="101501"/>
                  </a:lnTo>
                  <a:lnTo>
                    <a:pt x="82895" y="103386"/>
                  </a:lnTo>
                  <a:lnTo>
                    <a:pt x="83468" y="104642"/>
                  </a:lnTo>
                  <a:lnTo>
                    <a:pt x="83056" y="105480"/>
                  </a:lnTo>
                  <a:lnTo>
                    <a:pt x="80482" y="107205"/>
                  </a:lnTo>
                  <a:lnTo>
                    <a:pt x="74570" y="111845"/>
                  </a:lnTo>
                  <a:lnTo>
                    <a:pt x="67791" y="113572"/>
                  </a:lnTo>
                  <a:lnTo>
                    <a:pt x="59962" y="114878"/>
                  </a:lnTo>
                  <a:lnTo>
                    <a:pt x="43496" y="119911"/>
                  </a:lnTo>
                  <a:lnTo>
                    <a:pt x="29845" y="1214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8" name="SMARTInkShape-1531"/>
            <p:cNvSpPr/>
            <p:nvPr/>
          </p:nvSpPr>
          <p:spPr>
            <a:xfrm>
              <a:off x="807244" y="285750"/>
              <a:ext cx="1" cy="64295"/>
            </a:xfrm>
            <a:custGeom>
              <a:avLst/>
              <a:gdLst/>
              <a:ahLst/>
              <a:cxnLst/>
              <a:rect l="0" t="0" r="0" b="0"/>
              <a:pathLst>
                <a:path w="1" h="64295">
                  <a:moveTo>
                    <a:pt x="0" y="0"/>
                  </a:moveTo>
                  <a:lnTo>
                    <a:pt x="0" y="34778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" name="SMARTInkShape-1532"/>
            <p:cNvSpPr/>
            <p:nvPr/>
          </p:nvSpPr>
          <p:spPr>
            <a:xfrm>
              <a:off x="864394" y="135731"/>
              <a:ext cx="62883" cy="198809"/>
            </a:xfrm>
            <a:custGeom>
              <a:avLst/>
              <a:gdLst/>
              <a:ahLst/>
              <a:cxnLst/>
              <a:rect l="0" t="0" r="0" b="0"/>
              <a:pathLst>
                <a:path w="62883" h="198809">
                  <a:moveTo>
                    <a:pt x="21431" y="0"/>
                  </a:moveTo>
                  <a:lnTo>
                    <a:pt x="20637" y="28011"/>
                  </a:lnTo>
                  <a:lnTo>
                    <a:pt x="16522" y="58835"/>
                  </a:lnTo>
                  <a:lnTo>
                    <a:pt x="12612" y="93907"/>
                  </a:lnTo>
                  <a:lnTo>
                    <a:pt x="8224" y="123589"/>
                  </a:lnTo>
                  <a:lnTo>
                    <a:pt x="3241" y="149649"/>
                  </a:lnTo>
                  <a:lnTo>
                    <a:pt x="7490" y="175824"/>
                  </a:lnTo>
                  <a:lnTo>
                    <a:pt x="10737" y="184242"/>
                  </a:lnTo>
                  <a:lnTo>
                    <a:pt x="12714" y="187122"/>
                  </a:lnTo>
                  <a:lnTo>
                    <a:pt x="26265" y="197285"/>
                  </a:lnTo>
                  <a:lnTo>
                    <a:pt x="30988" y="198808"/>
                  </a:lnTo>
                  <a:lnTo>
                    <a:pt x="33358" y="198420"/>
                  </a:lnTo>
                  <a:lnTo>
                    <a:pt x="38109" y="195872"/>
                  </a:lnTo>
                  <a:lnTo>
                    <a:pt x="52388" y="183201"/>
                  </a:lnTo>
                  <a:lnTo>
                    <a:pt x="59531" y="164790"/>
                  </a:lnTo>
                  <a:lnTo>
                    <a:pt x="62882" y="146811"/>
                  </a:lnTo>
                  <a:lnTo>
                    <a:pt x="61550" y="138539"/>
                  </a:lnTo>
                  <a:lnTo>
                    <a:pt x="60083" y="135222"/>
                  </a:lnTo>
                  <a:lnTo>
                    <a:pt x="55930" y="133804"/>
                  </a:lnTo>
                  <a:lnTo>
                    <a:pt x="36504" y="135601"/>
                  </a:lnTo>
                  <a:lnTo>
                    <a:pt x="10743" y="142926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" name="SMARTInkShape-1533"/>
            <p:cNvSpPr/>
            <p:nvPr/>
          </p:nvSpPr>
          <p:spPr>
            <a:xfrm>
              <a:off x="971550" y="157163"/>
              <a:ext cx="21432" cy="207169"/>
            </a:xfrm>
            <a:custGeom>
              <a:avLst/>
              <a:gdLst/>
              <a:ahLst/>
              <a:cxnLst/>
              <a:rect l="0" t="0" r="0" b="0"/>
              <a:pathLst>
                <a:path w="21432" h="207169">
                  <a:moveTo>
                    <a:pt x="21431" y="0"/>
                  </a:moveTo>
                  <a:lnTo>
                    <a:pt x="21431" y="33792"/>
                  </a:lnTo>
                  <a:lnTo>
                    <a:pt x="15777" y="64980"/>
                  </a:lnTo>
                  <a:lnTo>
                    <a:pt x="13690" y="100102"/>
                  </a:lnTo>
                  <a:lnTo>
                    <a:pt x="8163" y="135743"/>
                  </a:lnTo>
                  <a:lnTo>
                    <a:pt x="1082" y="168651"/>
                  </a:lnTo>
                  <a:lnTo>
                    <a:pt x="0" y="2071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1" name="SMARTInkShape-1534"/>
            <p:cNvSpPr/>
            <p:nvPr/>
          </p:nvSpPr>
          <p:spPr>
            <a:xfrm>
              <a:off x="1021556" y="257299"/>
              <a:ext cx="71340" cy="92746"/>
            </a:xfrm>
            <a:custGeom>
              <a:avLst/>
              <a:gdLst/>
              <a:ahLst/>
              <a:cxnLst/>
              <a:rect l="0" t="0" r="0" b="0"/>
              <a:pathLst>
                <a:path w="71340" h="92746">
                  <a:moveTo>
                    <a:pt x="0" y="57026"/>
                  </a:moveTo>
                  <a:lnTo>
                    <a:pt x="3793" y="57026"/>
                  </a:lnTo>
                  <a:lnTo>
                    <a:pt x="7771" y="54909"/>
                  </a:lnTo>
                  <a:lnTo>
                    <a:pt x="12185" y="52116"/>
                  </a:lnTo>
                  <a:lnTo>
                    <a:pt x="44736" y="41871"/>
                  </a:lnTo>
                  <a:lnTo>
                    <a:pt x="59151" y="26739"/>
                  </a:lnTo>
                  <a:lnTo>
                    <a:pt x="62008" y="21605"/>
                  </a:lnTo>
                  <a:lnTo>
                    <a:pt x="64072" y="16677"/>
                  </a:lnTo>
                  <a:lnTo>
                    <a:pt x="68902" y="9440"/>
                  </a:lnTo>
                  <a:lnTo>
                    <a:pt x="71339" y="296"/>
                  </a:lnTo>
                  <a:lnTo>
                    <a:pt x="67616" y="0"/>
                  </a:lnTo>
                  <a:lnTo>
                    <a:pt x="63654" y="2048"/>
                  </a:lnTo>
                  <a:lnTo>
                    <a:pt x="30817" y="26889"/>
                  </a:lnTo>
                  <a:lnTo>
                    <a:pt x="19097" y="39718"/>
                  </a:lnTo>
                  <a:lnTo>
                    <a:pt x="12986" y="51715"/>
                  </a:lnTo>
                  <a:lnTo>
                    <a:pt x="11857" y="62868"/>
                  </a:lnTo>
                  <a:lnTo>
                    <a:pt x="14001" y="72322"/>
                  </a:lnTo>
                  <a:lnTo>
                    <a:pt x="17600" y="79170"/>
                  </a:lnTo>
                  <a:lnTo>
                    <a:pt x="21258" y="81314"/>
                  </a:lnTo>
                  <a:lnTo>
                    <a:pt x="40006" y="86871"/>
                  </a:lnTo>
                  <a:lnTo>
                    <a:pt x="47150" y="90134"/>
                  </a:lnTo>
                  <a:lnTo>
                    <a:pt x="64294" y="927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2" name="SMARTInkShape-1535"/>
            <p:cNvSpPr/>
            <p:nvPr/>
          </p:nvSpPr>
          <p:spPr>
            <a:xfrm>
              <a:off x="707231" y="150019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3" name="SMARTInkShape-1536"/>
            <p:cNvSpPr/>
            <p:nvPr/>
          </p:nvSpPr>
          <p:spPr>
            <a:xfrm>
              <a:off x="1185863" y="107156"/>
              <a:ext cx="7118" cy="228601"/>
            </a:xfrm>
            <a:custGeom>
              <a:avLst/>
              <a:gdLst/>
              <a:ahLst/>
              <a:cxnLst/>
              <a:rect l="0" t="0" r="0" b="0"/>
              <a:pathLst>
                <a:path w="7118" h="228601">
                  <a:moveTo>
                    <a:pt x="0" y="0"/>
                  </a:moveTo>
                  <a:lnTo>
                    <a:pt x="2116" y="31064"/>
                  </a:lnTo>
                  <a:lnTo>
                    <a:pt x="6481" y="64622"/>
                  </a:lnTo>
                  <a:lnTo>
                    <a:pt x="7012" y="95050"/>
                  </a:lnTo>
                  <a:lnTo>
                    <a:pt x="7117" y="127608"/>
                  </a:lnTo>
                  <a:lnTo>
                    <a:pt x="2229" y="156969"/>
                  </a:lnTo>
                  <a:lnTo>
                    <a:pt x="440" y="185700"/>
                  </a:lnTo>
                  <a:lnTo>
                    <a:pt x="38" y="218709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4" name="SMARTInkShape-1537"/>
            <p:cNvSpPr/>
            <p:nvPr/>
          </p:nvSpPr>
          <p:spPr>
            <a:xfrm>
              <a:off x="1178719" y="192881"/>
              <a:ext cx="57151" cy="35720"/>
            </a:xfrm>
            <a:custGeom>
              <a:avLst/>
              <a:gdLst/>
              <a:ahLst/>
              <a:cxnLst/>
              <a:rect l="0" t="0" r="0" b="0"/>
              <a:pathLst>
                <a:path w="57151" h="35720">
                  <a:moveTo>
                    <a:pt x="0" y="35719"/>
                  </a:moveTo>
                  <a:lnTo>
                    <a:pt x="6497" y="30016"/>
                  </a:lnTo>
                  <a:lnTo>
                    <a:pt x="39497" y="14233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5" name="SMARTInkShape-1538"/>
            <p:cNvSpPr/>
            <p:nvPr/>
          </p:nvSpPr>
          <p:spPr>
            <a:xfrm>
              <a:off x="1251780" y="92869"/>
              <a:ext cx="19809" cy="207170"/>
            </a:xfrm>
            <a:custGeom>
              <a:avLst/>
              <a:gdLst/>
              <a:ahLst/>
              <a:cxnLst/>
              <a:rect l="0" t="0" r="0" b="0"/>
              <a:pathLst>
                <a:path w="19809" h="207170">
                  <a:moveTo>
                    <a:pt x="19808" y="0"/>
                  </a:moveTo>
                  <a:lnTo>
                    <a:pt x="19808" y="3792"/>
                  </a:lnTo>
                  <a:lnTo>
                    <a:pt x="17691" y="7771"/>
                  </a:lnTo>
                  <a:lnTo>
                    <a:pt x="16015" y="9943"/>
                  </a:lnTo>
                  <a:lnTo>
                    <a:pt x="14153" y="16590"/>
                  </a:lnTo>
                  <a:lnTo>
                    <a:pt x="10678" y="47298"/>
                  </a:lnTo>
                  <a:lnTo>
                    <a:pt x="7048" y="76985"/>
                  </a:lnTo>
                  <a:lnTo>
                    <a:pt x="5405" y="101684"/>
                  </a:lnTo>
                  <a:lnTo>
                    <a:pt x="2030" y="125891"/>
                  </a:lnTo>
                  <a:lnTo>
                    <a:pt x="0" y="149878"/>
                  </a:lnTo>
                  <a:lnTo>
                    <a:pt x="974" y="181462"/>
                  </a:lnTo>
                  <a:lnTo>
                    <a:pt x="5520" y="2071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6" name="SMARTInkShape-1539"/>
            <p:cNvSpPr/>
            <p:nvPr/>
          </p:nvSpPr>
          <p:spPr>
            <a:xfrm>
              <a:off x="1314450" y="250031"/>
              <a:ext cx="1" cy="50008"/>
            </a:xfrm>
            <a:custGeom>
              <a:avLst/>
              <a:gdLst/>
              <a:ahLst/>
              <a:cxnLst/>
              <a:rect l="0" t="0" r="0" b="0"/>
              <a:pathLst>
                <a:path w="1" h="50008">
                  <a:moveTo>
                    <a:pt x="0" y="0"/>
                  </a:moveTo>
                  <a:lnTo>
                    <a:pt x="0" y="35294"/>
                  </a:lnTo>
                  <a:lnTo>
                    <a:pt x="0" y="500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7" name="SMARTInkShape-1540"/>
            <p:cNvSpPr/>
            <p:nvPr/>
          </p:nvSpPr>
          <p:spPr>
            <a:xfrm>
              <a:off x="1401578" y="121444"/>
              <a:ext cx="62855" cy="214161"/>
            </a:xfrm>
            <a:custGeom>
              <a:avLst/>
              <a:gdLst/>
              <a:ahLst/>
              <a:cxnLst/>
              <a:rect l="0" t="0" r="0" b="0"/>
              <a:pathLst>
                <a:path w="62855" h="214161">
                  <a:moveTo>
                    <a:pt x="41460" y="114300"/>
                  </a:moveTo>
                  <a:lnTo>
                    <a:pt x="30068" y="126485"/>
                  </a:lnTo>
                  <a:lnTo>
                    <a:pt x="15062" y="159036"/>
                  </a:lnTo>
                  <a:lnTo>
                    <a:pt x="1754" y="180868"/>
                  </a:lnTo>
                  <a:lnTo>
                    <a:pt x="0" y="187013"/>
                  </a:lnTo>
                  <a:lnTo>
                    <a:pt x="1337" y="194506"/>
                  </a:lnTo>
                  <a:lnTo>
                    <a:pt x="6553" y="205533"/>
                  </a:lnTo>
                  <a:lnTo>
                    <a:pt x="10864" y="210411"/>
                  </a:lnTo>
                  <a:lnTo>
                    <a:pt x="15426" y="212578"/>
                  </a:lnTo>
                  <a:lnTo>
                    <a:pt x="29567" y="214160"/>
                  </a:lnTo>
                  <a:lnTo>
                    <a:pt x="34322" y="212128"/>
                  </a:lnTo>
                  <a:lnTo>
                    <a:pt x="36701" y="210475"/>
                  </a:lnTo>
                  <a:lnTo>
                    <a:pt x="48604" y="192062"/>
                  </a:lnTo>
                  <a:lnTo>
                    <a:pt x="58128" y="173669"/>
                  </a:lnTo>
                  <a:lnTo>
                    <a:pt x="61950" y="144136"/>
                  </a:lnTo>
                  <a:lnTo>
                    <a:pt x="62705" y="114549"/>
                  </a:lnTo>
                  <a:lnTo>
                    <a:pt x="62854" y="81982"/>
                  </a:lnTo>
                  <a:lnTo>
                    <a:pt x="57232" y="51081"/>
                  </a:lnTo>
                  <a:lnTo>
                    <a:pt x="54070" y="36037"/>
                  </a:lnTo>
                  <a:lnTo>
                    <a:pt x="43620" y="12742"/>
                  </a:lnTo>
                  <a:lnTo>
                    <a:pt x="38980" y="6192"/>
                  </a:lnTo>
                  <a:lnTo>
                    <a:pt x="34272" y="2752"/>
                  </a:lnTo>
                  <a:lnTo>
                    <a:pt x="28575" y="543"/>
                  </a:lnTo>
                  <a:lnTo>
                    <a:pt x="2002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8" name="SMARTInkShape-1541"/>
            <p:cNvSpPr/>
            <p:nvPr/>
          </p:nvSpPr>
          <p:spPr>
            <a:xfrm>
              <a:off x="1487311" y="114300"/>
              <a:ext cx="67384" cy="199303"/>
            </a:xfrm>
            <a:custGeom>
              <a:avLst/>
              <a:gdLst/>
              <a:ahLst/>
              <a:cxnLst/>
              <a:rect l="0" t="0" r="0" b="0"/>
              <a:pathLst>
                <a:path w="67384" h="199303">
                  <a:moveTo>
                    <a:pt x="55739" y="78581"/>
                  </a:moveTo>
                  <a:lnTo>
                    <a:pt x="43088" y="92026"/>
                  </a:lnTo>
                  <a:lnTo>
                    <a:pt x="22382" y="126161"/>
                  </a:lnTo>
                  <a:lnTo>
                    <a:pt x="5732" y="157299"/>
                  </a:lnTo>
                  <a:lnTo>
                    <a:pt x="705" y="169374"/>
                  </a:lnTo>
                  <a:lnTo>
                    <a:pt x="0" y="172447"/>
                  </a:lnTo>
                  <a:lnTo>
                    <a:pt x="323" y="175290"/>
                  </a:lnTo>
                  <a:lnTo>
                    <a:pt x="8656" y="191790"/>
                  </a:lnTo>
                  <a:lnTo>
                    <a:pt x="13117" y="196365"/>
                  </a:lnTo>
                  <a:lnTo>
                    <a:pt x="17746" y="198398"/>
                  </a:lnTo>
                  <a:lnTo>
                    <a:pt x="22449" y="199302"/>
                  </a:lnTo>
                  <a:lnTo>
                    <a:pt x="24814" y="198749"/>
                  </a:lnTo>
                  <a:lnTo>
                    <a:pt x="40486" y="190018"/>
                  </a:lnTo>
                  <a:lnTo>
                    <a:pt x="43189" y="187004"/>
                  </a:lnTo>
                  <a:lnTo>
                    <a:pt x="59587" y="154841"/>
                  </a:lnTo>
                  <a:lnTo>
                    <a:pt x="67358" y="121138"/>
                  </a:lnTo>
                  <a:lnTo>
                    <a:pt x="67383" y="86458"/>
                  </a:lnTo>
                  <a:lnTo>
                    <a:pt x="64216" y="54457"/>
                  </a:lnTo>
                  <a:lnTo>
                    <a:pt x="62682" y="39284"/>
                  </a:lnTo>
                  <a:lnTo>
                    <a:pt x="55157" y="8169"/>
                  </a:lnTo>
                  <a:lnTo>
                    <a:pt x="4859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9" name="SMARTInkShape-1542"/>
            <p:cNvSpPr/>
            <p:nvPr/>
          </p:nvSpPr>
          <p:spPr>
            <a:xfrm>
              <a:off x="1564481" y="185861"/>
              <a:ext cx="150020" cy="103703"/>
            </a:xfrm>
            <a:custGeom>
              <a:avLst/>
              <a:gdLst/>
              <a:ahLst/>
              <a:cxnLst/>
              <a:rect l="0" t="0" r="0" b="0"/>
              <a:pathLst>
                <a:path w="150020" h="103703">
                  <a:moveTo>
                    <a:pt x="0" y="35595"/>
                  </a:moveTo>
                  <a:lnTo>
                    <a:pt x="30990" y="34802"/>
                  </a:lnTo>
                  <a:lnTo>
                    <a:pt x="49869" y="26776"/>
                  </a:lnTo>
                  <a:lnTo>
                    <a:pt x="72818" y="11685"/>
                  </a:lnTo>
                  <a:lnTo>
                    <a:pt x="76020" y="6977"/>
                  </a:lnTo>
                  <a:lnTo>
                    <a:pt x="78537" y="0"/>
                  </a:lnTo>
                  <a:lnTo>
                    <a:pt x="78568" y="3705"/>
                  </a:lnTo>
                  <a:lnTo>
                    <a:pt x="76459" y="7664"/>
                  </a:lnTo>
                  <a:lnTo>
                    <a:pt x="72082" y="12069"/>
                  </a:lnTo>
                  <a:lnTo>
                    <a:pt x="61486" y="19805"/>
                  </a:lnTo>
                  <a:lnTo>
                    <a:pt x="38151" y="53011"/>
                  </a:lnTo>
                  <a:lnTo>
                    <a:pt x="31765" y="66773"/>
                  </a:lnTo>
                  <a:lnTo>
                    <a:pt x="28995" y="86601"/>
                  </a:lnTo>
                  <a:lnTo>
                    <a:pt x="30879" y="92131"/>
                  </a:lnTo>
                  <a:lnTo>
                    <a:pt x="32492" y="94717"/>
                  </a:lnTo>
                  <a:lnTo>
                    <a:pt x="34362" y="96441"/>
                  </a:lnTo>
                  <a:lnTo>
                    <a:pt x="45379" y="103227"/>
                  </a:lnTo>
                  <a:lnTo>
                    <a:pt x="48509" y="103702"/>
                  </a:lnTo>
                  <a:lnTo>
                    <a:pt x="65694" y="100548"/>
                  </a:lnTo>
                  <a:lnTo>
                    <a:pt x="71002" y="98065"/>
                  </a:lnTo>
                  <a:lnTo>
                    <a:pt x="105214" y="78410"/>
                  </a:lnTo>
                  <a:lnTo>
                    <a:pt x="111056" y="72880"/>
                  </a:lnTo>
                  <a:lnTo>
                    <a:pt x="118807" y="62430"/>
                  </a:lnTo>
                  <a:lnTo>
                    <a:pt x="134728" y="53946"/>
                  </a:lnTo>
                  <a:lnTo>
                    <a:pt x="137444" y="53385"/>
                  </a:lnTo>
                  <a:lnTo>
                    <a:pt x="139254" y="53805"/>
                  </a:lnTo>
                  <a:lnTo>
                    <a:pt x="140461" y="54879"/>
                  </a:lnTo>
                  <a:lnTo>
                    <a:pt x="143919" y="56072"/>
                  </a:lnTo>
                  <a:lnTo>
                    <a:pt x="145952" y="56390"/>
                  </a:lnTo>
                  <a:lnTo>
                    <a:pt x="147308" y="57396"/>
                  </a:lnTo>
                  <a:lnTo>
                    <a:pt x="148212" y="58860"/>
                  </a:lnTo>
                  <a:lnTo>
                    <a:pt x="149483" y="64714"/>
                  </a:lnTo>
                  <a:lnTo>
                    <a:pt x="150019" y="998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0" name="SMARTInkShape-1543"/>
            <p:cNvSpPr/>
            <p:nvPr/>
          </p:nvSpPr>
          <p:spPr>
            <a:xfrm>
              <a:off x="1821659" y="171450"/>
              <a:ext cx="35717" cy="156324"/>
            </a:xfrm>
            <a:custGeom>
              <a:avLst/>
              <a:gdLst/>
              <a:ahLst/>
              <a:cxnLst/>
              <a:rect l="0" t="0" r="0" b="0"/>
              <a:pathLst>
                <a:path w="35717" h="156324">
                  <a:moveTo>
                    <a:pt x="35716" y="0"/>
                  </a:moveTo>
                  <a:lnTo>
                    <a:pt x="33599" y="23313"/>
                  </a:lnTo>
                  <a:lnTo>
                    <a:pt x="26897" y="58805"/>
                  </a:lnTo>
                  <a:lnTo>
                    <a:pt x="17239" y="92293"/>
                  </a:lnTo>
                  <a:lnTo>
                    <a:pt x="10881" y="118673"/>
                  </a:lnTo>
                  <a:lnTo>
                    <a:pt x="1979" y="142824"/>
                  </a:lnTo>
                  <a:lnTo>
                    <a:pt x="113" y="156323"/>
                  </a:lnTo>
                  <a:lnTo>
                    <a:pt x="0" y="122820"/>
                  </a:lnTo>
                  <a:lnTo>
                    <a:pt x="5652" y="88023"/>
                  </a:lnTo>
                  <a:lnTo>
                    <a:pt x="7141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1" name="SMARTInkShape-1544"/>
            <p:cNvSpPr/>
            <p:nvPr/>
          </p:nvSpPr>
          <p:spPr>
            <a:xfrm>
              <a:off x="1857375" y="128682"/>
              <a:ext cx="50007" cy="185644"/>
            </a:xfrm>
            <a:custGeom>
              <a:avLst/>
              <a:gdLst/>
              <a:ahLst/>
              <a:cxnLst/>
              <a:rect l="0" t="0" r="0" b="0"/>
              <a:pathLst>
                <a:path w="50007" h="185644">
                  <a:moveTo>
                    <a:pt x="0" y="14193"/>
                  </a:moveTo>
                  <a:lnTo>
                    <a:pt x="0" y="10401"/>
                  </a:lnTo>
                  <a:lnTo>
                    <a:pt x="794" y="9284"/>
                  </a:lnTo>
                  <a:lnTo>
                    <a:pt x="2117" y="8539"/>
                  </a:lnTo>
                  <a:lnTo>
                    <a:pt x="3792" y="8042"/>
                  </a:lnTo>
                  <a:lnTo>
                    <a:pt x="4910" y="6918"/>
                  </a:lnTo>
                  <a:lnTo>
                    <a:pt x="6151" y="3551"/>
                  </a:lnTo>
                  <a:lnTo>
                    <a:pt x="7276" y="2336"/>
                  </a:lnTo>
                  <a:lnTo>
                    <a:pt x="13207" y="226"/>
                  </a:lnTo>
                  <a:lnTo>
                    <a:pt x="17760" y="0"/>
                  </a:lnTo>
                  <a:lnTo>
                    <a:pt x="18984" y="762"/>
                  </a:lnTo>
                  <a:lnTo>
                    <a:pt x="19800" y="2064"/>
                  </a:lnTo>
                  <a:lnTo>
                    <a:pt x="20344" y="3726"/>
                  </a:lnTo>
                  <a:lnTo>
                    <a:pt x="26126" y="12890"/>
                  </a:lnTo>
                  <a:lnTo>
                    <a:pt x="34630" y="47665"/>
                  </a:lnTo>
                  <a:lnTo>
                    <a:pt x="43346" y="79132"/>
                  </a:lnTo>
                  <a:lnTo>
                    <a:pt x="48691" y="103397"/>
                  </a:lnTo>
                  <a:lnTo>
                    <a:pt x="49833" y="136095"/>
                  </a:lnTo>
                  <a:lnTo>
                    <a:pt x="49983" y="169828"/>
                  </a:lnTo>
                  <a:lnTo>
                    <a:pt x="50006" y="1856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2" name="SMARTInkShape-1545"/>
            <p:cNvSpPr/>
            <p:nvPr/>
          </p:nvSpPr>
          <p:spPr>
            <a:xfrm>
              <a:off x="1785938" y="235842"/>
              <a:ext cx="428626" cy="242330"/>
            </a:xfrm>
            <a:custGeom>
              <a:avLst/>
              <a:gdLst/>
              <a:ahLst/>
              <a:cxnLst/>
              <a:rect l="0" t="0" r="0" b="0"/>
              <a:pathLst>
                <a:path w="428626" h="242330">
                  <a:moveTo>
                    <a:pt x="0" y="28477"/>
                  </a:moveTo>
                  <a:lnTo>
                    <a:pt x="31921" y="28477"/>
                  </a:lnTo>
                  <a:lnTo>
                    <a:pt x="65319" y="28477"/>
                  </a:lnTo>
                  <a:lnTo>
                    <a:pt x="100147" y="28477"/>
                  </a:lnTo>
                  <a:lnTo>
                    <a:pt x="133632" y="26360"/>
                  </a:lnTo>
                  <a:lnTo>
                    <a:pt x="168945" y="11684"/>
                  </a:lnTo>
                  <a:lnTo>
                    <a:pt x="185094" y="5540"/>
                  </a:lnTo>
                  <a:lnTo>
                    <a:pt x="192746" y="0"/>
                  </a:lnTo>
                  <a:lnTo>
                    <a:pt x="160959" y="32617"/>
                  </a:lnTo>
                  <a:lnTo>
                    <a:pt x="146917" y="53636"/>
                  </a:lnTo>
                  <a:lnTo>
                    <a:pt x="143407" y="63599"/>
                  </a:lnTo>
                  <a:lnTo>
                    <a:pt x="143111" y="67370"/>
                  </a:lnTo>
                  <a:lnTo>
                    <a:pt x="143826" y="68693"/>
                  </a:lnTo>
                  <a:lnTo>
                    <a:pt x="145096" y="69575"/>
                  </a:lnTo>
                  <a:lnTo>
                    <a:pt x="149418" y="70555"/>
                  </a:lnTo>
                  <a:lnTo>
                    <a:pt x="156631" y="70991"/>
                  </a:lnTo>
                  <a:lnTo>
                    <a:pt x="163011" y="69068"/>
                  </a:lnTo>
                  <a:lnTo>
                    <a:pt x="177367" y="57573"/>
                  </a:lnTo>
                  <a:lnTo>
                    <a:pt x="204670" y="37107"/>
                  </a:lnTo>
                  <a:lnTo>
                    <a:pt x="213100" y="35751"/>
                  </a:lnTo>
                  <a:lnTo>
                    <a:pt x="217745" y="39452"/>
                  </a:lnTo>
                  <a:lnTo>
                    <a:pt x="219807" y="45525"/>
                  </a:lnTo>
                  <a:lnTo>
                    <a:pt x="221359" y="76263"/>
                  </a:lnTo>
                  <a:lnTo>
                    <a:pt x="221443" y="107706"/>
                  </a:lnTo>
                  <a:lnTo>
                    <a:pt x="220660" y="142862"/>
                  </a:lnTo>
                  <a:lnTo>
                    <a:pt x="215801" y="173485"/>
                  </a:lnTo>
                  <a:lnTo>
                    <a:pt x="212637" y="196326"/>
                  </a:lnTo>
                  <a:lnTo>
                    <a:pt x="202185" y="222471"/>
                  </a:lnTo>
                  <a:lnTo>
                    <a:pt x="190470" y="237546"/>
                  </a:lnTo>
                  <a:lnTo>
                    <a:pt x="185724" y="240459"/>
                  </a:lnTo>
                  <a:lnTo>
                    <a:pt x="176209" y="242329"/>
                  </a:lnTo>
                  <a:lnTo>
                    <a:pt x="171448" y="240468"/>
                  </a:lnTo>
                  <a:lnTo>
                    <a:pt x="158132" y="229013"/>
                  </a:lnTo>
                  <a:lnTo>
                    <a:pt x="148630" y="216042"/>
                  </a:lnTo>
                  <a:lnTo>
                    <a:pt x="144580" y="202144"/>
                  </a:lnTo>
                  <a:lnTo>
                    <a:pt x="143380" y="187972"/>
                  </a:lnTo>
                  <a:lnTo>
                    <a:pt x="152862" y="155649"/>
                  </a:lnTo>
                  <a:lnTo>
                    <a:pt x="162810" y="133913"/>
                  </a:lnTo>
                  <a:lnTo>
                    <a:pt x="175592" y="119160"/>
                  </a:lnTo>
                  <a:lnTo>
                    <a:pt x="209766" y="95316"/>
                  </a:lnTo>
                  <a:lnTo>
                    <a:pt x="245349" y="68763"/>
                  </a:lnTo>
                  <a:lnTo>
                    <a:pt x="281056" y="45275"/>
                  </a:lnTo>
                  <a:lnTo>
                    <a:pt x="303431" y="32265"/>
                  </a:lnTo>
                  <a:lnTo>
                    <a:pt x="307063" y="31003"/>
                  </a:lnTo>
                  <a:lnTo>
                    <a:pt x="309483" y="29367"/>
                  </a:lnTo>
                  <a:lnTo>
                    <a:pt x="311097" y="27483"/>
                  </a:lnTo>
                  <a:lnTo>
                    <a:pt x="314136" y="21693"/>
                  </a:lnTo>
                  <a:lnTo>
                    <a:pt x="310476" y="25232"/>
                  </a:lnTo>
                  <a:lnTo>
                    <a:pt x="306529" y="27035"/>
                  </a:lnTo>
                  <a:lnTo>
                    <a:pt x="272715" y="39094"/>
                  </a:lnTo>
                  <a:lnTo>
                    <a:pt x="265933" y="45366"/>
                  </a:lnTo>
                  <a:lnTo>
                    <a:pt x="253419" y="61216"/>
                  </a:lnTo>
                  <a:lnTo>
                    <a:pt x="248583" y="71221"/>
                  </a:lnTo>
                  <a:lnTo>
                    <a:pt x="245419" y="76049"/>
                  </a:lnTo>
                  <a:lnTo>
                    <a:pt x="244012" y="80841"/>
                  </a:lnTo>
                  <a:lnTo>
                    <a:pt x="244431" y="82436"/>
                  </a:lnTo>
                  <a:lnTo>
                    <a:pt x="245504" y="83500"/>
                  </a:lnTo>
                  <a:lnTo>
                    <a:pt x="248813" y="85475"/>
                  </a:lnTo>
                  <a:lnTo>
                    <a:pt x="263501" y="95445"/>
                  </a:lnTo>
                  <a:lnTo>
                    <a:pt x="276688" y="98590"/>
                  </a:lnTo>
                  <a:lnTo>
                    <a:pt x="310095" y="98859"/>
                  </a:lnTo>
                  <a:lnTo>
                    <a:pt x="339648" y="89937"/>
                  </a:lnTo>
                  <a:lnTo>
                    <a:pt x="372716" y="68946"/>
                  </a:lnTo>
                  <a:lnTo>
                    <a:pt x="380662" y="58018"/>
                  </a:lnTo>
                  <a:lnTo>
                    <a:pt x="389107" y="40677"/>
                  </a:lnTo>
                  <a:lnTo>
                    <a:pt x="395572" y="33326"/>
                  </a:lnTo>
                  <a:lnTo>
                    <a:pt x="400176" y="30632"/>
                  </a:lnTo>
                  <a:lnTo>
                    <a:pt x="405807" y="28902"/>
                  </a:lnTo>
                  <a:lnTo>
                    <a:pt x="408694" y="30783"/>
                  </a:lnTo>
                  <a:lnTo>
                    <a:pt x="417015" y="38457"/>
                  </a:lnTo>
                  <a:lnTo>
                    <a:pt x="419496" y="42967"/>
                  </a:lnTo>
                  <a:lnTo>
                    <a:pt x="428132" y="73020"/>
                  </a:lnTo>
                  <a:lnTo>
                    <a:pt x="428619" y="108729"/>
                  </a:lnTo>
                  <a:lnTo>
                    <a:pt x="428625" y="1142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3" name="SMARTInkShape-1546"/>
            <p:cNvSpPr/>
            <p:nvPr/>
          </p:nvSpPr>
          <p:spPr>
            <a:xfrm>
              <a:off x="2235994" y="157618"/>
              <a:ext cx="64295" cy="192095"/>
            </a:xfrm>
            <a:custGeom>
              <a:avLst/>
              <a:gdLst/>
              <a:ahLst/>
              <a:cxnLst/>
              <a:rect l="0" t="0" r="0" b="0"/>
              <a:pathLst>
                <a:path w="64295" h="192095">
                  <a:moveTo>
                    <a:pt x="64294" y="128132"/>
                  </a:moveTo>
                  <a:lnTo>
                    <a:pt x="51086" y="128132"/>
                  </a:lnTo>
                  <a:lnTo>
                    <a:pt x="39607" y="133835"/>
                  </a:lnTo>
                  <a:lnTo>
                    <a:pt x="19035" y="148058"/>
                  </a:lnTo>
                  <a:lnTo>
                    <a:pt x="3382" y="167958"/>
                  </a:lnTo>
                  <a:lnTo>
                    <a:pt x="1002" y="175563"/>
                  </a:lnTo>
                  <a:lnTo>
                    <a:pt x="39" y="188649"/>
                  </a:lnTo>
                  <a:lnTo>
                    <a:pt x="820" y="189908"/>
                  </a:lnTo>
                  <a:lnTo>
                    <a:pt x="2134" y="190747"/>
                  </a:lnTo>
                  <a:lnTo>
                    <a:pt x="7776" y="191928"/>
                  </a:lnTo>
                  <a:lnTo>
                    <a:pt x="9946" y="192094"/>
                  </a:lnTo>
                  <a:lnTo>
                    <a:pt x="14475" y="190162"/>
                  </a:lnTo>
                  <a:lnTo>
                    <a:pt x="19133" y="187451"/>
                  </a:lnTo>
                  <a:lnTo>
                    <a:pt x="23849" y="186246"/>
                  </a:lnTo>
                  <a:lnTo>
                    <a:pt x="28591" y="181477"/>
                  </a:lnTo>
                  <a:lnTo>
                    <a:pt x="38103" y="165480"/>
                  </a:lnTo>
                  <a:lnTo>
                    <a:pt x="46237" y="133799"/>
                  </a:lnTo>
                  <a:lnTo>
                    <a:pt x="49510" y="99362"/>
                  </a:lnTo>
                  <a:lnTo>
                    <a:pt x="47742" y="78068"/>
                  </a:lnTo>
                  <a:lnTo>
                    <a:pt x="41174" y="43029"/>
                  </a:lnTo>
                  <a:lnTo>
                    <a:pt x="29887" y="12898"/>
                  </a:lnTo>
                  <a:lnTo>
                    <a:pt x="24925" y="7332"/>
                  </a:lnTo>
                  <a:lnTo>
                    <a:pt x="16388" y="1083"/>
                  </a:lnTo>
                  <a:lnTo>
                    <a:pt x="11117" y="0"/>
                  </a:lnTo>
                  <a:lnTo>
                    <a:pt x="6793" y="1864"/>
                  </a:lnTo>
                  <a:lnTo>
                    <a:pt x="0" y="6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4" name="SMARTInkShape-1547"/>
            <p:cNvSpPr/>
            <p:nvPr/>
          </p:nvSpPr>
          <p:spPr>
            <a:xfrm>
              <a:off x="2307755" y="253059"/>
              <a:ext cx="92546" cy="68011"/>
            </a:xfrm>
            <a:custGeom>
              <a:avLst/>
              <a:gdLst/>
              <a:ahLst/>
              <a:cxnLst/>
              <a:rect l="0" t="0" r="0" b="0"/>
              <a:pathLst>
                <a:path w="92546" h="68011">
                  <a:moveTo>
                    <a:pt x="56826" y="4116"/>
                  </a:moveTo>
                  <a:lnTo>
                    <a:pt x="50675" y="4116"/>
                  </a:lnTo>
                  <a:lnTo>
                    <a:pt x="50344" y="3322"/>
                  </a:lnTo>
                  <a:lnTo>
                    <a:pt x="49977" y="324"/>
                  </a:lnTo>
                  <a:lnTo>
                    <a:pt x="49085" y="0"/>
                  </a:lnTo>
                  <a:lnTo>
                    <a:pt x="43558" y="3417"/>
                  </a:lnTo>
                  <a:lnTo>
                    <a:pt x="32127" y="4772"/>
                  </a:lnTo>
                  <a:lnTo>
                    <a:pt x="23932" y="9778"/>
                  </a:lnTo>
                  <a:lnTo>
                    <a:pt x="18923" y="14041"/>
                  </a:lnTo>
                  <a:lnTo>
                    <a:pt x="16168" y="18581"/>
                  </a:lnTo>
                  <a:lnTo>
                    <a:pt x="14150" y="23245"/>
                  </a:lnTo>
                  <a:lnTo>
                    <a:pt x="9344" y="30333"/>
                  </a:lnTo>
                  <a:lnTo>
                    <a:pt x="161" y="55171"/>
                  </a:lnTo>
                  <a:lnTo>
                    <a:pt x="0" y="57203"/>
                  </a:lnTo>
                  <a:lnTo>
                    <a:pt x="1937" y="61577"/>
                  </a:lnTo>
                  <a:lnTo>
                    <a:pt x="5855" y="67060"/>
                  </a:lnTo>
                  <a:lnTo>
                    <a:pt x="8508" y="67810"/>
                  </a:lnTo>
                  <a:lnTo>
                    <a:pt x="10326" y="68010"/>
                  </a:lnTo>
                  <a:lnTo>
                    <a:pt x="14464" y="66115"/>
                  </a:lnTo>
                  <a:lnTo>
                    <a:pt x="18949" y="63421"/>
                  </a:lnTo>
                  <a:lnTo>
                    <a:pt x="25936" y="61111"/>
                  </a:lnTo>
                  <a:lnTo>
                    <a:pt x="30662" y="57757"/>
                  </a:lnTo>
                  <a:lnTo>
                    <a:pt x="33291" y="53621"/>
                  </a:lnTo>
                  <a:lnTo>
                    <a:pt x="33993" y="51407"/>
                  </a:lnTo>
                  <a:lnTo>
                    <a:pt x="46519" y="34137"/>
                  </a:lnTo>
                  <a:lnTo>
                    <a:pt x="49070" y="28571"/>
                  </a:lnTo>
                  <a:lnTo>
                    <a:pt x="52850" y="23452"/>
                  </a:lnTo>
                  <a:lnTo>
                    <a:pt x="53381" y="21769"/>
                  </a:lnTo>
                  <a:lnTo>
                    <a:pt x="52942" y="20647"/>
                  </a:lnTo>
                  <a:lnTo>
                    <a:pt x="51856" y="19899"/>
                  </a:lnTo>
                  <a:lnTo>
                    <a:pt x="51925" y="18607"/>
                  </a:lnTo>
                  <a:lnTo>
                    <a:pt x="56024" y="12384"/>
                  </a:lnTo>
                  <a:lnTo>
                    <a:pt x="56292" y="12803"/>
                  </a:lnTo>
                  <a:lnTo>
                    <a:pt x="56588" y="15385"/>
                  </a:lnTo>
                  <a:lnTo>
                    <a:pt x="57461" y="16391"/>
                  </a:lnTo>
                  <a:lnTo>
                    <a:pt x="62956" y="18139"/>
                  </a:lnTo>
                  <a:lnTo>
                    <a:pt x="63519" y="20402"/>
                  </a:lnTo>
                  <a:lnTo>
                    <a:pt x="63670" y="22117"/>
                  </a:lnTo>
                  <a:lnTo>
                    <a:pt x="65953" y="26140"/>
                  </a:lnTo>
                  <a:lnTo>
                    <a:pt x="68820" y="30573"/>
                  </a:lnTo>
                  <a:lnTo>
                    <a:pt x="71228" y="37531"/>
                  </a:lnTo>
                  <a:lnTo>
                    <a:pt x="75822" y="44620"/>
                  </a:lnTo>
                  <a:lnTo>
                    <a:pt x="77175" y="49370"/>
                  </a:lnTo>
                  <a:lnTo>
                    <a:pt x="82010" y="54127"/>
                  </a:lnTo>
                  <a:lnTo>
                    <a:pt x="92545" y="612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5" name="SMARTInkShape-1548"/>
            <p:cNvSpPr/>
            <p:nvPr/>
          </p:nvSpPr>
          <p:spPr>
            <a:xfrm>
              <a:off x="2465009" y="257175"/>
              <a:ext cx="70658" cy="114295"/>
            </a:xfrm>
            <a:custGeom>
              <a:avLst/>
              <a:gdLst/>
              <a:ahLst/>
              <a:cxnLst/>
              <a:rect l="0" t="0" r="0" b="0"/>
              <a:pathLst>
                <a:path w="70658" h="114295">
                  <a:moveTo>
                    <a:pt x="28160" y="0"/>
                  </a:moveTo>
                  <a:lnTo>
                    <a:pt x="11367" y="0"/>
                  </a:lnTo>
                  <a:lnTo>
                    <a:pt x="6673" y="2117"/>
                  </a:lnTo>
                  <a:lnTo>
                    <a:pt x="985" y="6151"/>
                  </a:lnTo>
                  <a:lnTo>
                    <a:pt x="0" y="14434"/>
                  </a:lnTo>
                  <a:lnTo>
                    <a:pt x="1886" y="20438"/>
                  </a:lnTo>
                  <a:lnTo>
                    <a:pt x="23634" y="53421"/>
                  </a:lnTo>
                  <a:lnTo>
                    <a:pt x="41195" y="82382"/>
                  </a:lnTo>
                  <a:lnTo>
                    <a:pt x="59794" y="99259"/>
                  </a:lnTo>
                  <a:lnTo>
                    <a:pt x="61155" y="101891"/>
                  </a:lnTo>
                  <a:lnTo>
                    <a:pt x="62857" y="103646"/>
                  </a:lnTo>
                  <a:lnTo>
                    <a:pt x="68250" y="106910"/>
                  </a:lnTo>
                  <a:lnTo>
                    <a:pt x="70657" y="113170"/>
                  </a:lnTo>
                  <a:lnTo>
                    <a:pt x="69985" y="113547"/>
                  </a:lnTo>
                  <a:lnTo>
                    <a:pt x="37527" y="114294"/>
                  </a:lnTo>
                  <a:lnTo>
                    <a:pt x="25820" y="113505"/>
                  </a:lnTo>
                  <a:lnTo>
                    <a:pt x="13872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6" name="SMARTInkShape-1549"/>
            <p:cNvSpPr/>
            <p:nvPr/>
          </p:nvSpPr>
          <p:spPr>
            <a:xfrm>
              <a:off x="221456" y="693238"/>
              <a:ext cx="157164" cy="13994"/>
            </a:xfrm>
            <a:custGeom>
              <a:avLst/>
              <a:gdLst/>
              <a:ahLst/>
              <a:cxnLst/>
              <a:rect l="0" t="0" r="0" b="0"/>
              <a:pathLst>
                <a:path w="157164" h="13994">
                  <a:moveTo>
                    <a:pt x="0" y="6850"/>
                  </a:moveTo>
                  <a:lnTo>
                    <a:pt x="3793" y="3057"/>
                  </a:lnTo>
                  <a:lnTo>
                    <a:pt x="7771" y="1195"/>
                  </a:lnTo>
                  <a:lnTo>
                    <a:pt x="16793" y="0"/>
                  </a:lnTo>
                  <a:lnTo>
                    <a:pt x="50197" y="6420"/>
                  </a:lnTo>
                  <a:lnTo>
                    <a:pt x="84252" y="8928"/>
                  </a:lnTo>
                  <a:lnTo>
                    <a:pt x="101693" y="12493"/>
                  </a:lnTo>
                  <a:lnTo>
                    <a:pt x="136382" y="13905"/>
                  </a:lnTo>
                  <a:lnTo>
                    <a:pt x="157163" y="139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7" name="SMARTInkShape-1550"/>
            <p:cNvSpPr/>
            <p:nvPr/>
          </p:nvSpPr>
          <p:spPr>
            <a:xfrm>
              <a:off x="628660" y="561290"/>
              <a:ext cx="235143" cy="274530"/>
            </a:xfrm>
            <a:custGeom>
              <a:avLst/>
              <a:gdLst/>
              <a:ahLst/>
              <a:cxnLst/>
              <a:rect l="0" t="0" r="0" b="0"/>
              <a:pathLst>
                <a:path w="235143" h="274530">
                  <a:moveTo>
                    <a:pt x="114290" y="45929"/>
                  </a:moveTo>
                  <a:lnTo>
                    <a:pt x="114290" y="39778"/>
                  </a:lnTo>
                  <a:lnTo>
                    <a:pt x="113496" y="39447"/>
                  </a:lnTo>
                  <a:lnTo>
                    <a:pt x="80498" y="38793"/>
                  </a:lnTo>
                  <a:lnTo>
                    <a:pt x="47588" y="46061"/>
                  </a:lnTo>
                  <a:lnTo>
                    <a:pt x="23799" y="55785"/>
                  </a:lnTo>
                  <a:lnTo>
                    <a:pt x="18509" y="60363"/>
                  </a:lnTo>
                  <a:lnTo>
                    <a:pt x="9925" y="77051"/>
                  </a:lnTo>
                  <a:lnTo>
                    <a:pt x="8374" y="83044"/>
                  </a:lnTo>
                  <a:lnTo>
                    <a:pt x="8755" y="85754"/>
                  </a:lnTo>
                  <a:lnTo>
                    <a:pt x="11294" y="90881"/>
                  </a:lnTo>
                  <a:lnTo>
                    <a:pt x="25888" y="106343"/>
                  </a:lnTo>
                  <a:lnTo>
                    <a:pt x="57728" y="129389"/>
                  </a:lnTo>
                  <a:lnTo>
                    <a:pt x="91534" y="148345"/>
                  </a:lnTo>
                  <a:lnTo>
                    <a:pt x="120159" y="162617"/>
                  </a:lnTo>
                  <a:lnTo>
                    <a:pt x="152630" y="176900"/>
                  </a:lnTo>
                  <a:lnTo>
                    <a:pt x="181918" y="190392"/>
                  </a:lnTo>
                  <a:lnTo>
                    <a:pt x="211433" y="204581"/>
                  </a:lnTo>
                  <a:lnTo>
                    <a:pt x="228993" y="218643"/>
                  </a:lnTo>
                  <a:lnTo>
                    <a:pt x="232738" y="224026"/>
                  </a:lnTo>
                  <a:lnTo>
                    <a:pt x="234846" y="231519"/>
                  </a:lnTo>
                  <a:lnTo>
                    <a:pt x="235142" y="233949"/>
                  </a:lnTo>
                  <a:lnTo>
                    <a:pt x="233354" y="238766"/>
                  </a:lnTo>
                  <a:lnTo>
                    <a:pt x="231766" y="241162"/>
                  </a:lnTo>
                  <a:lnTo>
                    <a:pt x="229914" y="242759"/>
                  </a:lnTo>
                  <a:lnTo>
                    <a:pt x="215133" y="249325"/>
                  </a:lnTo>
                  <a:lnTo>
                    <a:pt x="182780" y="252601"/>
                  </a:lnTo>
                  <a:lnTo>
                    <a:pt x="150838" y="252999"/>
                  </a:lnTo>
                  <a:lnTo>
                    <a:pt x="116688" y="247375"/>
                  </a:lnTo>
                  <a:lnTo>
                    <a:pt x="82679" y="236302"/>
                  </a:lnTo>
                  <a:lnTo>
                    <a:pt x="52529" y="212187"/>
                  </a:lnTo>
                  <a:lnTo>
                    <a:pt x="41927" y="198202"/>
                  </a:lnTo>
                  <a:lnTo>
                    <a:pt x="33759" y="180211"/>
                  </a:lnTo>
                  <a:lnTo>
                    <a:pt x="29591" y="145508"/>
                  </a:lnTo>
                  <a:lnTo>
                    <a:pt x="28869" y="110359"/>
                  </a:lnTo>
                  <a:lnTo>
                    <a:pt x="28625" y="75942"/>
                  </a:lnTo>
                  <a:lnTo>
                    <a:pt x="30699" y="53499"/>
                  </a:lnTo>
                  <a:lnTo>
                    <a:pt x="37386" y="20135"/>
                  </a:lnTo>
                  <a:lnTo>
                    <a:pt x="41233" y="11034"/>
                  </a:lnTo>
                  <a:lnTo>
                    <a:pt x="42639" y="0"/>
                  </a:lnTo>
                  <a:lnTo>
                    <a:pt x="42710" y="228"/>
                  </a:lnTo>
                  <a:lnTo>
                    <a:pt x="42850" y="22903"/>
                  </a:lnTo>
                  <a:lnTo>
                    <a:pt x="36702" y="58345"/>
                  </a:lnTo>
                  <a:lnTo>
                    <a:pt x="30202" y="88422"/>
                  </a:lnTo>
                  <a:lnTo>
                    <a:pt x="21274" y="119410"/>
                  </a:lnTo>
                  <a:lnTo>
                    <a:pt x="16351" y="146547"/>
                  </a:lnTo>
                  <a:lnTo>
                    <a:pt x="10895" y="180369"/>
                  </a:lnTo>
                  <a:lnTo>
                    <a:pt x="1975" y="215092"/>
                  </a:lnTo>
                  <a:lnTo>
                    <a:pt x="106" y="250582"/>
                  </a:lnTo>
                  <a:lnTo>
                    <a:pt x="0" y="269336"/>
                  </a:lnTo>
                  <a:lnTo>
                    <a:pt x="791" y="271067"/>
                  </a:lnTo>
                  <a:lnTo>
                    <a:pt x="2111" y="272221"/>
                  </a:lnTo>
                  <a:lnTo>
                    <a:pt x="7134" y="2745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8" name="SMARTInkShape-1551"/>
            <p:cNvSpPr/>
            <p:nvPr/>
          </p:nvSpPr>
          <p:spPr>
            <a:xfrm>
              <a:off x="678656" y="585788"/>
              <a:ext cx="42864" cy="307182"/>
            </a:xfrm>
            <a:custGeom>
              <a:avLst/>
              <a:gdLst/>
              <a:ahLst/>
              <a:cxnLst/>
              <a:rect l="0" t="0" r="0" b="0"/>
              <a:pathLst>
                <a:path w="42864" h="307182">
                  <a:moveTo>
                    <a:pt x="42863" y="0"/>
                  </a:moveTo>
                  <a:lnTo>
                    <a:pt x="39070" y="3792"/>
                  </a:lnTo>
                  <a:lnTo>
                    <a:pt x="37209" y="7770"/>
                  </a:lnTo>
                  <a:lnTo>
                    <a:pt x="35806" y="41377"/>
                  </a:lnTo>
                  <a:lnTo>
                    <a:pt x="34942" y="71144"/>
                  </a:lnTo>
                  <a:lnTo>
                    <a:pt x="30068" y="102071"/>
                  </a:lnTo>
                  <a:lnTo>
                    <a:pt x="26901" y="129197"/>
                  </a:lnTo>
                  <a:lnTo>
                    <a:pt x="18720" y="163015"/>
                  </a:lnTo>
                  <a:lnTo>
                    <a:pt x="15163" y="197535"/>
                  </a:lnTo>
                  <a:lnTo>
                    <a:pt x="12344" y="225991"/>
                  </a:lnTo>
                  <a:lnTo>
                    <a:pt x="5484" y="259062"/>
                  </a:lnTo>
                  <a:lnTo>
                    <a:pt x="482" y="286778"/>
                  </a:lnTo>
                  <a:lnTo>
                    <a:pt x="0" y="3071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9" name="SMARTInkShape-1552"/>
            <p:cNvSpPr/>
            <p:nvPr/>
          </p:nvSpPr>
          <p:spPr>
            <a:xfrm>
              <a:off x="985840" y="578683"/>
              <a:ext cx="121442" cy="221418"/>
            </a:xfrm>
            <a:custGeom>
              <a:avLst/>
              <a:gdLst/>
              <a:ahLst/>
              <a:cxnLst/>
              <a:rect l="0" t="0" r="0" b="0"/>
              <a:pathLst>
                <a:path w="121442" h="221418">
                  <a:moveTo>
                    <a:pt x="7141" y="221417"/>
                  </a:moveTo>
                  <a:lnTo>
                    <a:pt x="7141" y="217625"/>
                  </a:lnTo>
                  <a:lnTo>
                    <a:pt x="5025" y="213646"/>
                  </a:lnTo>
                  <a:lnTo>
                    <a:pt x="2232" y="209232"/>
                  </a:lnTo>
                  <a:lnTo>
                    <a:pt x="439" y="199931"/>
                  </a:lnTo>
                  <a:lnTo>
                    <a:pt x="15" y="167955"/>
                  </a:lnTo>
                  <a:lnTo>
                    <a:pt x="0" y="135237"/>
                  </a:lnTo>
                  <a:lnTo>
                    <a:pt x="792" y="102118"/>
                  </a:lnTo>
                  <a:lnTo>
                    <a:pt x="9941" y="68329"/>
                  </a:lnTo>
                  <a:lnTo>
                    <a:pt x="23847" y="35851"/>
                  </a:lnTo>
                  <a:lnTo>
                    <a:pt x="44251" y="13084"/>
                  </a:lnTo>
                  <a:lnTo>
                    <a:pt x="55884" y="5084"/>
                  </a:lnTo>
                  <a:lnTo>
                    <a:pt x="69385" y="1479"/>
                  </a:lnTo>
                  <a:lnTo>
                    <a:pt x="105075" y="0"/>
                  </a:lnTo>
                  <a:lnTo>
                    <a:pt x="121441" y="71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0" name="SMARTInkShape-1553"/>
            <p:cNvSpPr/>
            <p:nvPr/>
          </p:nvSpPr>
          <p:spPr>
            <a:xfrm>
              <a:off x="957263" y="692944"/>
              <a:ext cx="221026" cy="99584"/>
            </a:xfrm>
            <a:custGeom>
              <a:avLst/>
              <a:gdLst/>
              <a:ahLst/>
              <a:cxnLst/>
              <a:rect l="0" t="0" r="0" b="0"/>
              <a:pathLst>
                <a:path w="221026" h="99584">
                  <a:moveTo>
                    <a:pt x="0" y="42862"/>
                  </a:moveTo>
                  <a:lnTo>
                    <a:pt x="0" y="39070"/>
                  </a:lnTo>
                  <a:lnTo>
                    <a:pt x="793" y="37953"/>
                  </a:lnTo>
                  <a:lnTo>
                    <a:pt x="2116" y="37208"/>
                  </a:lnTo>
                  <a:lnTo>
                    <a:pt x="3792" y="36712"/>
                  </a:lnTo>
                  <a:lnTo>
                    <a:pt x="14473" y="30195"/>
                  </a:lnTo>
                  <a:lnTo>
                    <a:pt x="46323" y="21362"/>
                  </a:lnTo>
                  <a:lnTo>
                    <a:pt x="79037" y="11583"/>
                  </a:lnTo>
                  <a:lnTo>
                    <a:pt x="112243" y="5612"/>
                  </a:lnTo>
                  <a:lnTo>
                    <a:pt x="132943" y="1108"/>
                  </a:lnTo>
                  <a:lnTo>
                    <a:pt x="148153" y="97"/>
                  </a:lnTo>
                  <a:lnTo>
                    <a:pt x="153258" y="3821"/>
                  </a:lnTo>
                  <a:lnTo>
                    <a:pt x="155427" y="7783"/>
                  </a:lnTo>
                  <a:lnTo>
                    <a:pt x="156819" y="16795"/>
                  </a:lnTo>
                  <a:lnTo>
                    <a:pt x="154893" y="21487"/>
                  </a:lnTo>
                  <a:lnTo>
                    <a:pt x="152185" y="26218"/>
                  </a:lnTo>
                  <a:lnTo>
                    <a:pt x="150981" y="30967"/>
                  </a:lnTo>
                  <a:lnTo>
                    <a:pt x="132202" y="59810"/>
                  </a:lnTo>
                  <a:lnTo>
                    <a:pt x="127184" y="76519"/>
                  </a:lnTo>
                  <a:lnTo>
                    <a:pt x="125271" y="79588"/>
                  </a:lnTo>
                  <a:lnTo>
                    <a:pt x="124789" y="82427"/>
                  </a:lnTo>
                  <a:lnTo>
                    <a:pt x="125261" y="85114"/>
                  </a:lnTo>
                  <a:lnTo>
                    <a:pt x="127601" y="92688"/>
                  </a:lnTo>
                  <a:lnTo>
                    <a:pt x="127930" y="95129"/>
                  </a:lnTo>
                  <a:lnTo>
                    <a:pt x="129737" y="96757"/>
                  </a:lnTo>
                  <a:lnTo>
                    <a:pt x="139070" y="99048"/>
                  </a:lnTo>
                  <a:lnTo>
                    <a:pt x="144623" y="99583"/>
                  </a:lnTo>
                  <a:lnTo>
                    <a:pt x="178982" y="87802"/>
                  </a:lnTo>
                  <a:lnTo>
                    <a:pt x="189614" y="83208"/>
                  </a:lnTo>
                  <a:lnTo>
                    <a:pt x="197514" y="76404"/>
                  </a:lnTo>
                  <a:lnTo>
                    <a:pt x="216546" y="51267"/>
                  </a:lnTo>
                  <a:lnTo>
                    <a:pt x="220001" y="41560"/>
                  </a:lnTo>
                  <a:lnTo>
                    <a:pt x="221025" y="29865"/>
                  </a:lnTo>
                  <a:lnTo>
                    <a:pt x="219148" y="23063"/>
                  </a:lnTo>
                  <a:lnTo>
                    <a:pt x="211475" y="12228"/>
                  </a:lnTo>
                  <a:lnTo>
                    <a:pt x="204652" y="4858"/>
                  </a:lnTo>
                  <a:lnTo>
                    <a:pt x="199964" y="2159"/>
                  </a:lnTo>
                  <a:lnTo>
                    <a:pt x="190488" y="426"/>
                  </a:lnTo>
                  <a:lnTo>
                    <a:pt x="15716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1" name="SMARTInkShape-1554"/>
            <p:cNvSpPr/>
            <p:nvPr/>
          </p:nvSpPr>
          <p:spPr>
            <a:xfrm>
              <a:off x="1200214" y="671513"/>
              <a:ext cx="121381" cy="100013"/>
            </a:xfrm>
            <a:custGeom>
              <a:avLst/>
              <a:gdLst/>
              <a:ahLst/>
              <a:cxnLst/>
              <a:rect l="0" t="0" r="0" b="0"/>
              <a:pathLst>
                <a:path w="121381" h="100013">
                  <a:moveTo>
                    <a:pt x="14224" y="100012"/>
                  </a:moveTo>
                  <a:lnTo>
                    <a:pt x="3375" y="89163"/>
                  </a:lnTo>
                  <a:lnTo>
                    <a:pt x="1464" y="85136"/>
                  </a:lnTo>
                  <a:lnTo>
                    <a:pt x="955" y="82951"/>
                  </a:lnTo>
                  <a:lnTo>
                    <a:pt x="1409" y="80700"/>
                  </a:lnTo>
                  <a:lnTo>
                    <a:pt x="4030" y="76083"/>
                  </a:lnTo>
                  <a:lnTo>
                    <a:pt x="4253" y="73741"/>
                  </a:lnTo>
                  <a:lnTo>
                    <a:pt x="258" y="55028"/>
                  </a:lnTo>
                  <a:lnTo>
                    <a:pt x="0" y="41473"/>
                  </a:lnTo>
                  <a:lnTo>
                    <a:pt x="2081" y="36159"/>
                  </a:lnTo>
                  <a:lnTo>
                    <a:pt x="4858" y="31152"/>
                  </a:lnTo>
                  <a:lnTo>
                    <a:pt x="7215" y="23870"/>
                  </a:lnTo>
                  <a:lnTo>
                    <a:pt x="16936" y="11913"/>
                  </a:lnTo>
                  <a:lnTo>
                    <a:pt x="23631" y="9263"/>
                  </a:lnTo>
                  <a:lnTo>
                    <a:pt x="54837" y="1117"/>
                  </a:lnTo>
                  <a:lnTo>
                    <a:pt x="89442" y="98"/>
                  </a:lnTo>
                  <a:lnTo>
                    <a:pt x="12138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2" name="SMARTInkShape-1555"/>
            <p:cNvSpPr/>
            <p:nvPr/>
          </p:nvSpPr>
          <p:spPr>
            <a:xfrm>
              <a:off x="1407319" y="614374"/>
              <a:ext cx="171119" cy="106726"/>
            </a:xfrm>
            <a:custGeom>
              <a:avLst/>
              <a:gdLst/>
              <a:ahLst/>
              <a:cxnLst/>
              <a:rect l="0" t="0" r="0" b="0"/>
              <a:pathLst>
                <a:path w="171119" h="106726">
                  <a:moveTo>
                    <a:pt x="7144" y="49995"/>
                  </a:moveTo>
                  <a:lnTo>
                    <a:pt x="3351" y="53787"/>
                  </a:lnTo>
                  <a:lnTo>
                    <a:pt x="1489" y="57766"/>
                  </a:lnTo>
                  <a:lnTo>
                    <a:pt x="11" y="92731"/>
                  </a:lnTo>
                  <a:lnTo>
                    <a:pt x="0" y="105726"/>
                  </a:lnTo>
                  <a:lnTo>
                    <a:pt x="794" y="106199"/>
                  </a:lnTo>
                  <a:lnTo>
                    <a:pt x="3792" y="106725"/>
                  </a:lnTo>
                  <a:lnTo>
                    <a:pt x="4909" y="106071"/>
                  </a:lnTo>
                  <a:lnTo>
                    <a:pt x="5654" y="104841"/>
                  </a:lnTo>
                  <a:lnTo>
                    <a:pt x="6947" y="99845"/>
                  </a:lnTo>
                  <a:lnTo>
                    <a:pt x="7936" y="68084"/>
                  </a:lnTo>
                  <a:lnTo>
                    <a:pt x="15962" y="37768"/>
                  </a:lnTo>
                  <a:lnTo>
                    <a:pt x="19001" y="31860"/>
                  </a:lnTo>
                  <a:lnTo>
                    <a:pt x="21505" y="24072"/>
                  </a:lnTo>
                  <a:lnTo>
                    <a:pt x="24903" y="19159"/>
                  </a:lnTo>
                  <a:lnTo>
                    <a:pt x="29060" y="16446"/>
                  </a:lnTo>
                  <a:lnTo>
                    <a:pt x="34403" y="14705"/>
                  </a:lnTo>
                  <a:lnTo>
                    <a:pt x="37251" y="16583"/>
                  </a:lnTo>
                  <a:lnTo>
                    <a:pt x="70475" y="45244"/>
                  </a:lnTo>
                  <a:lnTo>
                    <a:pt x="95201" y="61108"/>
                  </a:lnTo>
                  <a:lnTo>
                    <a:pt x="104849" y="63342"/>
                  </a:lnTo>
                  <a:lnTo>
                    <a:pt x="122737" y="64158"/>
                  </a:lnTo>
                  <a:lnTo>
                    <a:pt x="134439" y="60453"/>
                  </a:lnTo>
                  <a:lnTo>
                    <a:pt x="146912" y="52090"/>
                  </a:lnTo>
                  <a:lnTo>
                    <a:pt x="159448" y="40432"/>
                  </a:lnTo>
                  <a:lnTo>
                    <a:pt x="162147" y="35690"/>
                  </a:lnTo>
                  <a:lnTo>
                    <a:pt x="170952" y="7573"/>
                  </a:lnTo>
                  <a:lnTo>
                    <a:pt x="171118" y="5045"/>
                  </a:lnTo>
                  <a:lnTo>
                    <a:pt x="170435" y="3359"/>
                  </a:lnTo>
                  <a:lnTo>
                    <a:pt x="169186" y="2236"/>
                  </a:lnTo>
                  <a:lnTo>
                    <a:pt x="165270" y="432"/>
                  </a:lnTo>
                  <a:lnTo>
                    <a:pt x="149897" y="0"/>
                  </a:lnTo>
                  <a:lnTo>
                    <a:pt x="143879" y="2110"/>
                  </a:lnTo>
                  <a:lnTo>
                    <a:pt x="123864" y="19121"/>
                  </a:lnTo>
                  <a:lnTo>
                    <a:pt x="107158" y="37829"/>
                  </a:lnTo>
                  <a:lnTo>
                    <a:pt x="102130" y="48507"/>
                  </a:lnTo>
                  <a:lnTo>
                    <a:pt x="100431" y="55433"/>
                  </a:lnTo>
                  <a:lnTo>
                    <a:pt x="102315" y="58497"/>
                  </a:lnTo>
                  <a:lnTo>
                    <a:pt x="105004" y="62505"/>
                  </a:lnTo>
                  <a:lnTo>
                    <a:pt x="106200" y="66932"/>
                  </a:lnTo>
                  <a:lnTo>
                    <a:pt x="108106" y="68430"/>
                  </a:lnTo>
                  <a:lnTo>
                    <a:pt x="120455" y="72951"/>
                  </a:lnTo>
                  <a:lnTo>
                    <a:pt x="125767" y="76072"/>
                  </a:lnTo>
                  <a:lnTo>
                    <a:pt x="130773" y="77460"/>
                  </a:lnTo>
                  <a:lnTo>
                    <a:pt x="132426" y="78624"/>
                  </a:lnTo>
                  <a:lnTo>
                    <a:pt x="133527" y="80193"/>
                  </a:lnTo>
                  <a:lnTo>
                    <a:pt x="135731" y="857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3" name="SMARTInkShape-1556"/>
            <p:cNvSpPr/>
            <p:nvPr/>
          </p:nvSpPr>
          <p:spPr>
            <a:xfrm>
              <a:off x="1617794" y="600369"/>
              <a:ext cx="60475" cy="135438"/>
            </a:xfrm>
            <a:custGeom>
              <a:avLst/>
              <a:gdLst/>
              <a:ahLst/>
              <a:cxnLst/>
              <a:rect l="0" t="0" r="0" b="0"/>
              <a:pathLst>
                <a:path w="60475" h="135438">
                  <a:moveTo>
                    <a:pt x="53844" y="6850"/>
                  </a:moveTo>
                  <a:lnTo>
                    <a:pt x="40418" y="1196"/>
                  </a:lnTo>
                  <a:lnTo>
                    <a:pt x="30201" y="0"/>
                  </a:lnTo>
                  <a:lnTo>
                    <a:pt x="25344" y="1953"/>
                  </a:lnTo>
                  <a:lnTo>
                    <a:pt x="8604" y="16506"/>
                  </a:lnTo>
                  <a:lnTo>
                    <a:pt x="5956" y="21196"/>
                  </a:lnTo>
                  <a:lnTo>
                    <a:pt x="3985" y="25926"/>
                  </a:lnTo>
                  <a:lnTo>
                    <a:pt x="463" y="30674"/>
                  </a:lnTo>
                  <a:lnTo>
                    <a:pt x="0" y="33051"/>
                  </a:lnTo>
                  <a:lnTo>
                    <a:pt x="486" y="35430"/>
                  </a:lnTo>
                  <a:lnTo>
                    <a:pt x="4961" y="42570"/>
                  </a:lnTo>
                  <a:lnTo>
                    <a:pt x="20340" y="62510"/>
                  </a:lnTo>
                  <a:lnTo>
                    <a:pt x="55146" y="93937"/>
                  </a:lnTo>
                  <a:lnTo>
                    <a:pt x="58391" y="99266"/>
                  </a:lnTo>
                  <a:lnTo>
                    <a:pt x="60474" y="109154"/>
                  </a:lnTo>
                  <a:lnTo>
                    <a:pt x="59852" y="110771"/>
                  </a:lnTo>
                  <a:lnTo>
                    <a:pt x="58643" y="111850"/>
                  </a:lnTo>
                  <a:lnTo>
                    <a:pt x="55183" y="113841"/>
                  </a:lnTo>
                  <a:lnTo>
                    <a:pt x="48772" y="118631"/>
                  </a:lnTo>
                  <a:lnTo>
                    <a:pt x="41846" y="121197"/>
                  </a:lnTo>
                  <a:lnTo>
                    <a:pt x="34766" y="125838"/>
                  </a:lnTo>
                  <a:lnTo>
                    <a:pt x="26676" y="127970"/>
                  </a:lnTo>
                  <a:lnTo>
                    <a:pt x="18125" y="135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4" name="SMARTInkShape-1557"/>
            <p:cNvSpPr/>
            <p:nvPr/>
          </p:nvSpPr>
          <p:spPr>
            <a:xfrm>
              <a:off x="1721644" y="650084"/>
              <a:ext cx="92451" cy="71436"/>
            </a:xfrm>
            <a:custGeom>
              <a:avLst/>
              <a:gdLst/>
              <a:ahLst/>
              <a:cxnLst/>
              <a:rect l="0" t="0" r="0" b="0"/>
              <a:pathLst>
                <a:path w="92451" h="71436">
                  <a:moveTo>
                    <a:pt x="0" y="35716"/>
                  </a:moveTo>
                  <a:lnTo>
                    <a:pt x="16792" y="35716"/>
                  </a:lnTo>
                  <a:lnTo>
                    <a:pt x="21486" y="33599"/>
                  </a:lnTo>
                  <a:lnTo>
                    <a:pt x="23849" y="31924"/>
                  </a:lnTo>
                  <a:lnTo>
                    <a:pt x="34759" y="29565"/>
                  </a:lnTo>
                  <a:lnTo>
                    <a:pt x="51874" y="27975"/>
                  </a:lnTo>
                  <a:lnTo>
                    <a:pt x="71268" y="19765"/>
                  </a:lnTo>
                  <a:lnTo>
                    <a:pt x="76125" y="16720"/>
                  </a:lnTo>
                  <a:lnTo>
                    <a:pt x="83321" y="14213"/>
                  </a:lnTo>
                  <a:lnTo>
                    <a:pt x="88096" y="10813"/>
                  </a:lnTo>
                  <a:lnTo>
                    <a:pt x="90748" y="6656"/>
                  </a:lnTo>
                  <a:lnTo>
                    <a:pt x="92450" y="1313"/>
                  </a:lnTo>
                  <a:lnTo>
                    <a:pt x="91796" y="874"/>
                  </a:lnTo>
                  <a:lnTo>
                    <a:pt x="82216" y="31"/>
                  </a:lnTo>
                  <a:lnTo>
                    <a:pt x="62806" y="0"/>
                  </a:lnTo>
                  <a:lnTo>
                    <a:pt x="51241" y="3790"/>
                  </a:lnTo>
                  <a:lnTo>
                    <a:pt x="38814" y="12182"/>
                  </a:lnTo>
                  <a:lnTo>
                    <a:pt x="31168" y="18336"/>
                  </a:lnTo>
                  <a:lnTo>
                    <a:pt x="23081" y="22100"/>
                  </a:lnTo>
                  <a:lnTo>
                    <a:pt x="9556" y="33609"/>
                  </a:lnTo>
                  <a:lnTo>
                    <a:pt x="8216" y="36896"/>
                  </a:lnTo>
                  <a:lnTo>
                    <a:pt x="7355" y="45474"/>
                  </a:lnTo>
                  <a:lnTo>
                    <a:pt x="9354" y="50107"/>
                  </a:lnTo>
                  <a:lnTo>
                    <a:pt x="10998" y="52454"/>
                  </a:lnTo>
                  <a:lnTo>
                    <a:pt x="14942" y="55061"/>
                  </a:lnTo>
                  <a:lnTo>
                    <a:pt x="19341" y="57014"/>
                  </a:lnTo>
                  <a:lnTo>
                    <a:pt x="23942" y="60528"/>
                  </a:lnTo>
                  <a:lnTo>
                    <a:pt x="30749" y="62618"/>
                  </a:lnTo>
                  <a:lnTo>
                    <a:pt x="64294" y="714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5" name="SMARTInkShape-1558"/>
            <p:cNvSpPr/>
            <p:nvPr/>
          </p:nvSpPr>
          <p:spPr>
            <a:xfrm>
              <a:off x="1835981" y="642938"/>
              <a:ext cx="242851" cy="71253"/>
            </a:xfrm>
            <a:custGeom>
              <a:avLst/>
              <a:gdLst/>
              <a:ahLst/>
              <a:cxnLst/>
              <a:rect l="0" t="0" r="0" b="0"/>
              <a:pathLst>
                <a:path w="242851" h="71253">
                  <a:moveTo>
                    <a:pt x="57113" y="0"/>
                  </a:moveTo>
                  <a:lnTo>
                    <a:pt x="46471" y="0"/>
                  </a:lnTo>
                  <a:lnTo>
                    <a:pt x="36321" y="3792"/>
                  </a:lnTo>
                  <a:lnTo>
                    <a:pt x="21792" y="14473"/>
                  </a:lnTo>
                  <a:lnTo>
                    <a:pt x="4749" y="30967"/>
                  </a:lnTo>
                  <a:lnTo>
                    <a:pt x="2090" y="35723"/>
                  </a:lnTo>
                  <a:lnTo>
                    <a:pt x="87" y="48595"/>
                  </a:lnTo>
                  <a:lnTo>
                    <a:pt x="0" y="53380"/>
                  </a:lnTo>
                  <a:lnTo>
                    <a:pt x="781" y="54637"/>
                  </a:lnTo>
                  <a:lnTo>
                    <a:pt x="2096" y="55474"/>
                  </a:lnTo>
                  <a:lnTo>
                    <a:pt x="3766" y="56033"/>
                  </a:lnTo>
                  <a:lnTo>
                    <a:pt x="33129" y="49389"/>
                  </a:lnTo>
                  <a:lnTo>
                    <a:pt x="42791" y="42270"/>
                  </a:lnTo>
                  <a:lnTo>
                    <a:pt x="47573" y="37042"/>
                  </a:lnTo>
                  <a:lnTo>
                    <a:pt x="53933" y="25968"/>
                  </a:lnTo>
                  <a:lnTo>
                    <a:pt x="56694" y="15982"/>
                  </a:lnTo>
                  <a:lnTo>
                    <a:pt x="57102" y="7482"/>
                  </a:lnTo>
                  <a:lnTo>
                    <a:pt x="57113" y="42867"/>
                  </a:lnTo>
                  <a:lnTo>
                    <a:pt x="57113" y="52388"/>
                  </a:lnTo>
                  <a:lnTo>
                    <a:pt x="57907" y="53975"/>
                  </a:lnTo>
                  <a:lnTo>
                    <a:pt x="59229" y="55033"/>
                  </a:lnTo>
                  <a:lnTo>
                    <a:pt x="62816" y="57003"/>
                  </a:lnTo>
                  <a:lnTo>
                    <a:pt x="67056" y="60524"/>
                  </a:lnTo>
                  <a:lnTo>
                    <a:pt x="68504" y="60987"/>
                  </a:lnTo>
                  <a:lnTo>
                    <a:pt x="69469" y="60501"/>
                  </a:lnTo>
                  <a:lnTo>
                    <a:pt x="70113" y="59384"/>
                  </a:lnTo>
                  <a:lnTo>
                    <a:pt x="71336" y="58639"/>
                  </a:lnTo>
                  <a:lnTo>
                    <a:pt x="77438" y="57346"/>
                  </a:lnTo>
                  <a:lnTo>
                    <a:pt x="84029" y="52279"/>
                  </a:lnTo>
                  <a:lnTo>
                    <a:pt x="88390" y="51016"/>
                  </a:lnTo>
                  <a:lnTo>
                    <a:pt x="89870" y="49886"/>
                  </a:lnTo>
                  <a:lnTo>
                    <a:pt x="91516" y="46513"/>
                  </a:lnTo>
                  <a:lnTo>
                    <a:pt x="96508" y="29447"/>
                  </a:lnTo>
                  <a:lnTo>
                    <a:pt x="102740" y="20014"/>
                  </a:lnTo>
                  <a:lnTo>
                    <a:pt x="122829" y="4847"/>
                  </a:lnTo>
                  <a:lnTo>
                    <a:pt x="130241" y="2154"/>
                  </a:lnTo>
                  <a:lnTo>
                    <a:pt x="165563" y="37"/>
                  </a:lnTo>
                  <a:lnTo>
                    <a:pt x="188752" y="0"/>
                  </a:lnTo>
                  <a:lnTo>
                    <a:pt x="190116" y="794"/>
                  </a:lnTo>
                  <a:lnTo>
                    <a:pt x="191025" y="2117"/>
                  </a:lnTo>
                  <a:lnTo>
                    <a:pt x="192738" y="6849"/>
                  </a:lnTo>
                  <a:lnTo>
                    <a:pt x="187913" y="12788"/>
                  </a:lnTo>
                  <a:lnTo>
                    <a:pt x="185562" y="19311"/>
                  </a:lnTo>
                  <a:lnTo>
                    <a:pt x="182199" y="23928"/>
                  </a:lnTo>
                  <a:lnTo>
                    <a:pt x="178059" y="26510"/>
                  </a:lnTo>
                  <a:lnTo>
                    <a:pt x="173573" y="28450"/>
                  </a:lnTo>
                  <a:lnTo>
                    <a:pt x="168933" y="31959"/>
                  </a:lnTo>
                  <a:lnTo>
                    <a:pt x="166342" y="36164"/>
                  </a:lnTo>
                  <a:lnTo>
                    <a:pt x="164678" y="45331"/>
                  </a:lnTo>
                  <a:lnTo>
                    <a:pt x="164305" y="55746"/>
                  </a:lnTo>
                  <a:lnTo>
                    <a:pt x="168072" y="64318"/>
                  </a:lnTo>
                  <a:lnTo>
                    <a:pt x="169979" y="66691"/>
                  </a:lnTo>
                  <a:lnTo>
                    <a:pt x="174215" y="69328"/>
                  </a:lnTo>
                  <a:lnTo>
                    <a:pt x="194269" y="71252"/>
                  </a:lnTo>
                  <a:lnTo>
                    <a:pt x="205878" y="67590"/>
                  </a:lnTo>
                  <a:lnTo>
                    <a:pt x="227274" y="54640"/>
                  </a:lnTo>
                  <a:lnTo>
                    <a:pt x="234075" y="47832"/>
                  </a:lnTo>
                  <a:lnTo>
                    <a:pt x="242850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6" name="SMARTInkShape-1559"/>
            <p:cNvSpPr/>
            <p:nvPr/>
          </p:nvSpPr>
          <p:spPr>
            <a:xfrm>
              <a:off x="2078834" y="535781"/>
              <a:ext cx="114298" cy="185739"/>
            </a:xfrm>
            <a:custGeom>
              <a:avLst/>
              <a:gdLst/>
              <a:ahLst/>
              <a:cxnLst/>
              <a:rect l="0" t="0" r="0" b="0"/>
              <a:pathLst>
                <a:path w="114298" h="185739">
                  <a:moveTo>
                    <a:pt x="28572" y="0"/>
                  </a:moveTo>
                  <a:lnTo>
                    <a:pt x="21454" y="0"/>
                  </a:lnTo>
                  <a:lnTo>
                    <a:pt x="15778" y="13425"/>
                  </a:lnTo>
                  <a:lnTo>
                    <a:pt x="9433" y="45489"/>
                  </a:lnTo>
                  <a:lnTo>
                    <a:pt x="2433" y="78750"/>
                  </a:lnTo>
                  <a:lnTo>
                    <a:pt x="140" y="114171"/>
                  </a:lnTo>
                  <a:lnTo>
                    <a:pt x="0" y="148188"/>
                  </a:lnTo>
                  <a:lnTo>
                    <a:pt x="6847" y="156821"/>
                  </a:lnTo>
                  <a:lnTo>
                    <a:pt x="7115" y="150982"/>
                  </a:lnTo>
                  <a:lnTo>
                    <a:pt x="9246" y="150447"/>
                  </a:lnTo>
                  <a:lnTo>
                    <a:pt x="10926" y="150304"/>
                  </a:lnTo>
                  <a:lnTo>
                    <a:pt x="12045" y="149415"/>
                  </a:lnTo>
                  <a:lnTo>
                    <a:pt x="26412" y="124410"/>
                  </a:lnTo>
                  <a:lnTo>
                    <a:pt x="38126" y="111996"/>
                  </a:lnTo>
                  <a:lnTo>
                    <a:pt x="42873" y="109307"/>
                  </a:lnTo>
                  <a:lnTo>
                    <a:pt x="52124" y="107794"/>
                  </a:lnTo>
                  <a:lnTo>
                    <a:pt x="61888" y="107282"/>
                  </a:lnTo>
                  <a:lnTo>
                    <a:pt x="65340" y="109329"/>
                  </a:lnTo>
                  <a:lnTo>
                    <a:pt x="69520" y="112091"/>
                  </a:lnTo>
                  <a:lnTo>
                    <a:pt x="74023" y="113318"/>
                  </a:lnTo>
                  <a:lnTo>
                    <a:pt x="75542" y="114439"/>
                  </a:lnTo>
                  <a:lnTo>
                    <a:pt x="76554" y="115980"/>
                  </a:lnTo>
                  <a:lnTo>
                    <a:pt x="84015" y="131337"/>
                  </a:lnTo>
                  <a:lnTo>
                    <a:pt x="89891" y="139898"/>
                  </a:lnTo>
                  <a:lnTo>
                    <a:pt x="98308" y="159639"/>
                  </a:lnTo>
                  <a:lnTo>
                    <a:pt x="104180" y="169185"/>
                  </a:lnTo>
                  <a:lnTo>
                    <a:pt x="107066" y="180128"/>
                  </a:lnTo>
                  <a:lnTo>
                    <a:pt x="108683" y="181998"/>
                  </a:lnTo>
                  <a:lnTo>
                    <a:pt x="114297" y="185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7" name="SMARTInkShape-1560"/>
            <p:cNvSpPr/>
            <p:nvPr/>
          </p:nvSpPr>
          <p:spPr>
            <a:xfrm>
              <a:off x="228600" y="1243013"/>
              <a:ext cx="150020" cy="19959"/>
            </a:xfrm>
            <a:custGeom>
              <a:avLst/>
              <a:gdLst/>
              <a:ahLst/>
              <a:cxnLst/>
              <a:rect l="0" t="0" r="0" b="0"/>
              <a:pathLst>
                <a:path w="150020" h="19959">
                  <a:moveTo>
                    <a:pt x="0" y="7143"/>
                  </a:moveTo>
                  <a:lnTo>
                    <a:pt x="0" y="13294"/>
                  </a:lnTo>
                  <a:lnTo>
                    <a:pt x="794" y="13625"/>
                  </a:lnTo>
                  <a:lnTo>
                    <a:pt x="9888" y="16273"/>
                  </a:lnTo>
                  <a:lnTo>
                    <a:pt x="18682" y="19138"/>
                  </a:lnTo>
                  <a:lnTo>
                    <a:pt x="36227" y="19958"/>
                  </a:lnTo>
                  <a:lnTo>
                    <a:pt x="67790" y="14689"/>
                  </a:lnTo>
                  <a:lnTo>
                    <a:pt x="98271" y="14322"/>
                  </a:lnTo>
                  <a:lnTo>
                    <a:pt x="111939" y="13509"/>
                  </a:lnTo>
                  <a:lnTo>
                    <a:pt x="131684" y="7438"/>
                  </a:lnTo>
                  <a:lnTo>
                    <a:pt x="150019" y="7143"/>
                  </a:lnTo>
                  <a:lnTo>
                    <a:pt x="143169" y="7143"/>
                  </a:lnTo>
                  <a:lnTo>
                    <a:pt x="146755" y="7143"/>
                  </a:lnTo>
                  <a:lnTo>
                    <a:pt x="147843" y="6350"/>
                  </a:lnTo>
                  <a:lnTo>
                    <a:pt x="150017" y="5"/>
                  </a:lnTo>
                  <a:lnTo>
                    <a:pt x="1500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8" name="SMARTInkShape-1561"/>
            <p:cNvSpPr/>
            <p:nvPr/>
          </p:nvSpPr>
          <p:spPr>
            <a:xfrm>
              <a:off x="557339" y="1157288"/>
              <a:ext cx="292768" cy="121346"/>
            </a:xfrm>
            <a:custGeom>
              <a:avLst/>
              <a:gdLst/>
              <a:ahLst/>
              <a:cxnLst/>
              <a:rect l="0" t="0" r="0" b="0"/>
              <a:pathLst>
                <a:path w="292768" h="121346">
                  <a:moveTo>
                    <a:pt x="71311" y="0"/>
                  </a:moveTo>
                  <a:lnTo>
                    <a:pt x="38516" y="0"/>
                  </a:lnTo>
                  <a:lnTo>
                    <a:pt x="31336" y="793"/>
                  </a:lnTo>
                  <a:lnTo>
                    <a:pt x="19162" y="5703"/>
                  </a:lnTo>
                  <a:lnTo>
                    <a:pt x="7535" y="12356"/>
                  </a:lnTo>
                  <a:lnTo>
                    <a:pt x="4981" y="13000"/>
                  </a:lnTo>
                  <a:lnTo>
                    <a:pt x="3278" y="14223"/>
                  </a:lnTo>
                  <a:lnTo>
                    <a:pt x="2143" y="15832"/>
                  </a:lnTo>
                  <a:lnTo>
                    <a:pt x="322" y="20325"/>
                  </a:lnTo>
                  <a:lnTo>
                    <a:pt x="6" y="24895"/>
                  </a:lnTo>
                  <a:lnTo>
                    <a:pt x="1550" y="26915"/>
                  </a:lnTo>
                  <a:lnTo>
                    <a:pt x="36931" y="52395"/>
                  </a:lnTo>
                  <a:lnTo>
                    <a:pt x="60520" y="71437"/>
                  </a:lnTo>
                  <a:lnTo>
                    <a:pt x="65203" y="78581"/>
                  </a:lnTo>
                  <a:lnTo>
                    <a:pt x="67239" y="80962"/>
                  </a:lnTo>
                  <a:lnTo>
                    <a:pt x="67803" y="83343"/>
                  </a:lnTo>
                  <a:lnTo>
                    <a:pt x="67385" y="85725"/>
                  </a:lnTo>
                  <a:lnTo>
                    <a:pt x="65597" y="90487"/>
                  </a:lnTo>
                  <a:lnTo>
                    <a:pt x="64803" y="95250"/>
                  </a:lnTo>
                  <a:lnTo>
                    <a:pt x="60216" y="100012"/>
                  </a:lnTo>
                  <a:lnTo>
                    <a:pt x="43016" y="112183"/>
                  </a:lnTo>
                  <a:lnTo>
                    <a:pt x="12079" y="121112"/>
                  </a:lnTo>
                  <a:lnTo>
                    <a:pt x="4725" y="121345"/>
                  </a:lnTo>
                  <a:lnTo>
                    <a:pt x="3108" y="120584"/>
                  </a:lnTo>
                  <a:lnTo>
                    <a:pt x="2030" y="119283"/>
                  </a:lnTo>
                  <a:lnTo>
                    <a:pt x="832" y="115721"/>
                  </a:lnTo>
                  <a:lnTo>
                    <a:pt x="0" y="108440"/>
                  </a:lnTo>
                  <a:lnTo>
                    <a:pt x="9828" y="97325"/>
                  </a:lnTo>
                  <a:lnTo>
                    <a:pt x="20462" y="90397"/>
                  </a:lnTo>
                  <a:lnTo>
                    <a:pt x="52351" y="81088"/>
                  </a:lnTo>
                  <a:lnTo>
                    <a:pt x="85604" y="78728"/>
                  </a:lnTo>
                  <a:lnTo>
                    <a:pt x="95126" y="77852"/>
                  </a:lnTo>
                  <a:lnTo>
                    <a:pt x="128461" y="69765"/>
                  </a:lnTo>
                  <a:lnTo>
                    <a:pt x="149265" y="62657"/>
                  </a:lnTo>
                  <a:lnTo>
                    <a:pt x="166524" y="47529"/>
                  </a:lnTo>
                  <a:lnTo>
                    <a:pt x="169190" y="42819"/>
                  </a:lnTo>
                  <a:lnTo>
                    <a:pt x="170902" y="33329"/>
                  </a:lnTo>
                  <a:lnTo>
                    <a:pt x="169020" y="28571"/>
                  </a:lnTo>
                  <a:lnTo>
                    <a:pt x="166331" y="23810"/>
                  </a:lnTo>
                  <a:lnTo>
                    <a:pt x="164023" y="16668"/>
                  </a:lnTo>
                  <a:lnTo>
                    <a:pt x="160671" y="11905"/>
                  </a:lnTo>
                  <a:lnTo>
                    <a:pt x="154418" y="9260"/>
                  </a:lnTo>
                  <a:lnTo>
                    <a:pt x="150528" y="8554"/>
                  </a:lnTo>
                  <a:lnTo>
                    <a:pt x="147141" y="8878"/>
                  </a:lnTo>
                  <a:lnTo>
                    <a:pt x="122366" y="17822"/>
                  </a:lnTo>
                  <a:lnTo>
                    <a:pt x="115698" y="24060"/>
                  </a:lnTo>
                  <a:lnTo>
                    <a:pt x="90387" y="58459"/>
                  </a:lnTo>
                  <a:lnTo>
                    <a:pt x="87727" y="65934"/>
                  </a:lnTo>
                  <a:lnTo>
                    <a:pt x="87017" y="70149"/>
                  </a:lnTo>
                  <a:lnTo>
                    <a:pt x="88346" y="76950"/>
                  </a:lnTo>
                  <a:lnTo>
                    <a:pt x="93556" y="85241"/>
                  </a:lnTo>
                  <a:lnTo>
                    <a:pt x="95666" y="87784"/>
                  </a:lnTo>
                  <a:lnTo>
                    <a:pt x="102244" y="90608"/>
                  </a:lnTo>
                  <a:lnTo>
                    <a:pt x="124803" y="96686"/>
                  </a:lnTo>
                  <a:lnTo>
                    <a:pt x="157495" y="93528"/>
                  </a:lnTo>
                  <a:lnTo>
                    <a:pt x="186495" y="88089"/>
                  </a:lnTo>
                  <a:lnTo>
                    <a:pt x="211185" y="84838"/>
                  </a:lnTo>
                  <a:lnTo>
                    <a:pt x="243463" y="69723"/>
                  </a:lnTo>
                  <a:lnTo>
                    <a:pt x="270801" y="49466"/>
                  </a:lnTo>
                  <a:lnTo>
                    <a:pt x="292767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9" name="SMARTInkShape-1562"/>
            <p:cNvSpPr/>
            <p:nvPr/>
          </p:nvSpPr>
          <p:spPr>
            <a:xfrm>
              <a:off x="857345" y="1057569"/>
              <a:ext cx="35625" cy="171157"/>
            </a:xfrm>
            <a:custGeom>
              <a:avLst/>
              <a:gdLst/>
              <a:ahLst/>
              <a:cxnLst/>
              <a:rect l="0" t="0" r="0" b="0"/>
              <a:pathLst>
                <a:path w="35625" h="171157">
                  <a:moveTo>
                    <a:pt x="21336" y="6850"/>
                  </a:moveTo>
                  <a:lnTo>
                    <a:pt x="15186" y="6850"/>
                  </a:lnTo>
                  <a:lnTo>
                    <a:pt x="14854" y="6056"/>
                  </a:lnTo>
                  <a:lnTo>
                    <a:pt x="14487" y="3057"/>
                  </a:lnTo>
                  <a:lnTo>
                    <a:pt x="15182" y="1940"/>
                  </a:lnTo>
                  <a:lnTo>
                    <a:pt x="16440" y="1196"/>
                  </a:lnTo>
                  <a:lnTo>
                    <a:pt x="20369" y="0"/>
                  </a:lnTo>
                  <a:lnTo>
                    <a:pt x="17257" y="3586"/>
                  </a:lnTo>
                  <a:lnTo>
                    <a:pt x="15555" y="9632"/>
                  </a:lnTo>
                  <a:lnTo>
                    <a:pt x="12195" y="35669"/>
                  </a:lnTo>
                  <a:lnTo>
                    <a:pt x="8574" y="49785"/>
                  </a:lnTo>
                  <a:lnTo>
                    <a:pt x="1528" y="83948"/>
                  </a:lnTo>
                  <a:lnTo>
                    <a:pt x="0" y="118682"/>
                  </a:lnTo>
                  <a:lnTo>
                    <a:pt x="3726" y="133030"/>
                  </a:lnTo>
                  <a:lnTo>
                    <a:pt x="17604" y="159125"/>
                  </a:lnTo>
                  <a:lnTo>
                    <a:pt x="21794" y="161840"/>
                  </a:lnTo>
                  <a:lnTo>
                    <a:pt x="26302" y="163841"/>
                  </a:lnTo>
                  <a:lnTo>
                    <a:pt x="35624" y="171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0" name="SMARTInkShape-1563"/>
            <p:cNvSpPr/>
            <p:nvPr/>
          </p:nvSpPr>
          <p:spPr>
            <a:xfrm>
              <a:off x="950206" y="992981"/>
              <a:ext cx="14201" cy="228601"/>
            </a:xfrm>
            <a:custGeom>
              <a:avLst/>
              <a:gdLst/>
              <a:ahLst/>
              <a:cxnLst/>
              <a:rect l="0" t="0" r="0" b="0"/>
              <a:pathLst>
                <a:path w="14201" h="228601">
                  <a:moveTo>
                    <a:pt x="7057" y="0"/>
                  </a:moveTo>
                  <a:lnTo>
                    <a:pt x="7057" y="31227"/>
                  </a:lnTo>
                  <a:lnTo>
                    <a:pt x="7057" y="65520"/>
                  </a:lnTo>
                  <a:lnTo>
                    <a:pt x="906" y="101113"/>
                  </a:lnTo>
                  <a:lnTo>
                    <a:pt x="0" y="133029"/>
                  </a:lnTo>
                  <a:lnTo>
                    <a:pt x="6400" y="166669"/>
                  </a:lnTo>
                  <a:lnTo>
                    <a:pt x="6970" y="186705"/>
                  </a:lnTo>
                  <a:lnTo>
                    <a:pt x="9135" y="192253"/>
                  </a:lnTo>
                  <a:lnTo>
                    <a:pt x="10823" y="194844"/>
                  </a:lnTo>
                  <a:lnTo>
                    <a:pt x="13200" y="206075"/>
                  </a:lnTo>
                  <a:lnTo>
                    <a:pt x="14200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1" name="SMARTInkShape-1564"/>
            <p:cNvSpPr/>
            <p:nvPr/>
          </p:nvSpPr>
          <p:spPr>
            <a:xfrm>
              <a:off x="1014413" y="1143000"/>
              <a:ext cx="7144" cy="57151"/>
            </a:xfrm>
            <a:custGeom>
              <a:avLst/>
              <a:gdLst/>
              <a:ahLst/>
              <a:cxnLst/>
              <a:rect l="0" t="0" r="0" b="0"/>
              <a:pathLst>
                <a:path w="7144" h="57151">
                  <a:moveTo>
                    <a:pt x="7143" y="0"/>
                  </a:moveTo>
                  <a:lnTo>
                    <a:pt x="993" y="0"/>
                  </a:lnTo>
                  <a:lnTo>
                    <a:pt x="11" y="34154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2" name="SMARTInkShape-1565"/>
            <p:cNvSpPr/>
            <p:nvPr/>
          </p:nvSpPr>
          <p:spPr>
            <a:xfrm>
              <a:off x="1035844" y="1100270"/>
              <a:ext cx="114301" cy="99881"/>
            </a:xfrm>
            <a:custGeom>
              <a:avLst/>
              <a:gdLst/>
              <a:ahLst/>
              <a:cxnLst/>
              <a:rect l="0" t="0" r="0" b="0"/>
              <a:pathLst>
                <a:path w="114301" h="99881">
                  <a:moveTo>
                    <a:pt x="7144" y="71305"/>
                  </a:moveTo>
                  <a:lnTo>
                    <a:pt x="26" y="78423"/>
                  </a:lnTo>
                  <a:lnTo>
                    <a:pt x="0" y="61655"/>
                  </a:lnTo>
                  <a:lnTo>
                    <a:pt x="2117" y="56962"/>
                  </a:lnTo>
                  <a:lnTo>
                    <a:pt x="3792" y="54599"/>
                  </a:lnTo>
                  <a:lnTo>
                    <a:pt x="8819" y="37071"/>
                  </a:lnTo>
                  <a:lnTo>
                    <a:pt x="23910" y="12854"/>
                  </a:lnTo>
                  <a:lnTo>
                    <a:pt x="34777" y="4950"/>
                  </a:lnTo>
                  <a:lnTo>
                    <a:pt x="44259" y="1373"/>
                  </a:lnTo>
                  <a:lnTo>
                    <a:pt x="65595" y="0"/>
                  </a:lnTo>
                  <a:lnTo>
                    <a:pt x="90715" y="10506"/>
                  </a:lnTo>
                  <a:lnTo>
                    <a:pt x="99320" y="15973"/>
                  </a:lnTo>
                  <a:lnTo>
                    <a:pt x="103673" y="21048"/>
                  </a:lnTo>
                  <a:lnTo>
                    <a:pt x="105608" y="26744"/>
                  </a:lnTo>
                  <a:lnTo>
                    <a:pt x="107491" y="38082"/>
                  </a:lnTo>
                  <a:lnTo>
                    <a:pt x="111930" y="47614"/>
                  </a:lnTo>
                  <a:lnTo>
                    <a:pt x="113988" y="73046"/>
                  </a:lnTo>
                  <a:lnTo>
                    <a:pt x="112044" y="82133"/>
                  </a:lnTo>
                  <a:lnTo>
                    <a:pt x="107800" y="92134"/>
                  </a:lnTo>
                  <a:lnTo>
                    <a:pt x="107442" y="95908"/>
                  </a:lnTo>
                  <a:lnTo>
                    <a:pt x="108140" y="97232"/>
                  </a:lnTo>
                  <a:lnTo>
                    <a:pt x="109400" y="98115"/>
                  </a:lnTo>
                  <a:lnTo>
                    <a:pt x="114300" y="998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3" name="SMARTInkShape-1566"/>
            <p:cNvSpPr/>
            <p:nvPr/>
          </p:nvSpPr>
          <p:spPr>
            <a:xfrm>
              <a:off x="1200565" y="1108274"/>
              <a:ext cx="78164" cy="198613"/>
            </a:xfrm>
            <a:custGeom>
              <a:avLst/>
              <a:gdLst/>
              <a:ahLst/>
              <a:cxnLst/>
              <a:rect l="0" t="0" r="0" b="0"/>
              <a:pathLst>
                <a:path w="78164" h="198613">
                  <a:moveTo>
                    <a:pt x="35304" y="6151"/>
                  </a:moveTo>
                  <a:lnTo>
                    <a:pt x="29153" y="0"/>
                  </a:lnTo>
                  <a:lnTo>
                    <a:pt x="28822" y="463"/>
                  </a:lnTo>
                  <a:lnTo>
                    <a:pt x="27383" y="11675"/>
                  </a:lnTo>
                  <a:lnTo>
                    <a:pt x="6674" y="34739"/>
                  </a:lnTo>
                  <a:lnTo>
                    <a:pt x="2736" y="39494"/>
                  </a:lnTo>
                  <a:lnTo>
                    <a:pt x="0" y="47603"/>
                  </a:lnTo>
                  <a:lnTo>
                    <a:pt x="655" y="48073"/>
                  </a:lnTo>
                  <a:lnTo>
                    <a:pt x="5772" y="48890"/>
                  </a:lnTo>
                  <a:lnTo>
                    <a:pt x="12243" y="44080"/>
                  </a:lnTo>
                  <a:lnTo>
                    <a:pt x="18858" y="41731"/>
                  </a:lnTo>
                  <a:lnTo>
                    <a:pt x="25845" y="37154"/>
                  </a:lnTo>
                  <a:lnTo>
                    <a:pt x="33901" y="35046"/>
                  </a:lnTo>
                  <a:lnTo>
                    <a:pt x="38681" y="38613"/>
                  </a:lnTo>
                  <a:lnTo>
                    <a:pt x="45124" y="44697"/>
                  </a:lnTo>
                  <a:lnTo>
                    <a:pt x="47606" y="49212"/>
                  </a:lnTo>
                  <a:lnTo>
                    <a:pt x="49503" y="53864"/>
                  </a:lnTo>
                  <a:lnTo>
                    <a:pt x="52991" y="58578"/>
                  </a:lnTo>
                  <a:lnTo>
                    <a:pt x="55071" y="65435"/>
                  </a:lnTo>
                  <a:lnTo>
                    <a:pt x="58359" y="78221"/>
                  </a:lnTo>
                  <a:lnTo>
                    <a:pt x="68855" y="107981"/>
                  </a:lnTo>
                  <a:lnTo>
                    <a:pt x="76092" y="140595"/>
                  </a:lnTo>
                  <a:lnTo>
                    <a:pt x="78085" y="174612"/>
                  </a:lnTo>
                  <a:lnTo>
                    <a:pt x="78163" y="194246"/>
                  </a:lnTo>
                  <a:lnTo>
                    <a:pt x="77370" y="195841"/>
                  </a:lnTo>
                  <a:lnTo>
                    <a:pt x="76048" y="196905"/>
                  </a:lnTo>
                  <a:lnTo>
                    <a:pt x="72015" y="198612"/>
                  </a:lnTo>
                  <a:lnTo>
                    <a:pt x="63382" y="193323"/>
                  </a:lnTo>
                  <a:lnTo>
                    <a:pt x="61167" y="192845"/>
                  </a:lnTo>
                  <a:lnTo>
                    <a:pt x="54256" y="188379"/>
                  </a:lnTo>
                  <a:lnTo>
                    <a:pt x="51664" y="184243"/>
                  </a:lnTo>
                  <a:lnTo>
                    <a:pt x="49591" y="1776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4" name="SMARTInkShape-1567"/>
            <p:cNvSpPr/>
            <p:nvPr/>
          </p:nvSpPr>
          <p:spPr>
            <a:xfrm>
              <a:off x="1385888" y="1078706"/>
              <a:ext cx="63866" cy="121445"/>
            </a:xfrm>
            <a:custGeom>
              <a:avLst/>
              <a:gdLst/>
              <a:ahLst/>
              <a:cxnLst/>
              <a:rect l="0" t="0" r="0" b="0"/>
              <a:pathLst>
                <a:path w="63866" h="121445">
                  <a:moveTo>
                    <a:pt x="42862" y="0"/>
                  </a:moveTo>
                  <a:lnTo>
                    <a:pt x="39070" y="0"/>
                  </a:lnTo>
                  <a:lnTo>
                    <a:pt x="35091" y="2117"/>
                  </a:lnTo>
                  <a:lnTo>
                    <a:pt x="10162" y="19927"/>
                  </a:lnTo>
                  <a:lnTo>
                    <a:pt x="3363" y="31128"/>
                  </a:lnTo>
                  <a:lnTo>
                    <a:pt x="1495" y="37118"/>
                  </a:lnTo>
                  <a:lnTo>
                    <a:pt x="2781" y="44543"/>
                  </a:lnTo>
                  <a:lnTo>
                    <a:pt x="8877" y="63814"/>
                  </a:lnTo>
                  <a:lnTo>
                    <a:pt x="20803" y="77517"/>
                  </a:lnTo>
                  <a:lnTo>
                    <a:pt x="54520" y="104715"/>
                  </a:lnTo>
                  <a:lnTo>
                    <a:pt x="62849" y="112881"/>
                  </a:lnTo>
                  <a:lnTo>
                    <a:pt x="63652" y="115786"/>
                  </a:lnTo>
                  <a:lnTo>
                    <a:pt x="63865" y="117672"/>
                  </a:lnTo>
                  <a:lnTo>
                    <a:pt x="63214" y="118929"/>
                  </a:lnTo>
                  <a:lnTo>
                    <a:pt x="61986" y="119768"/>
                  </a:lnTo>
                  <a:lnTo>
                    <a:pt x="57712" y="120699"/>
                  </a:lnTo>
                  <a:lnTo>
                    <a:pt x="23033" y="121431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5" name="SMARTInkShape-1568"/>
            <p:cNvSpPr/>
            <p:nvPr/>
          </p:nvSpPr>
          <p:spPr>
            <a:xfrm>
              <a:off x="1478877" y="1107281"/>
              <a:ext cx="77015" cy="74609"/>
            </a:xfrm>
            <a:custGeom>
              <a:avLst/>
              <a:gdLst/>
              <a:ahLst/>
              <a:cxnLst/>
              <a:rect l="0" t="0" r="0" b="0"/>
              <a:pathLst>
                <a:path w="77015" h="74609">
                  <a:moveTo>
                    <a:pt x="21311" y="7144"/>
                  </a:moveTo>
                  <a:lnTo>
                    <a:pt x="21311" y="10936"/>
                  </a:lnTo>
                  <a:lnTo>
                    <a:pt x="19194" y="14915"/>
                  </a:lnTo>
                  <a:lnTo>
                    <a:pt x="4518" y="34786"/>
                  </a:lnTo>
                  <a:lnTo>
                    <a:pt x="1254" y="44262"/>
                  </a:lnTo>
                  <a:lnTo>
                    <a:pt x="0" y="59445"/>
                  </a:lnTo>
                  <a:lnTo>
                    <a:pt x="2050" y="64256"/>
                  </a:lnTo>
                  <a:lnTo>
                    <a:pt x="9833" y="73811"/>
                  </a:lnTo>
                  <a:lnTo>
                    <a:pt x="12865" y="74608"/>
                  </a:lnTo>
                  <a:lnTo>
                    <a:pt x="38283" y="71027"/>
                  </a:lnTo>
                  <a:lnTo>
                    <a:pt x="51563" y="65848"/>
                  </a:lnTo>
                  <a:lnTo>
                    <a:pt x="73578" y="47593"/>
                  </a:lnTo>
                  <a:lnTo>
                    <a:pt x="76290" y="40732"/>
                  </a:lnTo>
                  <a:lnTo>
                    <a:pt x="77014" y="36680"/>
                  </a:lnTo>
                  <a:lnTo>
                    <a:pt x="75701" y="30061"/>
                  </a:lnTo>
                  <a:lnTo>
                    <a:pt x="70499" y="21872"/>
                  </a:lnTo>
                  <a:lnTo>
                    <a:pt x="61630" y="11993"/>
                  </a:lnTo>
                  <a:lnTo>
                    <a:pt x="56957" y="9299"/>
                  </a:lnTo>
                  <a:lnTo>
                    <a:pt x="52235" y="7308"/>
                  </a:lnTo>
                  <a:lnTo>
                    <a:pt x="4274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6" name="SMARTInkShape-1569"/>
            <p:cNvSpPr/>
            <p:nvPr/>
          </p:nvSpPr>
          <p:spPr>
            <a:xfrm>
              <a:off x="1571625" y="915879"/>
              <a:ext cx="414339" cy="262421"/>
            </a:xfrm>
            <a:custGeom>
              <a:avLst/>
              <a:gdLst/>
              <a:ahLst/>
              <a:cxnLst/>
              <a:rect l="0" t="0" r="0" b="0"/>
              <a:pathLst>
                <a:path w="414339" h="262421">
                  <a:moveTo>
                    <a:pt x="0" y="212834"/>
                  </a:moveTo>
                  <a:lnTo>
                    <a:pt x="0" y="223475"/>
                  </a:lnTo>
                  <a:lnTo>
                    <a:pt x="2117" y="227617"/>
                  </a:lnTo>
                  <a:lnTo>
                    <a:pt x="4909" y="232104"/>
                  </a:lnTo>
                  <a:lnTo>
                    <a:pt x="6702" y="241452"/>
                  </a:lnTo>
                  <a:lnTo>
                    <a:pt x="7144" y="248549"/>
                  </a:lnTo>
                  <a:lnTo>
                    <a:pt x="7144" y="234817"/>
                  </a:lnTo>
                  <a:lnTo>
                    <a:pt x="14728" y="218024"/>
                  </a:lnTo>
                  <a:lnTo>
                    <a:pt x="38050" y="189218"/>
                  </a:lnTo>
                  <a:lnTo>
                    <a:pt x="44957" y="186463"/>
                  </a:lnTo>
                  <a:lnTo>
                    <a:pt x="54741" y="184694"/>
                  </a:lnTo>
                  <a:lnTo>
                    <a:pt x="58196" y="186569"/>
                  </a:lnTo>
                  <a:lnTo>
                    <a:pt x="66882" y="194240"/>
                  </a:lnTo>
                  <a:lnTo>
                    <a:pt x="69413" y="198749"/>
                  </a:lnTo>
                  <a:lnTo>
                    <a:pt x="71038" y="208111"/>
                  </a:lnTo>
                  <a:lnTo>
                    <a:pt x="71434" y="243703"/>
                  </a:lnTo>
                  <a:lnTo>
                    <a:pt x="71437" y="248426"/>
                  </a:lnTo>
                  <a:lnTo>
                    <a:pt x="71438" y="244723"/>
                  </a:lnTo>
                  <a:lnTo>
                    <a:pt x="72231" y="243618"/>
                  </a:lnTo>
                  <a:lnTo>
                    <a:pt x="83622" y="235899"/>
                  </a:lnTo>
                  <a:lnTo>
                    <a:pt x="95041" y="226974"/>
                  </a:lnTo>
                  <a:lnTo>
                    <a:pt x="101772" y="222293"/>
                  </a:lnTo>
                  <a:lnTo>
                    <a:pt x="107148" y="215195"/>
                  </a:lnTo>
                  <a:lnTo>
                    <a:pt x="117296" y="208859"/>
                  </a:lnTo>
                  <a:lnTo>
                    <a:pt x="128101" y="205813"/>
                  </a:lnTo>
                  <a:lnTo>
                    <a:pt x="129285" y="211417"/>
                  </a:lnTo>
                  <a:lnTo>
                    <a:pt x="132337" y="215644"/>
                  </a:lnTo>
                  <a:lnTo>
                    <a:pt x="134223" y="222285"/>
                  </a:lnTo>
                  <a:lnTo>
                    <a:pt x="136466" y="245982"/>
                  </a:lnTo>
                  <a:lnTo>
                    <a:pt x="141374" y="255659"/>
                  </a:lnTo>
                  <a:lnTo>
                    <a:pt x="141874" y="258052"/>
                  </a:lnTo>
                  <a:lnTo>
                    <a:pt x="143002" y="259648"/>
                  </a:lnTo>
                  <a:lnTo>
                    <a:pt x="144547" y="260712"/>
                  </a:lnTo>
                  <a:lnTo>
                    <a:pt x="148381" y="261894"/>
                  </a:lnTo>
                  <a:lnTo>
                    <a:pt x="152730" y="262420"/>
                  </a:lnTo>
                  <a:lnTo>
                    <a:pt x="184482" y="252187"/>
                  </a:lnTo>
                  <a:lnTo>
                    <a:pt x="197977" y="242044"/>
                  </a:lnTo>
                  <a:lnTo>
                    <a:pt x="208238" y="228985"/>
                  </a:lnTo>
                  <a:lnTo>
                    <a:pt x="212513" y="218854"/>
                  </a:lnTo>
                  <a:lnTo>
                    <a:pt x="214266" y="183197"/>
                  </a:lnTo>
                  <a:lnTo>
                    <a:pt x="214299" y="178917"/>
                  </a:lnTo>
                  <a:lnTo>
                    <a:pt x="213509" y="178316"/>
                  </a:lnTo>
                  <a:lnTo>
                    <a:pt x="208607" y="177471"/>
                  </a:lnTo>
                  <a:lnTo>
                    <a:pt x="204368" y="177273"/>
                  </a:lnTo>
                  <a:lnTo>
                    <a:pt x="202921" y="178014"/>
                  </a:lnTo>
                  <a:lnTo>
                    <a:pt x="201955" y="179302"/>
                  </a:lnTo>
                  <a:lnTo>
                    <a:pt x="200089" y="182849"/>
                  </a:lnTo>
                  <a:lnTo>
                    <a:pt x="181708" y="204128"/>
                  </a:lnTo>
                  <a:lnTo>
                    <a:pt x="179978" y="211875"/>
                  </a:lnTo>
                  <a:lnTo>
                    <a:pt x="181104" y="216163"/>
                  </a:lnTo>
                  <a:lnTo>
                    <a:pt x="186589" y="225161"/>
                  </a:lnTo>
                  <a:lnTo>
                    <a:pt x="198601" y="235360"/>
                  </a:lnTo>
                  <a:lnTo>
                    <a:pt x="207594" y="238720"/>
                  </a:lnTo>
                  <a:lnTo>
                    <a:pt x="212215" y="239616"/>
                  </a:lnTo>
                  <a:lnTo>
                    <a:pt x="221582" y="238495"/>
                  </a:lnTo>
                  <a:lnTo>
                    <a:pt x="255697" y="226865"/>
                  </a:lnTo>
                  <a:lnTo>
                    <a:pt x="287737" y="210694"/>
                  </a:lnTo>
                  <a:lnTo>
                    <a:pt x="299333" y="201564"/>
                  </a:lnTo>
                  <a:lnTo>
                    <a:pt x="313245" y="176300"/>
                  </a:lnTo>
                  <a:lnTo>
                    <a:pt x="327429" y="148379"/>
                  </a:lnTo>
                  <a:lnTo>
                    <a:pt x="334905" y="115023"/>
                  </a:lnTo>
                  <a:lnTo>
                    <a:pt x="343202" y="82564"/>
                  </a:lnTo>
                  <a:lnTo>
                    <a:pt x="349937" y="47012"/>
                  </a:lnTo>
                  <a:lnTo>
                    <a:pt x="356693" y="13974"/>
                  </a:lnTo>
                  <a:lnTo>
                    <a:pt x="357159" y="0"/>
                  </a:lnTo>
                  <a:lnTo>
                    <a:pt x="357187" y="34888"/>
                  </a:lnTo>
                  <a:lnTo>
                    <a:pt x="355071" y="50836"/>
                  </a:lnTo>
                  <a:lnTo>
                    <a:pt x="353072" y="63841"/>
                  </a:lnTo>
                  <a:lnTo>
                    <a:pt x="356489" y="94876"/>
                  </a:lnTo>
                  <a:lnTo>
                    <a:pt x="359212" y="125451"/>
                  </a:lnTo>
                  <a:lnTo>
                    <a:pt x="367112" y="145831"/>
                  </a:lnTo>
                  <a:lnTo>
                    <a:pt x="389886" y="178683"/>
                  </a:lnTo>
                  <a:lnTo>
                    <a:pt x="414338" y="2056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7" name="SMARTInkShape-1570"/>
            <p:cNvSpPr/>
            <p:nvPr/>
          </p:nvSpPr>
          <p:spPr>
            <a:xfrm>
              <a:off x="1785938" y="893123"/>
              <a:ext cx="292591" cy="184126"/>
            </a:xfrm>
            <a:custGeom>
              <a:avLst/>
              <a:gdLst/>
              <a:ahLst/>
              <a:cxnLst/>
              <a:rect l="0" t="0" r="0" b="0"/>
              <a:pathLst>
                <a:path w="292591" h="184126">
                  <a:moveTo>
                    <a:pt x="0" y="121290"/>
                  </a:moveTo>
                  <a:lnTo>
                    <a:pt x="34621" y="121290"/>
                  </a:lnTo>
                  <a:lnTo>
                    <a:pt x="67869" y="121290"/>
                  </a:lnTo>
                  <a:lnTo>
                    <a:pt x="95603" y="117497"/>
                  </a:lnTo>
                  <a:lnTo>
                    <a:pt x="123930" y="111346"/>
                  </a:lnTo>
                  <a:lnTo>
                    <a:pt x="152431" y="108289"/>
                  </a:lnTo>
                  <a:lnTo>
                    <a:pt x="184009" y="96644"/>
                  </a:lnTo>
                  <a:lnTo>
                    <a:pt x="206356" y="83760"/>
                  </a:lnTo>
                  <a:lnTo>
                    <a:pt x="236666" y="55920"/>
                  </a:lnTo>
                  <a:lnTo>
                    <a:pt x="244836" y="40273"/>
                  </a:lnTo>
                  <a:lnTo>
                    <a:pt x="249005" y="24265"/>
                  </a:lnTo>
                  <a:lnTo>
                    <a:pt x="250027" y="0"/>
                  </a:lnTo>
                  <a:lnTo>
                    <a:pt x="250030" y="3684"/>
                  </a:lnTo>
                  <a:lnTo>
                    <a:pt x="238722" y="27750"/>
                  </a:lnTo>
                  <a:lnTo>
                    <a:pt x="235480" y="38441"/>
                  </a:lnTo>
                  <a:lnTo>
                    <a:pt x="226316" y="57848"/>
                  </a:lnTo>
                  <a:lnTo>
                    <a:pt x="218303" y="92827"/>
                  </a:lnTo>
                  <a:lnTo>
                    <a:pt x="212721" y="128448"/>
                  </a:lnTo>
                  <a:lnTo>
                    <a:pt x="207656" y="161409"/>
                  </a:lnTo>
                  <a:lnTo>
                    <a:pt x="207177" y="184125"/>
                  </a:lnTo>
                  <a:lnTo>
                    <a:pt x="207169" y="179304"/>
                  </a:lnTo>
                  <a:lnTo>
                    <a:pt x="231017" y="143955"/>
                  </a:lnTo>
                  <a:lnTo>
                    <a:pt x="237876" y="137184"/>
                  </a:lnTo>
                  <a:lnTo>
                    <a:pt x="264188" y="116304"/>
                  </a:lnTo>
                  <a:lnTo>
                    <a:pt x="277187" y="114272"/>
                  </a:lnTo>
                  <a:lnTo>
                    <a:pt x="281978" y="117976"/>
                  </a:lnTo>
                  <a:lnTo>
                    <a:pt x="284073" y="121933"/>
                  </a:lnTo>
                  <a:lnTo>
                    <a:pt x="286323" y="133281"/>
                  </a:lnTo>
                  <a:lnTo>
                    <a:pt x="290594" y="141158"/>
                  </a:lnTo>
                  <a:lnTo>
                    <a:pt x="292590" y="158400"/>
                  </a:lnTo>
                  <a:lnTo>
                    <a:pt x="290642" y="163712"/>
                  </a:lnTo>
                  <a:lnTo>
                    <a:pt x="287924" y="168719"/>
                  </a:lnTo>
                  <a:lnTo>
                    <a:pt x="285750" y="1784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8" name="SMARTInkShape-1571"/>
            <p:cNvSpPr/>
            <p:nvPr/>
          </p:nvSpPr>
          <p:spPr>
            <a:xfrm>
              <a:off x="2121694" y="1014413"/>
              <a:ext cx="7145" cy="35719"/>
            </a:xfrm>
            <a:custGeom>
              <a:avLst/>
              <a:gdLst/>
              <a:ahLst/>
              <a:cxnLst/>
              <a:rect l="0" t="0" r="0" b="0"/>
              <a:pathLst>
                <a:path w="7145" h="35719">
                  <a:moveTo>
                    <a:pt x="7144" y="0"/>
                  </a:moveTo>
                  <a:lnTo>
                    <a:pt x="7144" y="24135"/>
                  </a:lnTo>
                  <a:lnTo>
                    <a:pt x="5027" y="28718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9" name="SMARTInkShape-1572"/>
            <p:cNvSpPr/>
            <p:nvPr/>
          </p:nvSpPr>
          <p:spPr>
            <a:xfrm>
              <a:off x="2121694" y="935831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0" name="SMARTInkShape-1573"/>
            <p:cNvSpPr/>
            <p:nvPr/>
          </p:nvSpPr>
          <p:spPr>
            <a:xfrm>
              <a:off x="2157413" y="943017"/>
              <a:ext cx="71340" cy="78532"/>
            </a:xfrm>
            <a:custGeom>
              <a:avLst/>
              <a:gdLst/>
              <a:ahLst/>
              <a:cxnLst/>
              <a:rect l="0" t="0" r="0" b="0"/>
              <a:pathLst>
                <a:path w="71340" h="78532">
                  <a:moveTo>
                    <a:pt x="0" y="71396"/>
                  </a:moveTo>
                  <a:lnTo>
                    <a:pt x="0" y="78531"/>
                  </a:lnTo>
                  <a:lnTo>
                    <a:pt x="0" y="61746"/>
                  </a:lnTo>
                  <a:lnTo>
                    <a:pt x="2116" y="57053"/>
                  </a:lnTo>
                  <a:lnTo>
                    <a:pt x="3792" y="54690"/>
                  </a:lnTo>
                  <a:lnTo>
                    <a:pt x="14434" y="26701"/>
                  </a:lnTo>
                  <a:lnTo>
                    <a:pt x="22554" y="17664"/>
                  </a:lnTo>
                  <a:lnTo>
                    <a:pt x="39688" y="3583"/>
                  </a:lnTo>
                  <a:lnTo>
                    <a:pt x="47390" y="1032"/>
                  </a:lnTo>
                  <a:lnTo>
                    <a:pt x="62873" y="0"/>
                  </a:lnTo>
                  <a:lnTo>
                    <a:pt x="67665" y="3763"/>
                  </a:lnTo>
                  <a:lnTo>
                    <a:pt x="69760" y="7734"/>
                  </a:lnTo>
                  <a:lnTo>
                    <a:pt x="71216" y="19885"/>
                  </a:lnTo>
                  <a:lnTo>
                    <a:pt x="71339" y="27600"/>
                  </a:lnTo>
                  <a:lnTo>
                    <a:pt x="69277" y="34204"/>
                  </a:lnTo>
                  <a:lnTo>
                    <a:pt x="66508" y="39785"/>
                  </a:lnTo>
                  <a:lnTo>
                    <a:pt x="64156" y="47389"/>
                  </a:lnTo>
                  <a:lnTo>
                    <a:pt x="58229" y="55671"/>
                  </a:lnTo>
                  <a:lnTo>
                    <a:pt x="57150" y="642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1" name="SMARTInkShape-1574"/>
            <p:cNvSpPr/>
            <p:nvPr/>
          </p:nvSpPr>
          <p:spPr>
            <a:xfrm>
              <a:off x="2221706" y="901106"/>
              <a:ext cx="71439" cy="177601"/>
            </a:xfrm>
            <a:custGeom>
              <a:avLst/>
              <a:gdLst/>
              <a:ahLst/>
              <a:cxnLst/>
              <a:rect l="0" t="0" r="0" b="0"/>
              <a:pathLst>
                <a:path w="71439" h="177601">
                  <a:moveTo>
                    <a:pt x="71438" y="6150"/>
                  </a:moveTo>
                  <a:lnTo>
                    <a:pt x="71438" y="2358"/>
                  </a:lnTo>
                  <a:lnTo>
                    <a:pt x="70644" y="1241"/>
                  </a:lnTo>
                  <a:lnTo>
                    <a:pt x="69321" y="496"/>
                  </a:lnTo>
                  <a:lnTo>
                    <a:pt x="67645" y="0"/>
                  </a:lnTo>
                  <a:lnTo>
                    <a:pt x="65734" y="462"/>
                  </a:lnTo>
                  <a:lnTo>
                    <a:pt x="59253" y="4906"/>
                  </a:lnTo>
                  <a:lnTo>
                    <a:pt x="24007" y="32353"/>
                  </a:lnTo>
                  <a:lnTo>
                    <a:pt x="17520" y="39490"/>
                  </a:lnTo>
                  <a:lnTo>
                    <a:pt x="15724" y="44251"/>
                  </a:lnTo>
                  <a:lnTo>
                    <a:pt x="14713" y="51394"/>
                  </a:lnTo>
                  <a:lnTo>
                    <a:pt x="15365" y="52982"/>
                  </a:lnTo>
                  <a:lnTo>
                    <a:pt x="16594" y="54040"/>
                  </a:lnTo>
                  <a:lnTo>
                    <a:pt x="20075" y="55216"/>
                  </a:lnTo>
                  <a:lnTo>
                    <a:pt x="27299" y="56033"/>
                  </a:lnTo>
                  <a:lnTo>
                    <a:pt x="38936" y="50429"/>
                  </a:lnTo>
                  <a:lnTo>
                    <a:pt x="47167" y="44758"/>
                  </a:lnTo>
                  <a:lnTo>
                    <a:pt x="55679" y="42250"/>
                  </a:lnTo>
                  <a:lnTo>
                    <a:pt x="63172" y="41902"/>
                  </a:lnTo>
                  <a:lnTo>
                    <a:pt x="63546" y="42685"/>
                  </a:lnTo>
                  <a:lnTo>
                    <a:pt x="64281" y="77829"/>
                  </a:lnTo>
                  <a:lnTo>
                    <a:pt x="59383" y="111251"/>
                  </a:lnTo>
                  <a:lnTo>
                    <a:pt x="57018" y="127867"/>
                  </a:lnTo>
                  <a:lnTo>
                    <a:pt x="51627" y="143111"/>
                  </a:lnTo>
                  <a:lnTo>
                    <a:pt x="49933" y="151159"/>
                  </a:lnTo>
                  <a:lnTo>
                    <a:pt x="43950" y="161555"/>
                  </a:lnTo>
                  <a:lnTo>
                    <a:pt x="39393" y="166584"/>
                  </a:lnTo>
                  <a:lnTo>
                    <a:pt x="35235" y="168736"/>
                  </a:lnTo>
                  <a:lnTo>
                    <a:pt x="33015" y="169309"/>
                  </a:lnTo>
                  <a:lnTo>
                    <a:pt x="21389" y="175960"/>
                  </a:lnTo>
                  <a:lnTo>
                    <a:pt x="0" y="177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6" name="SMARTInkShape-Group163"/>
          <p:cNvGrpSpPr/>
          <p:nvPr/>
        </p:nvGrpSpPr>
        <p:grpSpPr>
          <a:xfrm>
            <a:off x="150019" y="1515632"/>
            <a:ext cx="1457326" cy="291738"/>
            <a:chOff x="150019" y="1515632"/>
            <a:chExt cx="1457326" cy="291738"/>
          </a:xfrm>
        </p:grpSpPr>
        <p:sp>
          <p:nvSpPr>
            <p:cNvPr id="1743" name="SMARTInkShape-1575"/>
            <p:cNvSpPr/>
            <p:nvPr/>
          </p:nvSpPr>
          <p:spPr>
            <a:xfrm>
              <a:off x="971550" y="1651352"/>
              <a:ext cx="78582" cy="84580"/>
            </a:xfrm>
            <a:custGeom>
              <a:avLst/>
              <a:gdLst/>
              <a:ahLst/>
              <a:cxnLst/>
              <a:rect l="0" t="0" r="0" b="0"/>
              <a:pathLst>
                <a:path w="78582" h="84580">
                  <a:moveTo>
                    <a:pt x="0" y="84579"/>
                  </a:moveTo>
                  <a:lnTo>
                    <a:pt x="794" y="52617"/>
                  </a:lnTo>
                  <a:lnTo>
                    <a:pt x="12651" y="18010"/>
                  </a:lnTo>
                  <a:lnTo>
                    <a:pt x="17000" y="11866"/>
                  </a:lnTo>
                  <a:lnTo>
                    <a:pt x="21578" y="8606"/>
                  </a:lnTo>
                  <a:lnTo>
                    <a:pt x="26259" y="6363"/>
                  </a:lnTo>
                  <a:lnTo>
                    <a:pt x="30985" y="2721"/>
                  </a:lnTo>
                  <a:lnTo>
                    <a:pt x="37848" y="573"/>
                  </a:lnTo>
                  <a:lnTo>
                    <a:pt x="41901" y="0"/>
                  </a:lnTo>
                  <a:lnTo>
                    <a:pt x="48521" y="1480"/>
                  </a:lnTo>
                  <a:lnTo>
                    <a:pt x="54109" y="3990"/>
                  </a:lnTo>
                  <a:lnTo>
                    <a:pt x="61717" y="6197"/>
                  </a:lnTo>
                  <a:lnTo>
                    <a:pt x="68998" y="10731"/>
                  </a:lnTo>
                  <a:lnTo>
                    <a:pt x="78581" y="131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4" name="SMARTInkShape-1576"/>
            <p:cNvSpPr/>
            <p:nvPr/>
          </p:nvSpPr>
          <p:spPr>
            <a:xfrm>
              <a:off x="707231" y="1650206"/>
              <a:ext cx="256699" cy="85307"/>
            </a:xfrm>
            <a:custGeom>
              <a:avLst/>
              <a:gdLst/>
              <a:ahLst/>
              <a:cxnLst/>
              <a:rect l="0" t="0" r="0" b="0"/>
              <a:pathLst>
                <a:path w="256699" h="85307">
                  <a:moveTo>
                    <a:pt x="0" y="7144"/>
                  </a:moveTo>
                  <a:lnTo>
                    <a:pt x="11407" y="6350"/>
                  </a:lnTo>
                  <a:lnTo>
                    <a:pt x="35297" y="1490"/>
                  </a:lnTo>
                  <a:lnTo>
                    <a:pt x="64169" y="442"/>
                  </a:lnTo>
                  <a:lnTo>
                    <a:pt x="92832" y="131"/>
                  </a:lnTo>
                  <a:lnTo>
                    <a:pt x="121433" y="39"/>
                  </a:lnTo>
                  <a:lnTo>
                    <a:pt x="150016" y="12"/>
                  </a:lnTo>
                  <a:lnTo>
                    <a:pt x="180534" y="2"/>
                  </a:lnTo>
                  <a:lnTo>
                    <a:pt x="207891" y="0"/>
                  </a:lnTo>
                  <a:lnTo>
                    <a:pt x="210032" y="794"/>
                  </a:lnTo>
                  <a:lnTo>
                    <a:pt x="211459" y="2117"/>
                  </a:lnTo>
                  <a:lnTo>
                    <a:pt x="213044" y="5704"/>
                  </a:lnTo>
                  <a:lnTo>
                    <a:pt x="213749" y="9943"/>
                  </a:lnTo>
                  <a:lnTo>
                    <a:pt x="206468" y="34912"/>
                  </a:lnTo>
                  <a:lnTo>
                    <a:pt x="193986" y="66537"/>
                  </a:lnTo>
                  <a:lnTo>
                    <a:pt x="192978" y="80951"/>
                  </a:lnTo>
                  <a:lnTo>
                    <a:pt x="193740" y="82542"/>
                  </a:lnTo>
                  <a:lnTo>
                    <a:pt x="195041" y="83603"/>
                  </a:lnTo>
                  <a:lnTo>
                    <a:pt x="198604" y="84782"/>
                  </a:lnTo>
                  <a:lnTo>
                    <a:pt x="202833" y="85306"/>
                  </a:lnTo>
                  <a:lnTo>
                    <a:pt x="213469" y="81809"/>
                  </a:lnTo>
                  <a:lnTo>
                    <a:pt x="243000" y="62771"/>
                  </a:lnTo>
                  <a:lnTo>
                    <a:pt x="251740" y="51231"/>
                  </a:lnTo>
                  <a:lnTo>
                    <a:pt x="255565" y="41550"/>
                  </a:lnTo>
                  <a:lnTo>
                    <a:pt x="256698" y="29862"/>
                  </a:lnTo>
                  <a:lnTo>
                    <a:pt x="254847" y="23062"/>
                  </a:lnTo>
                  <a:lnTo>
                    <a:pt x="247190" y="12228"/>
                  </a:lnTo>
                  <a:lnTo>
                    <a:pt x="240370" y="4858"/>
                  </a:lnTo>
                  <a:lnTo>
                    <a:pt x="235683" y="2159"/>
                  </a:lnTo>
                  <a:lnTo>
                    <a:pt x="2214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5" name="SMARTInkShape-1577"/>
            <p:cNvSpPr/>
            <p:nvPr/>
          </p:nvSpPr>
          <p:spPr>
            <a:xfrm>
              <a:off x="150019" y="1707356"/>
              <a:ext cx="128588" cy="7145"/>
            </a:xfrm>
            <a:custGeom>
              <a:avLst/>
              <a:gdLst/>
              <a:ahLst/>
              <a:cxnLst/>
              <a:rect l="0" t="0" r="0" b="0"/>
              <a:pathLst>
                <a:path w="128588" h="7145">
                  <a:moveTo>
                    <a:pt x="0" y="7144"/>
                  </a:moveTo>
                  <a:lnTo>
                    <a:pt x="33585" y="7144"/>
                  </a:lnTo>
                  <a:lnTo>
                    <a:pt x="64953" y="1490"/>
                  </a:lnTo>
                  <a:lnTo>
                    <a:pt x="99305" y="196"/>
                  </a:lnTo>
                  <a:lnTo>
                    <a:pt x="12858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6" name="SMARTInkShape-1578"/>
            <p:cNvSpPr/>
            <p:nvPr/>
          </p:nvSpPr>
          <p:spPr>
            <a:xfrm>
              <a:off x="385763" y="1664494"/>
              <a:ext cx="192882" cy="135600"/>
            </a:xfrm>
            <a:custGeom>
              <a:avLst/>
              <a:gdLst/>
              <a:ahLst/>
              <a:cxnLst/>
              <a:rect l="0" t="0" r="0" b="0"/>
              <a:pathLst>
                <a:path w="192882" h="135600">
                  <a:moveTo>
                    <a:pt x="0" y="0"/>
                  </a:moveTo>
                  <a:lnTo>
                    <a:pt x="0" y="3792"/>
                  </a:lnTo>
                  <a:lnTo>
                    <a:pt x="6481" y="31317"/>
                  </a:lnTo>
                  <a:lnTo>
                    <a:pt x="7879" y="61150"/>
                  </a:lnTo>
                  <a:lnTo>
                    <a:pt x="13620" y="95369"/>
                  </a:lnTo>
                  <a:lnTo>
                    <a:pt x="14279" y="107006"/>
                  </a:lnTo>
                  <a:lnTo>
                    <a:pt x="14287" y="72396"/>
                  </a:lnTo>
                  <a:lnTo>
                    <a:pt x="16404" y="65778"/>
                  </a:lnTo>
                  <a:lnTo>
                    <a:pt x="19196" y="59397"/>
                  </a:lnTo>
                  <a:lnTo>
                    <a:pt x="24929" y="37769"/>
                  </a:lnTo>
                  <a:lnTo>
                    <a:pt x="31287" y="27507"/>
                  </a:lnTo>
                  <a:lnTo>
                    <a:pt x="35865" y="24131"/>
                  </a:lnTo>
                  <a:lnTo>
                    <a:pt x="42906" y="22231"/>
                  </a:lnTo>
                  <a:lnTo>
                    <a:pt x="76651" y="21452"/>
                  </a:lnTo>
                  <a:lnTo>
                    <a:pt x="83279" y="22234"/>
                  </a:lnTo>
                  <a:lnTo>
                    <a:pt x="105080" y="31375"/>
                  </a:lnTo>
                  <a:lnTo>
                    <a:pt x="112318" y="40138"/>
                  </a:lnTo>
                  <a:lnTo>
                    <a:pt x="125151" y="66316"/>
                  </a:lnTo>
                  <a:lnTo>
                    <a:pt x="128453" y="100968"/>
                  </a:lnTo>
                  <a:lnTo>
                    <a:pt x="129354" y="116547"/>
                  </a:lnTo>
                  <a:lnTo>
                    <a:pt x="135860" y="132335"/>
                  </a:lnTo>
                  <a:lnTo>
                    <a:pt x="137405" y="133467"/>
                  </a:lnTo>
                  <a:lnTo>
                    <a:pt x="141237" y="134725"/>
                  </a:lnTo>
                  <a:lnTo>
                    <a:pt x="152497" y="135599"/>
                  </a:lnTo>
                  <a:lnTo>
                    <a:pt x="157206" y="133556"/>
                  </a:lnTo>
                  <a:lnTo>
                    <a:pt x="166696" y="125776"/>
                  </a:lnTo>
                  <a:lnTo>
                    <a:pt x="180329" y="101074"/>
                  </a:lnTo>
                  <a:lnTo>
                    <a:pt x="186785" y="81378"/>
                  </a:lnTo>
                  <a:lnTo>
                    <a:pt x="190172" y="74268"/>
                  </a:lnTo>
                  <a:lnTo>
                    <a:pt x="192881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7" name="SMARTInkShape-1579"/>
            <p:cNvSpPr/>
            <p:nvPr/>
          </p:nvSpPr>
          <p:spPr>
            <a:xfrm>
              <a:off x="585788" y="1707810"/>
              <a:ext cx="128588" cy="99560"/>
            </a:xfrm>
            <a:custGeom>
              <a:avLst/>
              <a:gdLst/>
              <a:ahLst/>
              <a:cxnLst/>
              <a:rect l="0" t="0" r="0" b="0"/>
              <a:pathLst>
                <a:path w="128588" h="99560">
                  <a:moveTo>
                    <a:pt x="0" y="49553"/>
                  </a:moveTo>
                  <a:lnTo>
                    <a:pt x="3792" y="53345"/>
                  </a:lnTo>
                  <a:lnTo>
                    <a:pt x="5654" y="57323"/>
                  </a:lnTo>
                  <a:lnTo>
                    <a:pt x="7879" y="75771"/>
                  </a:lnTo>
                  <a:lnTo>
                    <a:pt x="13991" y="84854"/>
                  </a:lnTo>
                  <a:lnTo>
                    <a:pt x="17992" y="85148"/>
                  </a:lnTo>
                  <a:lnTo>
                    <a:pt x="19138" y="84395"/>
                  </a:lnTo>
                  <a:lnTo>
                    <a:pt x="19902" y="83100"/>
                  </a:lnTo>
                  <a:lnTo>
                    <a:pt x="21129" y="79110"/>
                  </a:lnTo>
                  <a:lnTo>
                    <a:pt x="22207" y="58724"/>
                  </a:lnTo>
                  <a:lnTo>
                    <a:pt x="32365" y="27961"/>
                  </a:lnTo>
                  <a:lnTo>
                    <a:pt x="52191" y="4717"/>
                  </a:lnTo>
                  <a:lnTo>
                    <a:pt x="57062" y="1845"/>
                  </a:lnTo>
                  <a:lnTo>
                    <a:pt x="66657" y="0"/>
                  </a:lnTo>
                  <a:lnTo>
                    <a:pt x="71429" y="1865"/>
                  </a:lnTo>
                  <a:lnTo>
                    <a:pt x="76196" y="4545"/>
                  </a:lnTo>
                  <a:lnTo>
                    <a:pt x="80960" y="5737"/>
                  </a:lnTo>
                  <a:lnTo>
                    <a:pt x="85724" y="10500"/>
                  </a:lnTo>
                  <a:lnTo>
                    <a:pt x="95249" y="26493"/>
                  </a:lnTo>
                  <a:lnTo>
                    <a:pt x="100659" y="44145"/>
                  </a:lnTo>
                  <a:lnTo>
                    <a:pt x="109552" y="54212"/>
                  </a:lnTo>
                  <a:lnTo>
                    <a:pt x="114480" y="66896"/>
                  </a:lnTo>
                  <a:lnTo>
                    <a:pt x="123702" y="80709"/>
                  </a:lnTo>
                  <a:lnTo>
                    <a:pt x="128587" y="995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8" name="SMARTInkShape-1580"/>
            <p:cNvSpPr/>
            <p:nvPr/>
          </p:nvSpPr>
          <p:spPr>
            <a:xfrm>
              <a:off x="821531" y="1515632"/>
              <a:ext cx="114301" cy="270307"/>
            </a:xfrm>
            <a:custGeom>
              <a:avLst/>
              <a:gdLst/>
              <a:ahLst/>
              <a:cxnLst/>
              <a:rect l="0" t="0" r="0" b="0"/>
              <a:pathLst>
                <a:path w="114301" h="270307">
                  <a:moveTo>
                    <a:pt x="0" y="270306"/>
                  </a:moveTo>
                  <a:lnTo>
                    <a:pt x="0" y="236513"/>
                  </a:lnTo>
                  <a:lnTo>
                    <a:pt x="0" y="208353"/>
                  </a:lnTo>
                  <a:lnTo>
                    <a:pt x="0" y="178924"/>
                  </a:lnTo>
                  <a:lnTo>
                    <a:pt x="3793" y="151419"/>
                  </a:lnTo>
                  <a:lnTo>
                    <a:pt x="7276" y="115883"/>
                  </a:lnTo>
                  <a:lnTo>
                    <a:pt x="13445" y="92524"/>
                  </a:lnTo>
                  <a:lnTo>
                    <a:pt x="27233" y="63297"/>
                  </a:lnTo>
                  <a:lnTo>
                    <a:pt x="37835" y="38386"/>
                  </a:lnTo>
                  <a:lnTo>
                    <a:pt x="64666" y="12287"/>
                  </a:lnTo>
                  <a:lnTo>
                    <a:pt x="72661" y="8787"/>
                  </a:lnTo>
                  <a:lnTo>
                    <a:pt x="80713" y="6437"/>
                  </a:lnTo>
                  <a:lnTo>
                    <a:pt x="90502" y="1446"/>
                  </a:lnTo>
                  <a:lnTo>
                    <a:pt x="98696" y="0"/>
                  </a:lnTo>
                  <a:lnTo>
                    <a:pt x="101516" y="408"/>
                  </a:lnTo>
                  <a:lnTo>
                    <a:pt x="103396" y="1474"/>
                  </a:lnTo>
                  <a:lnTo>
                    <a:pt x="104650" y="2978"/>
                  </a:lnTo>
                  <a:lnTo>
                    <a:pt x="108159" y="4650"/>
                  </a:lnTo>
                  <a:lnTo>
                    <a:pt x="110206" y="5095"/>
                  </a:lnTo>
                  <a:lnTo>
                    <a:pt x="111571" y="6186"/>
                  </a:lnTo>
                  <a:lnTo>
                    <a:pt x="114300" y="131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9" name="SMARTInkShape-1581"/>
            <p:cNvSpPr/>
            <p:nvPr/>
          </p:nvSpPr>
          <p:spPr>
            <a:xfrm>
              <a:off x="1121682" y="1714500"/>
              <a:ext cx="69837" cy="78164"/>
            </a:xfrm>
            <a:custGeom>
              <a:avLst/>
              <a:gdLst/>
              <a:ahLst/>
              <a:cxnLst/>
              <a:rect l="0" t="0" r="0" b="0"/>
              <a:pathLst>
                <a:path w="69837" h="78164">
                  <a:moveTo>
                    <a:pt x="21318" y="21431"/>
                  </a:moveTo>
                  <a:lnTo>
                    <a:pt x="17526" y="21431"/>
                  </a:lnTo>
                  <a:lnTo>
                    <a:pt x="16409" y="22225"/>
                  </a:lnTo>
                  <a:lnTo>
                    <a:pt x="15664" y="23548"/>
                  </a:lnTo>
                  <a:lnTo>
                    <a:pt x="13577" y="33616"/>
                  </a:lnTo>
                  <a:lnTo>
                    <a:pt x="1829" y="50023"/>
                  </a:lnTo>
                  <a:lnTo>
                    <a:pt x="143" y="61915"/>
                  </a:lnTo>
                  <a:lnTo>
                    <a:pt x="0" y="66676"/>
                  </a:lnTo>
                  <a:lnTo>
                    <a:pt x="2054" y="71438"/>
                  </a:lnTo>
                  <a:lnTo>
                    <a:pt x="3713" y="73819"/>
                  </a:lnTo>
                  <a:lnTo>
                    <a:pt x="7673" y="76465"/>
                  </a:lnTo>
                  <a:lnTo>
                    <a:pt x="14365" y="77954"/>
                  </a:lnTo>
                  <a:lnTo>
                    <a:pt x="16682" y="78163"/>
                  </a:lnTo>
                  <a:lnTo>
                    <a:pt x="35114" y="74665"/>
                  </a:lnTo>
                  <a:lnTo>
                    <a:pt x="45441" y="68639"/>
                  </a:lnTo>
                  <a:lnTo>
                    <a:pt x="67976" y="45413"/>
                  </a:lnTo>
                  <a:lnTo>
                    <a:pt x="69836" y="40556"/>
                  </a:lnTo>
                  <a:lnTo>
                    <a:pt x="68546" y="33636"/>
                  </a:lnTo>
                  <a:lnTo>
                    <a:pt x="62447" y="14732"/>
                  </a:lnTo>
                  <a:lnTo>
                    <a:pt x="4989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0" name="SMARTInkShape-1582"/>
            <p:cNvSpPr/>
            <p:nvPr/>
          </p:nvSpPr>
          <p:spPr>
            <a:xfrm>
              <a:off x="1228725" y="1546383"/>
              <a:ext cx="128589" cy="239556"/>
            </a:xfrm>
            <a:custGeom>
              <a:avLst/>
              <a:gdLst/>
              <a:ahLst/>
              <a:cxnLst/>
              <a:rect l="0" t="0" r="0" b="0"/>
              <a:pathLst>
                <a:path w="128589" h="239556">
                  <a:moveTo>
                    <a:pt x="0" y="239555"/>
                  </a:moveTo>
                  <a:lnTo>
                    <a:pt x="0" y="205002"/>
                  </a:lnTo>
                  <a:lnTo>
                    <a:pt x="2117" y="180128"/>
                  </a:lnTo>
                  <a:lnTo>
                    <a:pt x="6482" y="145592"/>
                  </a:lnTo>
                  <a:lnTo>
                    <a:pt x="9130" y="112397"/>
                  </a:lnTo>
                  <a:lnTo>
                    <a:pt x="17061" y="82675"/>
                  </a:lnTo>
                  <a:lnTo>
                    <a:pt x="28627" y="48827"/>
                  </a:lnTo>
                  <a:lnTo>
                    <a:pt x="37851" y="33024"/>
                  </a:lnTo>
                  <a:lnTo>
                    <a:pt x="59238" y="9029"/>
                  </a:lnTo>
                  <a:lnTo>
                    <a:pt x="66280" y="6130"/>
                  </a:lnTo>
                  <a:lnTo>
                    <a:pt x="73908" y="4048"/>
                  </a:lnTo>
                  <a:lnTo>
                    <a:pt x="79944" y="476"/>
                  </a:lnTo>
                  <a:lnTo>
                    <a:pt x="83458" y="0"/>
                  </a:lnTo>
                  <a:lnTo>
                    <a:pt x="91597" y="1588"/>
                  </a:lnTo>
                  <a:lnTo>
                    <a:pt x="116614" y="15866"/>
                  </a:lnTo>
                  <a:lnTo>
                    <a:pt x="128588" y="25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1" name="SMARTInkShape-1583"/>
            <p:cNvSpPr/>
            <p:nvPr/>
          </p:nvSpPr>
          <p:spPr>
            <a:xfrm>
              <a:off x="1160512" y="1551045"/>
              <a:ext cx="282527" cy="177236"/>
            </a:xfrm>
            <a:custGeom>
              <a:avLst/>
              <a:gdLst/>
              <a:ahLst/>
              <a:cxnLst/>
              <a:rect l="0" t="0" r="0" b="0"/>
              <a:pathLst>
                <a:path w="282527" h="177236">
                  <a:moveTo>
                    <a:pt x="11063" y="120593"/>
                  </a:moveTo>
                  <a:lnTo>
                    <a:pt x="421" y="120593"/>
                  </a:lnTo>
                  <a:lnTo>
                    <a:pt x="0" y="119799"/>
                  </a:lnTo>
                  <a:lnTo>
                    <a:pt x="512" y="118476"/>
                  </a:lnTo>
                  <a:lnTo>
                    <a:pt x="1648" y="116800"/>
                  </a:lnTo>
                  <a:lnTo>
                    <a:pt x="7143" y="114938"/>
                  </a:lnTo>
                  <a:lnTo>
                    <a:pt x="38879" y="109744"/>
                  </a:lnTo>
                  <a:lnTo>
                    <a:pt x="68857" y="106190"/>
                  </a:lnTo>
                  <a:lnTo>
                    <a:pt x="102413" y="100785"/>
                  </a:lnTo>
                  <a:lnTo>
                    <a:pt x="132207" y="99482"/>
                  </a:lnTo>
                  <a:lnTo>
                    <a:pt x="154525" y="100018"/>
                  </a:lnTo>
                  <a:lnTo>
                    <a:pt x="170057" y="105320"/>
                  </a:lnTo>
                  <a:lnTo>
                    <a:pt x="171828" y="107236"/>
                  </a:lnTo>
                  <a:lnTo>
                    <a:pt x="173795" y="113598"/>
                  </a:lnTo>
                  <a:lnTo>
                    <a:pt x="175328" y="143354"/>
                  </a:lnTo>
                  <a:lnTo>
                    <a:pt x="173234" y="148700"/>
                  </a:lnTo>
                  <a:lnTo>
                    <a:pt x="163976" y="165922"/>
                  </a:lnTo>
                  <a:lnTo>
                    <a:pt x="161195" y="177235"/>
                  </a:lnTo>
                  <a:lnTo>
                    <a:pt x="161085" y="157144"/>
                  </a:lnTo>
                  <a:lnTo>
                    <a:pt x="168853" y="126209"/>
                  </a:lnTo>
                  <a:lnTo>
                    <a:pt x="175555" y="93682"/>
                  </a:lnTo>
                  <a:lnTo>
                    <a:pt x="184931" y="58039"/>
                  </a:lnTo>
                  <a:lnTo>
                    <a:pt x="195220" y="33771"/>
                  </a:lnTo>
                  <a:lnTo>
                    <a:pt x="216269" y="8843"/>
                  </a:lnTo>
                  <a:lnTo>
                    <a:pt x="223445" y="3457"/>
                  </a:lnTo>
                  <a:lnTo>
                    <a:pt x="230074" y="1064"/>
                  </a:lnTo>
                  <a:lnTo>
                    <a:pt x="238312" y="0"/>
                  </a:lnTo>
                  <a:lnTo>
                    <a:pt x="245148" y="1644"/>
                  </a:lnTo>
                  <a:lnTo>
                    <a:pt x="268720" y="15772"/>
                  </a:lnTo>
                  <a:lnTo>
                    <a:pt x="282526" y="277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2" name="SMARTInkShape-1584"/>
            <p:cNvSpPr/>
            <p:nvPr/>
          </p:nvSpPr>
          <p:spPr>
            <a:xfrm>
              <a:off x="1271588" y="1671638"/>
              <a:ext cx="128452" cy="57151"/>
            </a:xfrm>
            <a:custGeom>
              <a:avLst/>
              <a:gdLst/>
              <a:ahLst/>
              <a:cxnLst/>
              <a:rect l="0" t="0" r="0" b="0"/>
              <a:pathLst>
                <a:path w="128452" h="57151">
                  <a:moveTo>
                    <a:pt x="0" y="0"/>
                  </a:moveTo>
                  <a:lnTo>
                    <a:pt x="9943" y="0"/>
                  </a:lnTo>
                  <a:lnTo>
                    <a:pt x="14473" y="2116"/>
                  </a:lnTo>
                  <a:lnTo>
                    <a:pt x="16792" y="3792"/>
                  </a:lnTo>
                  <a:lnTo>
                    <a:pt x="37624" y="6481"/>
                  </a:lnTo>
                  <a:lnTo>
                    <a:pt x="71688" y="7056"/>
                  </a:lnTo>
                  <a:lnTo>
                    <a:pt x="94358" y="7920"/>
                  </a:lnTo>
                  <a:lnTo>
                    <a:pt x="118043" y="14417"/>
                  </a:lnTo>
                  <a:lnTo>
                    <a:pt x="127042" y="20350"/>
                  </a:lnTo>
                  <a:lnTo>
                    <a:pt x="127900" y="23067"/>
                  </a:lnTo>
                  <a:lnTo>
                    <a:pt x="128451" y="31279"/>
                  </a:lnTo>
                  <a:lnTo>
                    <a:pt x="126410" y="35862"/>
                  </a:lnTo>
                  <a:lnTo>
                    <a:pt x="123651" y="40545"/>
                  </a:lnTo>
                  <a:lnTo>
                    <a:pt x="121304" y="47643"/>
                  </a:lnTo>
                  <a:lnTo>
                    <a:pt x="11430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3" name="SMARTInkShape-1585"/>
            <p:cNvSpPr/>
            <p:nvPr/>
          </p:nvSpPr>
          <p:spPr>
            <a:xfrm>
              <a:off x="1421606" y="1607344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4" name="SMARTInkShape-1586"/>
            <p:cNvSpPr/>
            <p:nvPr/>
          </p:nvSpPr>
          <p:spPr>
            <a:xfrm>
              <a:off x="1443384" y="1643063"/>
              <a:ext cx="63948" cy="100013"/>
            </a:xfrm>
            <a:custGeom>
              <a:avLst/>
              <a:gdLst/>
              <a:ahLst/>
              <a:cxnLst/>
              <a:rect l="0" t="0" r="0" b="0"/>
              <a:pathLst>
                <a:path w="63948" h="100013">
                  <a:moveTo>
                    <a:pt x="28229" y="0"/>
                  </a:moveTo>
                  <a:lnTo>
                    <a:pt x="28229" y="6150"/>
                  </a:lnTo>
                  <a:lnTo>
                    <a:pt x="23319" y="12650"/>
                  </a:lnTo>
                  <a:lnTo>
                    <a:pt x="21747" y="19270"/>
                  </a:lnTo>
                  <a:lnTo>
                    <a:pt x="21379" y="23910"/>
                  </a:lnTo>
                  <a:lnTo>
                    <a:pt x="2285" y="59483"/>
                  </a:lnTo>
                  <a:lnTo>
                    <a:pt x="173" y="73074"/>
                  </a:lnTo>
                  <a:lnTo>
                    <a:pt x="0" y="77291"/>
                  </a:lnTo>
                  <a:lnTo>
                    <a:pt x="678" y="80102"/>
                  </a:lnTo>
                  <a:lnTo>
                    <a:pt x="1924" y="81976"/>
                  </a:lnTo>
                  <a:lnTo>
                    <a:pt x="13419" y="88776"/>
                  </a:lnTo>
                  <a:lnTo>
                    <a:pt x="47615" y="98363"/>
                  </a:lnTo>
                  <a:lnTo>
                    <a:pt x="63947" y="100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5" name="SMARTInkShape-1587"/>
            <p:cNvSpPr/>
            <p:nvPr/>
          </p:nvSpPr>
          <p:spPr>
            <a:xfrm>
              <a:off x="1502013" y="1653494"/>
              <a:ext cx="105332" cy="139588"/>
            </a:xfrm>
            <a:custGeom>
              <a:avLst/>
              <a:gdLst/>
              <a:ahLst/>
              <a:cxnLst/>
              <a:rect l="0" t="0" r="0" b="0"/>
              <a:pathLst>
                <a:path w="105332" h="139588">
                  <a:moveTo>
                    <a:pt x="19606" y="32431"/>
                  </a:moveTo>
                  <a:lnTo>
                    <a:pt x="29549" y="32431"/>
                  </a:lnTo>
                  <a:lnTo>
                    <a:pt x="34079" y="30314"/>
                  </a:lnTo>
                  <a:lnTo>
                    <a:pt x="36398" y="28639"/>
                  </a:lnTo>
                  <a:lnTo>
                    <a:pt x="47247" y="26280"/>
                  </a:lnTo>
                  <a:lnTo>
                    <a:pt x="59432" y="24690"/>
                  </a:lnTo>
                  <a:lnTo>
                    <a:pt x="69483" y="19672"/>
                  </a:lnTo>
                  <a:lnTo>
                    <a:pt x="71907" y="19162"/>
                  </a:lnTo>
                  <a:lnTo>
                    <a:pt x="79111" y="14653"/>
                  </a:lnTo>
                  <a:lnTo>
                    <a:pt x="81771" y="10507"/>
                  </a:lnTo>
                  <a:lnTo>
                    <a:pt x="83479" y="5170"/>
                  </a:lnTo>
                  <a:lnTo>
                    <a:pt x="79983" y="453"/>
                  </a:lnTo>
                  <a:lnTo>
                    <a:pt x="78113" y="0"/>
                  </a:lnTo>
                  <a:lnTo>
                    <a:pt x="76073" y="491"/>
                  </a:lnTo>
                  <a:lnTo>
                    <a:pt x="71690" y="2361"/>
                  </a:lnTo>
                  <a:lnTo>
                    <a:pt x="51976" y="9428"/>
                  </a:lnTo>
                  <a:lnTo>
                    <a:pt x="19549" y="27451"/>
                  </a:lnTo>
                  <a:lnTo>
                    <a:pt x="7418" y="40216"/>
                  </a:lnTo>
                  <a:lnTo>
                    <a:pt x="2283" y="49385"/>
                  </a:lnTo>
                  <a:lnTo>
                    <a:pt x="0" y="58751"/>
                  </a:lnTo>
                  <a:lnTo>
                    <a:pt x="1103" y="68206"/>
                  </a:lnTo>
                  <a:lnTo>
                    <a:pt x="4238" y="76906"/>
                  </a:lnTo>
                  <a:lnTo>
                    <a:pt x="14836" y="91075"/>
                  </a:lnTo>
                  <a:lnTo>
                    <a:pt x="23836" y="98977"/>
                  </a:lnTo>
                  <a:lnTo>
                    <a:pt x="55881" y="116855"/>
                  </a:lnTo>
                  <a:lnTo>
                    <a:pt x="89000" y="131959"/>
                  </a:lnTo>
                  <a:lnTo>
                    <a:pt x="105331" y="139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06958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5400" b="1" i="0" u="none" strike="noStrike" cap="none" baseline="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Impact"/>
              </a:rPr>
              <a:t>Vigorously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12319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sz="half" idx="2"/>
          </p:nvPr>
        </p:nvSpPr>
        <p:spPr>
          <a:xfrm>
            <a:off x="4648200" y="2057400"/>
            <a:ext cx="3657600" cy="376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DEFINITION: doing with a great deal of energy. 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He vigorously scrubbed the stain on his shirt until it was gone. 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TEXT EXAMPLE: ”We initiated and vigorously pumped up an arms race with the Soviet Union.”</a:t>
            </a:r>
          </a:p>
          <a:p>
            <a:pPr marL="274320" marR="0" lvl="0" indent="-123190" algn="l" rtl="0">
              <a:lnSpc>
                <a:spcPct val="80000"/>
              </a:lnSpc>
              <a:spcBef>
                <a:spcPts val="476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895600"/>
            <a:ext cx="3721335" cy="2791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91200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5400" b="1" i="0" u="none" strike="noStrike" cap="none" baseline="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Impact"/>
              </a:rPr>
              <a:t>Assertions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136525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150" b="0" i="0" u="none" strike="noStrike" cap="none" baseline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sz="half" idx="2"/>
          </p:nvPr>
        </p:nvSpPr>
        <p:spPr>
          <a:xfrm>
            <a:off x="4572000" y="2312584"/>
            <a:ext cx="3657600" cy="376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97727"/>
              <a:buFont typeface="Arial"/>
              <a:buChar char="•"/>
            </a:pPr>
            <a:r>
              <a:rPr lang="en-US" sz="215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DEFINITION: a confident statement or claim. 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30"/>
              </a:spcBef>
              <a:buClr>
                <a:schemeClr val="accent1"/>
              </a:buClr>
              <a:buSzPct val="97727"/>
              <a:buFont typeface="Arial"/>
              <a:buChar char="•"/>
            </a:pPr>
            <a:r>
              <a:rPr lang="en-US" sz="215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The phone company made several assertions about the reliability of the network. 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30"/>
              </a:spcBef>
              <a:buClr>
                <a:schemeClr val="accent1"/>
              </a:buClr>
              <a:buSzPct val="97727"/>
              <a:buFont typeface="Arial"/>
              <a:buChar char="•"/>
            </a:pPr>
            <a:r>
              <a:rPr lang="en-US" sz="215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TEXT EXAMPLE: In the preceding year, confident assertions, were made by officials of both nations that no accidents of that sort could occur.</a:t>
            </a:r>
          </a:p>
          <a:p>
            <a:pPr marL="274320" marR="0" lvl="0" indent="-136525" algn="l" rtl="0">
              <a:lnSpc>
                <a:spcPct val="80000"/>
              </a:lnSpc>
              <a:spcBef>
                <a:spcPts val="434"/>
              </a:spcBef>
              <a:buClr>
                <a:schemeClr val="accent1"/>
              </a:buClr>
              <a:buFont typeface="Arial"/>
              <a:buNone/>
            </a:pPr>
            <a:endParaRPr sz="2150" b="0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32" name="Shape 2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819400"/>
            <a:ext cx="3657600" cy="3227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45790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5400" b="0" i="0" u="none" strike="noStrike" cap="none" baseline="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Impact"/>
              </a:rPr>
              <a:t>AFTER</a:t>
            </a:r>
            <a:r>
              <a:rPr lang="en-US" sz="5400" b="0" i="0" u="none" strike="noStrike" cap="none" baseline="0" dirty="0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US" sz="5400" b="0" i="0" u="none" strike="noStrike" cap="none" baseline="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Impact"/>
              </a:rPr>
              <a:t>READING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 that we have taken a look at the works and the 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vocab,</a:t>
            </a:r>
            <a:r>
              <a:rPr lang="en-US" sz="2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lang="en-US" sz="24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going to answer the following question.</a:t>
            </a:r>
          </a:p>
          <a:p>
            <a:pPr marL="274320" marR="0" lvl="0" indent="-27432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speech is more constructed more effectively</a:t>
            </a:r>
            <a:r>
              <a:rPr lang="en-US" sz="3200" b="0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Compare and contrast them. 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Hint – organize it by ideas instead of by sources. </a:t>
            </a:r>
            <a:r>
              <a:rPr lang="en-US" sz="3200" b="0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en-US" sz="3200" b="0" i="0" u="none" strike="noStrike" cap="none" baseline="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94360" marR="0" lvl="1" indent="-27686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in mind:</a:t>
            </a:r>
          </a:p>
          <a:p>
            <a:pPr marL="868680" marR="0" lvl="2" indent="-23368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Audience</a:t>
            </a:r>
          </a:p>
          <a:p>
            <a:pPr marL="868680" marR="0" lvl="2" indent="-23368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</a:t>
            </a:r>
          </a:p>
          <a:p>
            <a:pPr marL="868680" marR="0" lvl="2" indent="-23368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Specific </a:t>
            </a:r>
            <a:r>
              <a:rPr lang="en-US" sz="2000" b="0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claims</a:t>
            </a:r>
          </a:p>
          <a:p>
            <a:pPr marL="868680" marR="0" lvl="2" indent="-23368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Ethos (creating and maintaining) </a:t>
            </a:r>
            <a:endParaRPr lang="en-US" sz="2000" b="0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68680" marR="0" lvl="2" indent="-23368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of </a:t>
            </a:r>
            <a:r>
              <a:rPr lang="en-US" sz="2000" b="0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logos </a:t>
            </a:r>
            <a:r>
              <a:rPr lang="en-US" sz="20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pathos</a:t>
            </a:r>
          </a:p>
        </p:txBody>
      </p:sp>
    </p:spTree>
    <p:extLst>
      <p:ext uri="{BB962C8B-B14F-4D97-AF65-F5344CB8AC3E}">
        <p14:creationId xmlns:p14="http://schemas.microsoft.com/office/powerpoint/2010/main" val="32681147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334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Finish the Response. Bring it with you by TUESDAY, May 19.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590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Upcoming: 	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3577" y="3581400"/>
            <a:ext cx="7620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 Friday,  we must take the State Mandated POST test for ELA 10</a:t>
            </a:r>
            <a:r>
              <a:rPr lang="en-US" baseline="30000" dirty="0" smtClean="0"/>
              <a:t>th</a:t>
            </a:r>
            <a:r>
              <a:rPr lang="en-US" dirty="0" smtClean="0"/>
              <a:t> grade. If you are absent, you will be required to make it up before school the following week. Don’t be absent. </a:t>
            </a:r>
          </a:p>
          <a:p>
            <a:r>
              <a:rPr lang="en-US" dirty="0" smtClean="0"/>
              <a:t>This POST-test is an in-class essay. </a:t>
            </a:r>
          </a:p>
          <a:p>
            <a:r>
              <a:rPr lang="en-US" dirty="0" smtClean="0"/>
              <a:t>You don’t get extra time unless you have a CKU class. </a:t>
            </a:r>
          </a:p>
          <a:p>
            <a:r>
              <a:rPr lang="en-US" dirty="0" smtClean="0"/>
              <a:t>Come prepared to knock the socks off of this writing skills test. Bring your writing A-game.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427</Words>
  <Application>Microsoft Office PowerPoint</Application>
  <PresentationFormat>On-screen Show (4:3)</PresentationFormat>
  <Paragraphs>46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Bellringer: May 13 </vt:lpstr>
      <vt:lpstr>During Reading Directions</vt:lpstr>
      <vt:lpstr>PowerPoint Presentation</vt:lpstr>
      <vt:lpstr>Vigorously</vt:lpstr>
      <vt:lpstr>Assertions</vt:lpstr>
      <vt:lpstr>AFTER READING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May 13 </dc:title>
  <dc:creator>Windows User</dc:creator>
  <cp:lastModifiedBy>Windows User</cp:lastModifiedBy>
  <cp:revision>1</cp:revision>
  <dcterms:created xsi:type="dcterms:W3CDTF">2015-05-13T18:20:39Z</dcterms:created>
  <dcterms:modified xsi:type="dcterms:W3CDTF">2015-05-13T18:22:16Z</dcterms:modified>
</cp:coreProperties>
</file>