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A3268-9447-4E4C-87BD-7403309A97FE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171AE-1771-4A10-B309-DD5D9009E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17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0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9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1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0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9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40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25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7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51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0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083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FFFFFF"/>
              </a:solidFill>
              <a:sym typeface="Arial"/>
              <a:rtl val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FFFFFF"/>
              </a:solidFill>
              <a:sym typeface="Arial"/>
              <a:rtl val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en-US" kern="0" smtClean="0">
                <a:latin typeface="Arial"/>
                <a:cs typeface="Arial"/>
                <a:sym typeface="Arial"/>
                <a:rtl val="0"/>
              </a:rPr>
              <a:pPr>
                <a:buSzPct val="25000"/>
              </a:pPr>
              <a:t>‹#›</a:t>
            </a:fld>
            <a:endParaRPr lang="en-US" kern="0"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kern="0">
              <a:solidFill>
                <a:srgbClr val="DFDCB7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 kern="0">
              <a:solidFill>
                <a:srgbClr val="DFDCB7"/>
              </a:solidFill>
              <a:latin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368279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Bellringer: May </a:t>
            </a:r>
            <a:r>
              <a:rPr lang="en-US" dirty="0" smtClean="0"/>
              <a:t>14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NOTES!!!!!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What style elements of Sagan’s writing makes his speech easy to remember or make his points stand out?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(style elements, you know, things like repetition, imagery, figurative language – stuff we’ve been talking about and analyzing all year! – stuff that you should know about without my reminding you because you are intelligent human beings who will make a difference in the world and not entitled spoiled brats who will be a drain on society.) </a:t>
            </a:r>
            <a:endParaRPr lang="en-US" dirty="0"/>
          </a:p>
        </p:txBody>
      </p:sp>
      <p:sp>
        <p:nvSpPr>
          <p:cNvPr id="808" name="SMARTInkShape-704"/>
          <p:cNvSpPr/>
          <p:nvPr/>
        </p:nvSpPr>
        <p:spPr>
          <a:xfrm>
            <a:off x="4357860" y="100038"/>
            <a:ext cx="349733" cy="356401"/>
          </a:xfrm>
          <a:custGeom>
            <a:avLst/>
            <a:gdLst/>
            <a:ahLst/>
            <a:cxnLst/>
            <a:rect l="0" t="0" r="0" b="0"/>
            <a:pathLst>
              <a:path w="349733" h="356401">
                <a:moveTo>
                  <a:pt x="249859" y="7118"/>
                </a:moveTo>
                <a:lnTo>
                  <a:pt x="249859" y="3326"/>
                </a:lnTo>
                <a:lnTo>
                  <a:pt x="249065" y="2209"/>
                </a:lnTo>
                <a:lnTo>
                  <a:pt x="247742" y="1464"/>
                </a:lnTo>
                <a:lnTo>
                  <a:pt x="243708" y="269"/>
                </a:lnTo>
                <a:lnTo>
                  <a:pt x="215331" y="0"/>
                </a:lnTo>
                <a:lnTo>
                  <a:pt x="185007" y="5683"/>
                </a:lnTo>
                <a:lnTo>
                  <a:pt x="158500" y="11367"/>
                </a:lnTo>
                <a:lnTo>
                  <a:pt x="130538" y="14198"/>
                </a:lnTo>
                <a:lnTo>
                  <a:pt x="102145" y="19711"/>
                </a:lnTo>
                <a:lnTo>
                  <a:pt x="74417" y="26372"/>
                </a:lnTo>
                <a:lnTo>
                  <a:pt x="43313" y="35733"/>
                </a:lnTo>
                <a:lnTo>
                  <a:pt x="13550" y="47605"/>
                </a:lnTo>
                <a:lnTo>
                  <a:pt x="6456" y="52364"/>
                </a:lnTo>
                <a:lnTo>
                  <a:pt x="2773" y="57126"/>
                </a:lnTo>
                <a:lnTo>
                  <a:pt x="410" y="62857"/>
                </a:lnTo>
                <a:lnTo>
                  <a:pt x="0" y="67643"/>
                </a:lnTo>
                <a:lnTo>
                  <a:pt x="1530" y="68899"/>
                </a:lnTo>
                <a:lnTo>
                  <a:pt x="31498" y="76895"/>
                </a:lnTo>
                <a:lnTo>
                  <a:pt x="61687" y="84325"/>
                </a:lnTo>
                <a:lnTo>
                  <a:pt x="95767" y="95435"/>
                </a:lnTo>
                <a:lnTo>
                  <a:pt x="131001" y="104900"/>
                </a:lnTo>
                <a:lnTo>
                  <a:pt x="166576" y="117406"/>
                </a:lnTo>
                <a:lnTo>
                  <a:pt x="201458" y="131166"/>
                </a:lnTo>
                <a:lnTo>
                  <a:pt x="232254" y="145297"/>
                </a:lnTo>
                <a:lnTo>
                  <a:pt x="261488" y="159538"/>
                </a:lnTo>
                <a:lnTo>
                  <a:pt x="289464" y="173812"/>
                </a:lnTo>
                <a:lnTo>
                  <a:pt x="324219" y="197619"/>
                </a:lnTo>
                <a:lnTo>
                  <a:pt x="339042" y="216668"/>
                </a:lnTo>
                <a:lnTo>
                  <a:pt x="346310" y="230956"/>
                </a:lnTo>
                <a:lnTo>
                  <a:pt x="349732" y="265263"/>
                </a:lnTo>
                <a:lnTo>
                  <a:pt x="345576" y="272926"/>
                </a:lnTo>
                <a:lnTo>
                  <a:pt x="316282" y="304862"/>
                </a:lnTo>
                <a:lnTo>
                  <a:pt x="298379" y="315295"/>
                </a:lnTo>
                <a:lnTo>
                  <a:pt x="265293" y="326726"/>
                </a:lnTo>
                <a:lnTo>
                  <a:pt x="237587" y="338178"/>
                </a:lnTo>
                <a:lnTo>
                  <a:pt x="209269" y="346157"/>
                </a:lnTo>
                <a:lnTo>
                  <a:pt x="179977" y="349668"/>
                </a:lnTo>
                <a:lnTo>
                  <a:pt x="147308" y="354589"/>
                </a:lnTo>
                <a:lnTo>
                  <a:pt x="117962" y="356400"/>
                </a:lnTo>
                <a:lnTo>
                  <a:pt x="84193" y="354895"/>
                </a:lnTo>
                <a:lnTo>
                  <a:pt x="50976" y="350981"/>
                </a:lnTo>
                <a:lnTo>
                  <a:pt x="14115" y="342875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1" name="SMARTInkShape-Group96"/>
          <p:cNvGrpSpPr/>
          <p:nvPr/>
        </p:nvGrpSpPr>
        <p:grpSpPr>
          <a:xfrm>
            <a:off x="7129463" y="-182210"/>
            <a:ext cx="478632" cy="696561"/>
            <a:chOff x="7129463" y="-182210"/>
            <a:chExt cx="478632" cy="696561"/>
          </a:xfrm>
        </p:grpSpPr>
        <p:sp>
          <p:nvSpPr>
            <p:cNvPr id="809" name="SMARTInkShape-705"/>
            <p:cNvSpPr/>
            <p:nvPr/>
          </p:nvSpPr>
          <p:spPr>
            <a:xfrm>
              <a:off x="7279481" y="-78581"/>
              <a:ext cx="78583" cy="378620"/>
            </a:xfrm>
            <a:custGeom>
              <a:avLst/>
              <a:gdLst/>
              <a:ahLst/>
              <a:cxnLst/>
              <a:rect l="0" t="0" r="0" b="0"/>
              <a:pathLst>
                <a:path w="78583" h="378620">
                  <a:moveTo>
                    <a:pt x="78582" y="0"/>
                  </a:moveTo>
                  <a:lnTo>
                    <a:pt x="78582" y="3792"/>
                  </a:lnTo>
                  <a:lnTo>
                    <a:pt x="76465" y="7771"/>
                  </a:lnTo>
                  <a:lnTo>
                    <a:pt x="73672" y="12185"/>
                  </a:lnTo>
                  <a:lnTo>
                    <a:pt x="71879" y="21486"/>
                  </a:lnTo>
                  <a:lnTo>
                    <a:pt x="70702" y="39048"/>
                  </a:lnTo>
                  <a:lnTo>
                    <a:pt x="64167" y="71667"/>
                  </a:lnTo>
                  <a:lnTo>
                    <a:pt x="54439" y="101140"/>
                  </a:lnTo>
                  <a:lnTo>
                    <a:pt x="48473" y="135880"/>
                  </a:lnTo>
                  <a:lnTo>
                    <a:pt x="42808" y="171469"/>
                  </a:lnTo>
                  <a:lnTo>
                    <a:pt x="33017" y="207171"/>
                  </a:lnTo>
                  <a:lnTo>
                    <a:pt x="27044" y="242888"/>
                  </a:lnTo>
                  <a:lnTo>
                    <a:pt x="21377" y="278606"/>
                  </a:lnTo>
                  <a:lnTo>
                    <a:pt x="15378" y="314325"/>
                  </a:lnTo>
                  <a:lnTo>
                    <a:pt x="6660" y="344389"/>
                  </a:lnTo>
                  <a:lnTo>
                    <a:pt x="585" y="370351"/>
                  </a:lnTo>
                  <a:lnTo>
                    <a:pt x="0" y="3786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0" name="SMARTInkShape-706"/>
            <p:cNvSpPr/>
            <p:nvPr/>
          </p:nvSpPr>
          <p:spPr>
            <a:xfrm>
              <a:off x="7129463" y="-182210"/>
              <a:ext cx="478632" cy="696561"/>
            </a:xfrm>
            <a:custGeom>
              <a:avLst/>
              <a:gdLst/>
              <a:ahLst/>
              <a:cxnLst/>
              <a:rect l="0" t="0" r="0" b="0"/>
              <a:pathLst>
                <a:path w="478632" h="696561">
                  <a:moveTo>
                    <a:pt x="0" y="103629"/>
                  </a:moveTo>
                  <a:lnTo>
                    <a:pt x="0" y="86836"/>
                  </a:lnTo>
                  <a:lnTo>
                    <a:pt x="9942" y="62719"/>
                  </a:lnTo>
                  <a:lnTo>
                    <a:pt x="20584" y="48733"/>
                  </a:lnTo>
                  <a:lnTo>
                    <a:pt x="44106" y="30579"/>
                  </a:lnTo>
                  <a:lnTo>
                    <a:pt x="78745" y="12145"/>
                  </a:lnTo>
                  <a:lnTo>
                    <a:pt x="112892" y="4507"/>
                  </a:lnTo>
                  <a:lnTo>
                    <a:pt x="139988" y="0"/>
                  </a:lnTo>
                  <a:lnTo>
                    <a:pt x="170879" y="4783"/>
                  </a:lnTo>
                  <a:lnTo>
                    <a:pt x="206299" y="16470"/>
                  </a:lnTo>
                  <a:lnTo>
                    <a:pt x="236727" y="37392"/>
                  </a:lnTo>
                  <a:lnTo>
                    <a:pt x="258809" y="56884"/>
                  </a:lnTo>
                  <a:lnTo>
                    <a:pt x="279478" y="85978"/>
                  </a:lnTo>
                  <a:lnTo>
                    <a:pt x="295142" y="121600"/>
                  </a:lnTo>
                  <a:lnTo>
                    <a:pt x="301509" y="154120"/>
                  </a:lnTo>
                  <a:lnTo>
                    <a:pt x="306061" y="182306"/>
                  </a:lnTo>
                  <a:lnTo>
                    <a:pt x="301379" y="215825"/>
                  </a:lnTo>
                  <a:lnTo>
                    <a:pt x="296509" y="240355"/>
                  </a:lnTo>
                  <a:lnTo>
                    <a:pt x="277828" y="269556"/>
                  </a:lnTo>
                  <a:lnTo>
                    <a:pt x="267941" y="281355"/>
                  </a:lnTo>
                  <a:lnTo>
                    <a:pt x="232406" y="306481"/>
                  </a:lnTo>
                  <a:lnTo>
                    <a:pt x="201011" y="323057"/>
                  </a:lnTo>
                  <a:lnTo>
                    <a:pt x="178885" y="329511"/>
                  </a:lnTo>
                  <a:lnTo>
                    <a:pt x="150076" y="335484"/>
                  </a:lnTo>
                  <a:lnTo>
                    <a:pt x="116423" y="338860"/>
                  </a:lnTo>
                  <a:lnTo>
                    <a:pt x="87296" y="339364"/>
                  </a:lnTo>
                  <a:lnTo>
                    <a:pt x="89982" y="339370"/>
                  </a:lnTo>
                  <a:lnTo>
                    <a:pt x="90944" y="338577"/>
                  </a:lnTo>
                  <a:lnTo>
                    <a:pt x="92013" y="335579"/>
                  </a:lnTo>
                  <a:lnTo>
                    <a:pt x="93885" y="334462"/>
                  </a:lnTo>
                  <a:lnTo>
                    <a:pt x="100200" y="333222"/>
                  </a:lnTo>
                  <a:lnTo>
                    <a:pt x="130223" y="338467"/>
                  </a:lnTo>
                  <a:lnTo>
                    <a:pt x="162395" y="345691"/>
                  </a:lnTo>
                  <a:lnTo>
                    <a:pt x="194620" y="359465"/>
                  </a:lnTo>
                  <a:lnTo>
                    <a:pt x="227532" y="373857"/>
                  </a:lnTo>
                  <a:lnTo>
                    <a:pt x="258523" y="396674"/>
                  </a:lnTo>
                  <a:lnTo>
                    <a:pt x="282223" y="415602"/>
                  </a:lnTo>
                  <a:lnTo>
                    <a:pt x="293524" y="433661"/>
                  </a:lnTo>
                  <a:lnTo>
                    <a:pt x="309067" y="468147"/>
                  </a:lnTo>
                  <a:lnTo>
                    <a:pt x="330448" y="498794"/>
                  </a:lnTo>
                  <a:lnTo>
                    <a:pt x="344896" y="532551"/>
                  </a:lnTo>
                  <a:lnTo>
                    <a:pt x="355524" y="560094"/>
                  </a:lnTo>
                  <a:lnTo>
                    <a:pt x="376645" y="590404"/>
                  </a:lnTo>
                  <a:lnTo>
                    <a:pt x="400103" y="619600"/>
                  </a:lnTo>
                  <a:lnTo>
                    <a:pt x="424663" y="649002"/>
                  </a:lnTo>
                  <a:lnTo>
                    <a:pt x="452801" y="675612"/>
                  </a:lnTo>
                  <a:lnTo>
                    <a:pt x="478631" y="6965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1" name="SMARTInkShape-Group97"/>
          <p:cNvGrpSpPr/>
          <p:nvPr/>
        </p:nvGrpSpPr>
        <p:grpSpPr>
          <a:xfrm>
            <a:off x="4136231" y="1157288"/>
            <a:ext cx="907258" cy="399629"/>
            <a:chOff x="4136231" y="1157288"/>
            <a:chExt cx="907258" cy="399629"/>
          </a:xfrm>
        </p:grpSpPr>
        <p:sp>
          <p:nvSpPr>
            <p:cNvPr id="812" name="SMARTInkShape-707"/>
            <p:cNvSpPr/>
            <p:nvPr/>
          </p:nvSpPr>
          <p:spPr>
            <a:xfrm>
              <a:off x="4673034" y="1157288"/>
              <a:ext cx="34698" cy="321469"/>
            </a:xfrm>
            <a:custGeom>
              <a:avLst/>
              <a:gdLst/>
              <a:ahLst/>
              <a:cxnLst/>
              <a:rect l="0" t="0" r="0" b="0"/>
              <a:pathLst>
                <a:path w="34698" h="321469">
                  <a:moveTo>
                    <a:pt x="27554" y="0"/>
                  </a:moveTo>
                  <a:lnTo>
                    <a:pt x="23761" y="0"/>
                  </a:lnTo>
                  <a:lnTo>
                    <a:pt x="22644" y="793"/>
                  </a:lnTo>
                  <a:lnTo>
                    <a:pt x="21899" y="2116"/>
                  </a:lnTo>
                  <a:lnTo>
                    <a:pt x="20704" y="6150"/>
                  </a:lnTo>
                  <a:lnTo>
                    <a:pt x="19674" y="18354"/>
                  </a:lnTo>
                  <a:lnTo>
                    <a:pt x="11594" y="52221"/>
                  </a:lnTo>
                  <a:lnTo>
                    <a:pt x="7203" y="79018"/>
                  </a:lnTo>
                  <a:lnTo>
                    <a:pt x="4148" y="114357"/>
                  </a:lnTo>
                  <a:lnTo>
                    <a:pt x="0" y="142886"/>
                  </a:lnTo>
                  <a:lnTo>
                    <a:pt x="4089" y="172246"/>
                  </a:lnTo>
                  <a:lnTo>
                    <a:pt x="5721" y="205679"/>
                  </a:lnTo>
                  <a:lnTo>
                    <a:pt x="9835" y="235449"/>
                  </a:lnTo>
                  <a:lnTo>
                    <a:pt x="18468" y="269307"/>
                  </a:lnTo>
                  <a:lnTo>
                    <a:pt x="21951" y="285111"/>
                  </a:lnTo>
                  <a:lnTo>
                    <a:pt x="29178" y="306497"/>
                  </a:lnTo>
                  <a:lnTo>
                    <a:pt x="32244" y="311640"/>
                  </a:lnTo>
                  <a:lnTo>
                    <a:pt x="34697" y="3214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3" name="SMARTInkShape-708"/>
            <p:cNvSpPr/>
            <p:nvPr/>
          </p:nvSpPr>
          <p:spPr>
            <a:xfrm>
              <a:off x="4836413" y="1300163"/>
              <a:ext cx="57002" cy="128135"/>
            </a:xfrm>
            <a:custGeom>
              <a:avLst/>
              <a:gdLst/>
              <a:ahLst/>
              <a:cxnLst/>
              <a:rect l="0" t="0" r="0" b="0"/>
              <a:pathLst>
                <a:path w="57002" h="128135">
                  <a:moveTo>
                    <a:pt x="14193" y="21431"/>
                  </a:moveTo>
                  <a:lnTo>
                    <a:pt x="14193" y="31374"/>
                  </a:lnTo>
                  <a:lnTo>
                    <a:pt x="12077" y="35904"/>
                  </a:lnTo>
                  <a:lnTo>
                    <a:pt x="10401" y="38223"/>
                  </a:lnTo>
                  <a:lnTo>
                    <a:pt x="2336" y="71076"/>
                  </a:lnTo>
                  <a:lnTo>
                    <a:pt x="0" y="104993"/>
                  </a:lnTo>
                  <a:lnTo>
                    <a:pt x="2065" y="112280"/>
                  </a:lnTo>
                  <a:lnTo>
                    <a:pt x="4834" y="118164"/>
                  </a:lnTo>
                  <a:lnTo>
                    <a:pt x="6065" y="123425"/>
                  </a:lnTo>
                  <a:lnTo>
                    <a:pt x="7187" y="125146"/>
                  </a:lnTo>
                  <a:lnTo>
                    <a:pt x="8728" y="126293"/>
                  </a:lnTo>
                  <a:lnTo>
                    <a:pt x="12558" y="127567"/>
                  </a:lnTo>
                  <a:lnTo>
                    <a:pt x="16906" y="128134"/>
                  </a:lnTo>
                  <a:lnTo>
                    <a:pt x="21484" y="126269"/>
                  </a:lnTo>
                  <a:lnTo>
                    <a:pt x="38014" y="111783"/>
                  </a:lnTo>
                  <a:lnTo>
                    <a:pt x="52294" y="87676"/>
                  </a:lnTo>
                  <a:lnTo>
                    <a:pt x="55645" y="73691"/>
                  </a:lnTo>
                  <a:lnTo>
                    <a:pt x="57001" y="41368"/>
                  </a:lnTo>
                  <a:lnTo>
                    <a:pt x="56255" y="23762"/>
                  </a:lnTo>
                  <a:lnTo>
                    <a:pt x="51350" y="11979"/>
                  </a:lnTo>
                  <a:lnTo>
                    <a:pt x="47111" y="5853"/>
                  </a:lnTo>
                  <a:lnTo>
                    <a:pt x="42581" y="2601"/>
                  </a:lnTo>
                  <a:lnTo>
                    <a:pt x="3562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" name="SMARTInkShape-709"/>
            <p:cNvSpPr/>
            <p:nvPr/>
          </p:nvSpPr>
          <p:spPr>
            <a:xfrm>
              <a:off x="4614863" y="1323310"/>
              <a:ext cx="157163" cy="162591"/>
            </a:xfrm>
            <a:custGeom>
              <a:avLst/>
              <a:gdLst/>
              <a:ahLst/>
              <a:cxnLst/>
              <a:rect l="0" t="0" r="0" b="0"/>
              <a:pathLst>
                <a:path w="157163" h="162591">
                  <a:moveTo>
                    <a:pt x="0" y="34003"/>
                  </a:moveTo>
                  <a:lnTo>
                    <a:pt x="9942" y="24059"/>
                  </a:lnTo>
                  <a:lnTo>
                    <a:pt x="16590" y="21646"/>
                  </a:lnTo>
                  <a:lnTo>
                    <a:pt x="29257" y="18171"/>
                  </a:lnTo>
                  <a:lnTo>
                    <a:pt x="55652" y="7605"/>
                  </a:lnTo>
                  <a:lnTo>
                    <a:pt x="87133" y="1398"/>
                  </a:lnTo>
                  <a:lnTo>
                    <a:pt x="111806" y="0"/>
                  </a:lnTo>
                  <a:lnTo>
                    <a:pt x="139125" y="5640"/>
                  </a:lnTo>
                  <a:lnTo>
                    <a:pt x="144648" y="8962"/>
                  </a:lnTo>
                  <a:lnTo>
                    <a:pt x="147631" y="13084"/>
                  </a:lnTo>
                  <a:lnTo>
                    <a:pt x="156029" y="35421"/>
                  </a:lnTo>
                  <a:lnTo>
                    <a:pt x="157118" y="69869"/>
                  </a:lnTo>
                  <a:lnTo>
                    <a:pt x="157159" y="103067"/>
                  </a:lnTo>
                  <a:lnTo>
                    <a:pt x="157162" y="135603"/>
                  </a:lnTo>
                  <a:lnTo>
                    <a:pt x="157162" y="1625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5" name="SMARTInkShape-710"/>
            <p:cNvSpPr/>
            <p:nvPr/>
          </p:nvSpPr>
          <p:spPr>
            <a:xfrm>
              <a:off x="4493419" y="1257300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7144"/>
                  </a:moveTo>
                  <a:lnTo>
                    <a:pt x="7144" y="3351"/>
                  </a:lnTo>
                  <a:lnTo>
                    <a:pt x="6350" y="2234"/>
                  </a:lnTo>
                  <a:lnTo>
                    <a:pt x="5027" y="149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6" name="SMARTInkShape-711"/>
            <p:cNvSpPr/>
            <p:nvPr/>
          </p:nvSpPr>
          <p:spPr>
            <a:xfrm>
              <a:off x="4229100" y="1193006"/>
              <a:ext cx="21431" cy="300039"/>
            </a:xfrm>
            <a:custGeom>
              <a:avLst/>
              <a:gdLst/>
              <a:ahLst/>
              <a:cxnLst/>
              <a:rect l="0" t="0" r="0" b="0"/>
              <a:pathLst>
                <a:path w="21431" h="300039">
                  <a:moveTo>
                    <a:pt x="14288" y="0"/>
                  </a:moveTo>
                  <a:lnTo>
                    <a:pt x="14288" y="30967"/>
                  </a:lnTo>
                  <a:lnTo>
                    <a:pt x="19942" y="61944"/>
                  </a:lnTo>
                  <a:lnTo>
                    <a:pt x="21344" y="97494"/>
                  </a:lnTo>
                  <a:lnTo>
                    <a:pt x="21423" y="129987"/>
                  </a:lnTo>
                  <a:lnTo>
                    <a:pt x="21430" y="165422"/>
                  </a:lnTo>
                  <a:lnTo>
                    <a:pt x="15280" y="201116"/>
                  </a:lnTo>
                  <a:lnTo>
                    <a:pt x="14375" y="233040"/>
                  </a:lnTo>
                  <a:lnTo>
                    <a:pt x="7811" y="265888"/>
                  </a:lnTo>
                  <a:lnTo>
                    <a:pt x="7152" y="291446"/>
                  </a:lnTo>
                  <a:lnTo>
                    <a:pt x="0" y="3000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7" name="SMARTInkShape-712"/>
            <p:cNvSpPr/>
            <p:nvPr/>
          </p:nvSpPr>
          <p:spPr>
            <a:xfrm>
              <a:off x="4464844" y="1364456"/>
              <a:ext cx="35720" cy="142876"/>
            </a:xfrm>
            <a:custGeom>
              <a:avLst/>
              <a:gdLst/>
              <a:ahLst/>
              <a:cxnLst/>
              <a:rect l="0" t="0" r="0" b="0"/>
              <a:pathLst>
                <a:path w="35720" h="142876">
                  <a:moveTo>
                    <a:pt x="0" y="0"/>
                  </a:moveTo>
                  <a:lnTo>
                    <a:pt x="0" y="3793"/>
                  </a:lnTo>
                  <a:lnTo>
                    <a:pt x="2116" y="7771"/>
                  </a:lnTo>
                  <a:lnTo>
                    <a:pt x="4909" y="12185"/>
                  </a:lnTo>
                  <a:lnTo>
                    <a:pt x="14361" y="45530"/>
                  </a:lnTo>
                  <a:lnTo>
                    <a:pt x="20343" y="69094"/>
                  </a:lnTo>
                  <a:lnTo>
                    <a:pt x="22161" y="103969"/>
                  </a:lnTo>
                  <a:lnTo>
                    <a:pt x="27116" y="116354"/>
                  </a:lnTo>
                  <a:lnTo>
                    <a:pt x="33784" y="128053"/>
                  </a:lnTo>
                  <a:lnTo>
                    <a:pt x="35719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8" name="SMARTInkShape-713"/>
            <p:cNvSpPr/>
            <p:nvPr/>
          </p:nvSpPr>
          <p:spPr>
            <a:xfrm>
              <a:off x="4136231" y="1186280"/>
              <a:ext cx="271337" cy="370637"/>
            </a:xfrm>
            <a:custGeom>
              <a:avLst/>
              <a:gdLst/>
              <a:ahLst/>
              <a:cxnLst/>
              <a:rect l="0" t="0" r="0" b="0"/>
              <a:pathLst>
                <a:path w="271337" h="370637">
                  <a:moveTo>
                    <a:pt x="0" y="42445"/>
                  </a:moveTo>
                  <a:lnTo>
                    <a:pt x="0" y="38653"/>
                  </a:lnTo>
                  <a:lnTo>
                    <a:pt x="2117" y="34674"/>
                  </a:lnTo>
                  <a:lnTo>
                    <a:pt x="16793" y="18596"/>
                  </a:lnTo>
                  <a:lnTo>
                    <a:pt x="32715" y="9100"/>
                  </a:lnTo>
                  <a:lnTo>
                    <a:pt x="51233" y="2755"/>
                  </a:lnTo>
                  <a:lnTo>
                    <a:pt x="85887" y="0"/>
                  </a:lnTo>
                  <a:lnTo>
                    <a:pt x="115126" y="4575"/>
                  </a:lnTo>
                  <a:lnTo>
                    <a:pt x="140651" y="7676"/>
                  </a:lnTo>
                  <a:lnTo>
                    <a:pt x="171011" y="20025"/>
                  </a:lnTo>
                  <a:lnTo>
                    <a:pt x="205524" y="33584"/>
                  </a:lnTo>
                  <a:lnTo>
                    <a:pt x="217970" y="46522"/>
                  </a:lnTo>
                  <a:lnTo>
                    <a:pt x="244587" y="80756"/>
                  </a:lnTo>
                  <a:lnTo>
                    <a:pt x="259153" y="110432"/>
                  </a:lnTo>
                  <a:lnTo>
                    <a:pt x="268208" y="140953"/>
                  </a:lnTo>
                  <a:lnTo>
                    <a:pt x="270820" y="170735"/>
                  </a:lnTo>
                  <a:lnTo>
                    <a:pt x="271336" y="203341"/>
                  </a:lnTo>
                  <a:lnTo>
                    <a:pt x="270644" y="234653"/>
                  </a:lnTo>
                  <a:lnTo>
                    <a:pt x="263687" y="263768"/>
                  </a:lnTo>
                  <a:lnTo>
                    <a:pt x="249976" y="298981"/>
                  </a:lnTo>
                  <a:lnTo>
                    <a:pt x="240755" y="313718"/>
                  </a:lnTo>
                  <a:lnTo>
                    <a:pt x="218794" y="336901"/>
                  </a:lnTo>
                  <a:lnTo>
                    <a:pt x="189682" y="354108"/>
                  </a:lnTo>
                  <a:lnTo>
                    <a:pt x="154648" y="367858"/>
                  </a:lnTo>
                  <a:lnTo>
                    <a:pt x="124905" y="370636"/>
                  </a:lnTo>
                  <a:lnTo>
                    <a:pt x="89194" y="364870"/>
                  </a:lnTo>
                  <a:lnTo>
                    <a:pt x="81182" y="362222"/>
                  </a:lnTo>
                  <a:lnTo>
                    <a:pt x="64294" y="3496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9" name="SMARTInkShape-714"/>
            <p:cNvSpPr/>
            <p:nvPr/>
          </p:nvSpPr>
          <p:spPr>
            <a:xfrm>
              <a:off x="4504540" y="1307306"/>
              <a:ext cx="138899" cy="164181"/>
            </a:xfrm>
            <a:custGeom>
              <a:avLst/>
              <a:gdLst/>
              <a:ahLst/>
              <a:cxnLst/>
              <a:rect l="0" t="0" r="0" b="0"/>
              <a:pathLst>
                <a:path w="138899" h="164181">
                  <a:moveTo>
                    <a:pt x="110323" y="0"/>
                  </a:moveTo>
                  <a:lnTo>
                    <a:pt x="106530" y="0"/>
                  </a:lnTo>
                  <a:lnTo>
                    <a:pt x="105413" y="794"/>
                  </a:lnTo>
                  <a:lnTo>
                    <a:pt x="104668" y="2117"/>
                  </a:lnTo>
                  <a:lnTo>
                    <a:pt x="104172" y="3793"/>
                  </a:lnTo>
                  <a:lnTo>
                    <a:pt x="95539" y="14474"/>
                  </a:lnTo>
                  <a:lnTo>
                    <a:pt x="64780" y="45530"/>
                  </a:lnTo>
                  <a:lnTo>
                    <a:pt x="31724" y="78598"/>
                  </a:lnTo>
                  <a:lnTo>
                    <a:pt x="9514" y="101602"/>
                  </a:lnTo>
                  <a:lnTo>
                    <a:pt x="210" y="120056"/>
                  </a:lnTo>
                  <a:lnTo>
                    <a:pt x="0" y="129029"/>
                  </a:lnTo>
                  <a:lnTo>
                    <a:pt x="3543" y="146755"/>
                  </a:lnTo>
                  <a:lnTo>
                    <a:pt x="6773" y="152008"/>
                  </a:lnTo>
                  <a:lnTo>
                    <a:pt x="16847" y="159428"/>
                  </a:lnTo>
                  <a:lnTo>
                    <a:pt x="29886" y="162861"/>
                  </a:lnTo>
                  <a:lnTo>
                    <a:pt x="64132" y="164180"/>
                  </a:lnTo>
                  <a:lnTo>
                    <a:pt x="96537" y="156519"/>
                  </a:lnTo>
                  <a:lnTo>
                    <a:pt x="129054" y="148473"/>
                  </a:lnTo>
                  <a:lnTo>
                    <a:pt x="138898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" name="SMARTInkShape-715"/>
            <p:cNvSpPr/>
            <p:nvPr/>
          </p:nvSpPr>
          <p:spPr>
            <a:xfrm>
              <a:off x="4922044" y="1329697"/>
              <a:ext cx="121445" cy="120485"/>
            </a:xfrm>
            <a:custGeom>
              <a:avLst/>
              <a:gdLst/>
              <a:ahLst/>
              <a:cxnLst/>
              <a:rect l="0" t="0" r="0" b="0"/>
              <a:pathLst>
                <a:path w="121445" h="120485">
                  <a:moveTo>
                    <a:pt x="0" y="56191"/>
                  </a:moveTo>
                  <a:lnTo>
                    <a:pt x="6151" y="62341"/>
                  </a:lnTo>
                  <a:lnTo>
                    <a:pt x="14198" y="90714"/>
                  </a:lnTo>
                  <a:lnTo>
                    <a:pt x="15080" y="71839"/>
                  </a:lnTo>
                  <a:lnTo>
                    <a:pt x="19941" y="55519"/>
                  </a:lnTo>
                  <a:lnTo>
                    <a:pt x="21562" y="47161"/>
                  </a:lnTo>
                  <a:lnTo>
                    <a:pt x="24929" y="40800"/>
                  </a:lnTo>
                  <a:lnTo>
                    <a:pt x="52122" y="11274"/>
                  </a:lnTo>
                  <a:lnTo>
                    <a:pt x="66769" y="2280"/>
                  </a:lnTo>
                  <a:lnTo>
                    <a:pt x="77110" y="0"/>
                  </a:lnTo>
                  <a:lnTo>
                    <a:pt x="92962" y="119"/>
                  </a:lnTo>
                  <a:lnTo>
                    <a:pt x="100318" y="2959"/>
                  </a:lnTo>
                  <a:lnTo>
                    <a:pt x="102597" y="5622"/>
                  </a:lnTo>
                  <a:lnTo>
                    <a:pt x="112543" y="29351"/>
                  </a:lnTo>
                  <a:lnTo>
                    <a:pt x="117989" y="61055"/>
                  </a:lnTo>
                  <a:lnTo>
                    <a:pt x="120988" y="94666"/>
                  </a:lnTo>
                  <a:lnTo>
                    <a:pt x="121444" y="12048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7" name="SMARTInkShape-Group98"/>
          <p:cNvGrpSpPr/>
          <p:nvPr/>
        </p:nvGrpSpPr>
        <p:grpSpPr>
          <a:xfrm>
            <a:off x="4043363" y="1593056"/>
            <a:ext cx="1025330" cy="306956"/>
            <a:chOff x="4043363" y="1593056"/>
            <a:chExt cx="1025330" cy="306956"/>
          </a:xfrm>
        </p:grpSpPr>
        <p:sp>
          <p:nvSpPr>
            <p:cNvPr id="822" name="SMARTInkShape-716"/>
            <p:cNvSpPr/>
            <p:nvPr/>
          </p:nvSpPr>
          <p:spPr>
            <a:xfrm>
              <a:off x="4307681" y="1657350"/>
              <a:ext cx="21433" cy="235745"/>
            </a:xfrm>
            <a:custGeom>
              <a:avLst/>
              <a:gdLst/>
              <a:ahLst/>
              <a:cxnLst/>
              <a:rect l="0" t="0" r="0" b="0"/>
              <a:pathLst>
                <a:path w="21433" h="235745">
                  <a:moveTo>
                    <a:pt x="0" y="0"/>
                  </a:moveTo>
                  <a:lnTo>
                    <a:pt x="0" y="31434"/>
                  </a:lnTo>
                  <a:lnTo>
                    <a:pt x="0" y="65538"/>
                  </a:lnTo>
                  <a:lnTo>
                    <a:pt x="5655" y="98060"/>
                  </a:lnTo>
                  <a:lnTo>
                    <a:pt x="7742" y="129271"/>
                  </a:lnTo>
                  <a:lnTo>
                    <a:pt x="13269" y="160604"/>
                  </a:lnTo>
                  <a:lnTo>
                    <a:pt x="14228" y="194391"/>
                  </a:lnTo>
                  <a:lnTo>
                    <a:pt x="15064" y="204618"/>
                  </a:lnTo>
                  <a:lnTo>
                    <a:pt x="21137" y="226857"/>
                  </a:lnTo>
                  <a:lnTo>
                    <a:pt x="21432" y="2357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" name="SMARTInkShape-717"/>
            <p:cNvSpPr/>
            <p:nvPr/>
          </p:nvSpPr>
          <p:spPr>
            <a:xfrm>
              <a:off x="4043363" y="1679075"/>
              <a:ext cx="135571" cy="220937"/>
            </a:xfrm>
            <a:custGeom>
              <a:avLst/>
              <a:gdLst/>
              <a:ahLst/>
              <a:cxnLst/>
              <a:rect l="0" t="0" r="0" b="0"/>
              <a:pathLst>
                <a:path w="135571" h="220937">
                  <a:moveTo>
                    <a:pt x="100012" y="6850"/>
                  </a:moveTo>
                  <a:lnTo>
                    <a:pt x="96220" y="6850"/>
                  </a:lnTo>
                  <a:lnTo>
                    <a:pt x="92241" y="4733"/>
                  </a:lnTo>
                  <a:lnTo>
                    <a:pt x="87827" y="1940"/>
                  </a:lnTo>
                  <a:lnTo>
                    <a:pt x="80086" y="368"/>
                  </a:lnTo>
                  <a:lnTo>
                    <a:pt x="72371" y="0"/>
                  </a:lnTo>
                  <a:lnTo>
                    <a:pt x="65766" y="1954"/>
                  </a:lnTo>
                  <a:lnTo>
                    <a:pt x="59392" y="4674"/>
                  </a:lnTo>
                  <a:lnTo>
                    <a:pt x="30544" y="8839"/>
                  </a:lnTo>
                  <a:lnTo>
                    <a:pt x="12812" y="19018"/>
                  </a:lnTo>
                  <a:lnTo>
                    <a:pt x="2732" y="33067"/>
                  </a:lnTo>
                  <a:lnTo>
                    <a:pt x="1214" y="37816"/>
                  </a:lnTo>
                  <a:lnTo>
                    <a:pt x="1603" y="40194"/>
                  </a:lnTo>
                  <a:lnTo>
                    <a:pt x="4152" y="44953"/>
                  </a:lnTo>
                  <a:lnTo>
                    <a:pt x="10049" y="52095"/>
                  </a:lnTo>
                  <a:lnTo>
                    <a:pt x="41611" y="77317"/>
                  </a:lnTo>
                  <a:lnTo>
                    <a:pt x="72947" y="98454"/>
                  </a:lnTo>
                  <a:lnTo>
                    <a:pt x="104489" y="119860"/>
                  </a:lnTo>
                  <a:lnTo>
                    <a:pt x="129532" y="143647"/>
                  </a:lnTo>
                  <a:lnTo>
                    <a:pt x="132976" y="151257"/>
                  </a:lnTo>
                  <a:lnTo>
                    <a:pt x="135570" y="177001"/>
                  </a:lnTo>
                  <a:lnTo>
                    <a:pt x="133543" y="183808"/>
                  </a:lnTo>
                  <a:lnTo>
                    <a:pt x="125822" y="194220"/>
                  </a:lnTo>
                  <a:lnTo>
                    <a:pt x="113480" y="205242"/>
                  </a:lnTo>
                  <a:lnTo>
                    <a:pt x="104410" y="210118"/>
                  </a:lnTo>
                  <a:lnTo>
                    <a:pt x="71258" y="218586"/>
                  </a:lnTo>
                  <a:lnTo>
                    <a:pt x="35764" y="220936"/>
                  </a:lnTo>
                  <a:lnTo>
                    <a:pt x="19769" y="220302"/>
                  </a:lnTo>
                  <a:lnTo>
                    <a:pt x="0" y="2140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" name="SMARTInkShape-718"/>
            <p:cNvSpPr/>
            <p:nvPr/>
          </p:nvSpPr>
          <p:spPr>
            <a:xfrm>
              <a:off x="4243388" y="1743084"/>
              <a:ext cx="400036" cy="128580"/>
            </a:xfrm>
            <a:custGeom>
              <a:avLst/>
              <a:gdLst/>
              <a:ahLst/>
              <a:cxnLst/>
              <a:rect l="0" t="0" r="0" b="0"/>
              <a:pathLst>
                <a:path w="400036" h="128580">
                  <a:moveTo>
                    <a:pt x="0" y="42854"/>
                  </a:moveTo>
                  <a:lnTo>
                    <a:pt x="3792" y="42854"/>
                  </a:lnTo>
                  <a:lnTo>
                    <a:pt x="4909" y="42060"/>
                  </a:lnTo>
                  <a:lnTo>
                    <a:pt x="5654" y="40737"/>
                  </a:lnTo>
                  <a:lnTo>
                    <a:pt x="6150" y="39061"/>
                  </a:lnTo>
                  <a:lnTo>
                    <a:pt x="7275" y="37944"/>
                  </a:lnTo>
                  <a:lnTo>
                    <a:pt x="25767" y="30996"/>
                  </a:lnTo>
                  <a:lnTo>
                    <a:pt x="59764" y="23076"/>
                  </a:lnTo>
                  <a:lnTo>
                    <a:pt x="86241" y="16251"/>
                  </a:lnTo>
                  <a:lnTo>
                    <a:pt x="121511" y="9629"/>
                  </a:lnTo>
                  <a:lnTo>
                    <a:pt x="153379" y="3671"/>
                  </a:lnTo>
                  <a:lnTo>
                    <a:pt x="188815" y="206"/>
                  </a:lnTo>
                  <a:lnTo>
                    <a:pt x="199540" y="0"/>
                  </a:lnTo>
                  <a:lnTo>
                    <a:pt x="200012" y="10633"/>
                  </a:lnTo>
                  <a:lnTo>
                    <a:pt x="197902" y="14775"/>
                  </a:lnTo>
                  <a:lnTo>
                    <a:pt x="195112" y="19262"/>
                  </a:lnTo>
                  <a:lnTo>
                    <a:pt x="180754" y="52663"/>
                  </a:lnTo>
                  <a:lnTo>
                    <a:pt x="166409" y="80078"/>
                  </a:lnTo>
                  <a:lnTo>
                    <a:pt x="164360" y="113703"/>
                  </a:lnTo>
                  <a:lnTo>
                    <a:pt x="164342" y="116280"/>
                  </a:lnTo>
                  <a:lnTo>
                    <a:pt x="166439" y="121261"/>
                  </a:lnTo>
                  <a:lnTo>
                    <a:pt x="168109" y="123700"/>
                  </a:lnTo>
                  <a:lnTo>
                    <a:pt x="172082" y="126410"/>
                  </a:lnTo>
                  <a:lnTo>
                    <a:pt x="178780" y="127936"/>
                  </a:lnTo>
                  <a:lnTo>
                    <a:pt x="188155" y="128452"/>
                  </a:lnTo>
                  <a:lnTo>
                    <a:pt x="199065" y="124749"/>
                  </a:lnTo>
                  <a:lnTo>
                    <a:pt x="208560" y="118624"/>
                  </a:lnTo>
                  <a:lnTo>
                    <a:pt x="216400" y="107990"/>
                  </a:lnTo>
                  <a:lnTo>
                    <a:pt x="226913" y="77023"/>
                  </a:lnTo>
                  <a:lnTo>
                    <a:pt x="228556" y="43440"/>
                  </a:lnTo>
                  <a:lnTo>
                    <a:pt x="228599" y="35844"/>
                  </a:lnTo>
                  <a:lnTo>
                    <a:pt x="247732" y="55638"/>
                  </a:lnTo>
                  <a:lnTo>
                    <a:pt x="271464" y="91241"/>
                  </a:lnTo>
                  <a:lnTo>
                    <a:pt x="275432" y="96903"/>
                  </a:lnTo>
                  <a:lnTo>
                    <a:pt x="280096" y="107005"/>
                  </a:lnTo>
                  <a:lnTo>
                    <a:pt x="284633" y="112852"/>
                  </a:lnTo>
                  <a:lnTo>
                    <a:pt x="285529" y="118123"/>
                  </a:lnTo>
                  <a:lnTo>
                    <a:pt x="286543" y="83167"/>
                  </a:lnTo>
                  <a:lnTo>
                    <a:pt x="291900" y="69339"/>
                  </a:lnTo>
                  <a:lnTo>
                    <a:pt x="293491" y="59580"/>
                  </a:lnTo>
                  <a:lnTo>
                    <a:pt x="296598" y="54785"/>
                  </a:lnTo>
                  <a:lnTo>
                    <a:pt x="306603" y="47624"/>
                  </a:lnTo>
                  <a:lnTo>
                    <a:pt x="315829" y="44267"/>
                  </a:lnTo>
                  <a:lnTo>
                    <a:pt x="327382" y="43272"/>
                  </a:lnTo>
                  <a:lnTo>
                    <a:pt x="340859" y="46770"/>
                  </a:lnTo>
                  <a:lnTo>
                    <a:pt x="373876" y="61993"/>
                  </a:lnTo>
                  <a:lnTo>
                    <a:pt x="387355" y="69868"/>
                  </a:lnTo>
                  <a:lnTo>
                    <a:pt x="395935" y="81108"/>
                  </a:lnTo>
                  <a:lnTo>
                    <a:pt x="398831" y="89819"/>
                  </a:lnTo>
                  <a:lnTo>
                    <a:pt x="400035" y="120457"/>
                  </a:lnTo>
                  <a:lnTo>
                    <a:pt x="399246" y="123164"/>
                  </a:lnTo>
                  <a:lnTo>
                    <a:pt x="397926" y="124969"/>
                  </a:lnTo>
                  <a:lnTo>
                    <a:pt x="392906" y="1285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" name="SMARTInkShape-719"/>
            <p:cNvSpPr/>
            <p:nvPr/>
          </p:nvSpPr>
          <p:spPr>
            <a:xfrm>
              <a:off x="4672430" y="1650206"/>
              <a:ext cx="70783" cy="220044"/>
            </a:xfrm>
            <a:custGeom>
              <a:avLst/>
              <a:gdLst/>
              <a:ahLst/>
              <a:cxnLst/>
              <a:rect l="0" t="0" r="0" b="0"/>
              <a:pathLst>
                <a:path w="70783" h="220044">
                  <a:moveTo>
                    <a:pt x="49589" y="135732"/>
                  </a:moveTo>
                  <a:lnTo>
                    <a:pt x="43438" y="129581"/>
                  </a:lnTo>
                  <a:lnTo>
                    <a:pt x="43107" y="130043"/>
                  </a:lnTo>
                  <a:lnTo>
                    <a:pt x="42739" y="132674"/>
                  </a:lnTo>
                  <a:lnTo>
                    <a:pt x="38740" y="138618"/>
                  </a:lnTo>
                  <a:lnTo>
                    <a:pt x="13855" y="173131"/>
                  </a:lnTo>
                  <a:lnTo>
                    <a:pt x="1698" y="192402"/>
                  </a:lnTo>
                  <a:lnTo>
                    <a:pt x="0" y="202312"/>
                  </a:lnTo>
                  <a:lnTo>
                    <a:pt x="1885" y="207127"/>
                  </a:lnTo>
                  <a:lnTo>
                    <a:pt x="4574" y="211913"/>
                  </a:lnTo>
                  <a:lnTo>
                    <a:pt x="5770" y="216686"/>
                  </a:lnTo>
                  <a:lnTo>
                    <a:pt x="6882" y="218276"/>
                  </a:lnTo>
                  <a:lnTo>
                    <a:pt x="8418" y="219336"/>
                  </a:lnTo>
                  <a:lnTo>
                    <a:pt x="10235" y="220043"/>
                  </a:lnTo>
                  <a:lnTo>
                    <a:pt x="12241" y="219720"/>
                  </a:lnTo>
                  <a:lnTo>
                    <a:pt x="33856" y="206928"/>
                  </a:lnTo>
                  <a:lnTo>
                    <a:pt x="39421" y="201506"/>
                  </a:lnTo>
                  <a:lnTo>
                    <a:pt x="58411" y="175925"/>
                  </a:lnTo>
                  <a:lnTo>
                    <a:pt x="68306" y="146819"/>
                  </a:lnTo>
                  <a:lnTo>
                    <a:pt x="70782" y="111785"/>
                  </a:lnTo>
                  <a:lnTo>
                    <a:pt x="70156" y="92917"/>
                  </a:lnTo>
                  <a:lnTo>
                    <a:pt x="63738" y="61332"/>
                  </a:lnTo>
                  <a:lnTo>
                    <a:pt x="56235" y="39367"/>
                  </a:lnTo>
                  <a:lnTo>
                    <a:pt x="52543" y="31784"/>
                  </a:lnTo>
                  <a:lnTo>
                    <a:pt x="49670" y="19384"/>
                  </a:lnTo>
                  <a:lnTo>
                    <a:pt x="43184" y="7529"/>
                  </a:lnTo>
                  <a:lnTo>
                    <a:pt x="4244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" name="SMARTInkShape-720"/>
            <p:cNvSpPr/>
            <p:nvPr/>
          </p:nvSpPr>
          <p:spPr>
            <a:xfrm>
              <a:off x="4786437" y="1593056"/>
              <a:ext cx="282256" cy="256721"/>
            </a:xfrm>
            <a:custGeom>
              <a:avLst/>
              <a:gdLst/>
              <a:ahLst/>
              <a:cxnLst/>
              <a:rect l="0" t="0" r="0" b="0"/>
              <a:pathLst>
                <a:path w="282256" h="256721">
                  <a:moveTo>
                    <a:pt x="42738" y="128588"/>
                  </a:moveTo>
                  <a:lnTo>
                    <a:pt x="42738" y="138531"/>
                  </a:lnTo>
                  <a:lnTo>
                    <a:pt x="40621" y="143061"/>
                  </a:lnTo>
                  <a:lnTo>
                    <a:pt x="18889" y="176634"/>
                  </a:lnTo>
                  <a:lnTo>
                    <a:pt x="3049" y="209575"/>
                  </a:lnTo>
                  <a:lnTo>
                    <a:pt x="0" y="243859"/>
                  </a:lnTo>
                  <a:lnTo>
                    <a:pt x="2047" y="249405"/>
                  </a:lnTo>
                  <a:lnTo>
                    <a:pt x="3704" y="251995"/>
                  </a:lnTo>
                  <a:lnTo>
                    <a:pt x="5603" y="253722"/>
                  </a:lnTo>
                  <a:lnTo>
                    <a:pt x="9830" y="255640"/>
                  </a:lnTo>
                  <a:lnTo>
                    <a:pt x="16671" y="256720"/>
                  </a:lnTo>
                  <a:lnTo>
                    <a:pt x="27518" y="253248"/>
                  </a:lnTo>
                  <a:lnTo>
                    <a:pt x="40496" y="244170"/>
                  </a:lnTo>
                  <a:lnTo>
                    <a:pt x="55407" y="227913"/>
                  </a:lnTo>
                  <a:lnTo>
                    <a:pt x="66231" y="209415"/>
                  </a:lnTo>
                  <a:lnTo>
                    <a:pt x="69807" y="195223"/>
                  </a:lnTo>
                  <a:lnTo>
                    <a:pt x="71287" y="159822"/>
                  </a:lnTo>
                  <a:lnTo>
                    <a:pt x="71310" y="151467"/>
                  </a:lnTo>
                  <a:lnTo>
                    <a:pt x="71313" y="166849"/>
                  </a:lnTo>
                  <a:lnTo>
                    <a:pt x="81256" y="190932"/>
                  </a:lnTo>
                  <a:lnTo>
                    <a:pt x="101313" y="225264"/>
                  </a:lnTo>
                  <a:lnTo>
                    <a:pt x="109129" y="236431"/>
                  </a:lnTo>
                  <a:lnTo>
                    <a:pt x="114049" y="240018"/>
                  </a:lnTo>
                  <a:lnTo>
                    <a:pt x="116473" y="240975"/>
                  </a:lnTo>
                  <a:lnTo>
                    <a:pt x="118088" y="242406"/>
                  </a:lnTo>
                  <a:lnTo>
                    <a:pt x="120894" y="248871"/>
                  </a:lnTo>
                  <a:lnTo>
                    <a:pt x="121036" y="248464"/>
                  </a:lnTo>
                  <a:lnTo>
                    <a:pt x="121316" y="226872"/>
                  </a:lnTo>
                  <a:lnTo>
                    <a:pt x="114617" y="192721"/>
                  </a:lnTo>
                  <a:lnTo>
                    <a:pt x="113578" y="183285"/>
                  </a:lnTo>
                  <a:lnTo>
                    <a:pt x="108050" y="163327"/>
                  </a:lnTo>
                  <a:lnTo>
                    <a:pt x="108505" y="160478"/>
                  </a:lnTo>
                  <a:lnTo>
                    <a:pt x="111126" y="155197"/>
                  </a:lnTo>
                  <a:lnTo>
                    <a:pt x="123851" y="140530"/>
                  </a:lnTo>
                  <a:lnTo>
                    <a:pt x="147944" y="126210"/>
                  </a:lnTo>
                  <a:lnTo>
                    <a:pt x="171557" y="122385"/>
                  </a:lnTo>
                  <a:lnTo>
                    <a:pt x="206209" y="120733"/>
                  </a:lnTo>
                  <a:lnTo>
                    <a:pt x="226846" y="114598"/>
                  </a:lnTo>
                  <a:lnTo>
                    <a:pt x="227389" y="115292"/>
                  </a:lnTo>
                  <a:lnTo>
                    <a:pt x="228332" y="120477"/>
                  </a:lnTo>
                  <a:lnTo>
                    <a:pt x="228433" y="124950"/>
                  </a:lnTo>
                  <a:lnTo>
                    <a:pt x="226340" y="129088"/>
                  </a:lnTo>
                  <a:lnTo>
                    <a:pt x="204626" y="163051"/>
                  </a:lnTo>
                  <a:lnTo>
                    <a:pt x="187728" y="197953"/>
                  </a:lnTo>
                  <a:lnTo>
                    <a:pt x="185737" y="222723"/>
                  </a:lnTo>
                  <a:lnTo>
                    <a:pt x="187784" y="228105"/>
                  </a:lnTo>
                  <a:lnTo>
                    <a:pt x="189442" y="230651"/>
                  </a:lnTo>
                  <a:lnTo>
                    <a:pt x="199359" y="238027"/>
                  </a:lnTo>
                  <a:lnTo>
                    <a:pt x="208560" y="241448"/>
                  </a:lnTo>
                  <a:lnTo>
                    <a:pt x="220105" y="242461"/>
                  </a:lnTo>
                  <a:lnTo>
                    <a:pt x="223689" y="241016"/>
                  </a:lnTo>
                  <a:lnTo>
                    <a:pt x="248277" y="219579"/>
                  </a:lnTo>
                  <a:lnTo>
                    <a:pt x="272631" y="184217"/>
                  </a:lnTo>
                  <a:lnTo>
                    <a:pt x="279827" y="153356"/>
                  </a:lnTo>
                  <a:lnTo>
                    <a:pt x="282255" y="137215"/>
                  </a:lnTo>
                  <a:lnTo>
                    <a:pt x="279462" y="107450"/>
                  </a:lnTo>
                  <a:lnTo>
                    <a:pt x="278676" y="78639"/>
                  </a:lnTo>
                  <a:lnTo>
                    <a:pt x="272817" y="49224"/>
                  </a:lnTo>
                  <a:lnTo>
                    <a:pt x="264016" y="17896"/>
                  </a:lnTo>
                  <a:lnTo>
                    <a:pt x="25705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0" name="SMARTInkShape-Group99"/>
          <p:cNvGrpSpPr/>
          <p:nvPr/>
        </p:nvGrpSpPr>
        <p:grpSpPr>
          <a:xfrm>
            <a:off x="4114932" y="1893094"/>
            <a:ext cx="978552" cy="371476"/>
            <a:chOff x="4114932" y="1893094"/>
            <a:chExt cx="978552" cy="371476"/>
          </a:xfrm>
        </p:grpSpPr>
        <p:sp>
          <p:nvSpPr>
            <p:cNvPr id="828" name="SMARTInkShape-721"/>
            <p:cNvSpPr/>
            <p:nvPr/>
          </p:nvSpPr>
          <p:spPr>
            <a:xfrm>
              <a:off x="4636381" y="2007394"/>
              <a:ext cx="78484" cy="178585"/>
            </a:xfrm>
            <a:custGeom>
              <a:avLst/>
              <a:gdLst/>
              <a:ahLst/>
              <a:cxnLst/>
              <a:rect l="0" t="0" r="0" b="0"/>
              <a:pathLst>
                <a:path w="78484" h="178585">
                  <a:moveTo>
                    <a:pt x="14200" y="0"/>
                  </a:moveTo>
                  <a:lnTo>
                    <a:pt x="14200" y="9943"/>
                  </a:lnTo>
                  <a:lnTo>
                    <a:pt x="12084" y="14473"/>
                  </a:lnTo>
                  <a:lnTo>
                    <a:pt x="9291" y="19132"/>
                  </a:lnTo>
                  <a:lnTo>
                    <a:pt x="7498" y="28591"/>
                  </a:lnTo>
                  <a:lnTo>
                    <a:pt x="6280" y="48419"/>
                  </a:lnTo>
                  <a:lnTo>
                    <a:pt x="1406" y="64921"/>
                  </a:lnTo>
                  <a:lnTo>
                    <a:pt x="0" y="99102"/>
                  </a:lnTo>
                  <a:lnTo>
                    <a:pt x="712" y="132871"/>
                  </a:lnTo>
                  <a:lnTo>
                    <a:pt x="12580" y="167691"/>
                  </a:lnTo>
                  <a:lnTo>
                    <a:pt x="14274" y="170573"/>
                  </a:lnTo>
                  <a:lnTo>
                    <a:pt x="17673" y="174500"/>
                  </a:lnTo>
                  <a:lnTo>
                    <a:pt x="21829" y="176774"/>
                  </a:lnTo>
                  <a:lnTo>
                    <a:pt x="40399" y="178487"/>
                  </a:lnTo>
                  <a:lnTo>
                    <a:pt x="52510" y="178584"/>
                  </a:lnTo>
                  <a:lnTo>
                    <a:pt x="57156" y="176473"/>
                  </a:lnTo>
                  <a:lnTo>
                    <a:pt x="73737" y="161801"/>
                  </a:lnTo>
                  <a:lnTo>
                    <a:pt x="76380" y="157107"/>
                  </a:lnTo>
                  <a:lnTo>
                    <a:pt x="78077" y="147626"/>
                  </a:lnTo>
                  <a:lnTo>
                    <a:pt x="78483" y="132356"/>
                  </a:lnTo>
                  <a:lnTo>
                    <a:pt x="77693" y="131100"/>
                  </a:lnTo>
                  <a:lnTo>
                    <a:pt x="76372" y="130262"/>
                  </a:lnTo>
                  <a:lnTo>
                    <a:pt x="70722" y="129084"/>
                  </a:lnTo>
                  <a:lnTo>
                    <a:pt x="68550" y="128918"/>
                  </a:lnTo>
                  <a:lnTo>
                    <a:pt x="64020" y="126618"/>
                  </a:lnTo>
                  <a:lnTo>
                    <a:pt x="61701" y="124893"/>
                  </a:lnTo>
                  <a:lnTo>
                    <a:pt x="59361" y="124537"/>
                  </a:lnTo>
                  <a:lnTo>
                    <a:pt x="57007" y="125093"/>
                  </a:lnTo>
                  <a:lnTo>
                    <a:pt x="52275" y="127034"/>
                  </a:lnTo>
                  <a:lnTo>
                    <a:pt x="44183" y="128383"/>
                  </a:lnTo>
                  <a:lnTo>
                    <a:pt x="35632" y="1357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" name="SMARTInkShape-722"/>
            <p:cNvSpPr/>
            <p:nvPr/>
          </p:nvSpPr>
          <p:spPr>
            <a:xfrm>
              <a:off x="4750594" y="2114550"/>
              <a:ext cx="1" cy="71439"/>
            </a:xfrm>
            <a:custGeom>
              <a:avLst/>
              <a:gdLst/>
              <a:ahLst/>
              <a:cxnLst/>
              <a:rect l="0" t="0" r="0" b="0"/>
              <a:pathLst>
                <a:path w="1" h="71439">
                  <a:moveTo>
                    <a:pt x="0" y="0"/>
                  </a:moveTo>
                  <a:lnTo>
                    <a:pt x="0" y="34151"/>
                  </a:lnTo>
                  <a:lnTo>
                    <a:pt x="0" y="69282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" name="SMARTInkShape-723"/>
            <p:cNvSpPr/>
            <p:nvPr/>
          </p:nvSpPr>
          <p:spPr>
            <a:xfrm>
              <a:off x="4572000" y="2035969"/>
              <a:ext cx="14289" cy="21432"/>
            </a:xfrm>
            <a:custGeom>
              <a:avLst/>
              <a:gdLst/>
              <a:ahLst/>
              <a:cxnLst/>
              <a:rect l="0" t="0" r="0" b="0"/>
              <a:pathLst>
                <a:path w="14289" h="21432">
                  <a:moveTo>
                    <a:pt x="14288" y="21431"/>
                  </a:moveTo>
                  <a:lnTo>
                    <a:pt x="8137" y="15280"/>
                  </a:lnTo>
                  <a:lnTo>
                    <a:pt x="6546" y="878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" name="SMARTInkShape-724"/>
            <p:cNvSpPr/>
            <p:nvPr/>
          </p:nvSpPr>
          <p:spPr>
            <a:xfrm>
              <a:off x="4436298" y="2078831"/>
              <a:ext cx="64266" cy="149895"/>
            </a:xfrm>
            <a:custGeom>
              <a:avLst/>
              <a:gdLst/>
              <a:ahLst/>
              <a:cxnLst/>
              <a:rect l="0" t="0" r="0" b="0"/>
              <a:pathLst>
                <a:path w="64266" h="149895">
                  <a:moveTo>
                    <a:pt x="64265" y="78582"/>
                  </a:moveTo>
                  <a:lnTo>
                    <a:pt x="64265" y="74789"/>
                  </a:lnTo>
                  <a:lnTo>
                    <a:pt x="63471" y="73672"/>
                  </a:lnTo>
                  <a:lnTo>
                    <a:pt x="62148" y="72927"/>
                  </a:lnTo>
                  <a:lnTo>
                    <a:pt x="60472" y="72431"/>
                  </a:lnTo>
                  <a:lnTo>
                    <a:pt x="59355" y="71306"/>
                  </a:lnTo>
                  <a:lnTo>
                    <a:pt x="58114" y="67940"/>
                  </a:lnTo>
                  <a:lnTo>
                    <a:pt x="56989" y="66724"/>
                  </a:lnTo>
                  <a:lnTo>
                    <a:pt x="53623" y="65374"/>
                  </a:lnTo>
                  <a:lnTo>
                    <a:pt x="47265" y="64614"/>
                  </a:lnTo>
                  <a:lnTo>
                    <a:pt x="42686" y="66553"/>
                  </a:lnTo>
                  <a:lnTo>
                    <a:pt x="18676" y="84360"/>
                  </a:lnTo>
                  <a:lnTo>
                    <a:pt x="10893" y="95463"/>
                  </a:lnTo>
                  <a:lnTo>
                    <a:pt x="1111" y="122748"/>
                  </a:lnTo>
                  <a:lnTo>
                    <a:pt x="0" y="145228"/>
                  </a:lnTo>
                  <a:lnTo>
                    <a:pt x="784" y="146825"/>
                  </a:lnTo>
                  <a:lnTo>
                    <a:pt x="2100" y="147890"/>
                  </a:lnTo>
                  <a:lnTo>
                    <a:pt x="6124" y="149598"/>
                  </a:lnTo>
                  <a:lnTo>
                    <a:pt x="10614" y="149894"/>
                  </a:lnTo>
                  <a:lnTo>
                    <a:pt x="14755" y="147847"/>
                  </a:lnTo>
                  <a:lnTo>
                    <a:pt x="45217" y="119052"/>
                  </a:lnTo>
                  <a:lnTo>
                    <a:pt x="47862" y="112179"/>
                  </a:lnTo>
                  <a:lnTo>
                    <a:pt x="50492" y="91002"/>
                  </a:lnTo>
                  <a:lnTo>
                    <a:pt x="55576" y="77037"/>
                  </a:lnTo>
                  <a:lnTo>
                    <a:pt x="56815" y="63019"/>
                  </a:lnTo>
                  <a:lnTo>
                    <a:pt x="49827" y="38827"/>
                  </a:lnTo>
                  <a:lnTo>
                    <a:pt x="45258" y="30378"/>
                  </a:lnTo>
                  <a:lnTo>
                    <a:pt x="43153" y="16720"/>
                  </a:lnTo>
                  <a:lnTo>
                    <a:pt x="36711" y="8351"/>
                  </a:lnTo>
                  <a:lnTo>
                    <a:pt x="3569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" name="SMARTInkShape-725"/>
            <p:cNvSpPr/>
            <p:nvPr/>
          </p:nvSpPr>
          <p:spPr>
            <a:xfrm>
              <a:off x="4551562" y="2164556"/>
              <a:ext cx="13295" cy="50008"/>
            </a:xfrm>
            <a:custGeom>
              <a:avLst/>
              <a:gdLst/>
              <a:ahLst/>
              <a:cxnLst/>
              <a:rect l="0" t="0" r="0" b="0"/>
              <a:pathLst>
                <a:path w="13295" h="50008">
                  <a:moveTo>
                    <a:pt x="6151" y="0"/>
                  </a:moveTo>
                  <a:lnTo>
                    <a:pt x="6151" y="6151"/>
                  </a:lnTo>
                  <a:lnTo>
                    <a:pt x="1241" y="12651"/>
                  </a:lnTo>
                  <a:lnTo>
                    <a:pt x="0" y="17000"/>
                  </a:lnTo>
                  <a:lnTo>
                    <a:pt x="462" y="19271"/>
                  </a:lnTo>
                  <a:lnTo>
                    <a:pt x="4792" y="28619"/>
                  </a:lnTo>
                  <a:lnTo>
                    <a:pt x="5245" y="30986"/>
                  </a:lnTo>
                  <a:lnTo>
                    <a:pt x="12976" y="42445"/>
                  </a:lnTo>
                  <a:lnTo>
                    <a:pt x="13294" y="500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3" name="SMARTInkShape-726"/>
            <p:cNvSpPr/>
            <p:nvPr/>
          </p:nvSpPr>
          <p:spPr>
            <a:xfrm>
              <a:off x="4364831" y="1893094"/>
              <a:ext cx="21433" cy="164307"/>
            </a:xfrm>
            <a:custGeom>
              <a:avLst/>
              <a:gdLst/>
              <a:ahLst/>
              <a:cxnLst/>
              <a:rect l="0" t="0" r="0" b="0"/>
              <a:pathLst>
                <a:path w="21433" h="164307">
                  <a:moveTo>
                    <a:pt x="21432" y="0"/>
                  </a:moveTo>
                  <a:lnTo>
                    <a:pt x="21432" y="34777"/>
                  </a:lnTo>
                  <a:lnTo>
                    <a:pt x="14950" y="66759"/>
                  </a:lnTo>
                  <a:lnTo>
                    <a:pt x="13690" y="80987"/>
                  </a:lnTo>
                  <a:lnTo>
                    <a:pt x="5480" y="112185"/>
                  </a:lnTo>
                  <a:lnTo>
                    <a:pt x="2436" y="118122"/>
                  </a:lnTo>
                  <a:lnTo>
                    <a:pt x="722" y="126721"/>
                  </a:lnTo>
                  <a:lnTo>
                    <a:pt x="4" y="162149"/>
                  </a:lnTo>
                  <a:lnTo>
                    <a:pt x="0" y="1643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4" name="SMARTInkShape-727"/>
            <p:cNvSpPr/>
            <p:nvPr/>
          </p:nvSpPr>
          <p:spPr>
            <a:xfrm>
              <a:off x="4300538" y="2000250"/>
              <a:ext cx="135732" cy="85715"/>
            </a:xfrm>
            <a:custGeom>
              <a:avLst/>
              <a:gdLst/>
              <a:ahLst/>
              <a:cxnLst/>
              <a:rect l="0" t="0" r="0" b="0"/>
              <a:pathLst>
                <a:path w="135732" h="85715">
                  <a:moveTo>
                    <a:pt x="0" y="0"/>
                  </a:moveTo>
                  <a:lnTo>
                    <a:pt x="0" y="17000"/>
                  </a:lnTo>
                  <a:lnTo>
                    <a:pt x="2116" y="21578"/>
                  </a:lnTo>
                  <a:lnTo>
                    <a:pt x="3792" y="23911"/>
                  </a:lnTo>
                  <a:lnTo>
                    <a:pt x="8069" y="38266"/>
                  </a:lnTo>
                  <a:lnTo>
                    <a:pt x="18321" y="49569"/>
                  </a:lnTo>
                  <a:lnTo>
                    <a:pt x="20842" y="54574"/>
                  </a:lnTo>
                  <a:lnTo>
                    <a:pt x="32701" y="69039"/>
                  </a:lnTo>
                  <a:lnTo>
                    <a:pt x="37239" y="78578"/>
                  </a:lnTo>
                  <a:lnTo>
                    <a:pt x="42765" y="85601"/>
                  </a:lnTo>
                  <a:lnTo>
                    <a:pt x="52797" y="85714"/>
                  </a:lnTo>
                  <a:lnTo>
                    <a:pt x="54248" y="84924"/>
                  </a:lnTo>
                  <a:lnTo>
                    <a:pt x="55215" y="83603"/>
                  </a:lnTo>
                  <a:lnTo>
                    <a:pt x="62598" y="68630"/>
                  </a:lnTo>
                  <a:lnTo>
                    <a:pt x="66980" y="62781"/>
                  </a:lnTo>
                  <a:lnTo>
                    <a:pt x="98755" y="40504"/>
                  </a:lnTo>
                  <a:lnTo>
                    <a:pt x="119475" y="30695"/>
                  </a:lnTo>
                  <a:lnTo>
                    <a:pt x="125331" y="28723"/>
                  </a:lnTo>
                  <a:lnTo>
                    <a:pt x="135731" y="214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SMARTInkShape-728"/>
            <p:cNvSpPr/>
            <p:nvPr/>
          </p:nvSpPr>
          <p:spPr>
            <a:xfrm>
              <a:off x="4914900" y="2037052"/>
              <a:ext cx="178584" cy="227518"/>
            </a:xfrm>
            <a:custGeom>
              <a:avLst/>
              <a:gdLst/>
              <a:ahLst/>
              <a:cxnLst/>
              <a:rect l="0" t="0" r="0" b="0"/>
              <a:pathLst>
                <a:path w="178584" h="227518">
                  <a:moveTo>
                    <a:pt x="0" y="34636"/>
                  </a:moveTo>
                  <a:lnTo>
                    <a:pt x="0" y="17843"/>
                  </a:lnTo>
                  <a:lnTo>
                    <a:pt x="794" y="16297"/>
                  </a:lnTo>
                  <a:lnTo>
                    <a:pt x="2117" y="15266"/>
                  </a:lnTo>
                  <a:lnTo>
                    <a:pt x="5703" y="14121"/>
                  </a:lnTo>
                  <a:lnTo>
                    <a:pt x="12979" y="12682"/>
                  </a:lnTo>
                  <a:lnTo>
                    <a:pt x="29257" y="7604"/>
                  </a:lnTo>
                  <a:lnTo>
                    <a:pt x="37609" y="5953"/>
                  </a:lnTo>
                  <a:lnTo>
                    <a:pt x="47568" y="1354"/>
                  </a:lnTo>
                  <a:lnTo>
                    <a:pt x="55802" y="0"/>
                  </a:lnTo>
                  <a:lnTo>
                    <a:pt x="79642" y="5162"/>
                  </a:lnTo>
                  <a:lnTo>
                    <a:pt x="81670" y="6256"/>
                  </a:lnTo>
                  <a:lnTo>
                    <a:pt x="83022" y="7778"/>
                  </a:lnTo>
                  <a:lnTo>
                    <a:pt x="84524" y="11586"/>
                  </a:lnTo>
                  <a:lnTo>
                    <a:pt x="89504" y="46969"/>
                  </a:lnTo>
                  <a:lnTo>
                    <a:pt x="92426" y="62640"/>
                  </a:lnTo>
                  <a:lnTo>
                    <a:pt x="92573" y="65211"/>
                  </a:lnTo>
                  <a:lnTo>
                    <a:pt x="94854" y="70185"/>
                  </a:lnTo>
                  <a:lnTo>
                    <a:pt x="98994" y="76054"/>
                  </a:lnTo>
                  <a:lnTo>
                    <a:pt x="101676" y="76856"/>
                  </a:lnTo>
                  <a:lnTo>
                    <a:pt x="116779" y="77460"/>
                  </a:lnTo>
                  <a:lnTo>
                    <a:pt x="121487" y="75365"/>
                  </a:lnTo>
                  <a:lnTo>
                    <a:pt x="144266" y="60704"/>
                  </a:lnTo>
                  <a:lnTo>
                    <a:pt x="161867" y="38465"/>
                  </a:lnTo>
                  <a:lnTo>
                    <a:pt x="178175" y="27830"/>
                  </a:lnTo>
                  <a:lnTo>
                    <a:pt x="178583" y="38142"/>
                  </a:lnTo>
                  <a:lnTo>
                    <a:pt x="167951" y="69119"/>
                  </a:lnTo>
                  <a:lnTo>
                    <a:pt x="164626" y="102799"/>
                  </a:lnTo>
                  <a:lnTo>
                    <a:pt x="158183" y="135981"/>
                  </a:lnTo>
                  <a:lnTo>
                    <a:pt x="157252" y="171477"/>
                  </a:lnTo>
                  <a:lnTo>
                    <a:pt x="156374" y="200977"/>
                  </a:lnTo>
                  <a:lnTo>
                    <a:pt x="151012" y="215251"/>
                  </a:lnTo>
                  <a:lnTo>
                    <a:pt x="150019" y="2275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" name="SMARTInkShape-729"/>
            <p:cNvSpPr/>
            <p:nvPr/>
          </p:nvSpPr>
          <p:spPr>
            <a:xfrm>
              <a:off x="4950619" y="1978819"/>
              <a:ext cx="7145" cy="142876"/>
            </a:xfrm>
            <a:custGeom>
              <a:avLst/>
              <a:gdLst/>
              <a:ahLst/>
              <a:cxnLst/>
              <a:rect l="0" t="0" r="0" b="0"/>
              <a:pathLst>
                <a:path w="7145" h="142876">
                  <a:moveTo>
                    <a:pt x="7144" y="0"/>
                  </a:moveTo>
                  <a:lnTo>
                    <a:pt x="7144" y="7585"/>
                  </a:lnTo>
                  <a:lnTo>
                    <a:pt x="5027" y="13425"/>
                  </a:lnTo>
                  <a:lnTo>
                    <a:pt x="3351" y="16094"/>
                  </a:lnTo>
                  <a:lnTo>
                    <a:pt x="993" y="27434"/>
                  </a:lnTo>
                  <a:lnTo>
                    <a:pt x="58" y="59604"/>
                  </a:lnTo>
                  <a:lnTo>
                    <a:pt x="3" y="92873"/>
                  </a:lnTo>
                  <a:lnTo>
                    <a:pt x="0" y="126912"/>
                  </a:lnTo>
                  <a:lnTo>
                    <a:pt x="0" y="129852"/>
                  </a:lnTo>
                  <a:lnTo>
                    <a:pt x="2117" y="135235"/>
                  </a:lnTo>
                  <a:lnTo>
                    <a:pt x="7144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" name="SMARTInkShape-730"/>
            <p:cNvSpPr/>
            <p:nvPr/>
          </p:nvSpPr>
          <p:spPr>
            <a:xfrm>
              <a:off x="4864894" y="2085975"/>
              <a:ext cx="14288" cy="50007"/>
            </a:xfrm>
            <a:custGeom>
              <a:avLst/>
              <a:gdLst/>
              <a:ahLst/>
              <a:cxnLst/>
              <a:rect l="0" t="0" r="0" b="0"/>
              <a:pathLst>
                <a:path w="14288" h="50007">
                  <a:moveTo>
                    <a:pt x="0" y="0"/>
                  </a:moveTo>
                  <a:lnTo>
                    <a:pt x="0" y="16793"/>
                  </a:lnTo>
                  <a:lnTo>
                    <a:pt x="2116" y="21486"/>
                  </a:lnTo>
                  <a:lnTo>
                    <a:pt x="4909" y="26218"/>
                  </a:lnTo>
                  <a:lnTo>
                    <a:pt x="6702" y="35724"/>
                  </a:lnTo>
                  <a:lnTo>
                    <a:pt x="7056" y="45245"/>
                  </a:lnTo>
                  <a:lnTo>
                    <a:pt x="7879" y="46832"/>
                  </a:lnTo>
                  <a:lnTo>
                    <a:pt x="9221" y="47890"/>
                  </a:lnTo>
                  <a:lnTo>
                    <a:pt x="14287" y="500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SMARTInkShape-731"/>
            <p:cNvSpPr/>
            <p:nvPr/>
          </p:nvSpPr>
          <p:spPr>
            <a:xfrm>
              <a:off x="4814975" y="1985963"/>
              <a:ext cx="21345" cy="178594"/>
            </a:xfrm>
            <a:custGeom>
              <a:avLst/>
              <a:gdLst/>
              <a:ahLst/>
              <a:cxnLst/>
              <a:rect l="0" t="0" r="0" b="0"/>
              <a:pathLst>
                <a:path w="21345" h="178594">
                  <a:moveTo>
                    <a:pt x="21344" y="0"/>
                  </a:moveTo>
                  <a:lnTo>
                    <a:pt x="21344" y="9942"/>
                  </a:lnTo>
                  <a:lnTo>
                    <a:pt x="10702" y="41608"/>
                  </a:lnTo>
                  <a:lnTo>
                    <a:pt x="7536" y="64442"/>
                  </a:lnTo>
                  <a:lnTo>
                    <a:pt x="6326" y="87332"/>
                  </a:lnTo>
                  <a:lnTo>
                    <a:pt x="1414" y="101505"/>
                  </a:lnTo>
                  <a:lnTo>
                    <a:pt x="0" y="129644"/>
                  </a:lnTo>
                  <a:lnTo>
                    <a:pt x="6926" y="164160"/>
                  </a:lnTo>
                  <a:lnTo>
                    <a:pt x="7056" y="1785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SMARTInkShape-732"/>
            <p:cNvSpPr/>
            <p:nvPr/>
          </p:nvSpPr>
          <p:spPr>
            <a:xfrm>
              <a:off x="4114932" y="2128838"/>
              <a:ext cx="285495" cy="114301"/>
            </a:xfrm>
            <a:custGeom>
              <a:avLst/>
              <a:gdLst/>
              <a:ahLst/>
              <a:cxnLst/>
              <a:rect l="0" t="0" r="0" b="0"/>
              <a:pathLst>
                <a:path w="285495" h="114301">
                  <a:moveTo>
                    <a:pt x="92737" y="0"/>
                  </a:moveTo>
                  <a:lnTo>
                    <a:pt x="82794" y="0"/>
                  </a:lnTo>
                  <a:lnTo>
                    <a:pt x="78264" y="2116"/>
                  </a:lnTo>
                  <a:lnTo>
                    <a:pt x="73604" y="4909"/>
                  </a:lnTo>
                  <a:lnTo>
                    <a:pt x="44690" y="16999"/>
                  </a:lnTo>
                  <a:lnTo>
                    <a:pt x="26898" y="30735"/>
                  </a:lnTo>
                  <a:lnTo>
                    <a:pt x="7503" y="51685"/>
                  </a:lnTo>
                  <a:lnTo>
                    <a:pt x="2130" y="62674"/>
                  </a:lnTo>
                  <a:lnTo>
                    <a:pt x="166" y="76780"/>
                  </a:lnTo>
                  <a:lnTo>
                    <a:pt x="0" y="84660"/>
                  </a:lnTo>
                  <a:lnTo>
                    <a:pt x="2043" y="91337"/>
                  </a:lnTo>
                  <a:lnTo>
                    <a:pt x="3700" y="94228"/>
                  </a:lnTo>
                  <a:lnTo>
                    <a:pt x="5597" y="96156"/>
                  </a:lnTo>
                  <a:lnTo>
                    <a:pt x="20456" y="103296"/>
                  </a:lnTo>
                  <a:lnTo>
                    <a:pt x="38272" y="106393"/>
                  </a:lnTo>
                  <a:lnTo>
                    <a:pt x="67363" y="106295"/>
                  </a:lnTo>
                  <a:lnTo>
                    <a:pt x="100930" y="98333"/>
                  </a:lnTo>
                  <a:lnTo>
                    <a:pt x="112362" y="92371"/>
                  </a:lnTo>
                  <a:lnTo>
                    <a:pt x="118128" y="88678"/>
                  </a:lnTo>
                  <a:lnTo>
                    <a:pt x="125836" y="85806"/>
                  </a:lnTo>
                  <a:lnTo>
                    <a:pt x="135172" y="78909"/>
                  </a:lnTo>
                  <a:lnTo>
                    <a:pt x="135599" y="106067"/>
                  </a:lnTo>
                  <a:lnTo>
                    <a:pt x="135599" y="72882"/>
                  </a:lnTo>
                  <a:lnTo>
                    <a:pt x="136393" y="54812"/>
                  </a:lnTo>
                  <a:lnTo>
                    <a:pt x="144418" y="35860"/>
                  </a:lnTo>
                  <a:lnTo>
                    <a:pt x="148807" y="30014"/>
                  </a:lnTo>
                  <a:lnTo>
                    <a:pt x="151523" y="29214"/>
                  </a:lnTo>
                  <a:lnTo>
                    <a:pt x="155943" y="28701"/>
                  </a:lnTo>
                  <a:lnTo>
                    <a:pt x="162519" y="33509"/>
                  </a:lnTo>
                  <a:lnTo>
                    <a:pt x="169152" y="35857"/>
                  </a:lnTo>
                  <a:lnTo>
                    <a:pt x="184037" y="47052"/>
                  </a:lnTo>
                  <a:lnTo>
                    <a:pt x="198407" y="51539"/>
                  </a:lnTo>
                  <a:lnTo>
                    <a:pt x="201284" y="53409"/>
                  </a:lnTo>
                  <a:lnTo>
                    <a:pt x="212917" y="56041"/>
                  </a:lnTo>
                  <a:lnTo>
                    <a:pt x="248540" y="57121"/>
                  </a:lnTo>
                  <a:lnTo>
                    <a:pt x="258316" y="57141"/>
                  </a:lnTo>
                  <a:lnTo>
                    <a:pt x="263694" y="55029"/>
                  </a:lnTo>
                  <a:lnTo>
                    <a:pt x="278431" y="44793"/>
                  </a:lnTo>
                  <a:lnTo>
                    <a:pt x="280826" y="44149"/>
                  </a:lnTo>
                  <a:lnTo>
                    <a:pt x="282424" y="42926"/>
                  </a:lnTo>
                  <a:lnTo>
                    <a:pt x="284198" y="39451"/>
                  </a:lnTo>
                  <a:lnTo>
                    <a:pt x="285494" y="26103"/>
                  </a:lnTo>
                  <a:lnTo>
                    <a:pt x="283446" y="21391"/>
                  </a:lnTo>
                  <a:lnTo>
                    <a:pt x="281789" y="19023"/>
                  </a:lnTo>
                  <a:lnTo>
                    <a:pt x="277831" y="16392"/>
                  </a:lnTo>
                  <a:lnTo>
                    <a:pt x="268822" y="14703"/>
                  </a:lnTo>
                  <a:lnTo>
                    <a:pt x="261768" y="14410"/>
                  </a:lnTo>
                  <a:lnTo>
                    <a:pt x="250858" y="18116"/>
                  </a:lnTo>
                  <a:lnTo>
                    <a:pt x="236052" y="28765"/>
                  </a:lnTo>
                  <a:lnTo>
                    <a:pt x="223763" y="41300"/>
                  </a:lnTo>
                  <a:lnTo>
                    <a:pt x="217373" y="52541"/>
                  </a:lnTo>
                  <a:lnTo>
                    <a:pt x="215126" y="62046"/>
                  </a:lnTo>
                  <a:lnTo>
                    <a:pt x="214601" y="70174"/>
                  </a:lnTo>
                  <a:lnTo>
                    <a:pt x="216484" y="76961"/>
                  </a:lnTo>
                  <a:lnTo>
                    <a:pt x="230984" y="101306"/>
                  </a:lnTo>
                  <a:lnTo>
                    <a:pt x="237788" y="104556"/>
                  </a:lnTo>
                  <a:lnTo>
                    <a:pt x="245310" y="106794"/>
                  </a:lnTo>
                  <a:lnTo>
                    <a:pt x="254802" y="111723"/>
                  </a:lnTo>
                  <a:lnTo>
                    <a:pt x="271331" y="114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5" name="SMARTInkShape-Group100"/>
          <p:cNvGrpSpPr/>
          <p:nvPr/>
        </p:nvGrpSpPr>
        <p:grpSpPr>
          <a:xfrm>
            <a:off x="3558592" y="1401022"/>
            <a:ext cx="569982" cy="470460"/>
            <a:chOff x="3558592" y="1401022"/>
            <a:chExt cx="569982" cy="470460"/>
          </a:xfrm>
        </p:grpSpPr>
        <p:sp>
          <p:nvSpPr>
            <p:cNvPr id="841" name="SMARTInkShape-733"/>
            <p:cNvSpPr/>
            <p:nvPr/>
          </p:nvSpPr>
          <p:spPr>
            <a:xfrm>
              <a:off x="4064794" y="1458318"/>
              <a:ext cx="63780" cy="134739"/>
            </a:xfrm>
            <a:custGeom>
              <a:avLst/>
              <a:gdLst/>
              <a:ahLst/>
              <a:cxnLst/>
              <a:rect l="0" t="0" r="0" b="0"/>
              <a:pathLst>
                <a:path w="63780" h="134739">
                  <a:moveTo>
                    <a:pt x="0" y="6151"/>
                  </a:moveTo>
                  <a:lnTo>
                    <a:pt x="0" y="0"/>
                  </a:lnTo>
                  <a:lnTo>
                    <a:pt x="794" y="30140"/>
                  </a:lnTo>
                  <a:lnTo>
                    <a:pt x="6151" y="43960"/>
                  </a:lnTo>
                  <a:lnTo>
                    <a:pt x="10936" y="48884"/>
                  </a:lnTo>
                  <a:lnTo>
                    <a:pt x="44451" y="70441"/>
                  </a:lnTo>
                  <a:lnTo>
                    <a:pt x="55504" y="75471"/>
                  </a:lnTo>
                  <a:lnTo>
                    <a:pt x="58434" y="76176"/>
                  </a:lnTo>
                  <a:lnTo>
                    <a:pt x="60387" y="77441"/>
                  </a:lnTo>
                  <a:lnTo>
                    <a:pt x="61689" y="79078"/>
                  </a:lnTo>
                  <a:lnTo>
                    <a:pt x="63136" y="83013"/>
                  </a:lnTo>
                  <a:lnTo>
                    <a:pt x="63779" y="87407"/>
                  </a:lnTo>
                  <a:lnTo>
                    <a:pt x="61948" y="92007"/>
                  </a:lnTo>
                  <a:lnTo>
                    <a:pt x="44918" y="120013"/>
                  </a:lnTo>
                  <a:lnTo>
                    <a:pt x="42982" y="125019"/>
                  </a:lnTo>
                  <a:lnTo>
                    <a:pt x="35719" y="1347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SMARTInkShape-734"/>
            <p:cNvSpPr/>
            <p:nvPr/>
          </p:nvSpPr>
          <p:spPr>
            <a:xfrm>
              <a:off x="3943654" y="1535906"/>
              <a:ext cx="76839" cy="92354"/>
            </a:xfrm>
            <a:custGeom>
              <a:avLst/>
              <a:gdLst/>
              <a:ahLst/>
              <a:cxnLst/>
              <a:rect l="0" t="0" r="0" b="0"/>
              <a:pathLst>
                <a:path w="76839" h="92354">
                  <a:moveTo>
                    <a:pt x="21127" y="7144"/>
                  </a:moveTo>
                  <a:lnTo>
                    <a:pt x="11184" y="7144"/>
                  </a:lnTo>
                  <a:lnTo>
                    <a:pt x="9736" y="7938"/>
                  </a:lnTo>
                  <a:lnTo>
                    <a:pt x="8771" y="9261"/>
                  </a:lnTo>
                  <a:lnTo>
                    <a:pt x="7698" y="12847"/>
                  </a:lnTo>
                  <a:lnTo>
                    <a:pt x="6300" y="20123"/>
                  </a:lnTo>
                  <a:lnTo>
                    <a:pt x="1236" y="36401"/>
                  </a:lnTo>
                  <a:lnTo>
                    <a:pt x="0" y="54904"/>
                  </a:lnTo>
                  <a:lnTo>
                    <a:pt x="1948" y="62237"/>
                  </a:lnTo>
                  <a:lnTo>
                    <a:pt x="16497" y="86993"/>
                  </a:lnTo>
                  <a:lnTo>
                    <a:pt x="23302" y="90258"/>
                  </a:lnTo>
                  <a:lnTo>
                    <a:pt x="36814" y="92353"/>
                  </a:lnTo>
                  <a:lnTo>
                    <a:pt x="48441" y="88924"/>
                  </a:lnTo>
                  <a:lnTo>
                    <a:pt x="55227" y="82913"/>
                  </a:lnTo>
                  <a:lnTo>
                    <a:pt x="73420" y="58374"/>
                  </a:lnTo>
                  <a:lnTo>
                    <a:pt x="76838" y="44901"/>
                  </a:lnTo>
                  <a:lnTo>
                    <a:pt x="75521" y="37683"/>
                  </a:lnTo>
                  <a:lnTo>
                    <a:pt x="72433" y="29157"/>
                  </a:lnTo>
                  <a:lnTo>
                    <a:pt x="72000" y="26582"/>
                  </a:lnTo>
                  <a:lnTo>
                    <a:pt x="67285" y="21604"/>
                  </a:lnTo>
                  <a:lnTo>
                    <a:pt x="60692" y="17539"/>
                  </a:lnTo>
                  <a:lnTo>
                    <a:pt x="49991" y="12813"/>
                  </a:lnTo>
                  <a:lnTo>
                    <a:pt x="45068" y="9664"/>
                  </a:lnTo>
                  <a:lnTo>
                    <a:pt x="2112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SMARTInkShape-735"/>
            <p:cNvSpPr/>
            <p:nvPr/>
          </p:nvSpPr>
          <p:spPr>
            <a:xfrm>
              <a:off x="3650543" y="1401022"/>
              <a:ext cx="271377" cy="291875"/>
            </a:xfrm>
            <a:custGeom>
              <a:avLst/>
              <a:gdLst/>
              <a:ahLst/>
              <a:cxnLst/>
              <a:rect l="0" t="0" r="0" b="0"/>
              <a:pathLst>
                <a:path w="271377" h="291875">
                  <a:moveTo>
                    <a:pt x="7057" y="242041"/>
                  </a:moveTo>
                  <a:lnTo>
                    <a:pt x="207" y="242041"/>
                  </a:lnTo>
                  <a:lnTo>
                    <a:pt x="0" y="238248"/>
                  </a:lnTo>
                  <a:lnTo>
                    <a:pt x="4185" y="234270"/>
                  </a:lnTo>
                  <a:lnTo>
                    <a:pt x="37293" y="208248"/>
                  </a:lnTo>
                  <a:lnTo>
                    <a:pt x="71032" y="183066"/>
                  </a:lnTo>
                  <a:lnTo>
                    <a:pt x="102830" y="158244"/>
                  </a:lnTo>
                  <a:lnTo>
                    <a:pt x="132713" y="135456"/>
                  </a:lnTo>
                  <a:lnTo>
                    <a:pt x="160881" y="113622"/>
                  </a:lnTo>
                  <a:lnTo>
                    <a:pt x="190018" y="84912"/>
                  </a:lnTo>
                  <a:lnTo>
                    <a:pt x="199498" y="70605"/>
                  </a:lnTo>
                  <a:lnTo>
                    <a:pt x="205584" y="44135"/>
                  </a:lnTo>
                  <a:lnTo>
                    <a:pt x="206786" y="23384"/>
                  </a:lnTo>
                  <a:lnTo>
                    <a:pt x="200905" y="2012"/>
                  </a:lnTo>
                  <a:lnTo>
                    <a:pt x="199789" y="1059"/>
                  </a:lnTo>
                  <a:lnTo>
                    <a:pt x="196433" y="0"/>
                  </a:lnTo>
                  <a:lnTo>
                    <a:pt x="194426" y="511"/>
                  </a:lnTo>
                  <a:lnTo>
                    <a:pt x="190080" y="3196"/>
                  </a:lnTo>
                  <a:lnTo>
                    <a:pt x="183171" y="12963"/>
                  </a:lnTo>
                  <a:lnTo>
                    <a:pt x="174519" y="36189"/>
                  </a:lnTo>
                  <a:lnTo>
                    <a:pt x="169870" y="65824"/>
                  </a:lnTo>
                  <a:lnTo>
                    <a:pt x="165894" y="92726"/>
                  </a:lnTo>
                  <a:lnTo>
                    <a:pt x="166832" y="120805"/>
                  </a:lnTo>
                  <a:lnTo>
                    <a:pt x="170021" y="149234"/>
                  </a:lnTo>
                  <a:lnTo>
                    <a:pt x="171098" y="183492"/>
                  </a:lnTo>
                  <a:lnTo>
                    <a:pt x="177014" y="218099"/>
                  </a:lnTo>
                  <a:lnTo>
                    <a:pt x="183709" y="248688"/>
                  </a:lnTo>
                  <a:lnTo>
                    <a:pt x="187192" y="268352"/>
                  </a:lnTo>
                  <a:lnTo>
                    <a:pt x="192851" y="287633"/>
                  </a:lnTo>
                  <a:lnTo>
                    <a:pt x="194419" y="289104"/>
                  </a:lnTo>
                  <a:lnTo>
                    <a:pt x="199615" y="291874"/>
                  </a:lnTo>
                  <a:lnTo>
                    <a:pt x="199930" y="261514"/>
                  </a:lnTo>
                  <a:lnTo>
                    <a:pt x="200730" y="235304"/>
                  </a:lnTo>
                  <a:lnTo>
                    <a:pt x="209881" y="205278"/>
                  </a:lnTo>
                  <a:lnTo>
                    <a:pt x="221425" y="180353"/>
                  </a:lnTo>
                  <a:lnTo>
                    <a:pt x="234249" y="165023"/>
                  </a:lnTo>
                  <a:lnTo>
                    <a:pt x="237148" y="164154"/>
                  </a:lnTo>
                  <a:lnTo>
                    <a:pt x="239032" y="163923"/>
                  </a:lnTo>
                  <a:lnTo>
                    <a:pt x="240289" y="164562"/>
                  </a:lnTo>
                  <a:lnTo>
                    <a:pt x="241126" y="165782"/>
                  </a:lnTo>
                  <a:lnTo>
                    <a:pt x="253413" y="197954"/>
                  </a:lnTo>
                  <a:lnTo>
                    <a:pt x="262917" y="221681"/>
                  </a:lnTo>
                  <a:lnTo>
                    <a:pt x="264766" y="237166"/>
                  </a:lnTo>
                  <a:lnTo>
                    <a:pt x="271376" y="2563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SMARTInkShape-736"/>
            <p:cNvSpPr/>
            <p:nvPr/>
          </p:nvSpPr>
          <p:spPr>
            <a:xfrm>
              <a:off x="3558592" y="1479196"/>
              <a:ext cx="249028" cy="392286"/>
            </a:xfrm>
            <a:custGeom>
              <a:avLst/>
              <a:gdLst/>
              <a:ahLst/>
              <a:cxnLst/>
              <a:rect l="0" t="0" r="0" b="0"/>
              <a:pathLst>
                <a:path w="249028" h="392286">
                  <a:moveTo>
                    <a:pt x="27571" y="335317"/>
                  </a:moveTo>
                  <a:lnTo>
                    <a:pt x="27571" y="342373"/>
                  </a:lnTo>
                  <a:lnTo>
                    <a:pt x="27571" y="338642"/>
                  </a:lnTo>
                  <a:lnTo>
                    <a:pt x="28364" y="337533"/>
                  </a:lnTo>
                  <a:lnTo>
                    <a:pt x="39755" y="329808"/>
                  </a:lnTo>
                  <a:lnTo>
                    <a:pt x="44363" y="325460"/>
                  </a:lnTo>
                  <a:lnTo>
                    <a:pt x="62330" y="295381"/>
                  </a:lnTo>
                  <a:lnTo>
                    <a:pt x="79665" y="260158"/>
                  </a:lnTo>
                  <a:lnTo>
                    <a:pt x="94220" y="224482"/>
                  </a:lnTo>
                  <a:lnTo>
                    <a:pt x="98588" y="192560"/>
                  </a:lnTo>
                  <a:lnTo>
                    <a:pt x="98884" y="179865"/>
                  </a:lnTo>
                  <a:lnTo>
                    <a:pt x="96836" y="172829"/>
                  </a:lnTo>
                  <a:lnTo>
                    <a:pt x="91725" y="164253"/>
                  </a:lnTo>
                  <a:lnTo>
                    <a:pt x="88363" y="160599"/>
                  </a:lnTo>
                  <a:lnTo>
                    <a:pt x="85561" y="160100"/>
                  </a:lnTo>
                  <a:lnTo>
                    <a:pt x="74034" y="163192"/>
                  </a:lnTo>
                  <a:lnTo>
                    <a:pt x="65154" y="167006"/>
                  </a:lnTo>
                  <a:lnTo>
                    <a:pt x="58033" y="173464"/>
                  </a:lnTo>
                  <a:lnTo>
                    <a:pt x="36370" y="207572"/>
                  </a:lnTo>
                  <a:lnTo>
                    <a:pt x="18116" y="242559"/>
                  </a:lnTo>
                  <a:lnTo>
                    <a:pt x="4081" y="278181"/>
                  </a:lnTo>
                  <a:lnTo>
                    <a:pt x="0" y="307538"/>
                  </a:lnTo>
                  <a:lnTo>
                    <a:pt x="1310" y="343088"/>
                  </a:lnTo>
                  <a:lnTo>
                    <a:pt x="8978" y="373099"/>
                  </a:lnTo>
                  <a:lnTo>
                    <a:pt x="15800" y="385493"/>
                  </a:lnTo>
                  <a:lnTo>
                    <a:pt x="18930" y="387818"/>
                  </a:lnTo>
                  <a:lnTo>
                    <a:pt x="30125" y="391089"/>
                  </a:lnTo>
                  <a:lnTo>
                    <a:pt x="43949" y="392285"/>
                  </a:lnTo>
                  <a:lnTo>
                    <a:pt x="50989" y="388153"/>
                  </a:lnTo>
                  <a:lnTo>
                    <a:pt x="72282" y="368086"/>
                  </a:lnTo>
                  <a:lnTo>
                    <a:pt x="94931" y="333532"/>
                  </a:lnTo>
                  <a:lnTo>
                    <a:pt x="111314" y="298775"/>
                  </a:lnTo>
                  <a:lnTo>
                    <a:pt x="121969" y="270779"/>
                  </a:lnTo>
                  <a:lnTo>
                    <a:pt x="133063" y="240259"/>
                  </a:lnTo>
                  <a:lnTo>
                    <a:pt x="141378" y="208197"/>
                  </a:lnTo>
                  <a:lnTo>
                    <a:pt x="146752" y="176472"/>
                  </a:lnTo>
                  <a:lnTo>
                    <a:pt x="150461" y="144054"/>
                  </a:lnTo>
                  <a:lnTo>
                    <a:pt x="154470" y="114340"/>
                  </a:lnTo>
                  <a:lnTo>
                    <a:pt x="155824" y="79647"/>
                  </a:lnTo>
                  <a:lnTo>
                    <a:pt x="155298" y="49864"/>
                  </a:lnTo>
                  <a:lnTo>
                    <a:pt x="148877" y="18137"/>
                  </a:lnTo>
                  <a:lnTo>
                    <a:pt x="141373" y="7081"/>
                  </a:lnTo>
                  <a:lnTo>
                    <a:pt x="135116" y="0"/>
                  </a:lnTo>
                  <a:lnTo>
                    <a:pt x="134742" y="30641"/>
                  </a:lnTo>
                  <a:lnTo>
                    <a:pt x="134729" y="64978"/>
                  </a:lnTo>
                  <a:lnTo>
                    <a:pt x="134727" y="98148"/>
                  </a:lnTo>
                  <a:lnTo>
                    <a:pt x="134727" y="124815"/>
                  </a:lnTo>
                  <a:lnTo>
                    <a:pt x="136843" y="153619"/>
                  </a:lnTo>
                  <a:lnTo>
                    <a:pt x="144670" y="188477"/>
                  </a:lnTo>
                  <a:lnTo>
                    <a:pt x="151520" y="216490"/>
                  </a:lnTo>
                  <a:lnTo>
                    <a:pt x="171089" y="250485"/>
                  </a:lnTo>
                  <a:lnTo>
                    <a:pt x="189623" y="274551"/>
                  </a:lnTo>
                  <a:lnTo>
                    <a:pt x="203821" y="285914"/>
                  </a:lnTo>
                  <a:lnTo>
                    <a:pt x="213325" y="289548"/>
                  </a:lnTo>
                  <a:lnTo>
                    <a:pt x="249027" y="29245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1" name="SMARTInkShape-Group101"/>
          <p:cNvGrpSpPr/>
          <p:nvPr/>
        </p:nvGrpSpPr>
        <p:grpSpPr>
          <a:xfrm>
            <a:off x="6679406" y="621506"/>
            <a:ext cx="1071374" cy="1047021"/>
            <a:chOff x="6679406" y="621506"/>
            <a:chExt cx="1071374" cy="1047021"/>
          </a:xfrm>
        </p:grpSpPr>
        <p:sp>
          <p:nvSpPr>
            <p:cNvPr id="846" name="SMARTInkShape-737"/>
            <p:cNvSpPr/>
            <p:nvPr/>
          </p:nvSpPr>
          <p:spPr>
            <a:xfrm>
              <a:off x="7159118" y="750590"/>
              <a:ext cx="210180" cy="178099"/>
            </a:xfrm>
            <a:custGeom>
              <a:avLst/>
              <a:gdLst/>
              <a:ahLst/>
              <a:cxnLst/>
              <a:rect l="0" t="0" r="0" b="0"/>
              <a:pathLst>
                <a:path w="210180" h="178099">
                  <a:moveTo>
                    <a:pt x="13207" y="70941"/>
                  </a:moveTo>
                  <a:lnTo>
                    <a:pt x="9414" y="70941"/>
                  </a:lnTo>
                  <a:lnTo>
                    <a:pt x="8297" y="70148"/>
                  </a:lnTo>
                  <a:lnTo>
                    <a:pt x="7552" y="68825"/>
                  </a:lnTo>
                  <a:lnTo>
                    <a:pt x="7056" y="67149"/>
                  </a:lnTo>
                  <a:lnTo>
                    <a:pt x="540" y="56468"/>
                  </a:lnTo>
                  <a:lnTo>
                    <a:pt x="0" y="54149"/>
                  </a:lnTo>
                  <a:lnTo>
                    <a:pt x="433" y="51809"/>
                  </a:lnTo>
                  <a:lnTo>
                    <a:pt x="3032" y="47092"/>
                  </a:lnTo>
                  <a:lnTo>
                    <a:pt x="21891" y="32838"/>
                  </a:lnTo>
                  <a:lnTo>
                    <a:pt x="53039" y="18553"/>
                  </a:lnTo>
                  <a:lnTo>
                    <a:pt x="83223" y="9822"/>
                  </a:lnTo>
                  <a:lnTo>
                    <a:pt x="112939" y="5158"/>
                  </a:lnTo>
                  <a:lnTo>
                    <a:pt x="148286" y="0"/>
                  </a:lnTo>
                  <a:lnTo>
                    <a:pt x="158173" y="518"/>
                  </a:lnTo>
                  <a:lnTo>
                    <a:pt x="181310" y="6799"/>
                  </a:lnTo>
                  <a:lnTo>
                    <a:pt x="186609" y="10154"/>
                  </a:lnTo>
                  <a:lnTo>
                    <a:pt x="196478" y="24479"/>
                  </a:lnTo>
                  <a:lnTo>
                    <a:pt x="203955" y="40479"/>
                  </a:lnTo>
                  <a:lnTo>
                    <a:pt x="205964" y="75019"/>
                  </a:lnTo>
                  <a:lnTo>
                    <a:pt x="210179" y="94618"/>
                  </a:lnTo>
                  <a:lnTo>
                    <a:pt x="206398" y="128083"/>
                  </a:lnTo>
                  <a:lnTo>
                    <a:pt x="205336" y="151109"/>
                  </a:lnTo>
                  <a:lnTo>
                    <a:pt x="199943" y="165773"/>
                  </a:lnTo>
                  <a:lnTo>
                    <a:pt x="198945" y="1780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SMARTInkShape-738"/>
            <p:cNvSpPr/>
            <p:nvPr/>
          </p:nvSpPr>
          <p:spPr>
            <a:xfrm>
              <a:off x="7261275" y="621506"/>
              <a:ext cx="46661" cy="300039"/>
            </a:xfrm>
            <a:custGeom>
              <a:avLst/>
              <a:gdLst/>
              <a:ahLst/>
              <a:cxnLst/>
              <a:rect l="0" t="0" r="0" b="0"/>
              <a:pathLst>
                <a:path w="46661" h="300039">
                  <a:moveTo>
                    <a:pt x="11063" y="0"/>
                  </a:moveTo>
                  <a:lnTo>
                    <a:pt x="10269" y="25630"/>
                  </a:lnTo>
                  <a:lnTo>
                    <a:pt x="4912" y="57703"/>
                  </a:lnTo>
                  <a:lnTo>
                    <a:pt x="0" y="90744"/>
                  </a:lnTo>
                  <a:lnTo>
                    <a:pt x="2910" y="121024"/>
                  </a:lnTo>
                  <a:lnTo>
                    <a:pt x="3720" y="153728"/>
                  </a:lnTo>
                  <a:lnTo>
                    <a:pt x="9582" y="185059"/>
                  </a:lnTo>
                  <a:lnTo>
                    <a:pt x="18385" y="214179"/>
                  </a:lnTo>
                  <a:lnTo>
                    <a:pt x="25226" y="249220"/>
                  </a:lnTo>
                  <a:lnTo>
                    <a:pt x="30781" y="264961"/>
                  </a:lnTo>
                  <a:lnTo>
                    <a:pt x="44704" y="291163"/>
                  </a:lnTo>
                  <a:lnTo>
                    <a:pt x="46660" y="299518"/>
                  </a:lnTo>
                  <a:lnTo>
                    <a:pt x="39638" y="3000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SMARTInkShape-739"/>
            <p:cNvSpPr/>
            <p:nvPr/>
          </p:nvSpPr>
          <p:spPr>
            <a:xfrm>
              <a:off x="7029584" y="778669"/>
              <a:ext cx="149886" cy="148883"/>
            </a:xfrm>
            <a:custGeom>
              <a:avLst/>
              <a:gdLst/>
              <a:ahLst/>
              <a:cxnLst/>
              <a:rect l="0" t="0" r="0" b="0"/>
              <a:pathLst>
                <a:path w="149886" h="148883">
                  <a:moveTo>
                    <a:pt x="85591" y="0"/>
                  </a:moveTo>
                  <a:lnTo>
                    <a:pt x="51799" y="33792"/>
                  </a:lnTo>
                  <a:lnTo>
                    <a:pt x="19683" y="66701"/>
                  </a:lnTo>
                  <a:lnTo>
                    <a:pt x="3318" y="94458"/>
                  </a:lnTo>
                  <a:lnTo>
                    <a:pt x="888" y="104628"/>
                  </a:lnTo>
                  <a:lnTo>
                    <a:pt x="0" y="122708"/>
                  </a:lnTo>
                  <a:lnTo>
                    <a:pt x="6276" y="130208"/>
                  </a:lnTo>
                  <a:lnTo>
                    <a:pt x="25914" y="144165"/>
                  </a:lnTo>
                  <a:lnTo>
                    <a:pt x="44097" y="148284"/>
                  </a:lnTo>
                  <a:lnTo>
                    <a:pt x="71574" y="148882"/>
                  </a:lnTo>
                  <a:lnTo>
                    <a:pt x="102048" y="142180"/>
                  </a:lnTo>
                  <a:lnTo>
                    <a:pt x="135589" y="130877"/>
                  </a:lnTo>
                  <a:lnTo>
                    <a:pt x="149885" y="1214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" name="SMARTInkShape-740"/>
            <p:cNvSpPr/>
            <p:nvPr/>
          </p:nvSpPr>
          <p:spPr>
            <a:xfrm>
              <a:off x="6972300" y="764381"/>
              <a:ext cx="7145" cy="21433"/>
            </a:xfrm>
            <a:custGeom>
              <a:avLst/>
              <a:gdLst/>
              <a:ahLst/>
              <a:cxnLst/>
              <a:rect l="0" t="0" r="0" b="0"/>
              <a:pathLst>
                <a:path w="7145" h="21433">
                  <a:moveTo>
                    <a:pt x="7144" y="21432"/>
                  </a:moveTo>
                  <a:lnTo>
                    <a:pt x="7144" y="15281"/>
                  </a:lnTo>
                  <a:lnTo>
                    <a:pt x="2234" y="878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SMARTInkShape-741"/>
            <p:cNvSpPr/>
            <p:nvPr/>
          </p:nvSpPr>
          <p:spPr>
            <a:xfrm>
              <a:off x="6958013" y="921544"/>
              <a:ext cx="28576" cy="100013"/>
            </a:xfrm>
            <a:custGeom>
              <a:avLst/>
              <a:gdLst/>
              <a:ahLst/>
              <a:cxnLst/>
              <a:rect l="0" t="0" r="0" b="0"/>
              <a:pathLst>
                <a:path w="28576" h="100013">
                  <a:moveTo>
                    <a:pt x="0" y="0"/>
                  </a:moveTo>
                  <a:lnTo>
                    <a:pt x="0" y="3792"/>
                  </a:lnTo>
                  <a:lnTo>
                    <a:pt x="6481" y="31317"/>
                  </a:lnTo>
                  <a:lnTo>
                    <a:pt x="7741" y="44557"/>
                  </a:lnTo>
                  <a:lnTo>
                    <a:pt x="12758" y="58660"/>
                  </a:lnTo>
                  <a:lnTo>
                    <a:pt x="14879" y="80367"/>
                  </a:lnTo>
                  <a:lnTo>
                    <a:pt x="17991" y="86783"/>
                  </a:lnTo>
                  <a:lnTo>
                    <a:pt x="19931" y="88812"/>
                  </a:lnTo>
                  <a:lnTo>
                    <a:pt x="25661" y="92460"/>
                  </a:lnTo>
                  <a:lnTo>
                    <a:pt x="28575" y="1000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1" name="SMARTInkShape-742"/>
            <p:cNvSpPr/>
            <p:nvPr/>
          </p:nvSpPr>
          <p:spPr>
            <a:xfrm>
              <a:off x="6679406" y="700273"/>
              <a:ext cx="271338" cy="362992"/>
            </a:xfrm>
            <a:custGeom>
              <a:avLst/>
              <a:gdLst/>
              <a:ahLst/>
              <a:cxnLst/>
              <a:rect l="0" t="0" r="0" b="0"/>
              <a:pathLst>
                <a:path w="271338" h="362992">
                  <a:moveTo>
                    <a:pt x="0" y="49821"/>
                  </a:moveTo>
                  <a:lnTo>
                    <a:pt x="0" y="39878"/>
                  </a:lnTo>
                  <a:lnTo>
                    <a:pt x="2117" y="35347"/>
                  </a:lnTo>
                  <a:lnTo>
                    <a:pt x="9943" y="25972"/>
                  </a:lnTo>
                  <a:lnTo>
                    <a:pt x="33792" y="11718"/>
                  </a:lnTo>
                  <a:lnTo>
                    <a:pt x="58180" y="2989"/>
                  </a:lnTo>
                  <a:lnTo>
                    <a:pt x="88045" y="441"/>
                  </a:lnTo>
                  <a:lnTo>
                    <a:pt x="114988" y="0"/>
                  </a:lnTo>
                  <a:lnTo>
                    <a:pt x="148743" y="3644"/>
                  </a:lnTo>
                  <a:lnTo>
                    <a:pt x="178342" y="17710"/>
                  </a:lnTo>
                  <a:lnTo>
                    <a:pt x="199157" y="31928"/>
                  </a:lnTo>
                  <a:lnTo>
                    <a:pt x="234812" y="66653"/>
                  </a:lnTo>
                  <a:lnTo>
                    <a:pt x="251662" y="100162"/>
                  </a:lnTo>
                  <a:lnTo>
                    <a:pt x="261790" y="133378"/>
                  </a:lnTo>
                  <a:lnTo>
                    <a:pt x="269317" y="165809"/>
                  </a:lnTo>
                  <a:lnTo>
                    <a:pt x="270827" y="193196"/>
                  </a:lnTo>
                  <a:lnTo>
                    <a:pt x="271337" y="227102"/>
                  </a:lnTo>
                  <a:lnTo>
                    <a:pt x="267174" y="242119"/>
                  </a:lnTo>
                  <a:lnTo>
                    <a:pt x="255358" y="271162"/>
                  </a:lnTo>
                  <a:lnTo>
                    <a:pt x="229537" y="304864"/>
                  </a:lnTo>
                  <a:lnTo>
                    <a:pt x="199208" y="330528"/>
                  </a:lnTo>
                  <a:lnTo>
                    <a:pt x="164199" y="350791"/>
                  </a:lnTo>
                  <a:lnTo>
                    <a:pt x="128574" y="358301"/>
                  </a:lnTo>
                  <a:lnTo>
                    <a:pt x="100010" y="362991"/>
                  </a:lnTo>
                  <a:lnTo>
                    <a:pt x="82374" y="360011"/>
                  </a:lnTo>
                  <a:lnTo>
                    <a:pt x="50007" y="3498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2" name="SMARTInkShape-743"/>
            <p:cNvSpPr/>
            <p:nvPr/>
          </p:nvSpPr>
          <p:spPr>
            <a:xfrm>
              <a:off x="6808312" y="728663"/>
              <a:ext cx="12977" cy="250032"/>
            </a:xfrm>
            <a:custGeom>
              <a:avLst/>
              <a:gdLst/>
              <a:ahLst/>
              <a:cxnLst/>
              <a:rect l="0" t="0" r="0" b="0"/>
              <a:pathLst>
                <a:path w="12977" h="250032">
                  <a:moveTo>
                    <a:pt x="6826" y="0"/>
                  </a:moveTo>
                  <a:lnTo>
                    <a:pt x="6826" y="34287"/>
                  </a:lnTo>
                  <a:lnTo>
                    <a:pt x="7619" y="50905"/>
                  </a:lnTo>
                  <a:lnTo>
                    <a:pt x="12976" y="79797"/>
                  </a:lnTo>
                  <a:lnTo>
                    <a:pt x="8184" y="112343"/>
                  </a:lnTo>
                  <a:lnTo>
                    <a:pt x="2095" y="143558"/>
                  </a:lnTo>
                  <a:lnTo>
                    <a:pt x="0" y="174891"/>
                  </a:lnTo>
                  <a:lnTo>
                    <a:pt x="538" y="199910"/>
                  </a:lnTo>
                  <a:lnTo>
                    <a:pt x="6388" y="233481"/>
                  </a:lnTo>
                  <a:lnTo>
                    <a:pt x="6826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" name="SMARTInkShape-744"/>
            <p:cNvSpPr/>
            <p:nvPr/>
          </p:nvSpPr>
          <p:spPr>
            <a:xfrm>
              <a:off x="7065169" y="1028700"/>
              <a:ext cx="28576" cy="221457"/>
            </a:xfrm>
            <a:custGeom>
              <a:avLst/>
              <a:gdLst/>
              <a:ahLst/>
              <a:cxnLst/>
              <a:rect l="0" t="0" r="0" b="0"/>
              <a:pathLst>
                <a:path w="28576" h="221457">
                  <a:moveTo>
                    <a:pt x="0" y="0"/>
                  </a:moveTo>
                  <a:lnTo>
                    <a:pt x="0" y="9943"/>
                  </a:lnTo>
                  <a:lnTo>
                    <a:pt x="6702" y="45181"/>
                  </a:lnTo>
                  <a:lnTo>
                    <a:pt x="11995" y="78887"/>
                  </a:lnTo>
                  <a:lnTo>
                    <a:pt x="13986" y="110548"/>
                  </a:lnTo>
                  <a:lnTo>
                    <a:pt x="14248" y="141205"/>
                  </a:lnTo>
                  <a:lnTo>
                    <a:pt x="15063" y="151658"/>
                  </a:lnTo>
                  <a:lnTo>
                    <a:pt x="20988" y="185694"/>
                  </a:lnTo>
                  <a:lnTo>
                    <a:pt x="22028" y="194449"/>
                  </a:lnTo>
                  <a:lnTo>
                    <a:pt x="27555" y="209129"/>
                  </a:lnTo>
                  <a:lnTo>
                    <a:pt x="28575" y="2214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4" name="SMARTInkShape-745"/>
            <p:cNvSpPr/>
            <p:nvPr/>
          </p:nvSpPr>
          <p:spPr>
            <a:xfrm>
              <a:off x="7482534" y="1407319"/>
              <a:ext cx="4117" cy="42863"/>
            </a:xfrm>
            <a:custGeom>
              <a:avLst/>
              <a:gdLst/>
              <a:ahLst/>
              <a:cxnLst/>
              <a:rect l="0" t="0" r="0" b="0"/>
              <a:pathLst>
                <a:path w="4117" h="42863">
                  <a:moveTo>
                    <a:pt x="4116" y="0"/>
                  </a:moveTo>
                  <a:lnTo>
                    <a:pt x="4116" y="3792"/>
                  </a:lnTo>
                  <a:lnTo>
                    <a:pt x="1999" y="7771"/>
                  </a:lnTo>
                  <a:lnTo>
                    <a:pt x="323" y="9943"/>
                  </a:lnTo>
                  <a:lnTo>
                    <a:pt x="0" y="12978"/>
                  </a:lnTo>
                  <a:lnTo>
                    <a:pt x="4116" y="428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" name="SMARTInkShape-746"/>
            <p:cNvSpPr/>
            <p:nvPr/>
          </p:nvSpPr>
          <p:spPr>
            <a:xfrm>
              <a:off x="6900863" y="1078920"/>
              <a:ext cx="135732" cy="199625"/>
            </a:xfrm>
            <a:custGeom>
              <a:avLst/>
              <a:gdLst/>
              <a:ahLst/>
              <a:cxnLst/>
              <a:rect l="0" t="0" r="0" b="0"/>
              <a:pathLst>
                <a:path w="135732" h="199625">
                  <a:moveTo>
                    <a:pt x="135731" y="14074"/>
                  </a:moveTo>
                  <a:lnTo>
                    <a:pt x="131938" y="10281"/>
                  </a:lnTo>
                  <a:lnTo>
                    <a:pt x="127960" y="8420"/>
                  </a:lnTo>
                  <a:lnTo>
                    <a:pt x="125788" y="7923"/>
                  </a:lnTo>
                  <a:lnTo>
                    <a:pt x="115804" y="2217"/>
                  </a:lnTo>
                  <a:lnTo>
                    <a:pt x="85291" y="0"/>
                  </a:lnTo>
                  <a:lnTo>
                    <a:pt x="62562" y="1945"/>
                  </a:lnTo>
                  <a:lnTo>
                    <a:pt x="31167" y="8609"/>
                  </a:lnTo>
                  <a:lnTo>
                    <a:pt x="12894" y="19057"/>
                  </a:lnTo>
                  <a:lnTo>
                    <a:pt x="9699" y="23697"/>
                  </a:lnTo>
                  <a:lnTo>
                    <a:pt x="7900" y="30772"/>
                  </a:lnTo>
                  <a:lnTo>
                    <a:pt x="11160" y="41687"/>
                  </a:lnTo>
                  <a:lnTo>
                    <a:pt x="19373" y="53895"/>
                  </a:lnTo>
                  <a:lnTo>
                    <a:pt x="34790" y="70167"/>
                  </a:lnTo>
                  <a:lnTo>
                    <a:pt x="68190" y="91383"/>
                  </a:lnTo>
                  <a:lnTo>
                    <a:pt x="82232" y="109543"/>
                  </a:lnTo>
                  <a:lnTo>
                    <a:pt x="96739" y="133009"/>
                  </a:lnTo>
                  <a:lnTo>
                    <a:pt x="99581" y="151072"/>
                  </a:lnTo>
                  <a:lnTo>
                    <a:pt x="99884" y="162792"/>
                  </a:lnTo>
                  <a:lnTo>
                    <a:pt x="97838" y="169600"/>
                  </a:lnTo>
                  <a:lnTo>
                    <a:pt x="96182" y="172527"/>
                  </a:lnTo>
                  <a:lnTo>
                    <a:pt x="73602" y="190222"/>
                  </a:lnTo>
                  <a:lnTo>
                    <a:pt x="61142" y="196617"/>
                  </a:lnTo>
                  <a:lnTo>
                    <a:pt x="28530" y="199624"/>
                  </a:lnTo>
                  <a:lnTo>
                    <a:pt x="19823" y="198934"/>
                  </a:lnTo>
                  <a:lnTo>
                    <a:pt x="0" y="1926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" name="SMARTInkShape-747"/>
            <p:cNvSpPr/>
            <p:nvPr/>
          </p:nvSpPr>
          <p:spPr>
            <a:xfrm>
              <a:off x="7529513" y="771659"/>
              <a:ext cx="128490" cy="164173"/>
            </a:xfrm>
            <a:custGeom>
              <a:avLst/>
              <a:gdLst/>
              <a:ahLst/>
              <a:cxnLst/>
              <a:rect l="0" t="0" r="0" b="0"/>
              <a:pathLst>
                <a:path w="128490" h="164173">
                  <a:moveTo>
                    <a:pt x="0" y="49872"/>
                  </a:moveTo>
                  <a:lnTo>
                    <a:pt x="0" y="53665"/>
                  </a:lnTo>
                  <a:lnTo>
                    <a:pt x="793" y="54782"/>
                  </a:lnTo>
                  <a:lnTo>
                    <a:pt x="2116" y="55526"/>
                  </a:lnTo>
                  <a:lnTo>
                    <a:pt x="3792" y="56023"/>
                  </a:lnTo>
                  <a:lnTo>
                    <a:pt x="14473" y="64656"/>
                  </a:lnTo>
                  <a:lnTo>
                    <a:pt x="28538" y="78411"/>
                  </a:lnTo>
                  <a:lnTo>
                    <a:pt x="28575" y="44913"/>
                  </a:lnTo>
                  <a:lnTo>
                    <a:pt x="29368" y="19483"/>
                  </a:lnTo>
                  <a:lnTo>
                    <a:pt x="34278" y="10265"/>
                  </a:lnTo>
                  <a:lnTo>
                    <a:pt x="38517" y="5017"/>
                  </a:lnTo>
                  <a:lnTo>
                    <a:pt x="43048" y="2155"/>
                  </a:lnTo>
                  <a:lnTo>
                    <a:pt x="48501" y="883"/>
                  </a:lnTo>
                  <a:lnTo>
                    <a:pt x="69485" y="0"/>
                  </a:lnTo>
                  <a:lnTo>
                    <a:pt x="76655" y="2042"/>
                  </a:lnTo>
                  <a:lnTo>
                    <a:pt x="101288" y="16662"/>
                  </a:lnTo>
                  <a:lnTo>
                    <a:pt x="116584" y="36984"/>
                  </a:lnTo>
                  <a:lnTo>
                    <a:pt x="119284" y="44409"/>
                  </a:lnTo>
                  <a:lnTo>
                    <a:pt x="127468" y="79957"/>
                  </a:lnTo>
                  <a:lnTo>
                    <a:pt x="128489" y="111499"/>
                  </a:lnTo>
                  <a:lnTo>
                    <a:pt x="122428" y="146485"/>
                  </a:lnTo>
                  <a:lnTo>
                    <a:pt x="119764" y="154459"/>
                  </a:lnTo>
                  <a:lnTo>
                    <a:pt x="114300" y="164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" name="SMARTInkShape-748"/>
            <p:cNvSpPr/>
            <p:nvPr/>
          </p:nvSpPr>
          <p:spPr>
            <a:xfrm>
              <a:off x="7001170" y="1121669"/>
              <a:ext cx="314031" cy="117972"/>
            </a:xfrm>
            <a:custGeom>
              <a:avLst/>
              <a:gdLst/>
              <a:ahLst/>
              <a:cxnLst/>
              <a:rect l="0" t="0" r="0" b="0"/>
              <a:pathLst>
                <a:path w="314031" h="117972">
                  <a:moveTo>
                    <a:pt x="6849" y="71337"/>
                  </a:moveTo>
                  <a:lnTo>
                    <a:pt x="698" y="65187"/>
                  </a:lnTo>
                  <a:lnTo>
                    <a:pt x="0" y="60695"/>
                  </a:lnTo>
                  <a:lnTo>
                    <a:pt x="1489" y="58686"/>
                  </a:lnTo>
                  <a:lnTo>
                    <a:pt x="27148" y="40352"/>
                  </a:lnTo>
                  <a:lnTo>
                    <a:pt x="57646" y="26354"/>
                  </a:lnTo>
                  <a:lnTo>
                    <a:pt x="85587" y="12798"/>
                  </a:lnTo>
                  <a:lnTo>
                    <a:pt x="119053" y="5685"/>
                  </a:lnTo>
                  <a:lnTo>
                    <a:pt x="138982" y="662"/>
                  </a:lnTo>
                  <a:lnTo>
                    <a:pt x="148153" y="0"/>
                  </a:lnTo>
                  <a:lnTo>
                    <a:pt x="153051" y="3722"/>
                  </a:lnTo>
                  <a:lnTo>
                    <a:pt x="153530" y="5623"/>
                  </a:lnTo>
                  <a:lnTo>
                    <a:pt x="153055" y="7684"/>
                  </a:lnTo>
                  <a:lnTo>
                    <a:pt x="151204" y="12091"/>
                  </a:lnTo>
                  <a:lnTo>
                    <a:pt x="147633" y="44442"/>
                  </a:lnTo>
                  <a:lnTo>
                    <a:pt x="137369" y="71485"/>
                  </a:lnTo>
                  <a:lnTo>
                    <a:pt x="135502" y="80134"/>
                  </a:lnTo>
                  <a:lnTo>
                    <a:pt x="130781" y="90260"/>
                  </a:lnTo>
                  <a:lnTo>
                    <a:pt x="128620" y="108323"/>
                  </a:lnTo>
                  <a:lnTo>
                    <a:pt x="129305" y="110282"/>
                  </a:lnTo>
                  <a:lnTo>
                    <a:pt x="130555" y="111588"/>
                  </a:lnTo>
                  <a:lnTo>
                    <a:pt x="132182" y="112458"/>
                  </a:lnTo>
                  <a:lnTo>
                    <a:pt x="133267" y="113833"/>
                  </a:lnTo>
                  <a:lnTo>
                    <a:pt x="134472" y="117476"/>
                  </a:lnTo>
                  <a:lnTo>
                    <a:pt x="135587" y="117971"/>
                  </a:lnTo>
                  <a:lnTo>
                    <a:pt x="137125" y="117508"/>
                  </a:lnTo>
                  <a:lnTo>
                    <a:pt x="149872" y="106719"/>
                  </a:lnTo>
                  <a:lnTo>
                    <a:pt x="161650" y="94312"/>
                  </a:lnTo>
                  <a:lnTo>
                    <a:pt x="173539" y="73294"/>
                  </a:lnTo>
                  <a:lnTo>
                    <a:pt x="177358" y="55379"/>
                  </a:lnTo>
                  <a:lnTo>
                    <a:pt x="178288" y="29922"/>
                  </a:lnTo>
                  <a:lnTo>
                    <a:pt x="178297" y="38545"/>
                  </a:lnTo>
                  <a:lnTo>
                    <a:pt x="180415" y="43004"/>
                  </a:lnTo>
                  <a:lnTo>
                    <a:pt x="183208" y="47632"/>
                  </a:lnTo>
                  <a:lnTo>
                    <a:pt x="190950" y="66731"/>
                  </a:lnTo>
                  <a:lnTo>
                    <a:pt x="216407" y="101974"/>
                  </a:lnTo>
                  <a:lnTo>
                    <a:pt x="225925" y="110962"/>
                  </a:lnTo>
                  <a:lnTo>
                    <a:pt x="235031" y="114073"/>
                  </a:lnTo>
                  <a:lnTo>
                    <a:pt x="235325" y="110370"/>
                  </a:lnTo>
                  <a:lnTo>
                    <a:pt x="237511" y="106412"/>
                  </a:lnTo>
                  <a:lnTo>
                    <a:pt x="239204" y="104246"/>
                  </a:lnTo>
                  <a:lnTo>
                    <a:pt x="241086" y="97605"/>
                  </a:lnTo>
                  <a:lnTo>
                    <a:pt x="244577" y="71135"/>
                  </a:lnTo>
                  <a:lnTo>
                    <a:pt x="255238" y="40505"/>
                  </a:lnTo>
                  <a:lnTo>
                    <a:pt x="259590" y="34351"/>
                  </a:lnTo>
                  <a:lnTo>
                    <a:pt x="264169" y="31086"/>
                  </a:lnTo>
                  <a:lnTo>
                    <a:pt x="271211" y="29249"/>
                  </a:lnTo>
                  <a:lnTo>
                    <a:pt x="280701" y="28628"/>
                  </a:lnTo>
                  <a:lnTo>
                    <a:pt x="282286" y="29370"/>
                  </a:lnTo>
                  <a:lnTo>
                    <a:pt x="283342" y="30659"/>
                  </a:lnTo>
                  <a:lnTo>
                    <a:pt x="284047" y="32312"/>
                  </a:lnTo>
                  <a:lnTo>
                    <a:pt x="296578" y="48608"/>
                  </a:lnTo>
                  <a:lnTo>
                    <a:pt x="305029" y="66551"/>
                  </a:lnTo>
                  <a:lnTo>
                    <a:pt x="311010" y="76181"/>
                  </a:lnTo>
                  <a:lnTo>
                    <a:pt x="313853" y="99429"/>
                  </a:lnTo>
                  <a:lnTo>
                    <a:pt x="314030" y="1070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8" name="SMARTInkShape-749"/>
            <p:cNvSpPr/>
            <p:nvPr/>
          </p:nvSpPr>
          <p:spPr>
            <a:xfrm>
              <a:off x="7386761" y="735806"/>
              <a:ext cx="99845" cy="138873"/>
            </a:xfrm>
            <a:custGeom>
              <a:avLst/>
              <a:gdLst/>
              <a:ahLst/>
              <a:cxnLst/>
              <a:rect l="0" t="0" r="0" b="0"/>
              <a:pathLst>
                <a:path w="99845" h="138873">
                  <a:moveTo>
                    <a:pt x="35595" y="0"/>
                  </a:moveTo>
                  <a:lnTo>
                    <a:pt x="35595" y="3793"/>
                  </a:lnTo>
                  <a:lnTo>
                    <a:pt x="33478" y="7771"/>
                  </a:lnTo>
                  <a:lnTo>
                    <a:pt x="31802" y="9943"/>
                  </a:lnTo>
                  <a:lnTo>
                    <a:pt x="29941" y="16590"/>
                  </a:lnTo>
                  <a:lnTo>
                    <a:pt x="26776" y="29257"/>
                  </a:lnTo>
                  <a:lnTo>
                    <a:pt x="11684" y="61953"/>
                  </a:lnTo>
                  <a:lnTo>
                    <a:pt x="1980" y="97039"/>
                  </a:lnTo>
                  <a:lnTo>
                    <a:pt x="0" y="123233"/>
                  </a:lnTo>
                  <a:lnTo>
                    <a:pt x="2048" y="128325"/>
                  </a:lnTo>
                  <a:lnTo>
                    <a:pt x="9831" y="138061"/>
                  </a:lnTo>
                  <a:lnTo>
                    <a:pt x="12863" y="138872"/>
                  </a:lnTo>
                  <a:lnTo>
                    <a:pt x="33670" y="136302"/>
                  </a:lnTo>
                  <a:lnTo>
                    <a:pt x="42941" y="131752"/>
                  </a:lnTo>
                  <a:lnTo>
                    <a:pt x="69215" y="112461"/>
                  </a:lnTo>
                  <a:lnTo>
                    <a:pt x="75938" y="104752"/>
                  </a:lnTo>
                  <a:lnTo>
                    <a:pt x="91072" y="91218"/>
                  </a:lnTo>
                  <a:lnTo>
                    <a:pt x="95970" y="82610"/>
                  </a:lnTo>
                  <a:lnTo>
                    <a:pt x="99545" y="60408"/>
                  </a:lnTo>
                  <a:lnTo>
                    <a:pt x="99844" y="47741"/>
                  </a:lnTo>
                  <a:lnTo>
                    <a:pt x="97752" y="42914"/>
                  </a:lnTo>
                  <a:lnTo>
                    <a:pt x="94971" y="38123"/>
                  </a:lnTo>
                  <a:lnTo>
                    <a:pt x="92611" y="30963"/>
                  </a:lnTo>
                  <a:lnTo>
                    <a:pt x="89245" y="26197"/>
                  </a:lnTo>
                  <a:lnTo>
                    <a:pt x="85105" y="23549"/>
                  </a:lnTo>
                  <a:lnTo>
                    <a:pt x="75978" y="21850"/>
                  </a:lnTo>
                  <a:lnTo>
                    <a:pt x="65738" y="20720"/>
                  </a:lnTo>
                  <a:lnTo>
                    <a:pt x="49883" y="142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" name="SMARTInkShape-750"/>
            <p:cNvSpPr/>
            <p:nvPr/>
          </p:nvSpPr>
          <p:spPr>
            <a:xfrm>
              <a:off x="7343775" y="1407319"/>
              <a:ext cx="14289" cy="49650"/>
            </a:xfrm>
            <a:custGeom>
              <a:avLst/>
              <a:gdLst/>
              <a:ahLst/>
              <a:cxnLst/>
              <a:rect l="0" t="0" r="0" b="0"/>
              <a:pathLst>
                <a:path w="14289" h="49650">
                  <a:moveTo>
                    <a:pt x="0" y="0"/>
                  </a:moveTo>
                  <a:lnTo>
                    <a:pt x="0" y="16094"/>
                  </a:lnTo>
                  <a:lnTo>
                    <a:pt x="2117" y="21175"/>
                  </a:lnTo>
                  <a:lnTo>
                    <a:pt x="3793" y="23642"/>
                  </a:lnTo>
                  <a:lnTo>
                    <a:pt x="7276" y="37419"/>
                  </a:lnTo>
                  <a:lnTo>
                    <a:pt x="8819" y="39234"/>
                  </a:lnTo>
                  <a:lnTo>
                    <a:pt x="10642" y="40443"/>
                  </a:lnTo>
                  <a:lnTo>
                    <a:pt x="11857" y="42043"/>
                  </a:lnTo>
                  <a:lnTo>
                    <a:pt x="14193" y="49649"/>
                  </a:lnTo>
                  <a:lnTo>
                    <a:pt x="14288" y="428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" name="SMARTInkShape-751"/>
            <p:cNvSpPr/>
            <p:nvPr/>
          </p:nvSpPr>
          <p:spPr>
            <a:xfrm>
              <a:off x="7422356" y="1235869"/>
              <a:ext cx="20771" cy="207170"/>
            </a:xfrm>
            <a:custGeom>
              <a:avLst/>
              <a:gdLst/>
              <a:ahLst/>
              <a:cxnLst/>
              <a:rect l="0" t="0" r="0" b="0"/>
              <a:pathLst>
                <a:path w="20771" h="207170">
                  <a:moveTo>
                    <a:pt x="14288" y="0"/>
                  </a:moveTo>
                  <a:lnTo>
                    <a:pt x="14288" y="3792"/>
                  </a:lnTo>
                  <a:lnTo>
                    <a:pt x="16405" y="7771"/>
                  </a:lnTo>
                  <a:lnTo>
                    <a:pt x="19198" y="12185"/>
                  </a:lnTo>
                  <a:lnTo>
                    <a:pt x="20770" y="19926"/>
                  </a:lnTo>
                  <a:lnTo>
                    <a:pt x="20580" y="45530"/>
                  </a:lnTo>
                  <a:lnTo>
                    <a:pt x="14151" y="79547"/>
                  </a:lnTo>
                  <a:lnTo>
                    <a:pt x="8224" y="110635"/>
                  </a:lnTo>
                  <a:lnTo>
                    <a:pt x="1632" y="141216"/>
                  </a:lnTo>
                  <a:lnTo>
                    <a:pt x="216" y="171378"/>
                  </a:lnTo>
                  <a:lnTo>
                    <a:pt x="0" y="2071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" name="SMARTInkShape-752"/>
            <p:cNvSpPr/>
            <p:nvPr/>
          </p:nvSpPr>
          <p:spPr>
            <a:xfrm>
              <a:off x="7172325" y="1500188"/>
              <a:ext cx="7145" cy="35719"/>
            </a:xfrm>
            <a:custGeom>
              <a:avLst/>
              <a:gdLst/>
              <a:ahLst/>
              <a:cxnLst/>
              <a:rect l="0" t="0" r="0" b="0"/>
              <a:pathLst>
                <a:path w="7145" h="35719">
                  <a:moveTo>
                    <a:pt x="0" y="0"/>
                  </a:moveTo>
                  <a:lnTo>
                    <a:pt x="0" y="23849"/>
                  </a:lnTo>
                  <a:lnTo>
                    <a:pt x="2117" y="28591"/>
                  </a:lnTo>
                  <a:lnTo>
                    <a:pt x="7144" y="357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2" name="SMARTInkShape-753"/>
            <p:cNvSpPr/>
            <p:nvPr/>
          </p:nvSpPr>
          <p:spPr>
            <a:xfrm>
              <a:off x="7150894" y="1185863"/>
              <a:ext cx="42863" cy="235744"/>
            </a:xfrm>
            <a:custGeom>
              <a:avLst/>
              <a:gdLst/>
              <a:ahLst/>
              <a:cxnLst/>
              <a:rect l="0" t="0" r="0" b="0"/>
              <a:pathLst>
                <a:path w="42863" h="235744">
                  <a:moveTo>
                    <a:pt x="42862" y="0"/>
                  </a:moveTo>
                  <a:lnTo>
                    <a:pt x="42862" y="16999"/>
                  </a:lnTo>
                  <a:lnTo>
                    <a:pt x="30506" y="50204"/>
                  </a:lnTo>
                  <a:lnTo>
                    <a:pt x="26628" y="80715"/>
                  </a:lnTo>
                  <a:lnTo>
                    <a:pt x="19771" y="113860"/>
                  </a:lnTo>
                  <a:lnTo>
                    <a:pt x="15912" y="128457"/>
                  </a:lnTo>
                  <a:lnTo>
                    <a:pt x="8798" y="157292"/>
                  </a:lnTo>
                  <a:lnTo>
                    <a:pt x="1972" y="178149"/>
                  </a:lnTo>
                  <a:lnTo>
                    <a:pt x="51" y="213673"/>
                  </a:lnTo>
                  <a:lnTo>
                    <a:pt x="0" y="2357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3" name="SMARTInkShape-754"/>
            <p:cNvSpPr/>
            <p:nvPr/>
          </p:nvSpPr>
          <p:spPr>
            <a:xfrm>
              <a:off x="7529513" y="1336005"/>
              <a:ext cx="157037" cy="271340"/>
            </a:xfrm>
            <a:custGeom>
              <a:avLst/>
              <a:gdLst/>
              <a:ahLst/>
              <a:cxnLst/>
              <a:rect l="0" t="0" r="0" b="0"/>
              <a:pathLst>
                <a:path w="157037" h="271340">
                  <a:moveTo>
                    <a:pt x="0" y="49883"/>
                  </a:moveTo>
                  <a:lnTo>
                    <a:pt x="0" y="46090"/>
                  </a:lnTo>
                  <a:lnTo>
                    <a:pt x="2116" y="42112"/>
                  </a:lnTo>
                  <a:lnTo>
                    <a:pt x="4909" y="37697"/>
                  </a:lnTo>
                  <a:lnTo>
                    <a:pt x="7275" y="30750"/>
                  </a:lnTo>
                  <a:lnTo>
                    <a:pt x="16999" y="18915"/>
                  </a:lnTo>
                  <a:lnTo>
                    <a:pt x="40928" y="4638"/>
                  </a:lnTo>
                  <a:lnTo>
                    <a:pt x="51109" y="1287"/>
                  </a:lnTo>
                  <a:lnTo>
                    <a:pt x="68921" y="0"/>
                  </a:lnTo>
                  <a:lnTo>
                    <a:pt x="72435" y="2048"/>
                  </a:lnTo>
                  <a:lnTo>
                    <a:pt x="74484" y="3705"/>
                  </a:lnTo>
                  <a:lnTo>
                    <a:pt x="76760" y="7663"/>
                  </a:lnTo>
                  <a:lnTo>
                    <a:pt x="78041" y="16471"/>
                  </a:lnTo>
                  <a:lnTo>
                    <a:pt x="78567" y="51432"/>
                  </a:lnTo>
                  <a:lnTo>
                    <a:pt x="79368" y="59302"/>
                  </a:lnTo>
                  <a:lnTo>
                    <a:pt x="82370" y="65446"/>
                  </a:lnTo>
                  <a:lnTo>
                    <a:pt x="84282" y="67402"/>
                  </a:lnTo>
                  <a:lnTo>
                    <a:pt x="88523" y="69575"/>
                  </a:lnTo>
                  <a:lnTo>
                    <a:pt x="102183" y="71085"/>
                  </a:lnTo>
                  <a:lnTo>
                    <a:pt x="115698" y="71269"/>
                  </a:lnTo>
                  <a:lnTo>
                    <a:pt x="144936" y="64463"/>
                  </a:lnTo>
                  <a:lnTo>
                    <a:pt x="149876" y="66417"/>
                  </a:lnTo>
                  <a:lnTo>
                    <a:pt x="152305" y="68049"/>
                  </a:lnTo>
                  <a:lnTo>
                    <a:pt x="153923" y="69931"/>
                  </a:lnTo>
                  <a:lnTo>
                    <a:pt x="155723" y="74139"/>
                  </a:lnTo>
                  <a:lnTo>
                    <a:pt x="157036" y="101757"/>
                  </a:lnTo>
                  <a:lnTo>
                    <a:pt x="151491" y="135854"/>
                  </a:lnTo>
                  <a:lnTo>
                    <a:pt x="150309" y="164231"/>
                  </a:lnTo>
                  <a:lnTo>
                    <a:pt x="144373" y="198470"/>
                  </a:lnTo>
                  <a:lnTo>
                    <a:pt x="137850" y="227170"/>
                  </a:lnTo>
                  <a:lnTo>
                    <a:pt x="130652" y="261438"/>
                  </a:lnTo>
                  <a:lnTo>
                    <a:pt x="128587" y="2713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4" name="SMARTInkShape-755"/>
            <p:cNvSpPr/>
            <p:nvPr/>
          </p:nvSpPr>
          <p:spPr>
            <a:xfrm>
              <a:off x="7250909" y="1300163"/>
              <a:ext cx="71304" cy="178165"/>
            </a:xfrm>
            <a:custGeom>
              <a:avLst/>
              <a:gdLst/>
              <a:ahLst/>
              <a:cxnLst/>
              <a:rect l="0" t="0" r="0" b="0"/>
              <a:pathLst>
                <a:path w="71304" h="178165">
                  <a:moveTo>
                    <a:pt x="14285" y="0"/>
                  </a:moveTo>
                  <a:lnTo>
                    <a:pt x="13491" y="24835"/>
                  </a:lnTo>
                  <a:lnTo>
                    <a:pt x="7803" y="52477"/>
                  </a:lnTo>
                  <a:lnTo>
                    <a:pt x="2289" y="85879"/>
                  </a:lnTo>
                  <a:lnTo>
                    <a:pt x="199" y="121395"/>
                  </a:lnTo>
                  <a:lnTo>
                    <a:pt x="9" y="154903"/>
                  </a:lnTo>
                  <a:lnTo>
                    <a:pt x="0" y="166241"/>
                  </a:lnTo>
                  <a:lnTo>
                    <a:pt x="2115" y="171251"/>
                  </a:lnTo>
                  <a:lnTo>
                    <a:pt x="3790" y="173699"/>
                  </a:lnTo>
                  <a:lnTo>
                    <a:pt x="7768" y="176418"/>
                  </a:lnTo>
                  <a:lnTo>
                    <a:pt x="12976" y="177626"/>
                  </a:lnTo>
                  <a:lnTo>
                    <a:pt x="20582" y="178164"/>
                  </a:lnTo>
                  <a:lnTo>
                    <a:pt x="27137" y="176286"/>
                  </a:lnTo>
                  <a:lnTo>
                    <a:pt x="52475" y="158659"/>
                  </a:lnTo>
                  <a:lnTo>
                    <a:pt x="66371" y="137682"/>
                  </a:lnTo>
                  <a:lnTo>
                    <a:pt x="69934" y="127490"/>
                  </a:lnTo>
                  <a:lnTo>
                    <a:pt x="71303" y="112031"/>
                  </a:lnTo>
                  <a:lnTo>
                    <a:pt x="69260" y="107206"/>
                  </a:lnTo>
                  <a:lnTo>
                    <a:pt x="67604" y="104808"/>
                  </a:lnTo>
                  <a:lnTo>
                    <a:pt x="63647" y="102143"/>
                  </a:lnTo>
                  <a:lnTo>
                    <a:pt x="56957" y="100644"/>
                  </a:lnTo>
                  <a:lnTo>
                    <a:pt x="42860" y="1000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5" name="SMARTInkShape-756"/>
            <p:cNvSpPr/>
            <p:nvPr/>
          </p:nvSpPr>
          <p:spPr>
            <a:xfrm>
              <a:off x="6758344" y="1507448"/>
              <a:ext cx="284364" cy="161079"/>
            </a:xfrm>
            <a:custGeom>
              <a:avLst/>
              <a:gdLst/>
              <a:ahLst/>
              <a:cxnLst/>
              <a:rect l="0" t="0" r="0" b="0"/>
              <a:pathLst>
                <a:path w="284364" h="161079">
                  <a:moveTo>
                    <a:pt x="92512" y="42746"/>
                  </a:moveTo>
                  <a:lnTo>
                    <a:pt x="75719" y="42746"/>
                  </a:lnTo>
                  <a:lnTo>
                    <a:pt x="71026" y="44862"/>
                  </a:lnTo>
                  <a:lnTo>
                    <a:pt x="41117" y="66595"/>
                  </a:lnTo>
                  <a:lnTo>
                    <a:pt x="12213" y="102228"/>
                  </a:lnTo>
                  <a:lnTo>
                    <a:pt x="2354" y="123642"/>
                  </a:lnTo>
                  <a:lnTo>
                    <a:pt x="0" y="137673"/>
                  </a:lnTo>
                  <a:lnTo>
                    <a:pt x="1919" y="142615"/>
                  </a:lnTo>
                  <a:lnTo>
                    <a:pt x="9618" y="152255"/>
                  </a:lnTo>
                  <a:lnTo>
                    <a:pt x="16247" y="154916"/>
                  </a:lnTo>
                  <a:lnTo>
                    <a:pt x="49755" y="161078"/>
                  </a:lnTo>
                  <a:lnTo>
                    <a:pt x="78579" y="155235"/>
                  </a:lnTo>
                  <a:lnTo>
                    <a:pt x="92617" y="151482"/>
                  </a:lnTo>
                  <a:lnTo>
                    <a:pt x="110635" y="149316"/>
                  </a:lnTo>
                  <a:lnTo>
                    <a:pt x="120904" y="144289"/>
                  </a:lnTo>
                  <a:lnTo>
                    <a:pt x="123346" y="143779"/>
                  </a:lnTo>
                  <a:lnTo>
                    <a:pt x="124975" y="142645"/>
                  </a:lnTo>
                  <a:lnTo>
                    <a:pt x="126060" y="141095"/>
                  </a:lnTo>
                  <a:lnTo>
                    <a:pt x="128060" y="137257"/>
                  </a:lnTo>
                  <a:lnTo>
                    <a:pt x="132855" y="130633"/>
                  </a:lnTo>
                  <a:lnTo>
                    <a:pt x="134628" y="123644"/>
                  </a:lnTo>
                  <a:lnTo>
                    <a:pt x="135043" y="118917"/>
                  </a:lnTo>
                  <a:lnTo>
                    <a:pt x="137344" y="114170"/>
                  </a:lnTo>
                  <a:lnTo>
                    <a:pt x="139069" y="111793"/>
                  </a:lnTo>
                  <a:lnTo>
                    <a:pt x="141497" y="100863"/>
                  </a:lnTo>
                  <a:lnTo>
                    <a:pt x="142501" y="67278"/>
                  </a:lnTo>
                  <a:lnTo>
                    <a:pt x="142511" y="62116"/>
                  </a:lnTo>
                  <a:lnTo>
                    <a:pt x="149794" y="38664"/>
                  </a:lnTo>
                  <a:lnTo>
                    <a:pt x="153160" y="33523"/>
                  </a:lnTo>
                  <a:lnTo>
                    <a:pt x="168787" y="22752"/>
                  </a:lnTo>
                  <a:lnTo>
                    <a:pt x="174203" y="21740"/>
                  </a:lnTo>
                  <a:lnTo>
                    <a:pt x="180834" y="21441"/>
                  </a:lnTo>
                  <a:lnTo>
                    <a:pt x="185477" y="23487"/>
                  </a:lnTo>
                  <a:lnTo>
                    <a:pt x="190186" y="26249"/>
                  </a:lnTo>
                  <a:lnTo>
                    <a:pt x="197300" y="28597"/>
                  </a:lnTo>
                  <a:lnTo>
                    <a:pt x="205229" y="33174"/>
                  </a:lnTo>
                  <a:lnTo>
                    <a:pt x="225200" y="36183"/>
                  </a:lnTo>
                  <a:lnTo>
                    <a:pt x="233604" y="40448"/>
                  </a:lnTo>
                  <a:lnTo>
                    <a:pt x="251037" y="42443"/>
                  </a:lnTo>
                  <a:lnTo>
                    <a:pt x="256366" y="40495"/>
                  </a:lnTo>
                  <a:lnTo>
                    <a:pt x="273461" y="25945"/>
                  </a:lnTo>
                  <a:lnTo>
                    <a:pt x="276121" y="21256"/>
                  </a:lnTo>
                  <a:lnTo>
                    <a:pt x="277829" y="15570"/>
                  </a:lnTo>
                  <a:lnTo>
                    <a:pt x="283076" y="8744"/>
                  </a:lnTo>
                  <a:lnTo>
                    <a:pt x="284363" y="4351"/>
                  </a:lnTo>
                  <a:lnTo>
                    <a:pt x="283913" y="2861"/>
                  </a:lnTo>
                  <a:lnTo>
                    <a:pt x="282819" y="1869"/>
                  </a:lnTo>
                  <a:lnTo>
                    <a:pt x="278517" y="0"/>
                  </a:lnTo>
                  <a:lnTo>
                    <a:pt x="272600" y="4816"/>
                  </a:lnTo>
                  <a:lnTo>
                    <a:pt x="257672" y="10528"/>
                  </a:lnTo>
                  <a:lnTo>
                    <a:pt x="251113" y="16785"/>
                  </a:lnTo>
                  <a:lnTo>
                    <a:pt x="228281" y="50399"/>
                  </a:lnTo>
                  <a:lnTo>
                    <a:pt x="217136" y="73769"/>
                  </a:lnTo>
                  <a:lnTo>
                    <a:pt x="215369" y="83257"/>
                  </a:lnTo>
                  <a:lnTo>
                    <a:pt x="216701" y="90649"/>
                  </a:lnTo>
                  <a:lnTo>
                    <a:pt x="221913" y="99273"/>
                  </a:lnTo>
                  <a:lnTo>
                    <a:pt x="226223" y="103588"/>
                  </a:lnTo>
                  <a:lnTo>
                    <a:pt x="242531" y="1141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6" name="SMARTInkShape-757"/>
            <p:cNvSpPr/>
            <p:nvPr/>
          </p:nvSpPr>
          <p:spPr>
            <a:xfrm>
              <a:off x="7094875" y="1450181"/>
              <a:ext cx="55602" cy="153175"/>
            </a:xfrm>
            <a:custGeom>
              <a:avLst/>
              <a:gdLst/>
              <a:ahLst/>
              <a:cxnLst/>
              <a:rect l="0" t="0" r="0" b="0"/>
              <a:pathLst>
                <a:path w="55602" h="153175">
                  <a:moveTo>
                    <a:pt x="27444" y="85725"/>
                  </a:moveTo>
                  <a:lnTo>
                    <a:pt x="9571" y="111668"/>
                  </a:lnTo>
                  <a:lnTo>
                    <a:pt x="4599" y="126892"/>
                  </a:lnTo>
                  <a:lnTo>
                    <a:pt x="1415" y="132597"/>
                  </a:lnTo>
                  <a:lnTo>
                    <a:pt x="0" y="137778"/>
                  </a:lnTo>
                  <a:lnTo>
                    <a:pt x="417" y="140271"/>
                  </a:lnTo>
                  <a:lnTo>
                    <a:pt x="4672" y="149975"/>
                  </a:lnTo>
                  <a:lnTo>
                    <a:pt x="5119" y="152371"/>
                  </a:lnTo>
                  <a:lnTo>
                    <a:pt x="6211" y="153174"/>
                  </a:lnTo>
                  <a:lnTo>
                    <a:pt x="7732" y="152916"/>
                  </a:lnTo>
                  <a:lnTo>
                    <a:pt x="11539" y="151307"/>
                  </a:lnTo>
                  <a:lnTo>
                    <a:pt x="18145" y="149607"/>
                  </a:lnTo>
                  <a:lnTo>
                    <a:pt x="22782" y="146396"/>
                  </a:lnTo>
                  <a:lnTo>
                    <a:pt x="36977" y="123298"/>
                  </a:lnTo>
                  <a:lnTo>
                    <a:pt x="52844" y="89663"/>
                  </a:lnTo>
                  <a:lnTo>
                    <a:pt x="55601" y="60520"/>
                  </a:lnTo>
                  <a:lnTo>
                    <a:pt x="48719" y="31161"/>
                  </a:lnTo>
                  <a:lnTo>
                    <a:pt x="41230" y="15974"/>
                  </a:lnTo>
                  <a:lnTo>
                    <a:pt x="2744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7" name="SMARTInkShape-758"/>
            <p:cNvSpPr/>
            <p:nvPr/>
          </p:nvSpPr>
          <p:spPr>
            <a:xfrm>
              <a:off x="7461376" y="942975"/>
              <a:ext cx="289404" cy="214195"/>
            </a:xfrm>
            <a:custGeom>
              <a:avLst/>
              <a:gdLst/>
              <a:ahLst/>
              <a:cxnLst/>
              <a:rect l="0" t="0" r="0" b="0"/>
              <a:pathLst>
                <a:path w="289404" h="214195">
                  <a:moveTo>
                    <a:pt x="39562" y="100013"/>
                  </a:moveTo>
                  <a:lnTo>
                    <a:pt x="39562" y="110654"/>
                  </a:lnTo>
                  <a:lnTo>
                    <a:pt x="37445" y="114796"/>
                  </a:lnTo>
                  <a:lnTo>
                    <a:pt x="34652" y="119283"/>
                  </a:lnTo>
                  <a:lnTo>
                    <a:pt x="23638" y="151698"/>
                  </a:lnTo>
                  <a:lnTo>
                    <a:pt x="10843" y="176624"/>
                  </a:lnTo>
                  <a:lnTo>
                    <a:pt x="8510" y="179662"/>
                  </a:lnTo>
                  <a:lnTo>
                    <a:pt x="5917" y="187271"/>
                  </a:lnTo>
                  <a:lnTo>
                    <a:pt x="3971" y="195150"/>
                  </a:lnTo>
                  <a:lnTo>
                    <a:pt x="460" y="201298"/>
                  </a:lnTo>
                  <a:lnTo>
                    <a:pt x="0" y="204049"/>
                  </a:lnTo>
                  <a:lnTo>
                    <a:pt x="487" y="206676"/>
                  </a:lnTo>
                  <a:lnTo>
                    <a:pt x="3180" y="212804"/>
                  </a:lnTo>
                  <a:lnTo>
                    <a:pt x="3401" y="212513"/>
                  </a:lnTo>
                  <a:lnTo>
                    <a:pt x="3646" y="210073"/>
                  </a:lnTo>
                  <a:lnTo>
                    <a:pt x="4506" y="209105"/>
                  </a:lnTo>
                  <a:lnTo>
                    <a:pt x="10301" y="206155"/>
                  </a:lnTo>
                  <a:lnTo>
                    <a:pt x="29454" y="187759"/>
                  </a:lnTo>
                  <a:lnTo>
                    <a:pt x="52431" y="152515"/>
                  </a:lnTo>
                  <a:lnTo>
                    <a:pt x="53697" y="151683"/>
                  </a:lnTo>
                  <a:lnTo>
                    <a:pt x="60661" y="150084"/>
                  </a:lnTo>
                  <a:lnTo>
                    <a:pt x="61721" y="156529"/>
                  </a:lnTo>
                  <a:lnTo>
                    <a:pt x="68750" y="170149"/>
                  </a:lnTo>
                  <a:lnTo>
                    <a:pt x="70927" y="172964"/>
                  </a:lnTo>
                  <a:lnTo>
                    <a:pt x="73345" y="180325"/>
                  </a:lnTo>
                  <a:lnTo>
                    <a:pt x="75214" y="188094"/>
                  </a:lnTo>
                  <a:lnTo>
                    <a:pt x="80764" y="199550"/>
                  </a:lnTo>
                  <a:lnTo>
                    <a:pt x="82481" y="204576"/>
                  </a:lnTo>
                  <a:lnTo>
                    <a:pt x="85888" y="209456"/>
                  </a:lnTo>
                  <a:lnTo>
                    <a:pt x="86321" y="211075"/>
                  </a:lnTo>
                  <a:lnTo>
                    <a:pt x="85816" y="212154"/>
                  </a:lnTo>
                  <a:lnTo>
                    <a:pt x="84686" y="212874"/>
                  </a:lnTo>
                  <a:lnTo>
                    <a:pt x="84725" y="213353"/>
                  </a:lnTo>
                  <a:lnTo>
                    <a:pt x="88774" y="214186"/>
                  </a:lnTo>
                  <a:lnTo>
                    <a:pt x="89215" y="212140"/>
                  </a:lnTo>
                  <a:lnTo>
                    <a:pt x="89562" y="179820"/>
                  </a:lnTo>
                  <a:lnTo>
                    <a:pt x="90360" y="162491"/>
                  </a:lnTo>
                  <a:lnTo>
                    <a:pt x="100210" y="136816"/>
                  </a:lnTo>
                  <a:lnTo>
                    <a:pt x="106468" y="130128"/>
                  </a:lnTo>
                  <a:lnTo>
                    <a:pt x="114541" y="125303"/>
                  </a:lnTo>
                  <a:lnTo>
                    <a:pt x="132660" y="122206"/>
                  </a:lnTo>
                  <a:lnTo>
                    <a:pt x="166679" y="117973"/>
                  </a:lnTo>
                  <a:lnTo>
                    <a:pt x="200488" y="121308"/>
                  </a:lnTo>
                  <a:lnTo>
                    <a:pt x="205806" y="121384"/>
                  </a:lnTo>
                  <a:lnTo>
                    <a:pt x="207540" y="122197"/>
                  </a:lnTo>
                  <a:lnTo>
                    <a:pt x="208698" y="123534"/>
                  </a:lnTo>
                  <a:lnTo>
                    <a:pt x="209983" y="127135"/>
                  </a:lnTo>
                  <a:lnTo>
                    <a:pt x="210876" y="138235"/>
                  </a:lnTo>
                  <a:lnTo>
                    <a:pt x="208835" y="142929"/>
                  </a:lnTo>
                  <a:lnTo>
                    <a:pt x="206075" y="147662"/>
                  </a:lnTo>
                  <a:lnTo>
                    <a:pt x="198358" y="166837"/>
                  </a:lnTo>
                  <a:lnTo>
                    <a:pt x="192534" y="175551"/>
                  </a:lnTo>
                  <a:lnTo>
                    <a:pt x="183175" y="199199"/>
                  </a:lnTo>
                  <a:lnTo>
                    <a:pt x="182533" y="209755"/>
                  </a:lnTo>
                  <a:lnTo>
                    <a:pt x="183295" y="211274"/>
                  </a:lnTo>
                  <a:lnTo>
                    <a:pt x="184596" y="212287"/>
                  </a:lnTo>
                  <a:lnTo>
                    <a:pt x="188952" y="213412"/>
                  </a:lnTo>
                  <a:lnTo>
                    <a:pt x="205382" y="214194"/>
                  </a:lnTo>
                  <a:lnTo>
                    <a:pt x="239168" y="202121"/>
                  </a:lnTo>
                  <a:lnTo>
                    <a:pt x="254967" y="190708"/>
                  </a:lnTo>
                  <a:lnTo>
                    <a:pt x="266369" y="177950"/>
                  </a:lnTo>
                  <a:lnTo>
                    <a:pt x="282292" y="147846"/>
                  </a:lnTo>
                  <a:lnTo>
                    <a:pt x="287429" y="130060"/>
                  </a:lnTo>
                  <a:lnTo>
                    <a:pt x="289403" y="94488"/>
                  </a:lnTo>
                  <a:lnTo>
                    <a:pt x="287460" y="62319"/>
                  </a:lnTo>
                  <a:lnTo>
                    <a:pt x="281817" y="46511"/>
                  </a:lnTo>
                  <a:lnTo>
                    <a:pt x="278200" y="38928"/>
                  </a:lnTo>
                  <a:lnTo>
                    <a:pt x="275369" y="26527"/>
                  </a:lnTo>
                  <a:lnTo>
                    <a:pt x="269856" y="17473"/>
                  </a:lnTo>
                  <a:lnTo>
                    <a:pt x="255258" y="1443"/>
                  </a:lnTo>
                  <a:lnTo>
                    <a:pt x="252373" y="641"/>
                  </a:lnTo>
                  <a:lnTo>
                    <a:pt x="24673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8" name="SMARTInkShape-759"/>
            <p:cNvSpPr/>
            <p:nvPr/>
          </p:nvSpPr>
          <p:spPr>
            <a:xfrm>
              <a:off x="7072313" y="1343025"/>
              <a:ext cx="157163" cy="121415"/>
            </a:xfrm>
            <a:custGeom>
              <a:avLst/>
              <a:gdLst/>
              <a:ahLst/>
              <a:cxnLst/>
              <a:rect l="0" t="0" r="0" b="0"/>
              <a:pathLst>
                <a:path w="157163" h="121415">
                  <a:moveTo>
                    <a:pt x="0" y="0"/>
                  </a:moveTo>
                  <a:lnTo>
                    <a:pt x="0" y="33494"/>
                  </a:lnTo>
                  <a:lnTo>
                    <a:pt x="793" y="58960"/>
                  </a:lnTo>
                  <a:lnTo>
                    <a:pt x="15832" y="94493"/>
                  </a:lnTo>
                  <a:lnTo>
                    <a:pt x="21889" y="105521"/>
                  </a:lnTo>
                  <a:lnTo>
                    <a:pt x="26396" y="110398"/>
                  </a:lnTo>
                  <a:lnTo>
                    <a:pt x="32604" y="113938"/>
                  </a:lnTo>
                  <a:lnTo>
                    <a:pt x="34334" y="117578"/>
                  </a:lnTo>
                  <a:lnTo>
                    <a:pt x="35590" y="118867"/>
                  </a:lnTo>
                  <a:lnTo>
                    <a:pt x="42764" y="121414"/>
                  </a:lnTo>
                  <a:lnTo>
                    <a:pt x="42833" y="117643"/>
                  </a:lnTo>
                  <a:lnTo>
                    <a:pt x="44966" y="113669"/>
                  </a:lnTo>
                  <a:lnTo>
                    <a:pt x="61200" y="94432"/>
                  </a:lnTo>
                  <a:lnTo>
                    <a:pt x="69725" y="69569"/>
                  </a:lnTo>
                  <a:lnTo>
                    <a:pt x="84196" y="47732"/>
                  </a:lnTo>
                  <a:lnTo>
                    <a:pt x="119793" y="23877"/>
                  </a:lnTo>
                  <a:lnTo>
                    <a:pt x="157162" y="71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9" name="SMARTInkShape-760"/>
            <p:cNvSpPr/>
            <p:nvPr/>
          </p:nvSpPr>
          <p:spPr>
            <a:xfrm>
              <a:off x="7529513" y="1257300"/>
              <a:ext cx="64294" cy="185739"/>
            </a:xfrm>
            <a:custGeom>
              <a:avLst/>
              <a:gdLst/>
              <a:ahLst/>
              <a:cxnLst/>
              <a:rect l="0" t="0" r="0" b="0"/>
              <a:pathLst>
                <a:path w="64294" h="185739">
                  <a:moveTo>
                    <a:pt x="64293" y="0"/>
                  </a:moveTo>
                  <a:lnTo>
                    <a:pt x="58142" y="0"/>
                  </a:lnTo>
                  <a:lnTo>
                    <a:pt x="57811" y="794"/>
                  </a:lnTo>
                  <a:lnTo>
                    <a:pt x="57444" y="3792"/>
                  </a:lnTo>
                  <a:lnTo>
                    <a:pt x="55164" y="7771"/>
                  </a:lnTo>
                  <a:lnTo>
                    <a:pt x="53444" y="9943"/>
                  </a:lnTo>
                  <a:lnTo>
                    <a:pt x="51534" y="16590"/>
                  </a:lnTo>
                  <a:lnTo>
                    <a:pt x="44486" y="48719"/>
                  </a:lnTo>
                  <a:lnTo>
                    <a:pt x="38166" y="79352"/>
                  </a:lnTo>
                  <a:lnTo>
                    <a:pt x="32248" y="114402"/>
                  </a:lnTo>
                  <a:lnTo>
                    <a:pt x="26941" y="147915"/>
                  </a:lnTo>
                  <a:lnTo>
                    <a:pt x="20947" y="161566"/>
                  </a:lnTo>
                  <a:lnTo>
                    <a:pt x="0" y="1857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0" name="SMARTInkShape-761"/>
            <p:cNvSpPr/>
            <p:nvPr/>
          </p:nvSpPr>
          <p:spPr>
            <a:xfrm>
              <a:off x="7345211" y="1021556"/>
              <a:ext cx="84158" cy="220312"/>
            </a:xfrm>
            <a:custGeom>
              <a:avLst/>
              <a:gdLst/>
              <a:ahLst/>
              <a:cxnLst/>
              <a:rect l="0" t="0" r="0" b="0"/>
              <a:pathLst>
                <a:path w="84158" h="220312">
                  <a:moveTo>
                    <a:pt x="70002" y="114300"/>
                  </a:moveTo>
                  <a:lnTo>
                    <a:pt x="59360" y="114300"/>
                  </a:lnTo>
                  <a:lnTo>
                    <a:pt x="55218" y="116417"/>
                  </a:lnTo>
                  <a:lnTo>
                    <a:pt x="46091" y="124243"/>
                  </a:lnTo>
                  <a:lnTo>
                    <a:pt x="21481" y="157365"/>
                  </a:lnTo>
                  <a:lnTo>
                    <a:pt x="1797" y="190361"/>
                  </a:lnTo>
                  <a:lnTo>
                    <a:pt x="0" y="198640"/>
                  </a:lnTo>
                  <a:lnTo>
                    <a:pt x="1319" y="205495"/>
                  </a:lnTo>
                  <a:lnTo>
                    <a:pt x="5923" y="213945"/>
                  </a:lnTo>
                  <a:lnTo>
                    <a:pt x="9243" y="217589"/>
                  </a:lnTo>
                  <a:lnTo>
                    <a:pt x="13365" y="219738"/>
                  </a:lnTo>
                  <a:lnTo>
                    <a:pt x="15575" y="220311"/>
                  </a:lnTo>
                  <a:lnTo>
                    <a:pt x="17842" y="219899"/>
                  </a:lnTo>
                  <a:lnTo>
                    <a:pt x="39951" y="206938"/>
                  </a:lnTo>
                  <a:lnTo>
                    <a:pt x="45533" y="201510"/>
                  </a:lnTo>
                  <a:lnTo>
                    <a:pt x="71364" y="166560"/>
                  </a:lnTo>
                  <a:lnTo>
                    <a:pt x="79225" y="152362"/>
                  </a:lnTo>
                  <a:lnTo>
                    <a:pt x="83288" y="117821"/>
                  </a:lnTo>
                  <a:lnTo>
                    <a:pt x="84157" y="82837"/>
                  </a:lnTo>
                  <a:lnTo>
                    <a:pt x="80458" y="63438"/>
                  </a:lnTo>
                  <a:lnTo>
                    <a:pt x="68455" y="30403"/>
                  </a:lnTo>
                  <a:lnTo>
                    <a:pt x="4857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6" name="SMARTInkShape-Group102"/>
          <p:cNvGrpSpPr/>
          <p:nvPr/>
        </p:nvGrpSpPr>
        <p:grpSpPr>
          <a:xfrm>
            <a:off x="6215063" y="1186318"/>
            <a:ext cx="513933" cy="376714"/>
            <a:chOff x="6215063" y="1186318"/>
            <a:chExt cx="513933" cy="376714"/>
          </a:xfrm>
        </p:grpSpPr>
        <p:sp>
          <p:nvSpPr>
            <p:cNvPr id="872" name="SMARTInkShape-762"/>
            <p:cNvSpPr/>
            <p:nvPr/>
          </p:nvSpPr>
          <p:spPr>
            <a:xfrm>
              <a:off x="6686550" y="1257300"/>
              <a:ext cx="42446" cy="107157"/>
            </a:xfrm>
            <a:custGeom>
              <a:avLst/>
              <a:gdLst/>
              <a:ahLst/>
              <a:cxnLst/>
              <a:rect l="0" t="0" r="0" b="0"/>
              <a:pathLst>
                <a:path w="42446" h="107157">
                  <a:moveTo>
                    <a:pt x="14288" y="0"/>
                  </a:moveTo>
                  <a:lnTo>
                    <a:pt x="10495" y="3792"/>
                  </a:lnTo>
                  <a:lnTo>
                    <a:pt x="8633" y="7771"/>
                  </a:lnTo>
                  <a:lnTo>
                    <a:pt x="7169" y="30967"/>
                  </a:lnTo>
                  <a:lnTo>
                    <a:pt x="10944" y="41896"/>
                  </a:lnTo>
                  <a:lnTo>
                    <a:pt x="21618" y="56709"/>
                  </a:lnTo>
                  <a:lnTo>
                    <a:pt x="41455" y="83313"/>
                  </a:lnTo>
                  <a:lnTo>
                    <a:pt x="42445" y="88803"/>
                  </a:lnTo>
                  <a:lnTo>
                    <a:pt x="41790" y="90158"/>
                  </a:lnTo>
                  <a:lnTo>
                    <a:pt x="40560" y="91062"/>
                  </a:lnTo>
                  <a:lnTo>
                    <a:pt x="37077" y="92859"/>
                  </a:lnTo>
                  <a:lnTo>
                    <a:pt x="30653" y="97540"/>
                  </a:lnTo>
                  <a:lnTo>
                    <a:pt x="23723" y="100074"/>
                  </a:lnTo>
                  <a:lnTo>
                    <a:pt x="16642" y="104705"/>
                  </a:lnTo>
                  <a:lnTo>
                    <a:pt x="9517" y="106430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3" name="SMARTInkShape-763"/>
            <p:cNvSpPr/>
            <p:nvPr/>
          </p:nvSpPr>
          <p:spPr>
            <a:xfrm>
              <a:off x="6593681" y="1310828"/>
              <a:ext cx="63178" cy="80765"/>
            </a:xfrm>
            <a:custGeom>
              <a:avLst/>
              <a:gdLst/>
              <a:ahLst/>
              <a:cxnLst/>
              <a:rect l="0" t="0" r="0" b="0"/>
              <a:pathLst>
                <a:path w="63178" h="80765">
                  <a:moveTo>
                    <a:pt x="35719" y="3622"/>
                  </a:moveTo>
                  <a:lnTo>
                    <a:pt x="29568" y="3622"/>
                  </a:lnTo>
                  <a:lnTo>
                    <a:pt x="25077" y="7414"/>
                  </a:lnTo>
                  <a:lnTo>
                    <a:pt x="23052" y="11393"/>
                  </a:lnTo>
                  <a:lnTo>
                    <a:pt x="22512" y="13565"/>
                  </a:lnTo>
                  <a:lnTo>
                    <a:pt x="16736" y="23548"/>
                  </a:lnTo>
                  <a:lnTo>
                    <a:pt x="14383" y="52367"/>
                  </a:lnTo>
                  <a:lnTo>
                    <a:pt x="16447" y="59153"/>
                  </a:lnTo>
                  <a:lnTo>
                    <a:pt x="26478" y="72465"/>
                  </a:lnTo>
                  <a:lnTo>
                    <a:pt x="33422" y="78965"/>
                  </a:lnTo>
                  <a:lnTo>
                    <a:pt x="38137" y="80764"/>
                  </a:lnTo>
                  <a:lnTo>
                    <a:pt x="40506" y="80450"/>
                  </a:lnTo>
                  <a:lnTo>
                    <a:pt x="45255" y="77985"/>
                  </a:lnTo>
                  <a:lnTo>
                    <a:pt x="52391" y="72134"/>
                  </a:lnTo>
                  <a:lnTo>
                    <a:pt x="55035" y="67674"/>
                  </a:lnTo>
                  <a:lnTo>
                    <a:pt x="63177" y="45082"/>
                  </a:lnTo>
                  <a:lnTo>
                    <a:pt x="61681" y="37659"/>
                  </a:lnTo>
                  <a:lnTo>
                    <a:pt x="56376" y="26672"/>
                  </a:lnTo>
                  <a:lnTo>
                    <a:pt x="43680" y="12056"/>
                  </a:lnTo>
                  <a:lnTo>
                    <a:pt x="35024" y="7370"/>
                  </a:lnTo>
                  <a:lnTo>
                    <a:pt x="26679" y="4494"/>
                  </a:lnTo>
                  <a:lnTo>
                    <a:pt x="20324" y="570"/>
                  </a:lnTo>
                  <a:lnTo>
                    <a:pt x="17519" y="0"/>
                  </a:lnTo>
                  <a:lnTo>
                    <a:pt x="14854" y="413"/>
                  </a:lnTo>
                  <a:lnTo>
                    <a:pt x="7311" y="2671"/>
                  </a:lnTo>
                  <a:lnTo>
                    <a:pt x="0" y="362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4" name="SMARTInkShape-764"/>
            <p:cNvSpPr/>
            <p:nvPr/>
          </p:nvSpPr>
          <p:spPr>
            <a:xfrm>
              <a:off x="6372225" y="1186318"/>
              <a:ext cx="221457" cy="249119"/>
            </a:xfrm>
            <a:custGeom>
              <a:avLst/>
              <a:gdLst/>
              <a:ahLst/>
              <a:cxnLst/>
              <a:rect l="0" t="0" r="0" b="0"/>
              <a:pathLst>
                <a:path w="221457" h="249119">
                  <a:moveTo>
                    <a:pt x="0" y="228145"/>
                  </a:moveTo>
                  <a:lnTo>
                    <a:pt x="3792" y="220560"/>
                  </a:lnTo>
                  <a:lnTo>
                    <a:pt x="9887" y="214719"/>
                  </a:lnTo>
                  <a:lnTo>
                    <a:pt x="43731" y="189758"/>
                  </a:lnTo>
                  <a:lnTo>
                    <a:pt x="75401" y="167116"/>
                  </a:lnTo>
                  <a:lnTo>
                    <a:pt x="102863" y="148414"/>
                  </a:lnTo>
                  <a:lnTo>
                    <a:pt x="134883" y="121555"/>
                  </a:lnTo>
                  <a:lnTo>
                    <a:pt x="155324" y="104399"/>
                  </a:lnTo>
                  <a:lnTo>
                    <a:pt x="176754" y="70679"/>
                  </a:lnTo>
                  <a:lnTo>
                    <a:pt x="188740" y="38036"/>
                  </a:lnTo>
                  <a:lnTo>
                    <a:pt x="192518" y="12896"/>
                  </a:lnTo>
                  <a:lnTo>
                    <a:pt x="192774" y="4735"/>
                  </a:lnTo>
                  <a:lnTo>
                    <a:pt x="192015" y="3005"/>
                  </a:lnTo>
                  <a:lnTo>
                    <a:pt x="190717" y="1852"/>
                  </a:lnTo>
                  <a:lnTo>
                    <a:pt x="186721" y="0"/>
                  </a:lnTo>
                  <a:lnTo>
                    <a:pt x="186393" y="642"/>
                  </a:lnTo>
                  <a:lnTo>
                    <a:pt x="186029" y="3472"/>
                  </a:lnTo>
                  <a:lnTo>
                    <a:pt x="183750" y="7375"/>
                  </a:lnTo>
                  <a:lnTo>
                    <a:pt x="168952" y="33340"/>
                  </a:lnTo>
                  <a:lnTo>
                    <a:pt x="162802" y="64526"/>
                  </a:lnTo>
                  <a:lnTo>
                    <a:pt x="154484" y="96341"/>
                  </a:lnTo>
                  <a:lnTo>
                    <a:pt x="151342" y="123828"/>
                  </a:lnTo>
                  <a:lnTo>
                    <a:pt x="150281" y="155857"/>
                  </a:lnTo>
                  <a:lnTo>
                    <a:pt x="152187" y="185114"/>
                  </a:lnTo>
                  <a:lnTo>
                    <a:pt x="156725" y="220359"/>
                  </a:lnTo>
                  <a:lnTo>
                    <a:pt x="157076" y="236132"/>
                  </a:lnTo>
                  <a:lnTo>
                    <a:pt x="159241" y="241749"/>
                  </a:lnTo>
                  <a:lnTo>
                    <a:pt x="164010" y="249118"/>
                  </a:lnTo>
                  <a:lnTo>
                    <a:pt x="164305" y="217652"/>
                  </a:lnTo>
                  <a:lnTo>
                    <a:pt x="165100" y="204045"/>
                  </a:lnTo>
                  <a:lnTo>
                    <a:pt x="171582" y="181435"/>
                  </a:lnTo>
                  <a:lnTo>
                    <a:pt x="178274" y="171448"/>
                  </a:lnTo>
                  <a:lnTo>
                    <a:pt x="182291" y="171129"/>
                  </a:lnTo>
                  <a:lnTo>
                    <a:pt x="183440" y="171878"/>
                  </a:lnTo>
                  <a:lnTo>
                    <a:pt x="184206" y="173171"/>
                  </a:lnTo>
                  <a:lnTo>
                    <a:pt x="185536" y="178278"/>
                  </a:lnTo>
                  <a:lnTo>
                    <a:pt x="185648" y="181640"/>
                  </a:lnTo>
                  <a:lnTo>
                    <a:pt x="193008" y="203736"/>
                  </a:lnTo>
                  <a:lnTo>
                    <a:pt x="198403" y="213739"/>
                  </a:lnTo>
                  <a:lnTo>
                    <a:pt x="199705" y="223359"/>
                  </a:lnTo>
                  <a:lnTo>
                    <a:pt x="200605" y="224954"/>
                  </a:lnTo>
                  <a:lnTo>
                    <a:pt x="201999" y="226017"/>
                  </a:lnTo>
                  <a:lnTo>
                    <a:pt x="205665" y="227199"/>
                  </a:lnTo>
                  <a:lnTo>
                    <a:pt x="221456" y="2281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5" name="SMARTInkShape-765"/>
            <p:cNvSpPr/>
            <p:nvPr/>
          </p:nvSpPr>
          <p:spPr>
            <a:xfrm>
              <a:off x="6215063" y="1261499"/>
              <a:ext cx="264319" cy="301533"/>
            </a:xfrm>
            <a:custGeom>
              <a:avLst/>
              <a:gdLst/>
              <a:ahLst/>
              <a:cxnLst/>
              <a:rect l="0" t="0" r="0" b="0"/>
              <a:pathLst>
                <a:path w="264319" h="301533">
                  <a:moveTo>
                    <a:pt x="0" y="267264"/>
                  </a:moveTo>
                  <a:lnTo>
                    <a:pt x="6496" y="261560"/>
                  </a:lnTo>
                  <a:lnTo>
                    <a:pt x="38075" y="243660"/>
                  </a:lnTo>
                  <a:lnTo>
                    <a:pt x="70954" y="221734"/>
                  </a:lnTo>
                  <a:lnTo>
                    <a:pt x="101046" y="198169"/>
                  </a:lnTo>
                  <a:lnTo>
                    <a:pt x="133022" y="169629"/>
                  </a:lnTo>
                  <a:lnTo>
                    <a:pt x="145838" y="151375"/>
                  </a:lnTo>
                  <a:lnTo>
                    <a:pt x="148780" y="141204"/>
                  </a:lnTo>
                  <a:lnTo>
                    <a:pt x="149855" y="123124"/>
                  </a:lnTo>
                  <a:lnTo>
                    <a:pt x="149116" y="121164"/>
                  </a:lnTo>
                  <a:lnTo>
                    <a:pt x="147829" y="119858"/>
                  </a:lnTo>
                  <a:lnTo>
                    <a:pt x="144283" y="118406"/>
                  </a:lnTo>
                  <a:lnTo>
                    <a:pt x="133222" y="117398"/>
                  </a:lnTo>
                  <a:lnTo>
                    <a:pt x="122376" y="121083"/>
                  </a:lnTo>
                  <a:lnTo>
                    <a:pt x="91196" y="143656"/>
                  </a:lnTo>
                  <a:lnTo>
                    <a:pt x="81877" y="156908"/>
                  </a:lnTo>
                  <a:lnTo>
                    <a:pt x="66755" y="191263"/>
                  </a:lnTo>
                  <a:lnTo>
                    <a:pt x="59282" y="215650"/>
                  </a:lnTo>
                  <a:lnTo>
                    <a:pt x="57337" y="251345"/>
                  </a:lnTo>
                  <a:lnTo>
                    <a:pt x="58026" y="261776"/>
                  </a:lnTo>
                  <a:lnTo>
                    <a:pt x="62877" y="275780"/>
                  </a:lnTo>
                  <a:lnTo>
                    <a:pt x="76284" y="293160"/>
                  </a:lnTo>
                  <a:lnTo>
                    <a:pt x="81000" y="298087"/>
                  </a:lnTo>
                  <a:lnTo>
                    <a:pt x="87858" y="300807"/>
                  </a:lnTo>
                  <a:lnTo>
                    <a:pt x="91909" y="301532"/>
                  </a:lnTo>
                  <a:lnTo>
                    <a:pt x="98528" y="300221"/>
                  </a:lnTo>
                  <a:lnTo>
                    <a:pt x="130330" y="286152"/>
                  </a:lnTo>
                  <a:lnTo>
                    <a:pt x="146742" y="275330"/>
                  </a:lnTo>
                  <a:lnTo>
                    <a:pt x="161659" y="258276"/>
                  </a:lnTo>
                  <a:lnTo>
                    <a:pt x="176807" y="230387"/>
                  </a:lnTo>
                  <a:lnTo>
                    <a:pt x="196850" y="195127"/>
                  </a:lnTo>
                  <a:lnTo>
                    <a:pt x="208922" y="161380"/>
                  </a:lnTo>
                  <a:lnTo>
                    <a:pt x="223066" y="126080"/>
                  </a:lnTo>
                  <a:lnTo>
                    <a:pt x="229623" y="90650"/>
                  </a:lnTo>
                  <a:lnTo>
                    <a:pt x="234534" y="60486"/>
                  </a:lnTo>
                  <a:lnTo>
                    <a:pt x="229486" y="27210"/>
                  </a:lnTo>
                  <a:lnTo>
                    <a:pt x="227981" y="9384"/>
                  </a:lnTo>
                  <a:lnTo>
                    <a:pt x="226600" y="7238"/>
                  </a:lnTo>
                  <a:lnTo>
                    <a:pt x="224885" y="5807"/>
                  </a:lnTo>
                  <a:lnTo>
                    <a:pt x="222980" y="2100"/>
                  </a:lnTo>
                  <a:lnTo>
                    <a:pt x="222472" y="0"/>
                  </a:lnTo>
                  <a:lnTo>
                    <a:pt x="222133" y="188"/>
                  </a:lnTo>
                  <a:lnTo>
                    <a:pt x="221473" y="35742"/>
                  </a:lnTo>
                  <a:lnTo>
                    <a:pt x="221461" y="68225"/>
                  </a:lnTo>
                  <a:lnTo>
                    <a:pt x="221457" y="101741"/>
                  </a:lnTo>
                  <a:lnTo>
                    <a:pt x="221456" y="131292"/>
                  </a:lnTo>
                  <a:lnTo>
                    <a:pt x="227159" y="159266"/>
                  </a:lnTo>
                  <a:lnTo>
                    <a:pt x="240588" y="189987"/>
                  </a:lnTo>
                  <a:lnTo>
                    <a:pt x="262908" y="222656"/>
                  </a:lnTo>
                  <a:lnTo>
                    <a:pt x="264318" y="2315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2" name="SMARTInkShape-Group103"/>
          <p:cNvGrpSpPr/>
          <p:nvPr/>
        </p:nvGrpSpPr>
        <p:grpSpPr>
          <a:xfrm>
            <a:off x="3850481" y="2330838"/>
            <a:ext cx="1583491" cy="840569"/>
            <a:chOff x="3850481" y="2330838"/>
            <a:chExt cx="1583491" cy="840569"/>
          </a:xfrm>
        </p:grpSpPr>
        <p:sp>
          <p:nvSpPr>
            <p:cNvPr id="877" name="SMARTInkShape-766"/>
            <p:cNvSpPr/>
            <p:nvPr/>
          </p:nvSpPr>
          <p:spPr>
            <a:xfrm>
              <a:off x="4286250" y="2702294"/>
              <a:ext cx="278607" cy="210784"/>
            </a:xfrm>
            <a:custGeom>
              <a:avLst/>
              <a:gdLst/>
              <a:ahLst/>
              <a:cxnLst/>
              <a:rect l="0" t="0" r="0" b="0"/>
              <a:pathLst>
                <a:path w="278607" h="210784">
                  <a:moveTo>
                    <a:pt x="0" y="48050"/>
                  </a:moveTo>
                  <a:lnTo>
                    <a:pt x="794" y="73679"/>
                  </a:lnTo>
                  <a:lnTo>
                    <a:pt x="6482" y="108596"/>
                  </a:lnTo>
                  <a:lnTo>
                    <a:pt x="9130" y="139943"/>
                  </a:lnTo>
                  <a:lnTo>
                    <a:pt x="13269" y="169301"/>
                  </a:lnTo>
                  <a:lnTo>
                    <a:pt x="14248" y="204392"/>
                  </a:lnTo>
                  <a:lnTo>
                    <a:pt x="14279" y="210783"/>
                  </a:lnTo>
                  <a:lnTo>
                    <a:pt x="16404" y="180964"/>
                  </a:lnTo>
                  <a:lnTo>
                    <a:pt x="21563" y="146898"/>
                  </a:lnTo>
                  <a:lnTo>
                    <a:pt x="29071" y="111643"/>
                  </a:lnTo>
                  <a:lnTo>
                    <a:pt x="34406" y="77898"/>
                  </a:lnTo>
                  <a:lnTo>
                    <a:pt x="41163" y="48301"/>
                  </a:lnTo>
                  <a:lnTo>
                    <a:pt x="52477" y="16156"/>
                  </a:lnTo>
                  <a:lnTo>
                    <a:pt x="59558" y="4645"/>
                  </a:lnTo>
                  <a:lnTo>
                    <a:pt x="64306" y="977"/>
                  </a:lnTo>
                  <a:lnTo>
                    <a:pt x="66683" y="0"/>
                  </a:lnTo>
                  <a:lnTo>
                    <a:pt x="68268" y="141"/>
                  </a:lnTo>
                  <a:lnTo>
                    <a:pt x="69324" y="1030"/>
                  </a:lnTo>
                  <a:lnTo>
                    <a:pt x="71292" y="4133"/>
                  </a:lnTo>
                  <a:lnTo>
                    <a:pt x="91986" y="35643"/>
                  </a:lnTo>
                  <a:lnTo>
                    <a:pt x="104130" y="63503"/>
                  </a:lnTo>
                  <a:lnTo>
                    <a:pt x="114172" y="96640"/>
                  </a:lnTo>
                  <a:lnTo>
                    <a:pt x="120007" y="126351"/>
                  </a:lnTo>
                  <a:lnTo>
                    <a:pt x="126863" y="155151"/>
                  </a:lnTo>
                  <a:lnTo>
                    <a:pt x="138199" y="187125"/>
                  </a:lnTo>
                  <a:lnTo>
                    <a:pt x="142465" y="203258"/>
                  </a:lnTo>
                  <a:lnTo>
                    <a:pt x="143395" y="203910"/>
                  </a:lnTo>
                  <a:lnTo>
                    <a:pt x="146546" y="204633"/>
                  </a:lnTo>
                  <a:lnTo>
                    <a:pt x="147703" y="204033"/>
                  </a:lnTo>
                  <a:lnTo>
                    <a:pt x="148475" y="202838"/>
                  </a:lnTo>
                  <a:lnTo>
                    <a:pt x="148990" y="201249"/>
                  </a:lnTo>
                  <a:lnTo>
                    <a:pt x="145700" y="184909"/>
                  </a:lnTo>
                  <a:lnTo>
                    <a:pt x="148930" y="150166"/>
                  </a:lnTo>
                  <a:lnTo>
                    <a:pt x="149804" y="119903"/>
                  </a:lnTo>
                  <a:lnTo>
                    <a:pt x="155680" y="90201"/>
                  </a:lnTo>
                  <a:lnTo>
                    <a:pt x="162367" y="58816"/>
                  </a:lnTo>
                  <a:lnTo>
                    <a:pt x="165848" y="41980"/>
                  </a:lnTo>
                  <a:lnTo>
                    <a:pt x="174136" y="22068"/>
                  </a:lnTo>
                  <a:lnTo>
                    <a:pt x="178729" y="16659"/>
                  </a:lnTo>
                  <a:lnTo>
                    <a:pt x="188145" y="9393"/>
                  </a:lnTo>
                  <a:lnTo>
                    <a:pt x="190518" y="8785"/>
                  </a:lnTo>
                  <a:lnTo>
                    <a:pt x="192893" y="9173"/>
                  </a:lnTo>
                  <a:lnTo>
                    <a:pt x="197649" y="11721"/>
                  </a:lnTo>
                  <a:lnTo>
                    <a:pt x="202409" y="15500"/>
                  </a:lnTo>
                  <a:lnTo>
                    <a:pt x="205053" y="21941"/>
                  </a:lnTo>
                  <a:lnTo>
                    <a:pt x="216988" y="56749"/>
                  </a:lnTo>
                  <a:lnTo>
                    <a:pt x="228639" y="91117"/>
                  </a:lnTo>
                  <a:lnTo>
                    <a:pt x="240512" y="121748"/>
                  </a:lnTo>
                  <a:lnTo>
                    <a:pt x="254795" y="156051"/>
                  </a:lnTo>
                  <a:lnTo>
                    <a:pt x="259557" y="162990"/>
                  </a:lnTo>
                  <a:lnTo>
                    <a:pt x="264319" y="166603"/>
                  </a:lnTo>
                  <a:lnTo>
                    <a:pt x="269081" y="169002"/>
                  </a:lnTo>
                  <a:lnTo>
                    <a:pt x="278606" y="1766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8" name="SMARTInkShape-767"/>
            <p:cNvSpPr/>
            <p:nvPr/>
          </p:nvSpPr>
          <p:spPr>
            <a:xfrm>
              <a:off x="4236244" y="2693194"/>
              <a:ext cx="14288" cy="291320"/>
            </a:xfrm>
            <a:custGeom>
              <a:avLst/>
              <a:gdLst/>
              <a:ahLst/>
              <a:cxnLst/>
              <a:rect l="0" t="0" r="0" b="0"/>
              <a:pathLst>
                <a:path w="14288" h="291320">
                  <a:moveTo>
                    <a:pt x="14287" y="0"/>
                  </a:moveTo>
                  <a:lnTo>
                    <a:pt x="14287" y="6151"/>
                  </a:lnTo>
                  <a:lnTo>
                    <a:pt x="8633" y="22555"/>
                  </a:lnTo>
                  <a:lnTo>
                    <a:pt x="6546" y="51888"/>
                  </a:lnTo>
                  <a:lnTo>
                    <a:pt x="1528" y="84450"/>
                  </a:lnTo>
                  <a:lnTo>
                    <a:pt x="301" y="117840"/>
                  </a:lnTo>
                  <a:lnTo>
                    <a:pt x="89" y="145600"/>
                  </a:lnTo>
                  <a:lnTo>
                    <a:pt x="26" y="173933"/>
                  </a:lnTo>
                  <a:lnTo>
                    <a:pt x="8" y="202436"/>
                  </a:lnTo>
                  <a:lnTo>
                    <a:pt x="1" y="234809"/>
                  </a:lnTo>
                  <a:lnTo>
                    <a:pt x="0" y="267547"/>
                  </a:lnTo>
                  <a:lnTo>
                    <a:pt x="0" y="291319"/>
                  </a:lnTo>
                  <a:lnTo>
                    <a:pt x="0" y="2714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9" name="SMARTInkShape-768"/>
            <p:cNvSpPr/>
            <p:nvPr/>
          </p:nvSpPr>
          <p:spPr>
            <a:xfrm>
              <a:off x="4580299" y="2658857"/>
              <a:ext cx="163152" cy="187106"/>
            </a:xfrm>
            <a:custGeom>
              <a:avLst/>
              <a:gdLst/>
              <a:ahLst/>
              <a:cxnLst/>
              <a:rect l="0" t="0" r="0" b="0"/>
              <a:pathLst>
                <a:path w="163152" h="187106">
                  <a:moveTo>
                    <a:pt x="84570" y="27193"/>
                  </a:moveTo>
                  <a:lnTo>
                    <a:pt x="84570" y="0"/>
                  </a:lnTo>
                  <a:lnTo>
                    <a:pt x="83776" y="333"/>
                  </a:lnTo>
                  <a:lnTo>
                    <a:pt x="53252" y="30753"/>
                  </a:lnTo>
                  <a:lnTo>
                    <a:pt x="34492" y="58588"/>
                  </a:lnTo>
                  <a:lnTo>
                    <a:pt x="20255" y="85179"/>
                  </a:lnTo>
                  <a:lnTo>
                    <a:pt x="5014" y="118816"/>
                  </a:lnTo>
                  <a:lnTo>
                    <a:pt x="64" y="152506"/>
                  </a:lnTo>
                  <a:lnTo>
                    <a:pt x="0" y="169980"/>
                  </a:lnTo>
                  <a:lnTo>
                    <a:pt x="2797" y="177437"/>
                  </a:lnTo>
                  <a:lnTo>
                    <a:pt x="10920" y="183397"/>
                  </a:lnTo>
                  <a:lnTo>
                    <a:pt x="16420" y="186098"/>
                  </a:lnTo>
                  <a:lnTo>
                    <a:pt x="20880" y="187105"/>
                  </a:lnTo>
                  <a:lnTo>
                    <a:pt x="24648" y="186982"/>
                  </a:lnTo>
                  <a:lnTo>
                    <a:pt x="40190" y="181082"/>
                  </a:lnTo>
                  <a:lnTo>
                    <a:pt x="53869" y="166981"/>
                  </a:lnTo>
                  <a:lnTo>
                    <a:pt x="69689" y="133943"/>
                  </a:lnTo>
                  <a:lnTo>
                    <a:pt x="81316" y="98577"/>
                  </a:lnTo>
                  <a:lnTo>
                    <a:pt x="84141" y="62905"/>
                  </a:lnTo>
                  <a:lnTo>
                    <a:pt x="83692" y="40832"/>
                  </a:lnTo>
                  <a:lnTo>
                    <a:pt x="77717" y="21621"/>
                  </a:lnTo>
                  <a:lnTo>
                    <a:pt x="77620" y="21891"/>
                  </a:lnTo>
                  <a:lnTo>
                    <a:pt x="77512" y="24307"/>
                  </a:lnTo>
                  <a:lnTo>
                    <a:pt x="75348" y="28027"/>
                  </a:lnTo>
                  <a:lnTo>
                    <a:pt x="73660" y="30130"/>
                  </a:lnTo>
                  <a:lnTo>
                    <a:pt x="71783" y="36701"/>
                  </a:lnTo>
                  <a:lnTo>
                    <a:pt x="70370" y="71605"/>
                  </a:lnTo>
                  <a:lnTo>
                    <a:pt x="74101" y="91946"/>
                  </a:lnTo>
                  <a:lnTo>
                    <a:pt x="90413" y="121612"/>
                  </a:lnTo>
                  <a:lnTo>
                    <a:pt x="93228" y="128239"/>
                  </a:lnTo>
                  <a:lnTo>
                    <a:pt x="102705" y="137719"/>
                  </a:lnTo>
                  <a:lnTo>
                    <a:pt x="134287" y="158987"/>
                  </a:lnTo>
                  <a:lnTo>
                    <a:pt x="163151" y="1629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0" name="SMARTInkShape-769"/>
            <p:cNvSpPr/>
            <p:nvPr/>
          </p:nvSpPr>
          <p:spPr>
            <a:xfrm>
              <a:off x="3850481" y="2330838"/>
              <a:ext cx="1583491" cy="840569"/>
            </a:xfrm>
            <a:custGeom>
              <a:avLst/>
              <a:gdLst/>
              <a:ahLst/>
              <a:cxnLst/>
              <a:rect l="0" t="0" r="0" b="0"/>
              <a:pathLst>
                <a:path w="1583491" h="840569">
                  <a:moveTo>
                    <a:pt x="0" y="726687"/>
                  </a:moveTo>
                  <a:lnTo>
                    <a:pt x="0" y="730479"/>
                  </a:lnTo>
                  <a:lnTo>
                    <a:pt x="2117" y="734458"/>
                  </a:lnTo>
                  <a:lnTo>
                    <a:pt x="9943" y="743480"/>
                  </a:lnTo>
                  <a:lnTo>
                    <a:pt x="39145" y="763049"/>
                  </a:lnTo>
                  <a:lnTo>
                    <a:pt x="69543" y="774767"/>
                  </a:lnTo>
                  <a:lnTo>
                    <a:pt x="95996" y="780600"/>
                  </a:lnTo>
                  <a:lnTo>
                    <a:pt x="126273" y="785838"/>
                  </a:lnTo>
                  <a:lnTo>
                    <a:pt x="143714" y="789140"/>
                  </a:lnTo>
                  <a:lnTo>
                    <a:pt x="162484" y="792928"/>
                  </a:lnTo>
                  <a:lnTo>
                    <a:pt x="182141" y="797042"/>
                  </a:lnTo>
                  <a:lnTo>
                    <a:pt x="202390" y="800577"/>
                  </a:lnTo>
                  <a:lnTo>
                    <a:pt x="223033" y="803729"/>
                  </a:lnTo>
                  <a:lnTo>
                    <a:pt x="243939" y="806623"/>
                  </a:lnTo>
                  <a:lnTo>
                    <a:pt x="266607" y="809346"/>
                  </a:lnTo>
                  <a:lnTo>
                    <a:pt x="290451" y="811956"/>
                  </a:lnTo>
                  <a:lnTo>
                    <a:pt x="315078" y="814489"/>
                  </a:lnTo>
                  <a:lnTo>
                    <a:pt x="340227" y="816972"/>
                  </a:lnTo>
                  <a:lnTo>
                    <a:pt x="365724" y="819420"/>
                  </a:lnTo>
                  <a:lnTo>
                    <a:pt x="391454" y="821847"/>
                  </a:lnTo>
                  <a:lnTo>
                    <a:pt x="418132" y="824258"/>
                  </a:lnTo>
                  <a:lnTo>
                    <a:pt x="445442" y="826660"/>
                  </a:lnTo>
                  <a:lnTo>
                    <a:pt x="473174" y="829054"/>
                  </a:lnTo>
                  <a:lnTo>
                    <a:pt x="501980" y="831444"/>
                  </a:lnTo>
                  <a:lnTo>
                    <a:pt x="531504" y="833831"/>
                  </a:lnTo>
                  <a:lnTo>
                    <a:pt x="561505" y="836216"/>
                  </a:lnTo>
                  <a:lnTo>
                    <a:pt x="591824" y="837807"/>
                  </a:lnTo>
                  <a:lnTo>
                    <a:pt x="622356" y="838867"/>
                  </a:lnTo>
                  <a:lnTo>
                    <a:pt x="653029" y="839574"/>
                  </a:lnTo>
                  <a:lnTo>
                    <a:pt x="683003" y="840045"/>
                  </a:lnTo>
                  <a:lnTo>
                    <a:pt x="712510" y="840359"/>
                  </a:lnTo>
                  <a:lnTo>
                    <a:pt x="741707" y="840568"/>
                  </a:lnTo>
                  <a:lnTo>
                    <a:pt x="770696" y="839914"/>
                  </a:lnTo>
                  <a:lnTo>
                    <a:pt x="799548" y="838684"/>
                  </a:lnTo>
                  <a:lnTo>
                    <a:pt x="828307" y="837070"/>
                  </a:lnTo>
                  <a:lnTo>
                    <a:pt x="857005" y="835201"/>
                  </a:lnTo>
                  <a:lnTo>
                    <a:pt x="885661" y="833161"/>
                  </a:lnTo>
                  <a:lnTo>
                    <a:pt x="914291" y="831007"/>
                  </a:lnTo>
                  <a:lnTo>
                    <a:pt x="942109" y="827984"/>
                  </a:lnTo>
                  <a:lnTo>
                    <a:pt x="969385" y="824381"/>
                  </a:lnTo>
                  <a:lnTo>
                    <a:pt x="996301" y="820391"/>
                  </a:lnTo>
                  <a:lnTo>
                    <a:pt x="1023769" y="816144"/>
                  </a:lnTo>
                  <a:lnTo>
                    <a:pt x="1051607" y="811725"/>
                  </a:lnTo>
                  <a:lnTo>
                    <a:pt x="1079690" y="807191"/>
                  </a:lnTo>
                  <a:lnTo>
                    <a:pt x="1106350" y="801788"/>
                  </a:lnTo>
                  <a:lnTo>
                    <a:pt x="1132060" y="795804"/>
                  </a:lnTo>
                  <a:lnTo>
                    <a:pt x="1157138" y="789434"/>
                  </a:lnTo>
                  <a:lnTo>
                    <a:pt x="1181794" y="782012"/>
                  </a:lnTo>
                  <a:lnTo>
                    <a:pt x="1206169" y="773889"/>
                  </a:lnTo>
                  <a:lnTo>
                    <a:pt x="1230357" y="765299"/>
                  </a:lnTo>
                  <a:lnTo>
                    <a:pt x="1253625" y="756397"/>
                  </a:lnTo>
                  <a:lnTo>
                    <a:pt x="1276282" y="747287"/>
                  </a:lnTo>
                  <a:lnTo>
                    <a:pt x="1298530" y="738039"/>
                  </a:lnTo>
                  <a:lnTo>
                    <a:pt x="1319712" y="727905"/>
                  </a:lnTo>
                  <a:lnTo>
                    <a:pt x="1340183" y="717180"/>
                  </a:lnTo>
                  <a:lnTo>
                    <a:pt x="1360180" y="706062"/>
                  </a:lnTo>
                  <a:lnTo>
                    <a:pt x="1379068" y="694680"/>
                  </a:lnTo>
                  <a:lnTo>
                    <a:pt x="1397217" y="683124"/>
                  </a:lnTo>
                  <a:lnTo>
                    <a:pt x="1431404" y="658907"/>
                  </a:lnTo>
                  <a:lnTo>
                    <a:pt x="1462474" y="632269"/>
                  </a:lnTo>
                  <a:lnTo>
                    <a:pt x="1490040" y="604555"/>
                  </a:lnTo>
                  <a:lnTo>
                    <a:pt x="1514728" y="576362"/>
                  </a:lnTo>
                  <a:lnTo>
                    <a:pt x="1536283" y="547957"/>
                  </a:lnTo>
                  <a:lnTo>
                    <a:pt x="1554330" y="517341"/>
                  </a:lnTo>
                  <a:lnTo>
                    <a:pt x="1568701" y="484419"/>
                  </a:lnTo>
                  <a:lnTo>
                    <a:pt x="1573645" y="466750"/>
                  </a:lnTo>
                  <a:lnTo>
                    <a:pt x="1580460" y="431772"/>
                  </a:lnTo>
                  <a:lnTo>
                    <a:pt x="1583490" y="400351"/>
                  </a:lnTo>
                  <a:lnTo>
                    <a:pt x="1582719" y="366278"/>
                  </a:lnTo>
                  <a:lnTo>
                    <a:pt x="1578143" y="331555"/>
                  </a:lnTo>
                  <a:lnTo>
                    <a:pt x="1568172" y="300248"/>
                  </a:lnTo>
                  <a:lnTo>
                    <a:pt x="1555803" y="268342"/>
                  </a:lnTo>
                  <a:lnTo>
                    <a:pt x="1540781" y="236434"/>
                  </a:lnTo>
                  <a:lnTo>
                    <a:pt x="1520875" y="206378"/>
                  </a:lnTo>
                  <a:lnTo>
                    <a:pt x="1496682" y="177145"/>
                  </a:lnTo>
                  <a:lnTo>
                    <a:pt x="1470055" y="149071"/>
                  </a:lnTo>
                  <a:lnTo>
                    <a:pt x="1442346" y="123365"/>
                  </a:lnTo>
                  <a:lnTo>
                    <a:pt x="1412038" y="98710"/>
                  </a:lnTo>
                  <a:lnTo>
                    <a:pt x="1378460" y="76111"/>
                  </a:lnTo>
                  <a:lnTo>
                    <a:pt x="1359505" y="66751"/>
                  </a:lnTo>
                  <a:lnTo>
                    <a:pt x="1339724" y="58130"/>
                  </a:lnTo>
                  <a:lnTo>
                    <a:pt x="1320187" y="50001"/>
                  </a:lnTo>
                  <a:lnTo>
                    <a:pt x="1300812" y="42200"/>
                  </a:lnTo>
                  <a:lnTo>
                    <a:pt x="1281546" y="34619"/>
                  </a:lnTo>
                  <a:lnTo>
                    <a:pt x="1260764" y="27977"/>
                  </a:lnTo>
                  <a:lnTo>
                    <a:pt x="1238972" y="21962"/>
                  </a:lnTo>
                  <a:lnTo>
                    <a:pt x="1216506" y="16364"/>
                  </a:lnTo>
                  <a:lnTo>
                    <a:pt x="1193592" y="11838"/>
                  </a:lnTo>
                  <a:lnTo>
                    <a:pt x="1170378" y="8027"/>
                  </a:lnTo>
                  <a:lnTo>
                    <a:pt x="1146964" y="4693"/>
                  </a:lnTo>
                  <a:lnTo>
                    <a:pt x="1123418" y="2470"/>
                  </a:lnTo>
                  <a:lnTo>
                    <a:pt x="1099783" y="988"/>
                  </a:lnTo>
                  <a:lnTo>
                    <a:pt x="1076089" y="0"/>
                  </a:lnTo>
                  <a:lnTo>
                    <a:pt x="1051562" y="135"/>
                  </a:lnTo>
                  <a:lnTo>
                    <a:pt x="1026479" y="1019"/>
                  </a:lnTo>
                  <a:lnTo>
                    <a:pt x="1001026" y="2402"/>
                  </a:lnTo>
                  <a:lnTo>
                    <a:pt x="975325" y="4118"/>
                  </a:lnTo>
                  <a:lnTo>
                    <a:pt x="949461" y="6056"/>
                  </a:lnTo>
                  <a:lnTo>
                    <a:pt x="923487" y="8141"/>
                  </a:lnTo>
                  <a:lnTo>
                    <a:pt x="897439" y="11913"/>
                  </a:lnTo>
                  <a:lnTo>
                    <a:pt x="871343" y="16808"/>
                  </a:lnTo>
                  <a:lnTo>
                    <a:pt x="845214" y="22453"/>
                  </a:lnTo>
                  <a:lnTo>
                    <a:pt x="819063" y="28598"/>
                  </a:lnTo>
                  <a:lnTo>
                    <a:pt x="792899" y="35076"/>
                  </a:lnTo>
                  <a:lnTo>
                    <a:pt x="766724" y="41775"/>
                  </a:lnTo>
                  <a:lnTo>
                    <a:pt x="739750" y="49417"/>
                  </a:lnTo>
                  <a:lnTo>
                    <a:pt x="712242" y="57686"/>
                  </a:lnTo>
                  <a:lnTo>
                    <a:pt x="684378" y="66374"/>
                  </a:lnTo>
                  <a:lnTo>
                    <a:pt x="656277" y="76928"/>
                  </a:lnTo>
                  <a:lnTo>
                    <a:pt x="628018" y="88727"/>
                  </a:lnTo>
                  <a:lnTo>
                    <a:pt x="599654" y="101355"/>
                  </a:lnTo>
                  <a:lnTo>
                    <a:pt x="572013" y="114537"/>
                  </a:lnTo>
                  <a:lnTo>
                    <a:pt x="544855" y="128087"/>
                  </a:lnTo>
                  <a:lnTo>
                    <a:pt x="518018" y="141883"/>
                  </a:lnTo>
                  <a:lnTo>
                    <a:pt x="491395" y="156636"/>
                  </a:lnTo>
                  <a:lnTo>
                    <a:pt x="464916" y="172028"/>
                  </a:lnTo>
                  <a:lnTo>
                    <a:pt x="438531" y="187845"/>
                  </a:lnTo>
                  <a:lnTo>
                    <a:pt x="413004" y="204741"/>
                  </a:lnTo>
                  <a:lnTo>
                    <a:pt x="388049" y="222354"/>
                  </a:lnTo>
                  <a:lnTo>
                    <a:pt x="363474" y="240446"/>
                  </a:lnTo>
                  <a:lnTo>
                    <a:pt x="339948" y="258858"/>
                  </a:lnTo>
                  <a:lnTo>
                    <a:pt x="317119" y="277482"/>
                  </a:lnTo>
                  <a:lnTo>
                    <a:pt x="294757" y="296248"/>
                  </a:lnTo>
                  <a:lnTo>
                    <a:pt x="273498" y="315109"/>
                  </a:lnTo>
                  <a:lnTo>
                    <a:pt x="252976" y="334033"/>
                  </a:lnTo>
                  <a:lnTo>
                    <a:pt x="232945" y="352999"/>
                  </a:lnTo>
                  <a:lnTo>
                    <a:pt x="214827" y="372787"/>
                  </a:lnTo>
                  <a:lnTo>
                    <a:pt x="197987" y="393122"/>
                  </a:lnTo>
                  <a:lnTo>
                    <a:pt x="181998" y="413823"/>
                  </a:lnTo>
                  <a:lnTo>
                    <a:pt x="167369" y="433973"/>
                  </a:lnTo>
                  <a:lnTo>
                    <a:pt x="153649" y="453757"/>
                  </a:lnTo>
                  <a:lnTo>
                    <a:pt x="140532" y="473296"/>
                  </a:lnTo>
                  <a:lnTo>
                    <a:pt x="128613" y="491879"/>
                  </a:lnTo>
                  <a:lnTo>
                    <a:pt x="106903" y="527342"/>
                  </a:lnTo>
                  <a:lnTo>
                    <a:pt x="93021" y="561625"/>
                  </a:lnTo>
                  <a:lnTo>
                    <a:pt x="85793" y="595382"/>
                  </a:lnTo>
                  <a:lnTo>
                    <a:pt x="85226" y="628906"/>
                  </a:lnTo>
                  <a:lnTo>
                    <a:pt x="91854" y="658094"/>
                  </a:lnTo>
                  <a:lnTo>
                    <a:pt x="103530" y="685088"/>
                  </a:lnTo>
                  <a:lnTo>
                    <a:pt x="119303" y="712961"/>
                  </a:lnTo>
                  <a:lnTo>
                    <a:pt x="149826" y="747843"/>
                  </a:lnTo>
                  <a:lnTo>
                    <a:pt x="180213" y="770703"/>
                  </a:lnTo>
                  <a:lnTo>
                    <a:pt x="200025" y="7838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1" name="SMARTInkShape-770"/>
            <p:cNvSpPr/>
            <p:nvPr/>
          </p:nvSpPr>
          <p:spPr>
            <a:xfrm>
              <a:off x="4751263" y="2614766"/>
              <a:ext cx="419696" cy="426897"/>
            </a:xfrm>
            <a:custGeom>
              <a:avLst/>
              <a:gdLst/>
              <a:ahLst/>
              <a:cxnLst/>
              <a:rect l="0" t="0" r="0" b="0"/>
              <a:pathLst>
                <a:path w="419696" h="426897">
                  <a:moveTo>
                    <a:pt x="99343" y="64140"/>
                  </a:moveTo>
                  <a:lnTo>
                    <a:pt x="91572" y="45061"/>
                  </a:lnTo>
                  <a:lnTo>
                    <a:pt x="87158" y="39786"/>
                  </a:lnTo>
                  <a:lnTo>
                    <a:pt x="82550" y="37441"/>
                  </a:lnTo>
                  <a:lnTo>
                    <a:pt x="80211" y="37610"/>
                  </a:lnTo>
                  <a:lnTo>
                    <a:pt x="64584" y="45673"/>
                  </a:lnTo>
                  <a:lnTo>
                    <a:pt x="37306" y="69372"/>
                  </a:lnTo>
                  <a:lnTo>
                    <a:pt x="19256" y="96315"/>
                  </a:lnTo>
                  <a:lnTo>
                    <a:pt x="14996" y="99877"/>
                  </a:lnTo>
                  <a:lnTo>
                    <a:pt x="10261" y="108069"/>
                  </a:lnTo>
                  <a:lnTo>
                    <a:pt x="7223" y="122471"/>
                  </a:lnTo>
                  <a:lnTo>
                    <a:pt x="8924" y="127901"/>
                  </a:lnTo>
                  <a:lnTo>
                    <a:pt x="12691" y="134061"/>
                  </a:lnTo>
                  <a:lnTo>
                    <a:pt x="13794" y="133773"/>
                  </a:lnTo>
                  <a:lnTo>
                    <a:pt x="36537" y="118746"/>
                  </a:lnTo>
                  <a:lnTo>
                    <a:pt x="58839" y="84473"/>
                  </a:lnTo>
                  <a:lnTo>
                    <a:pt x="63204" y="78959"/>
                  </a:lnTo>
                  <a:lnTo>
                    <a:pt x="70099" y="110548"/>
                  </a:lnTo>
                  <a:lnTo>
                    <a:pt x="72753" y="138395"/>
                  </a:lnTo>
                  <a:lnTo>
                    <a:pt x="78500" y="164987"/>
                  </a:lnTo>
                  <a:lnTo>
                    <a:pt x="83113" y="195092"/>
                  </a:lnTo>
                  <a:lnTo>
                    <a:pt x="84480" y="229147"/>
                  </a:lnTo>
                  <a:lnTo>
                    <a:pt x="87002" y="262256"/>
                  </a:lnTo>
                  <a:lnTo>
                    <a:pt x="90659" y="294291"/>
                  </a:lnTo>
                  <a:lnTo>
                    <a:pt x="89626" y="326802"/>
                  </a:lnTo>
                  <a:lnTo>
                    <a:pt x="85959" y="362439"/>
                  </a:lnTo>
                  <a:lnTo>
                    <a:pt x="77404" y="397551"/>
                  </a:lnTo>
                  <a:lnTo>
                    <a:pt x="72130" y="407585"/>
                  </a:lnTo>
                  <a:lnTo>
                    <a:pt x="55063" y="423154"/>
                  </a:lnTo>
                  <a:lnTo>
                    <a:pt x="47648" y="426108"/>
                  </a:lnTo>
                  <a:lnTo>
                    <a:pt x="43449" y="426896"/>
                  </a:lnTo>
                  <a:lnTo>
                    <a:pt x="36666" y="425655"/>
                  </a:lnTo>
                  <a:lnTo>
                    <a:pt x="30211" y="421663"/>
                  </a:lnTo>
                  <a:lnTo>
                    <a:pt x="18447" y="410491"/>
                  </a:lnTo>
                  <a:lnTo>
                    <a:pt x="6958" y="390377"/>
                  </a:lnTo>
                  <a:lnTo>
                    <a:pt x="2720" y="376616"/>
                  </a:lnTo>
                  <a:lnTo>
                    <a:pt x="0" y="344027"/>
                  </a:lnTo>
                  <a:lnTo>
                    <a:pt x="3255" y="310632"/>
                  </a:lnTo>
                  <a:lnTo>
                    <a:pt x="11394" y="294342"/>
                  </a:lnTo>
                  <a:lnTo>
                    <a:pt x="32229" y="260689"/>
                  </a:lnTo>
                  <a:lnTo>
                    <a:pt x="54410" y="232885"/>
                  </a:lnTo>
                  <a:lnTo>
                    <a:pt x="77299" y="204538"/>
                  </a:lnTo>
                  <a:lnTo>
                    <a:pt x="106366" y="172218"/>
                  </a:lnTo>
                  <a:lnTo>
                    <a:pt x="132921" y="140787"/>
                  </a:lnTo>
                  <a:lnTo>
                    <a:pt x="157482" y="108032"/>
                  </a:lnTo>
                  <a:lnTo>
                    <a:pt x="182454" y="77074"/>
                  </a:lnTo>
                  <a:lnTo>
                    <a:pt x="197792" y="42078"/>
                  </a:lnTo>
                  <a:lnTo>
                    <a:pt x="198892" y="33703"/>
                  </a:lnTo>
                  <a:lnTo>
                    <a:pt x="197033" y="28652"/>
                  </a:lnTo>
                  <a:lnTo>
                    <a:pt x="193164" y="22734"/>
                  </a:lnTo>
                  <a:lnTo>
                    <a:pt x="184909" y="21710"/>
                  </a:lnTo>
                  <a:lnTo>
                    <a:pt x="181787" y="23153"/>
                  </a:lnTo>
                  <a:lnTo>
                    <a:pt x="161239" y="45673"/>
                  </a:lnTo>
                  <a:lnTo>
                    <a:pt x="149816" y="66372"/>
                  </a:lnTo>
                  <a:lnTo>
                    <a:pt x="135103" y="101544"/>
                  </a:lnTo>
                  <a:lnTo>
                    <a:pt x="130047" y="121790"/>
                  </a:lnTo>
                  <a:lnTo>
                    <a:pt x="129658" y="135006"/>
                  </a:lnTo>
                  <a:lnTo>
                    <a:pt x="135876" y="156426"/>
                  </a:lnTo>
                  <a:lnTo>
                    <a:pt x="137986" y="161383"/>
                  </a:lnTo>
                  <a:lnTo>
                    <a:pt x="144564" y="169007"/>
                  </a:lnTo>
                  <a:lnTo>
                    <a:pt x="152779" y="174248"/>
                  </a:lnTo>
                  <a:lnTo>
                    <a:pt x="170988" y="177612"/>
                  </a:lnTo>
                  <a:lnTo>
                    <a:pt x="193664" y="178277"/>
                  </a:lnTo>
                  <a:lnTo>
                    <a:pt x="205028" y="174134"/>
                  </a:lnTo>
                  <a:lnTo>
                    <a:pt x="239751" y="151002"/>
                  </a:lnTo>
                  <a:lnTo>
                    <a:pt x="255867" y="128270"/>
                  </a:lnTo>
                  <a:lnTo>
                    <a:pt x="260191" y="118042"/>
                  </a:lnTo>
                  <a:lnTo>
                    <a:pt x="263346" y="83052"/>
                  </a:lnTo>
                  <a:lnTo>
                    <a:pt x="262766" y="64188"/>
                  </a:lnTo>
                  <a:lnTo>
                    <a:pt x="257487" y="38266"/>
                  </a:lnTo>
                  <a:lnTo>
                    <a:pt x="259058" y="30680"/>
                  </a:lnTo>
                  <a:lnTo>
                    <a:pt x="261609" y="23869"/>
                  </a:lnTo>
                  <a:lnTo>
                    <a:pt x="263839" y="11903"/>
                  </a:lnTo>
                  <a:lnTo>
                    <a:pt x="267173" y="5734"/>
                  </a:lnTo>
                  <a:lnTo>
                    <a:pt x="269967" y="3771"/>
                  </a:lnTo>
                  <a:lnTo>
                    <a:pt x="277305" y="1591"/>
                  </a:lnTo>
                  <a:lnTo>
                    <a:pt x="304284" y="0"/>
                  </a:lnTo>
                  <a:lnTo>
                    <a:pt x="308202" y="1536"/>
                  </a:lnTo>
                  <a:lnTo>
                    <a:pt x="322776" y="15954"/>
                  </a:lnTo>
                  <a:lnTo>
                    <a:pt x="330205" y="31078"/>
                  </a:lnTo>
                  <a:lnTo>
                    <a:pt x="334123" y="52611"/>
                  </a:lnTo>
                  <a:lnTo>
                    <a:pt x="334960" y="85935"/>
                  </a:lnTo>
                  <a:lnTo>
                    <a:pt x="335076" y="118523"/>
                  </a:lnTo>
                  <a:lnTo>
                    <a:pt x="335087" y="144969"/>
                  </a:lnTo>
                  <a:lnTo>
                    <a:pt x="335881" y="146601"/>
                  </a:lnTo>
                  <a:lnTo>
                    <a:pt x="337204" y="147689"/>
                  </a:lnTo>
                  <a:lnTo>
                    <a:pt x="338879" y="148415"/>
                  </a:lnTo>
                  <a:lnTo>
                    <a:pt x="339997" y="148104"/>
                  </a:lnTo>
                  <a:lnTo>
                    <a:pt x="340741" y="147104"/>
                  </a:lnTo>
                  <a:lnTo>
                    <a:pt x="341238" y="145643"/>
                  </a:lnTo>
                  <a:lnTo>
                    <a:pt x="355525" y="133219"/>
                  </a:lnTo>
                  <a:lnTo>
                    <a:pt x="376373" y="101141"/>
                  </a:lnTo>
                  <a:lnTo>
                    <a:pt x="389648" y="70512"/>
                  </a:lnTo>
                  <a:lnTo>
                    <a:pt x="404125" y="34851"/>
                  </a:lnTo>
                  <a:lnTo>
                    <a:pt x="411548" y="22077"/>
                  </a:lnTo>
                  <a:lnTo>
                    <a:pt x="413519" y="16871"/>
                  </a:lnTo>
                  <a:lnTo>
                    <a:pt x="419695" y="8448"/>
                  </a:lnTo>
                  <a:lnTo>
                    <a:pt x="416688" y="11214"/>
                  </a:lnTo>
                  <a:lnTo>
                    <a:pt x="415011" y="17070"/>
                  </a:lnTo>
                  <a:lnTo>
                    <a:pt x="408142" y="44830"/>
                  </a:lnTo>
                  <a:lnTo>
                    <a:pt x="399230" y="79317"/>
                  </a:lnTo>
                  <a:lnTo>
                    <a:pt x="394309" y="107266"/>
                  </a:lnTo>
                  <a:lnTo>
                    <a:pt x="390734" y="137773"/>
                  </a:lnTo>
                  <a:lnTo>
                    <a:pt x="386764" y="171947"/>
                  </a:lnTo>
                  <a:lnTo>
                    <a:pt x="385836" y="196192"/>
                  </a:lnTo>
                  <a:lnTo>
                    <a:pt x="385423" y="222842"/>
                  </a:lnTo>
                  <a:lnTo>
                    <a:pt x="385241" y="248445"/>
                  </a:lnTo>
                  <a:lnTo>
                    <a:pt x="385158" y="273054"/>
                  </a:lnTo>
                  <a:lnTo>
                    <a:pt x="385113" y="308427"/>
                  </a:lnTo>
                  <a:lnTo>
                    <a:pt x="385892" y="337781"/>
                  </a:lnTo>
                  <a:lnTo>
                    <a:pt x="392237" y="3641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3" name="SMARTInkShape-Group104"/>
          <p:cNvGrpSpPr/>
          <p:nvPr/>
        </p:nvGrpSpPr>
        <p:grpSpPr>
          <a:xfrm>
            <a:off x="4172318" y="2859279"/>
            <a:ext cx="1642696" cy="861168"/>
            <a:chOff x="4172318" y="2859279"/>
            <a:chExt cx="1642696" cy="861168"/>
          </a:xfrm>
        </p:grpSpPr>
        <p:sp>
          <p:nvSpPr>
            <p:cNvPr id="883" name="SMARTInkShape-771"/>
            <p:cNvSpPr/>
            <p:nvPr/>
          </p:nvSpPr>
          <p:spPr>
            <a:xfrm>
              <a:off x="5515968" y="2950369"/>
              <a:ext cx="177602" cy="50007"/>
            </a:xfrm>
            <a:custGeom>
              <a:avLst/>
              <a:gdLst/>
              <a:ahLst/>
              <a:cxnLst/>
              <a:rect l="0" t="0" r="0" b="0"/>
              <a:pathLst>
                <a:path w="177602" h="50007">
                  <a:moveTo>
                    <a:pt x="6151" y="0"/>
                  </a:moveTo>
                  <a:lnTo>
                    <a:pt x="2359" y="0"/>
                  </a:lnTo>
                  <a:lnTo>
                    <a:pt x="1241" y="794"/>
                  </a:lnTo>
                  <a:lnTo>
                    <a:pt x="496" y="2116"/>
                  </a:lnTo>
                  <a:lnTo>
                    <a:pt x="0" y="3792"/>
                  </a:lnTo>
                  <a:lnTo>
                    <a:pt x="463" y="4909"/>
                  </a:lnTo>
                  <a:lnTo>
                    <a:pt x="1565" y="5654"/>
                  </a:lnTo>
                  <a:lnTo>
                    <a:pt x="33353" y="16999"/>
                  </a:lnTo>
                  <a:lnTo>
                    <a:pt x="63335" y="23910"/>
                  </a:lnTo>
                  <a:lnTo>
                    <a:pt x="97354" y="30985"/>
                  </a:lnTo>
                  <a:lnTo>
                    <a:pt x="127119" y="37848"/>
                  </a:lnTo>
                  <a:lnTo>
                    <a:pt x="162643" y="46404"/>
                  </a:lnTo>
                  <a:lnTo>
                    <a:pt x="177601" y="500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4" name="SMARTInkShape-772"/>
            <p:cNvSpPr/>
            <p:nvPr/>
          </p:nvSpPr>
          <p:spPr>
            <a:xfrm>
              <a:off x="5453076" y="3078956"/>
              <a:ext cx="75767" cy="89335"/>
            </a:xfrm>
            <a:custGeom>
              <a:avLst/>
              <a:gdLst/>
              <a:ahLst/>
              <a:cxnLst/>
              <a:rect l="0" t="0" r="0" b="0"/>
              <a:pathLst>
                <a:path w="75767" h="89335">
                  <a:moveTo>
                    <a:pt x="40468" y="0"/>
                  </a:moveTo>
                  <a:lnTo>
                    <a:pt x="34317" y="0"/>
                  </a:lnTo>
                  <a:lnTo>
                    <a:pt x="16557" y="16793"/>
                  </a:lnTo>
                  <a:lnTo>
                    <a:pt x="2995" y="41741"/>
                  </a:lnTo>
                  <a:lnTo>
                    <a:pt x="0" y="53212"/>
                  </a:lnTo>
                  <a:lnTo>
                    <a:pt x="786" y="61485"/>
                  </a:lnTo>
                  <a:lnTo>
                    <a:pt x="7759" y="77057"/>
                  </a:lnTo>
                  <a:lnTo>
                    <a:pt x="10724" y="79946"/>
                  </a:lnTo>
                  <a:lnTo>
                    <a:pt x="27624" y="88756"/>
                  </a:lnTo>
                  <a:lnTo>
                    <a:pt x="31111" y="89334"/>
                  </a:lnTo>
                  <a:lnTo>
                    <a:pt x="39220" y="87858"/>
                  </a:lnTo>
                  <a:lnTo>
                    <a:pt x="48917" y="82565"/>
                  </a:lnTo>
                  <a:lnTo>
                    <a:pt x="64186" y="68988"/>
                  </a:lnTo>
                  <a:lnTo>
                    <a:pt x="71396" y="58100"/>
                  </a:lnTo>
                  <a:lnTo>
                    <a:pt x="74767" y="44820"/>
                  </a:lnTo>
                  <a:lnTo>
                    <a:pt x="75766" y="34623"/>
                  </a:lnTo>
                  <a:lnTo>
                    <a:pt x="72269" y="22783"/>
                  </a:lnTo>
                  <a:lnTo>
                    <a:pt x="61899" y="71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" name="SMARTInkShape-773"/>
            <p:cNvSpPr/>
            <p:nvPr/>
          </p:nvSpPr>
          <p:spPr>
            <a:xfrm>
              <a:off x="5164931" y="3107570"/>
              <a:ext cx="185739" cy="128550"/>
            </a:xfrm>
            <a:custGeom>
              <a:avLst/>
              <a:gdLst/>
              <a:ahLst/>
              <a:cxnLst/>
              <a:rect l="0" t="0" r="0" b="0"/>
              <a:pathLst>
                <a:path w="185739" h="128550">
                  <a:moveTo>
                    <a:pt x="0" y="42824"/>
                  </a:moveTo>
                  <a:lnTo>
                    <a:pt x="0" y="77315"/>
                  </a:lnTo>
                  <a:lnTo>
                    <a:pt x="794" y="94645"/>
                  </a:lnTo>
                  <a:lnTo>
                    <a:pt x="7276" y="110827"/>
                  </a:lnTo>
                  <a:lnTo>
                    <a:pt x="8819" y="111972"/>
                  </a:lnTo>
                  <a:lnTo>
                    <a:pt x="13208" y="113809"/>
                  </a:lnTo>
                  <a:lnTo>
                    <a:pt x="17760" y="110335"/>
                  </a:lnTo>
                  <a:lnTo>
                    <a:pt x="33402" y="87052"/>
                  </a:lnTo>
                  <a:lnTo>
                    <a:pt x="46837" y="55163"/>
                  </a:lnTo>
                  <a:lnTo>
                    <a:pt x="49861" y="41365"/>
                  </a:lnTo>
                  <a:lnTo>
                    <a:pt x="55475" y="29189"/>
                  </a:lnTo>
                  <a:lnTo>
                    <a:pt x="57121" y="14678"/>
                  </a:lnTo>
                  <a:lnTo>
                    <a:pt x="60934" y="18168"/>
                  </a:lnTo>
                  <a:lnTo>
                    <a:pt x="61260" y="20037"/>
                  </a:lnTo>
                  <a:lnTo>
                    <a:pt x="60684" y="22076"/>
                  </a:lnTo>
                  <a:lnTo>
                    <a:pt x="59506" y="24230"/>
                  </a:lnTo>
                  <a:lnTo>
                    <a:pt x="59514" y="26459"/>
                  </a:lnTo>
                  <a:lnTo>
                    <a:pt x="61641" y="31053"/>
                  </a:lnTo>
                  <a:lnTo>
                    <a:pt x="74004" y="45217"/>
                  </a:lnTo>
                  <a:lnTo>
                    <a:pt x="78664" y="47856"/>
                  </a:lnTo>
                  <a:lnTo>
                    <a:pt x="105198" y="55995"/>
                  </a:lnTo>
                  <a:lnTo>
                    <a:pt x="112372" y="54498"/>
                  </a:lnTo>
                  <a:lnTo>
                    <a:pt x="148039" y="35612"/>
                  </a:lnTo>
                  <a:lnTo>
                    <a:pt x="153901" y="30094"/>
                  </a:lnTo>
                  <a:lnTo>
                    <a:pt x="160871" y="18855"/>
                  </a:lnTo>
                  <a:lnTo>
                    <a:pt x="163628" y="7545"/>
                  </a:lnTo>
                  <a:lnTo>
                    <a:pt x="164172" y="1459"/>
                  </a:lnTo>
                  <a:lnTo>
                    <a:pt x="163424" y="960"/>
                  </a:lnTo>
                  <a:lnTo>
                    <a:pt x="157023" y="49"/>
                  </a:lnTo>
                  <a:lnTo>
                    <a:pt x="153661" y="0"/>
                  </a:lnTo>
                  <a:lnTo>
                    <a:pt x="143514" y="3765"/>
                  </a:lnTo>
                  <a:lnTo>
                    <a:pt x="137074" y="9854"/>
                  </a:lnTo>
                  <a:lnTo>
                    <a:pt x="117527" y="40403"/>
                  </a:lnTo>
                  <a:lnTo>
                    <a:pt x="114725" y="62182"/>
                  </a:lnTo>
                  <a:lnTo>
                    <a:pt x="114426" y="76253"/>
                  </a:lnTo>
                  <a:lnTo>
                    <a:pt x="118590" y="85727"/>
                  </a:lnTo>
                  <a:lnTo>
                    <a:pt x="125731" y="94436"/>
                  </a:lnTo>
                  <a:lnTo>
                    <a:pt x="154155" y="112397"/>
                  </a:lnTo>
                  <a:lnTo>
                    <a:pt x="185738" y="1285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6" name="SMARTInkShape-774"/>
            <p:cNvSpPr/>
            <p:nvPr/>
          </p:nvSpPr>
          <p:spPr>
            <a:xfrm>
              <a:off x="5001618" y="3165099"/>
              <a:ext cx="127596" cy="128171"/>
            </a:xfrm>
            <a:custGeom>
              <a:avLst/>
              <a:gdLst/>
              <a:ahLst/>
              <a:cxnLst/>
              <a:rect l="0" t="0" r="0" b="0"/>
              <a:pathLst>
                <a:path w="127596" h="128171">
                  <a:moveTo>
                    <a:pt x="6151" y="56732"/>
                  </a:moveTo>
                  <a:lnTo>
                    <a:pt x="2359" y="52940"/>
                  </a:lnTo>
                  <a:lnTo>
                    <a:pt x="496" y="48961"/>
                  </a:lnTo>
                  <a:lnTo>
                    <a:pt x="0" y="46789"/>
                  </a:lnTo>
                  <a:lnTo>
                    <a:pt x="463" y="44547"/>
                  </a:lnTo>
                  <a:lnTo>
                    <a:pt x="4792" y="35246"/>
                  </a:lnTo>
                  <a:lnTo>
                    <a:pt x="5245" y="32883"/>
                  </a:lnTo>
                  <a:lnTo>
                    <a:pt x="9982" y="28141"/>
                  </a:lnTo>
                  <a:lnTo>
                    <a:pt x="45575" y="6726"/>
                  </a:lnTo>
                  <a:lnTo>
                    <a:pt x="63592" y="993"/>
                  </a:lnTo>
                  <a:lnTo>
                    <a:pt x="75999" y="0"/>
                  </a:lnTo>
                  <a:lnTo>
                    <a:pt x="100059" y="5770"/>
                  </a:lnTo>
                  <a:lnTo>
                    <a:pt x="102094" y="7676"/>
                  </a:lnTo>
                  <a:lnTo>
                    <a:pt x="111579" y="29981"/>
                  </a:lnTo>
                  <a:lnTo>
                    <a:pt x="113873" y="51416"/>
                  </a:lnTo>
                  <a:lnTo>
                    <a:pt x="118917" y="65413"/>
                  </a:lnTo>
                  <a:lnTo>
                    <a:pt x="120361" y="97303"/>
                  </a:lnTo>
                  <a:lnTo>
                    <a:pt x="120448" y="119493"/>
                  </a:lnTo>
                  <a:lnTo>
                    <a:pt x="127595" y="1281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7" name="SMARTInkShape-775"/>
            <p:cNvSpPr/>
            <p:nvPr/>
          </p:nvSpPr>
          <p:spPr>
            <a:xfrm>
              <a:off x="4929337" y="3207544"/>
              <a:ext cx="92720" cy="132343"/>
            </a:xfrm>
            <a:custGeom>
              <a:avLst/>
              <a:gdLst/>
              <a:ahLst/>
              <a:cxnLst/>
              <a:rect l="0" t="0" r="0" b="0"/>
              <a:pathLst>
                <a:path w="92720" h="132343">
                  <a:moveTo>
                    <a:pt x="49857" y="0"/>
                  </a:moveTo>
                  <a:lnTo>
                    <a:pt x="44154" y="6497"/>
                  </a:lnTo>
                  <a:lnTo>
                    <a:pt x="26008" y="40641"/>
                  </a:lnTo>
                  <a:lnTo>
                    <a:pt x="3685" y="73828"/>
                  </a:lnTo>
                  <a:lnTo>
                    <a:pt x="355" y="97632"/>
                  </a:lnTo>
                  <a:lnTo>
                    <a:pt x="0" y="111919"/>
                  </a:lnTo>
                  <a:lnTo>
                    <a:pt x="1538" y="115887"/>
                  </a:lnTo>
                  <a:lnTo>
                    <a:pt x="7479" y="122414"/>
                  </a:lnTo>
                  <a:lnTo>
                    <a:pt x="15412" y="125844"/>
                  </a:lnTo>
                  <a:lnTo>
                    <a:pt x="38912" y="132342"/>
                  </a:lnTo>
                  <a:lnTo>
                    <a:pt x="73022" y="129021"/>
                  </a:lnTo>
                  <a:lnTo>
                    <a:pt x="92719" y="1285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8" name="SMARTInkShape-776"/>
            <p:cNvSpPr/>
            <p:nvPr/>
          </p:nvSpPr>
          <p:spPr>
            <a:xfrm>
              <a:off x="4686300" y="3050381"/>
              <a:ext cx="21432" cy="321470"/>
            </a:xfrm>
            <a:custGeom>
              <a:avLst/>
              <a:gdLst/>
              <a:ahLst/>
              <a:cxnLst/>
              <a:rect l="0" t="0" r="0" b="0"/>
              <a:pathLst>
                <a:path w="21432" h="321470">
                  <a:moveTo>
                    <a:pt x="7144" y="0"/>
                  </a:moveTo>
                  <a:lnTo>
                    <a:pt x="993" y="0"/>
                  </a:lnTo>
                  <a:lnTo>
                    <a:pt x="662" y="794"/>
                  </a:lnTo>
                  <a:lnTo>
                    <a:pt x="2" y="33854"/>
                  </a:lnTo>
                  <a:lnTo>
                    <a:pt x="0" y="64989"/>
                  </a:lnTo>
                  <a:lnTo>
                    <a:pt x="0" y="93006"/>
                  </a:lnTo>
                  <a:lnTo>
                    <a:pt x="0" y="126381"/>
                  </a:lnTo>
                  <a:lnTo>
                    <a:pt x="2117" y="158844"/>
                  </a:lnTo>
                  <a:lnTo>
                    <a:pt x="5654" y="186236"/>
                  </a:lnTo>
                  <a:lnTo>
                    <a:pt x="6702" y="214460"/>
                  </a:lnTo>
                  <a:lnTo>
                    <a:pt x="7057" y="248649"/>
                  </a:lnTo>
                  <a:lnTo>
                    <a:pt x="9249" y="283452"/>
                  </a:lnTo>
                  <a:lnTo>
                    <a:pt x="15962" y="312007"/>
                  </a:lnTo>
                  <a:lnTo>
                    <a:pt x="21431" y="3214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9" name="SMARTInkShape-777"/>
            <p:cNvSpPr/>
            <p:nvPr/>
          </p:nvSpPr>
          <p:spPr>
            <a:xfrm>
              <a:off x="4539859" y="3236145"/>
              <a:ext cx="81694" cy="157137"/>
            </a:xfrm>
            <a:custGeom>
              <a:avLst/>
              <a:gdLst/>
              <a:ahLst/>
              <a:cxnLst/>
              <a:rect l="0" t="0" r="0" b="0"/>
              <a:pathLst>
                <a:path w="81694" h="157137">
                  <a:moveTo>
                    <a:pt x="67860" y="7118"/>
                  </a:moveTo>
                  <a:lnTo>
                    <a:pt x="64068" y="3325"/>
                  </a:lnTo>
                  <a:lnTo>
                    <a:pt x="60089" y="1463"/>
                  </a:lnTo>
                  <a:lnTo>
                    <a:pt x="26949" y="0"/>
                  </a:lnTo>
                  <a:lnTo>
                    <a:pt x="17663" y="4218"/>
                  </a:lnTo>
                  <a:lnTo>
                    <a:pt x="9832" y="10591"/>
                  </a:lnTo>
                  <a:lnTo>
                    <a:pt x="599" y="23616"/>
                  </a:lnTo>
                  <a:lnTo>
                    <a:pt x="0" y="26848"/>
                  </a:lnTo>
                  <a:lnTo>
                    <a:pt x="1452" y="34672"/>
                  </a:lnTo>
                  <a:lnTo>
                    <a:pt x="6732" y="48002"/>
                  </a:lnTo>
                  <a:lnTo>
                    <a:pt x="30247" y="76209"/>
                  </a:lnTo>
                  <a:lnTo>
                    <a:pt x="65762" y="105456"/>
                  </a:lnTo>
                  <a:lnTo>
                    <a:pt x="76970" y="116324"/>
                  </a:lnTo>
                  <a:lnTo>
                    <a:pt x="79846" y="123387"/>
                  </a:lnTo>
                  <a:lnTo>
                    <a:pt x="81693" y="133272"/>
                  </a:lnTo>
                  <a:lnTo>
                    <a:pt x="79828" y="136740"/>
                  </a:lnTo>
                  <a:lnTo>
                    <a:pt x="72164" y="145434"/>
                  </a:lnTo>
                  <a:lnTo>
                    <a:pt x="67656" y="147967"/>
                  </a:lnTo>
                  <a:lnTo>
                    <a:pt x="58539" y="149392"/>
                  </a:lnTo>
                  <a:lnTo>
                    <a:pt x="51017" y="150520"/>
                  </a:lnTo>
                  <a:lnTo>
                    <a:pt x="39721" y="155594"/>
                  </a:lnTo>
                  <a:lnTo>
                    <a:pt x="32141" y="1571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0" name="SMARTInkShape-778"/>
            <p:cNvSpPr/>
            <p:nvPr/>
          </p:nvSpPr>
          <p:spPr>
            <a:xfrm>
              <a:off x="4172318" y="3131923"/>
              <a:ext cx="269981" cy="275102"/>
            </a:xfrm>
            <a:custGeom>
              <a:avLst/>
              <a:gdLst/>
              <a:ahLst/>
              <a:cxnLst/>
              <a:rect l="0" t="0" r="0" b="0"/>
              <a:pathLst>
                <a:path w="269981" h="275102">
                  <a:moveTo>
                    <a:pt x="128220" y="82765"/>
                  </a:moveTo>
                  <a:lnTo>
                    <a:pt x="120929" y="83558"/>
                  </a:lnTo>
                  <a:lnTo>
                    <a:pt x="91541" y="92707"/>
                  </a:lnTo>
                  <a:lnTo>
                    <a:pt x="82020" y="99355"/>
                  </a:lnTo>
                  <a:lnTo>
                    <a:pt x="50835" y="127946"/>
                  </a:lnTo>
                  <a:lnTo>
                    <a:pt x="25983" y="157535"/>
                  </a:lnTo>
                  <a:lnTo>
                    <a:pt x="13172" y="180502"/>
                  </a:lnTo>
                  <a:lnTo>
                    <a:pt x="3826" y="212150"/>
                  </a:lnTo>
                  <a:lnTo>
                    <a:pt x="0" y="244341"/>
                  </a:lnTo>
                  <a:lnTo>
                    <a:pt x="3533" y="258874"/>
                  </a:lnTo>
                  <a:lnTo>
                    <a:pt x="9607" y="269441"/>
                  </a:lnTo>
                  <a:lnTo>
                    <a:pt x="14119" y="272888"/>
                  </a:lnTo>
                  <a:lnTo>
                    <a:pt x="19565" y="274420"/>
                  </a:lnTo>
                  <a:lnTo>
                    <a:pt x="27276" y="275101"/>
                  </a:lnTo>
                  <a:lnTo>
                    <a:pt x="30761" y="273695"/>
                  </a:lnTo>
                  <a:lnTo>
                    <a:pt x="65669" y="244405"/>
                  </a:lnTo>
                  <a:lnTo>
                    <a:pt x="92103" y="208884"/>
                  </a:lnTo>
                  <a:lnTo>
                    <a:pt x="106670" y="182046"/>
                  </a:lnTo>
                  <a:lnTo>
                    <a:pt x="125815" y="148325"/>
                  </a:lnTo>
                  <a:lnTo>
                    <a:pt x="138387" y="113030"/>
                  </a:lnTo>
                  <a:lnTo>
                    <a:pt x="141693" y="77601"/>
                  </a:lnTo>
                  <a:lnTo>
                    <a:pt x="142346" y="47437"/>
                  </a:lnTo>
                  <a:lnTo>
                    <a:pt x="138202" y="32932"/>
                  </a:lnTo>
                  <a:lnTo>
                    <a:pt x="131177" y="13495"/>
                  </a:lnTo>
                  <a:lnTo>
                    <a:pt x="128740" y="4353"/>
                  </a:lnTo>
                  <a:lnTo>
                    <a:pt x="126979" y="1915"/>
                  </a:lnTo>
                  <a:lnTo>
                    <a:pt x="125012" y="290"/>
                  </a:lnTo>
                  <a:lnTo>
                    <a:pt x="122906" y="0"/>
                  </a:lnTo>
                  <a:lnTo>
                    <a:pt x="118450" y="1795"/>
                  </a:lnTo>
                  <a:lnTo>
                    <a:pt x="116944" y="3385"/>
                  </a:lnTo>
                  <a:lnTo>
                    <a:pt x="110536" y="17709"/>
                  </a:lnTo>
                  <a:lnTo>
                    <a:pt x="107282" y="47886"/>
                  </a:lnTo>
                  <a:lnTo>
                    <a:pt x="106886" y="79579"/>
                  </a:lnTo>
                  <a:lnTo>
                    <a:pt x="106817" y="107044"/>
                  </a:lnTo>
                  <a:lnTo>
                    <a:pt x="110589" y="139083"/>
                  </a:lnTo>
                  <a:lnTo>
                    <a:pt x="116734" y="169919"/>
                  </a:lnTo>
                  <a:lnTo>
                    <a:pt x="125921" y="203080"/>
                  </a:lnTo>
                  <a:lnTo>
                    <a:pt x="133800" y="224511"/>
                  </a:lnTo>
                  <a:lnTo>
                    <a:pt x="151042" y="247579"/>
                  </a:lnTo>
                  <a:lnTo>
                    <a:pt x="162675" y="256041"/>
                  </a:lnTo>
                  <a:lnTo>
                    <a:pt x="172383" y="259783"/>
                  </a:lnTo>
                  <a:lnTo>
                    <a:pt x="175124" y="259514"/>
                  </a:lnTo>
                  <a:lnTo>
                    <a:pt x="180287" y="257099"/>
                  </a:lnTo>
                  <a:lnTo>
                    <a:pt x="202167" y="229220"/>
                  </a:lnTo>
                  <a:lnTo>
                    <a:pt x="218509" y="194517"/>
                  </a:lnTo>
                  <a:lnTo>
                    <a:pt x="226076" y="170103"/>
                  </a:lnTo>
                  <a:lnTo>
                    <a:pt x="228148" y="136156"/>
                  </a:lnTo>
                  <a:lnTo>
                    <a:pt x="228194" y="130836"/>
                  </a:lnTo>
                  <a:lnTo>
                    <a:pt x="227413" y="129100"/>
                  </a:lnTo>
                  <a:lnTo>
                    <a:pt x="226099" y="127942"/>
                  </a:lnTo>
                  <a:lnTo>
                    <a:pt x="222078" y="126084"/>
                  </a:lnTo>
                  <a:lnTo>
                    <a:pt x="221748" y="126726"/>
                  </a:lnTo>
                  <a:lnTo>
                    <a:pt x="221175" y="135610"/>
                  </a:lnTo>
                  <a:lnTo>
                    <a:pt x="223244" y="140118"/>
                  </a:lnTo>
                  <a:lnTo>
                    <a:pt x="226015" y="144768"/>
                  </a:lnTo>
                  <a:lnTo>
                    <a:pt x="228369" y="151847"/>
                  </a:lnTo>
                  <a:lnTo>
                    <a:pt x="241207" y="167080"/>
                  </a:lnTo>
                  <a:lnTo>
                    <a:pt x="242438" y="166756"/>
                  </a:lnTo>
                  <a:lnTo>
                    <a:pt x="247963" y="163301"/>
                  </a:lnTo>
                  <a:lnTo>
                    <a:pt x="254628" y="161131"/>
                  </a:lnTo>
                  <a:lnTo>
                    <a:pt x="259278" y="157811"/>
                  </a:lnTo>
                  <a:lnTo>
                    <a:pt x="261874" y="151573"/>
                  </a:lnTo>
                  <a:lnTo>
                    <a:pt x="263821" y="144302"/>
                  </a:lnTo>
                  <a:lnTo>
                    <a:pt x="269423" y="133167"/>
                  </a:lnTo>
                  <a:lnTo>
                    <a:pt x="269980" y="130654"/>
                  </a:lnTo>
                  <a:lnTo>
                    <a:pt x="269558" y="128184"/>
                  </a:lnTo>
                  <a:lnTo>
                    <a:pt x="265293" y="118518"/>
                  </a:lnTo>
                  <a:lnTo>
                    <a:pt x="264846" y="116125"/>
                  </a:lnTo>
                  <a:lnTo>
                    <a:pt x="260424" y="108965"/>
                  </a:lnTo>
                  <a:lnTo>
                    <a:pt x="259218" y="108169"/>
                  </a:lnTo>
                  <a:lnTo>
                    <a:pt x="258414" y="108432"/>
                  </a:lnTo>
                  <a:lnTo>
                    <a:pt x="257878" y="109401"/>
                  </a:lnTo>
                  <a:lnTo>
                    <a:pt x="253050" y="110478"/>
                  </a:lnTo>
                  <a:lnTo>
                    <a:pt x="249540" y="110765"/>
                  </a:lnTo>
                  <a:lnTo>
                    <a:pt x="246406" y="112544"/>
                  </a:lnTo>
                  <a:lnTo>
                    <a:pt x="233193" y="127383"/>
                  </a:lnTo>
                  <a:lnTo>
                    <a:pt x="214932" y="158335"/>
                  </a:lnTo>
                  <a:lnTo>
                    <a:pt x="205418" y="176858"/>
                  </a:lnTo>
                  <a:lnTo>
                    <a:pt x="196370" y="212453"/>
                  </a:lnTo>
                  <a:lnTo>
                    <a:pt x="196344" y="224012"/>
                  </a:lnTo>
                  <a:lnTo>
                    <a:pt x="198978" y="233648"/>
                  </a:lnTo>
                  <a:lnTo>
                    <a:pt x="207137" y="246301"/>
                  </a:lnTo>
                  <a:lnTo>
                    <a:pt x="218278" y="256103"/>
                  </a:lnTo>
                  <a:lnTo>
                    <a:pt x="235376" y="2685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1" name="SMARTInkShape-779"/>
            <p:cNvSpPr/>
            <p:nvPr/>
          </p:nvSpPr>
          <p:spPr>
            <a:xfrm>
              <a:off x="5572125" y="2859279"/>
              <a:ext cx="164307" cy="262541"/>
            </a:xfrm>
            <a:custGeom>
              <a:avLst/>
              <a:gdLst/>
              <a:ahLst/>
              <a:cxnLst/>
              <a:rect l="0" t="0" r="0" b="0"/>
              <a:pathLst>
                <a:path w="164307" h="262541">
                  <a:moveTo>
                    <a:pt x="0" y="262540"/>
                  </a:moveTo>
                  <a:lnTo>
                    <a:pt x="3792" y="258748"/>
                  </a:lnTo>
                  <a:lnTo>
                    <a:pt x="5654" y="254769"/>
                  </a:lnTo>
                  <a:lnTo>
                    <a:pt x="13207" y="224955"/>
                  </a:lnTo>
                  <a:lnTo>
                    <a:pt x="8491" y="190857"/>
                  </a:lnTo>
                  <a:lnTo>
                    <a:pt x="3618" y="158686"/>
                  </a:lnTo>
                  <a:lnTo>
                    <a:pt x="1072" y="131138"/>
                  </a:lnTo>
                  <a:lnTo>
                    <a:pt x="212" y="99089"/>
                  </a:lnTo>
                  <a:lnTo>
                    <a:pt x="2159" y="69827"/>
                  </a:lnTo>
                  <a:lnTo>
                    <a:pt x="12191" y="35550"/>
                  </a:lnTo>
                  <a:lnTo>
                    <a:pt x="19928" y="23128"/>
                  </a:lnTo>
                  <a:lnTo>
                    <a:pt x="31922" y="10540"/>
                  </a:lnTo>
                  <a:lnTo>
                    <a:pt x="40910" y="4225"/>
                  </a:lnTo>
                  <a:lnTo>
                    <a:pt x="58688" y="0"/>
                  </a:lnTo>
                  <a:lnTo>
                    <a:pt x="93072" y="4110"/>
                  </a:lnTo>
                  <a:lnTo>
                    <a:pt x="121484" y="8909"/>
                  </a:lnTo>
                  <a:lnTo>
                    <a:pt x="154367" y="28286"/>
                  </a:lnTo>
                  <a:lnTo>
                    <a:pt x="164306" y="339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2" name="SMARTInkShape-780"/>
            <p:cNvSpPr/>
            <p:nvPr/>
          </p:nvSpPr>
          <p:spPr>
            <a:xfrm>
              <a:off x="5114925" y="3050381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3" name="SMARTInkShape-781"/>
            <p:cNvSpPr/>
            <p:nvPr/>
          </p:nvSpPr>
          <p:spPr>
            <a:xfrm>
              <a:off x="4865134" y="3375264"/>
              <a:ext cx="206884" cy="185398"/>
            </a:xfrm>
            <a:custGeom>
              <a:avLst/>
              <a:gdLst/>
              <a:ahLst/>
              <a:cxnLst/>
              <a:rect l="0" t="0" r="0" b="0"/>
              <a:pathLst>
                <a:path w="206884" h="185398">
                  <a:moveTo>
                    <a:pt x="85485" y="39449"/>
                  </a:moveTo>
                  <a:lnTo>
                    <a:pt x="68692" y="39449"/>
                  </a:lnTo>
                  <a:lnTo>
                    <a:pt x="44574" y="49391"/>
                  </a:lnTo>
                  <a:lnTo>
                    <a:pt x="37405" y="56039"/>
                  </a:lnTo>
                  <a:lnTo>
                    <a:pt x="5906" y="91132"/>
                  </a:lnTo>
                  <a:lnTo>
                    <a:pt x="2491" y="97609"/>
                  </a:lnTo>
                  <a:lnTo>
                    <a:pt x="0" y="115505"/>
                  </a:lnTo>
                  <a:lnTo>
                    <a:pt x="4100" y="119025"/>
                  </a:lnTo>
                  <a:lnTo>
                    <a:pt x="7416" y="121075"/>
                  </a:lnTo>
                  <a:lnTo>
                    <a:pt x="11214" y="121647"/>
                  </a:lnTo>
                  <a:lnTo>
                    <a:pt x="19667" y="120166"/>
                  </a:lnTo>
                  <a:lnTo>
                    <a:pt x="45102" y="104482"/>
                  </a:lnTo>
                  <a:lnTo>
                    <a:pt x="76577" y="70076"/>
                  </a:lnTo>
                  <a:lnTo>
                    <a:pt x="92180" y="54190"/>
                  </a:lnTo>
                  <a:lnTo>
                    <a:pt x="93334" y="59529"/>
                  </a:lnTo>
                  <a:lnTo>
                    <a:pt x="96382" y="63719"/>
                  </a:lnTo>
                  <a:lnTo>
                    <a:pt x="98265" y="70344"/>
                  </a:lnTo>
                  <a:lnTo>
                    <a:pt x="99684" y="105289"/>
                  </a:lnTo>
                  <a:lnTo>
                    <a:pt x="109708" y="140590"/>
                  </a:lnTo>
                  <a:lnTo>
                    <a:pt x="121258" y="165441"/>
                  </a:lnTo>
                  <a:lnTo>
                    <a:pt x="137875" y="184553"/>
                  </a:lnTo>
                  <a:lnTo>
                    <a:pt x="139462" y="185397"/>
                  </a:lnTo>
                  <a:lnTo>
                    <a:pt x="140519" y="185166"/>
                  </a:lnTo>
                  <a:lnTo>
                    <a:pt x="147266" y="176995"/>
                  </a:lnTo>
                  <a:lnTo>
                    <a:pt x="148662" y="172547"/>
                  </a:lnTo>
                  <a:lnTo>
                    <a:pt x="148764" y="152611"/>
                  </a:lnTo>
                  <a:lnTo>
                    <a:pt x="143277" y="117198"/>
                  </a:lnTo>
                  <a:lnTo>
                    <a:pt x="138927" y="82201"/>
                  </a:lnTo>
                  <a:lnTo>
                    <a:pt x="135943" y="46578"/>
                  </a:lnTo>
                  <a:lnTo>
                    <a:pt x="136486" y="33092"/>
                  </a:lnTo>
                  <a:lnTo>
                    <a:pt x="141254" y="17368"/>
                  </a:lnTo>
                  <a:lnTo>
                    <a:pt x="145461" y="10321"/>
                  </a:lnTo>
                  <a:lnTo>
                    <a:pt x="148487" y="8124"/>
                  </a:lnTo>
                  <a:lnTo>
                    <a:pt x="169285" y="516"/>
                  </a:lnTo>
                  <a:lnTo>
                    <a:pt x="173102" y="0"/>
                  </a:lnTo>
                  <a:lnTo>
                    <a:pt x="194918" y="4091"/>
                  </a:lnTo>
                  <a:lnTo>
                    <a:pt x="201061" y="7330"/>
                  </a:lnTo>
                  <a:lnTo>
                    <a:pt x="203017" y="9305"/>
                  </a:lnTo>
                  <a:lnTo>
                    <a:pt x="205190" y="13616"/>
                  </a:lnTo>
                  <a:lnTo>
                    <a:pt x="206883" y="47696"/>
                  </a:lnTo>
                  <a:lnTo>
                    <a:pt x="204792" y="53168"/>
                  </a:lnTo>
                  <a:lnTo>
                    <a:pt x="190135" y="70371"/>
                  </a:lnTo>
                  <a:lnTo>
                    <a:pt x="185442" y="73036"/>
                  </a:lnTo>
                  <a:lnTo>
                    <a:pt x="171210" y="751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4" name="SMARTInkShape-782"/>
            <p:cNvSpPr/>
            <p:nvPr/>
          </p:nvSpPr>
          <p:spPr>
            <a:xfrm>
              <a:off x="5452263" y="2893219"/>
              <a:ext cx="169869" cy="235745"/>
            </a:xfrm>
            <a:custGeom>
              <a:avLst/>
              <a:gdLst/>
              <a:ahLst/>
              <a:cxnLst/>
              <a:rect l="0" t="0" r="0" b="0"/>
              <a:pathLst>
                <a:path w="169869" h="235745">
                  <a:moveTo>
                    <a:pt x="169868" y="0"/>
                  </a:moveTo>
                  <a:lnTo>
                    <a:pt x="166076" y="0"/>
                  </a:lnTo>
                  <a:lnTo>
                    <a:pt x="162097" y="2116"/>
                  </a:lnTo>
                  <a:lnTo>
                    <a:pt x="130671" y="24835"/>
                  </a:lnTo>
                  <a:lnTo>
                    <a:pt x="102771" y="43064"/>
                  </a:lnTo>
                  <a:lnTo>
                    <a:pt x="70713" y="61952"/>
                  </a:lnTo>
                  <a:lnTo>
                    <a:pt x="36366" y="85730"/>
                  </a:lnTo>
                  <a:lnTo>
                    <a:pt x="17116" y="103835"/>
                  </a:lnTo>
                  <a:lnTo>
                    <a:pt x="13286" y="112765"/>
                  </a:lnTo>
                  <a:lnTo>
                    <a:pt x="13886" y="113277"/>
                  </a:lnTo>
                  <a:lnTo>
                    <a:pt x="16670" y="113845"/>
                  </a:lnTo>
                  <a:lnTo>
                    <a:pt x="50530" y="102882"/>
                  </a:lnTo>
                  <a:lnTo>
                    <a:pt x="76741" y="100863"/>
                  </a:lnTo>
                  <a:lnTo>
                    <a:pt x="107703" y="100264"/>
                  </a:lnTo>
                  <a:lnTo>
                    <a:pt x="138186" y="100062"/>
                  </a:lnTo>
                  <a:lnTo>
                    <a:pt x="149438" y="100828"/>
                  </a:lnTo>
                  <a:lnTo>
                    <a:pt x="159729" y="103814"/>
                  </a:lnTo>
                  <a:lnTo>
                    <a:pt x="163109" y="106516"/>
                  </a:lnTo>
                  <a:lnTo>
                    <a:pt x="166865" y="113751"/>
                  </a:lnTo>
                  <a:lnTo>
                    <a:pt x="167072" y="117108"/>
                  </a:lnTo>
                  <a:lnTo>
                    <a:pt x="165186" y="122957"/>
                  </a:lnTo>
                  <a:lnTo>
                    <a:pt x="155869" y="134504"/>
                  </a:lnTo>
                  <a:lnTo>
                    <a:pt x="126103" y="157314"/>
                  </a:lnTo>
                  <a:lnTo>
                    <a:pt x="94460" y="176242"/>
                  </a:lnTo>
                  <a:lnTo>
                    <a:pt x="67004" y="190508"/>
                  </a:lnTo>
                  <a:lnTo>
                    <a:pt x="35778" y="203848"/>
                  </a:lnTo>
                  <a:lnTo>
                    <a:pt x="12265" y="216570"/>
                  </a:lnTo>
                  <a:lnTo>
                    <a:pt x="0" y="227178"/>
                  </a:lnTo>
                  <a:lnTo>
                    <a:pt x="31660" y="214071"/>
                  </a:lnTo>
                  <a:lnTo>
                    <a:pt x="59067" y="209214"/>
                  </a:lnTo>
                  <a:lnTo>
                    <a:pt x="90207" y="205658"/>
                  </a:lnTo>
                  <a:lnTo>
                    <a:pt x="125381" y="201137"/>
                  </a:lnTo>
                  <a:lnTo>
                    <a:pt x="150959" y="200090"/>
                  </a:lnTo>
                  <a:lnTo>
                    <a:pt x="150912" y="200068"/>
                  </a:lnTo>
                  <a:lnTo>
                    <a:pt x="145134" y="200033"/>
                  </a:lnTo>
                  <a:lnTo>
                    <a:pt x="114159" y="209969"/>
                  </a:lnTo>
                  <a:lnTo>
                    <a:pt x="84428" y="219157"/>
                  </a:lnTo>
                  <a:lnTo>
                    <a:pt x="59858" y="228616"/>
                  </a:lnTo>
                  <a:lnTo>
                    <a:pt x="48425" y="2357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5" name="SMARTInkShape-783"/>
            <p:cNvSpPr/>
            <p:nvPr/>
          </p:nvSpPr>
          <p:spPr>
            <a:xfrm>
              <a:off x="5780215" y="3422176"/>
              <a:ext cx="34799" cy="185419"/>
            </a:xfrm>
            <a:custGeom>
              <a:avLst/>
              <a:gdLst/>
              <a:ahLst/>
              <a:cxnLst/>
              <a:rect l="0" t="0" r="0" b="0"/>
              <a:pathLst>
                <a:path w="34799" h="185419">
                  <a:moveTo>
                    <a:pt x="34798" y="13968"/>
                  </a:moveTo>
                  <a:lnTo>
                    <a:pt x="34798" y="10176"/>
                  </a:lnTo>
                  <a:lnTo>
                    <a:pt x="34004" y="9058"/>
                  </a:lnTo>
                  <a:lnTo>
                    <a:pt x="32681" y="8313"/>
                  </a:lnTo>
                  <a:lnTo>
                    <a:pt x="1041" y="0"/>
                  </a:lnTo>
                  <a:lnTo>
                    <a:pt x="1181" y="688"/>
                  </a:lnTo>
                  <a:lnTo>
                    <a:pt x="4376" y="5447"/>
                  </a:lnTo>
                  <a:lnTo>
                    <a:pt x="5402" y="9651"/>
                  </a:lnTo>
                  <a:lnTo>
                    <a:pt x="0" y="33475"/>
                  </a:lnTo>
                  <a:lnTo>
                    <a:pt x="9103" y="65425"/>
                  </a:lnTo>
                  <a:lnTo>
                    <a:pt x="20576" y="97767"/>
                  </a:lnTo>
                  <a:lnTo>
                    <a:pt x="24508" y="109156"/>
                  </a:lnTo>
                  <a:lnTo>
                    <a:pt x="27378" y="144199"/>
                  </a:lnTo>
                  <a:lnTo>
                    <a:pt x="26778" y="159006"/>
                  </a:lnTo>
                  <a:lnTo>
                    <a:pt x="20510" y="1854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6" name="SMARTInkShape-784"/>
            <p:cNvSpPr/>
            <p:nvPr/>
          </p:nvSpPr>
          <p:spPr>
            <a:xfrm>
              <a:off x="5586413" y="3480515"/>
              <a:ext cx="135732" cy="90918"/>
            </a:xfrm>
            <a:custGeom>
              <a:avLst/>
              <a:gdLst/>
              <a:ahLst/>
              <a:cxnLst/>
              <a:rect l="0" t="0" r="0" b="0"/>
              <a:pathLst>
                <a:path w="135732" h="90918">
                  <a:moveTo>
                    <a:pt x="0" y="41354"/>
                  </a:moveTo>
                  <a:lnTo>
                    <a:pt x="3792" y="45146"/>
                  </a:lnTo>
                  <a:lnTo>
                    <a:pt x="5654" y="49125"/>
                  </a:lnTo>
                  <a:lnTo>
                    <a:pt x="6150" y="51297"/>
                  </a:lnTo>
                  <a:lnTo>
                    <a:pt x="23910" y="78472"/>
                  </a:lnTo>
                  <a:lnTo>
                    <a:pt x="35303" y="90917"/>
                  </a:lnTo>
                  <a:lnTo>
                    <a:pt x="41866" y="57564"/>
                  </a:lnTo>
                  <a:lnTo>
                    <a:pt x="51642" y="25559"/>
                  </a:lnTo>
                  <a:lnTo>
                    <a:pt x="57634" y="14449"/>
                  </a:lnTo>
                  <a:lnTo>
                    <a:pt x="62921" y="8758"/>
                  </a:lnTo>
                  <a:lnTo>
                    <a:pt x="70563" y="3584"/>
                  </a:lnTo>
                  <a:lnTo>
                    <a:pt x="83790" y="0"/>
                  </a:lnTo>
                  <a:lnTo>
                    <a:pt x="93067" y="1279"/>
                  </a:lnTo>
                  <a:lnTo>
                    <a:pt x="105098" y="6461"/>
                  </a:lnTo>
                  <a:lnTo>
                    <a:pt x="123704" y="22352"/>
                  </a:lnTo>
                  <a:lnTo>
                    <a:pt x="126417" y="27088"/>
                  </a:lnTo>
                  <a:lnTo>
                    <a:pt x="127944" y="36333"/>
                  </a:lnTo>
                  <a:lnTo>
                    <a:pt x="129095" y="43885"/>
                  </a:lnTo>
                  <a:lnTo>
                    <a:pt x="134185" y="55201"/>
                  </a:lnTo>
                  <a:lnTo>
                    <a:pt x="135731" y="770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7" name="SMARTInkShape-785"/>
            <p:cNvSpPr/>
            <p:nvPr/>
          </p:nvSpPr>
          <p:spPr>
            <a:xfrm>
              <a:off x="5557953" y="3507581"/>
              <a:ext cx="49380" cy="91422"/>
            </a:xfrm>
            <a:custGeom>
              <a:avLst/>
              <a:gdLst/>
              <a:ahLst/>
              <a:cxnLst/>
              <a:rect l="0" t="0" r="0" b="0"/>
              <a:pathLst>
                <a:path w="49380" h="91422">
                  <a:moveTo>
                    <a:pt x="21316" y="0"/>
                  </a:moveTo>
                  <a:lnTo>
                    <a:pt x="21316" y="3792"/>
                  </a:lnTo>
                  <a:lnTo>
                    <a:pt x="20522" y="4910"/>
                  </a:lnTo>
                  <a:lnTo>
                    <a:pt x="19199" y="5655"/>
                  </a:lnTo>
                  <a:lnTo>
                    <a:pt x="17524" y="6151"/>
                  </a:lnTo>
                  <a:lnTo>
                    <a:pt x="16406" y="7276"/>
                  </a:lnTo>
                  <a:lnTo>
                    <a:pt x="2839" y="38444"/>
                  </a:lnTo>
                  <a:lnTo>
                    <a:pt x="0" y="72421"/>
                  </a:lnTo>
                  <a:lnTo>
                    <a:pt x="2053" y="77960"/>
                  </a:lnTo>
                  <a:lnTo>
                    <a:pt x="3711" y="80548"/>
                  </a:lnTo>
                  <a:lnTo>
                    <a:pt x="13630" y="87984"/>
                  </a:lnTo>
                  <a:lnTo>
                    <a:pt x="22831" y="91421"/>
                  </a:lnTo>
                  <a:lnTo>
                    <a:pt x="30191" y="90109"/>
                  </a:lnTo>
                  <a:lnTo>
                    <a:pt x="41144" y="84907"/>
                  </a:lnTo>
                  <a:lnTo>
                    <a:pt x="46003" y="80599"/>
                  </a:lnTo>
                  <a:lnTo>
                    <a:pt x="48163" y="76039"/>
                  </a:lnTo>
                  <a:lnTo>
                    <a:pt x="49379" y="69009"/>
                  </a:lnTo>
                  <a:lnTo>
                    <a:pt x="44086" y="53819"/>
                  </a:lnTo>
                  <a:lnTo>
                    <a:pt x="33085" y="34624"/>
                  </a:lnTo>
                  <a:lnTo>
                    <a:pt x="21316" y="214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8" name="SMARTInkShape-786"/>
            <p:cNvSpPr/>
            <p:nvPr/>
          </p:nvSpPr>
          <p:spPr>
            <a:xfrm>
              <a:off x="5329689" y="3543764"/>
              <a:ext cx="213735" cy="176683"/>
            </a:xfrm>
            <a:custGeom>
              <a:avLst/>
              <a:gdLst/>
              <a:ahLst/>
              <a:cxnLst/>
              <a:rect l="0" t="0" r="0" b="0"/>
              <a:pathLst>
                <a:path w="213735" h="176683">
                  <a:moveTo>
                    <a:pt x="70986" y="49542"/>
                  </a:moveTo>
                  <a:lnTo>
                    <a:pt x="70986" y="39599"/>
                  </a:lnTo>
                  <a:lnTo>
                    <a:pt x="70192" y="38151"/>
                  </a:lnTo>
                  <a:lnTo>
                    <a:pt x="68869" y="37186"/>
                  </a:lnTo>
                  <a:lnTo>
                    <a:pt x="67194" y="36542"/>
                  </a:lnTo>
                  <a:lnTo>
                    <a:pt x="66076" y="35319"/>
                  </a:lnTo>
                  <a:lnTo>
                    <a:pt x="62167" y="27653"/>
                  </a:lnTo>
                  <a:lnTo>
                    <a:pt x="60344" y="25424"/>
                  </a:lnTo>
                  <a:lnTo>
                    <a:pt x="58335" y="24733"/>
                  </a:lnTo>
                  <a:lnTo>
                    <a:pt x="56202" y="25065"/>
                  </a:lnTo>
                  <a:lnTo>
                    <a:pt x="51715" y="26757"/>
                  </a:lnTo>
                  <a:lnTo>
                    <a:pt x="47075" y="27509"/>
                  </a:lnTo>
                  <a:lnTo>
                    <a:pt x="12740" y="51737"/>
                  </a:lnTo>
                  <a:lnTo>
                    <a:pt x="1072" y="68553"/>
                  </a:lnTo>
                  <a:lnTo>
                    <a:pt x="0" y="74049"/>
                  </a:lnTo>
                  <a:lnTo>
                    <a:pt x="643" y="75405"/>
                  </a:lnTo>
                  <a:lnTo>
                    <a:pt x="1866" y="76309"/>
                  </a:lnTo>
                  <a:lnTo>
                    <a:pt x="5341" y="77314"/>
                  </a:lnTo>
                  <a:lnTo>
                    <a:pt x="9532" y="77760"/>
                  </a:lnTo>
                  <a:lnTo>
                    <a:pt x="14039" y="75842"/>
                  </a:lnTo>
                  <a:lnTo>
                    <a:pt x="48294" y="43623"/>
                  </a:lnTo>
                  <a:lnTo>
                    <a:pt x="52963" y="36857"/>
                  </a:lnTo>
                  <a:lnTo>
                    <a:pt x="54208" y="33942"/>
                  </a:lnTo>
                  <a:lnTo>
                    <a:pt x="55832" y="31998"/>
                  </a:lnTo>
                  <a:lnTo>
                    <a:pt x="63483" y="28263"/>
                  </a:lnTo>
                  <a:lnTo>
                    <a:pt x="65945" y="44707"/>
                  </a:lnTo>
                  <a:lnTo>
                    <a:pt x="80634" y="75871"/>
                  </a:lnTo>
                  <a:lnTo>
                    <a:pt x="97187" y="109081"/>
                  </a:lnTo>
                  <a:lnTo>
                    <a:pt x="113849" y="142411"/>
                  </a:lnTo>
                  <a:lnTo>
                    <a:pt x="134163" y="176682"/>
                  </a:lnTo>
                  <a:lnTo>
                    <a:pt x="134535" y="176371"/>
                  </a:lnTo>
                  <a:lnTo>
                    <a:pt x="135181" y="168059"/>
                  </a:lnTo>
                  <a:lnTo>
                    <a:pt x="134467" y="152475"/>
                  </a:lnTo>
                  <a:lnTo>
                    <a:pt x="128796" y="117581"/>
                  </a:lnTo>
                  <a:lnTo>
                    <a:pt x="128267" y="86236"/>
                  </a:lnTo>
                  <a:lnTo>
                    <a:pt x="128947" y="54580"/>
                  </a:lnTo>
                  <a:lnTo>
                    <a:pt x="134638" y="35425"/>
                  </a:lnTo>
                  <a:lnTo>
                    <a:pt x="146026" y="20136"/>
                  </a:lnTo>
                  <a:lnTo>
                    <a:pt x="168778" y="4816"/>
                  </a:lnTo>
                  <a:lnTo>
                    <a:pt x="182952" y="1100"/>
                  </a:lnTo>
                  <a:lnTo>
                    <a:pt x="193414" y="0"/>
                  </a:lnTo>
                  <a:lnTo>
                    <a:pt x="198953" y="1859"/>
                  </a:lnTo>
                  <a:lnTo>
                    <a:pt x="204060" y="4537"/>
                  </a:lnTo>
                  <a:lnTo>
                    <a:pt x="208976" y="5727"/>
                  </a:lnTo>
                  <a:lnTo>
                    <a:pt x="210604" y="6839"/>
                  </a:lnTo>
                  <a:lnTo>
                    <a:pt x="211690" y="8373"/>
                  </a:lnTo>
                  <a:lnTo>
                    <a:pt x="212896" y="12989"/>
                  </a:lnTo>
                  <a:lnTo>
                    <a:pt x="213734" y="29598"/>
                  </a:lnTo>
                  <a:lnTo>
                    <a:pt x="211688" y="34857"/>
                  </a:lnTo>
                  <a:lnTo>
                    <a:pt x="203907" y="44701"/>
                  </a:lnTo>
                  <a:lnTo>
                    <a:pt x="180068" y="59060"/>
                  </a:lnTo>
                  <a:lnTo>
                    <a:pt x="142424" y="709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9" name="SMARTInkShape-787"/>
            <p:cNvSpPr/>
            <p:nvPr/>
          </p:nvSpPr>
          <p:spPr>
            <a:xfrm>
              <a:off x="4986999" y="3544745"/>
              <a:ext cx="298827" cy="127144"/>
            </a:xfrm>
            <a:custGeom>
              <a:avLst/>
              <a:gdLst/>
              <a:ahLst/>
              <a:cxnLst/>
              <a:rect l="0" t="0" r="0" b="0"/>
              <a:pathLst>
                <a:path w="298827" h="127144">
                  <a:moveTo>
                    <a:pt x="6482" y="12843"/>
                  </a:moveTo>
                  <a:lnTo>
                    <a:pt x="6482" y="16635"/>
                  </a:lnTo>
                  <a:lnTo>
                    <a:pt x="4365" y="20613"/>
                  </a:lnTo>
                  <a:lnTo>
                    <a:pt x="2690" y="22785"/>
                  </a:lnTo>
                  <a:lnTo>
                    <a:pt x="0" y="42588"/>
                  </a:lnTo>
                  <a:lnTo>
                    <a:pt x="190" y="72268"/>
                  </a:lnTo>
                  <a:lnTo>
                    <a:pt x="9289" y="96172"/>
                  </a:lnTo>
                  <a:lnTo>
                    <a:pt x="20826" y="112226"/>
                  </a:lnTo>
                  <a:lnTo>
                    <a:pt x="23188" y="114817"/>
                  </a:lnTo>
                  <a:lnTo>
                    <a:pt x="30047" y="117696"/>
                  </a:lnTo>
                  <a:lnTo>
                    <a:pt x="47385" y="119544"/>
                  </a:lnTo>
                  <a:lnTo>
                    <a:pt x="68961" y="112279"/>
                  </a:lnTo>
                  <a:lnTo>
                    <a:pt x="102022" y="93151"/>
                  </a:lnTo>
                  <a:lnTo>
                    <a:pt x="108475" y="87429"/>
                  </a:lnTo>
                  <a:lnTo>
                    <a:pt x="112959" y="78649"/>
                  </a:lnTo>
                  <a:lnTo>
                    <a:pt x="113185" y="78938"/>
                  </a:lnTo>
                  <a:lnTo>
                    <a:pt x="113637" y="114258"/>
                  </a:lnTo>
                  <a:lnTo>
                    <a:pt x="113638" y="122090"/>
                  </a:lnTo>
                  <a:lnTo>
                    <a:pt x="114432" y="123774"/>
                  </a:lnTo>
                  <a:lnTo>
                    <a:pt x="115755" y="124897"/>
                  </a:lnTo>
                  <a:lnTo>
                    <a:pt x="120488" y="127011"/>
                  </a:lnTo>
                  <a:lnTo>
                    <a:pt x="137567" y="110347"/>
                  </a:lnTo>
                  <a:lnTo>
                    <a:pt x="146205" y="96014"/>
                  </a:lnTo>
                  <a:lnTo>
                    <a:pt x="148735" y="84716"/>
                  </a:lnTo>
                  <a:lnTo>
                    <a:pt x="149321" y="77580"/>
                  </a:lnTo>
                  <a:lnTo>
                    <a:pt x="155505" y="77175"/>
                  </a:lnTo>
                  <a:lnTo>
                    <a:pt x="159998" y="80940"/>
                  </a:lnTo>
                  <a:lnTo>
                    <a:pt x="166257" y="82796"/>
                  </a:lnTo>
                  <a:lnTo>
                    <a:pt x="197135" y="84193"/>
                  </a:lnTo>
                  <a:lnTo>
                    <a:pt x="226470" y="76498"/>
                  </a:lnTo>
                  <a:lnTo>
                    <a:pt x="262039" y="57138"/>
                  </a:lnTo>
                  <a:lnTo>
                    <a:pt x="282388" y="42671"/>
                  </a:lnTo>
                  <a:lnTo>
                    <a:pt x="293108" y="29177"/>
                  </a:lnTo>
                  <a:lnTo>
                    <a:pt x="297519" y="18917"/>
                  </a:lnTo>
                  <a:lnTo>
                    <a:pt x="298826" y="10850"/>
                  </a:lnTo>
                  <a:lnTo>
                    <a:pt x="297015" y="5872"/>
                  </a:lnTo>
                  <a:lnTo>
                    <a:pt x="295420" y="3433"/>
                  </a:lnTo>
                  <a:lnTo>
                    <a:pt x="293564" y="1807"/>
                  </a:lnTo>
                  <a:lnTo>
                    <a:pt x="289385" y="0"/>
                  </a:lnTo>
                  <a:lnTo>
                    <a:pt x="287159" y="312"/>
                  </a:lnTo>
                  <a:lnTo>
                    <a:pt x="282569" y="2776"/>
                  </a:lnTo>
                  <a:lnTo>
                    <a:pt x="247501" y="30484"/>
                  </a:lnTo>
                  <a:lnTo>
                    <a:pt x="238321" y="44881"/>
                  </a:lnTo>
                  <a:lnTo>
                    <a:pt x="224045" y="78881"/>
                  </a:lnTo>
                  <a:lnTo>
                    <a:pt x="221223" y="103246"/>
                  </a:lnTo>
                  <a:lnTo>
                    <a:pt x="223102" y="110701"/>
                  </a:lnTo>
                  <a:lnTo>
                    <a:pt x="224714" y="113800"/>
                  </a:lnTo>
                  <a:lnTo>
                    <a:pt x="230739" y="119360"/>
                  </a:lnTo>
                  <a:lnTo>
                    <a:pt x="234568" y="121954"/>
                  </a:lnTo>
                  <a:lnTo>
                    <a:pt x="251334" y="125605"/>
                  </a:lnTo>
                  <a:lnTo>
                    <a:pt x="285719" y="127053"/>
                  </a:lnTo>
                  <a:lnTo>
                    <a:pt x="292232" y="1271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0" name="SMARTInkShape-788"/>
            <p:cNvSpPr/>
            <p:nvPr/>
          </p:nvSpPr>
          <p:spPr>
            <a:xfrm>
              <a:off x="5210822" y="3457575"/>
              <a:ext cx="75554" cy="7145"/>
            </a:xfrm>
            <a:custGeom>
              <a:avLst/>
              <a:gdLst/>
              <a:ahLst/>
              <a:cxnLst/>
              <a:rect l="0" t="0" r="0" b="0"/>
              <a:pathLst>
                <a:path w="75554" h="7145">
                  <a:moveTo>
                    <a:pt x="4116" y="0"/>
                  </a:moveTo>
                  <a:lnTo>
                    <a:pt x="0" y="0"/>
                  </a:lnTo>
                  <a:lnTo>
                    <a:pt x="15850" y="794"/>
                  </a:lnTo>
                  <a:lnTo>
                    <a:pt x="47583" y="6151"/>
                  </a:lnTo>
                  <a:lnTo>
                    <a:pt x="75553" y="71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1" name="SMARTInkShape-789"/>
            <p:cNvSpPr/>
            <p:nvPr/>
          </p:nvSpPr>
          <p:spPr>
            <a:xfrm>
              <a:off x="5179219" y="3386364"/>
              <a:ext cx="192882" cy="163761"/>
            </a:xfrm>
            <a:custGeom>
              <a:avLst/>
              <a:gdLst/>
              <a:ahLst/>
              <a:cxnLst/>
              <a:rect l="0" t="0" r="0" b="0"/>
              <a:pathLst>
                <a:path w="192882" h="163761">
                  <a:moveTo>
                    <a:pt x="0" y="149792"/>
                  </a:moveTo>
                  <a:lnTo>
                    <a:pt x="3792" y="153584"/>
                  </a:lnTo>
                  <a:lnTo>
                    <a:pt x="7771" y="155447"/>
                  </a:lnTo>
                  <a:lnTo>
                    <a:pt x="41609" y="163760"/>
                  </a:lnTo>
                  <a:lnTo>
                    <a:pt x="44408" y="163072"/>
                  </a:lnTo>
                  <a:lnTo>
                    <a:pt x="46274" y="161821"/>
                  </a:lnTo>
                  <a:lnTo>
                    <a:pt x="53061" y="154109"/>
                  </a:lnTo>
                  <a:lnTo>
                    <a:pt x="55332" y="147477"/>
                  </a:lnTo>
                  <a:lnTo>
                    <a:pt x="56990" y="115360"/>
                  </a:lnTo>
                  <a:lnTo>
                    <a:pt x="57129" y="84727"/>
                  </a:lnTo>
                  <a:lnTo>
                    <a:pt x="57147" y="53471"/>
                  </a:lnTo>
                  <a:lnTo>
                    <a:pt x="62853" y="24344"/>
                  </a:lnTo>
                  <a:lnTo>
                    <a:pt x="69334" y="11640"/>
                  </a:lnTo>
                  <a:lnTo>
                    <a:pt x="73943" y="5577"/>
                  </a:lnTo>
                  <a:lnTo>
                    <a:pt x="82870" y="2353"/>
                  </a:lnTo>
                  <a:lnTo>
                    <a:pt x="116166" y="0"/>
                  </a:lnTo>
                  <a:lnTo>
                    <a:pt x="136284" y="1957"/>
                  </a:lnTo>
                  <a:lnTo>
                    <a:pt x="169935" y="11967"/>
                  </a:lnTo>
                  <a:lnTo>
                    <a:pt x="192881" y="212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2" name="SMARTInkShape-790"/>
            <p:cNvSpPr/>
            <p:nvPr/>
          </p:nvSpPr>
          <p:spPr>
            <a:xfrm>
              <a:off x="5101044" y="3464719"/>
              <a:ext cx="112245" cy="85195"/>
            </a:xfrm>
            <a:custGeom>
              <a:avLst/>
              <a:gdLst/>
              <a:ahLst/>
              <a:cxnLst/>
              <a:rect l="0" t="0" r="0" b="0"/>
              <a:pathLst>
                <a:path w="112245" h="85195">
                  <a:moveTo>
                    <a:pt x="21025" y="28575"/>
                  </a:moveTo>
                  <a:lnTo>
                    <a:pt x="4232" y="45368"/>
                  </a:lnTo>
                  <a:lnTo>
                    <a:pt x="1655" y="52178"/>
                  </a:lnTo>
                  <a:lnTo>
                    <a:pt x="0" y="69485"/>
                  </a:lnTo>
                  <a:lnTo>
                    <a:pt x="1891" y="76655"/>
                  </a:lnTo>
                  <a:lnTo>
                    <a:pt x="3506" y="79678"/>
                  </a:lnTo>
                  <a:lnTo>
                    <a:pt x="6171" y="81694"/>
                  </a:lnTo>
                  <a:lnTo>
                    <a:pt x="13365" y="83933"/>
                  </a:lnTo>
                  <a:lnTo>
                    <a:pt x="30132" y="85194"/>
                  </a:lnTo>
                  <a:lnTo>
                    <a:pt x="46389" y="81775"/>
                  </a:lnTo>
                  <a:lnTo>
                    <a:pt x="78693" y="65576"/>
                  </a:lnTo>
                  <a:lnTo>
                    <a:pt x="91105" y="59307"/>
                  </a:lnTo>
                  <a:lnTo>
                    <a:pt x="102555" y="46853"/>
                  </a:lnTo>
                  <a:lnTo>
                    <a:pt x="110181" y="33902"/>
                  </a:lnTo>
                  <a:lnTo>
                    <a:pt x="112244" y="27503"/>
                  </a:lnTo>
                  <a:lnTo>
                    <a:pt x="111044" y="19896"/>
                  </a:lnTo>
                  <a:lnTo>
                    <a:pt x="109612" y="15645"/>
                  </a:lnTo>
                  <a:lnTo>
                    <a:pt x="103789" y="8805"/>
                  </a:lnTo>
                  <a:lnTo>
                    <a:pt x="96703" y="3913"/>
                  </a:lnTo>
                  <a:lnTo>
                    <a:pt x="88251" y="1159"/>
                  </a:lnTo>
                  <a:lnTo>
                    <a:pt x="781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3" name="SMARTInkShape-791"/>
            <p:cNvSpPr/>
            <p:nvPr/>
          </p:nvSpPr>
          <p:spPr>
            <a:xfrm>
              <a:off x="5118231" y="3350419"/>
              <a:ext cx="96708" cy="63848"/>
            </a:xfrm>
            <a:custGeom>
              <a:avLst/>
              <a:gdLst/>
              <a:ahLst/>
              <a:cxnLst/>
              <a:rect l="0" t="0" r="0" b="0"/>
              <a:pathLst>
                <a:path w="96708" h="63848">
                  <a:moveTo>
                    <a:pt x="39557" y="0"/>
                  </a:moveTo>
                  <a:lnTo>
                    <a:pt x="25084" y="16590"/>
                  </a:lnTo>
                  <a:lnTo>
                    <a:pt x="5950" y="48391"/>
                  </a:lnTo>
                  <a:lnTo>
                    <a:pt x="3983" y="54051"/>
                  </a:lnTo>
                  <a:lnTo>
                    <a:pt x="462" y="59212"/>
                  </a:lnTo>
                  <a:lnTo>
                    <a:pt x="0" y="60906"/>
                  </a:lnTo>
                  <a:lnTo>
                    <a:pt x="486" y="62035"/>
                  </a:lnTo>
                  <a:lnTo>
                    <a:pt x="1603" y="62788"/>
                  </a:lnTo>
                  <a:lnTo>
                    <a:pt x="6968" y="63847"/>
                  </a:lnTo>
                  <a:lnTo>
                    <a:pt x="11315" y="61979"/>
                  </a:lnTo>
                  <a:lnTo>
                    <a:pt x="34800" y="40441"/>
                  </a:lnTo>
                  <a:lnTo>
                    <a:pt x="37442" y="35701"/>
                  </a:lnTo>
                  <a:lnTo>
                    <a:pt x="38147" y="33325"/>
                  </a:lnTo>
                  <a:lnTo>
                    <a:pt x="39411" y="31742"/>
                  </a:lnTo>
                  <a:lnTo>
                    <a:pt x="46369" y="28698"/>
                  </a:lnTo>
                  <a:lnTo>
                    <a:pt x="46671" y="38529"/>
                  </a:lnTo>
                  <a:lnTo>
                    <a:pt x="47475" y="39973"/>
                  </a:lnTo>
                  <a:lnTo>
                    <a:pt x="48804" y="40936"/>
                  </a:lnTo>
                  <a:lnTo>
                    <a:pt x="52398" y="42800"/>
                  </a:lnTo>
                  <a:lnTo>
                    <a:pt x="58883" y="47518"/>
                  </a:lnTo>
                  <a:lnTo>
                    <a:pt x="63492" y="48900"/>
                  </a:lnTo>
                  <a:lnTo>
                    <a:pt x="74342" y="49679"/>
                  </a:lnTo>
                  <a:lnTo>
                    <a:pt x="80946" y="47744"/>
                  </a:lnTo>
                  <a:lnTo>
                    <a:pt x="86527" y="45032"/>
                  </a:lnTo>
                  <a:lnTo>
                    <a:pt x="96707" y="428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4" name="SMARTInkShape-792"/>
            <p:cNvSpPr/>
            <p:nvPr/>
          </p:nvSpPr>
          <p:spPr>
            <a:xfrm>
              <a:off x="5457825" y="3164681"/>
              <a:ext cx="21432" cy="207170"/>
            </a:xfrm>
            <a:custGeom>
              <a:avLst/>
              <a:gdLst/>
              <a:ahLst/>
              <a:cxnLst/>
              <a:rect l="0" t="0" r="0" b="0"/>
              <a:pathLst>
                <a:path w="21432" h="207170">
                  <a:moveTo>
                    <a:pt x="0" y="0"/>
                  </a:moveTo>
                  <a:lnTo>
                    <a:pt x="6850" y="0"/>
                  </a:lnTo>
                  <a:lnTo>
                    <a:pt x="7138" y="32111"/>
                  </a:lnTo>
                  <a:lnTo>
                    <a:pt x="7143" y="64760"/>
                  </a:lnTo>
                  <a:lnTo>
                    <a:pt x="7144" y="93755"/>
                  </a:lnTo>
                  <a:lnTo>
                    <a:pt x="7144" y="127117"/>
                  </a:lnTo>
                  <a:lnTo>
                    <a:pt x="7144" y="156872"/>
                  </a:lnTo>
                  <a:lnTo>
                    <a:pt x="12054" y="189002"/>
                  </a:lnTo>
                  <a:lnTo>
                    <a:pt x="13295" y="198566"/>
                  </a:lnTo>
                  <a:lnTo>
                    <a:pt x="14419" y="201433"/>
                  </a:lnTo>
                  <a:lnTo>
                    <a:pt x="21431" y="2071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5" name="SMARTInkShape-793"/>
            <p:cNvSpPr/>
            <p:nvPr/>
          </p:nvSpPr>
          <p:spPr>
            <a:xfrm>
              <a:off x="5550694" y="3186244"/>
              <a:ext cx="128588" cy="235613"/>
            </a:xfrm>
            <a:custGeom>
              <a:avLst/>
              <a:gdLst/>
              <a:ahLst/>
              <a:cxnLst/>
              <a:rect l="0" t="0" r="0" b="0"/>
              <a:pathLst>
                <a:path w="128588" h="235613">
                  <a:moveTo>
                    <a:pt x="0" y="57019"/>
                  </a:moveTo>
                  <a:lnTo>
                    <a:pt x="0" y="50868"/>
                  </a:lnTo>
                  <a:lnTo>
                    <a:pt x="5703" y="39458"/>
                  </a:lnTo>
                  <a:lnTo>
                    <a:pt x="20585" y="22466"/>
                  </a:lnTo>
                  <a:lnTo>
                    <a:pt x="47760" y="4942"/>
                  </a:lnTo>
                  <a:lnTo>
                    <a:pt x="58160" y="1372"/>
                  </a:lnTo>
                  <a:lnTo>
                    <a:pt x="73698" y="0"/>
                  </a:lnTo>
                  <a:lnTo>
                    <a:pt x="78528" y="2044"/>
                  </a:lnTo>
                  <a:lnTo>
                    <a:pt x="80927" y="3700"/>
                  </a:lnTo>
                  <a:lnTo>
                    <a:pt x="82526" y="6392"/>
                  </a:lnTo>
                  <a:lnTo>
                    <a:pt x="92123" y="40311"/>
                  </a:lnTo>
                  <a:lnTo>
                    <a:pt x="93643" y="73616"/>
                  </a:lnTo>
                  <a:lnTo>
                    <a:pt x="99017" y="83859"/>
                  </a:lnTo>
                  <a:lnTo>
                    <a:pt x="103510" y="88872"/>
                  </a:lnTo>
                  <a:lnTo>
                    <a:pt x="107652" y="91020"/>
                  </a:lnTo>
                  <a:lnTo>
                    <a:pt x="109868" y="91592"/>
                  </a:lnTo>
                  <a:lnTo>
                    <a:pt x="112139" y="91180"/>
                  </a:lnTo>
                  <a:lnTo>
                    <a:pt x="121487" y="86932"/>
                  </a:lnTo>
                  <a:lnTo>
                    <a:pt x="123854" y="86486"/>
                  </a:lnTo>
                  <a:lnTo>
                    <a:pt x="125432" y="85395"/>
                  </a:lnTo>
                  <a:lnTo>
                    <a:pt x="126484" y="83873"/>
                  </a:lnTo>
                  <a:lnTo>
                    <a:pt x="128172" y="79521"/>
                  </a:lnTo>
                  <a:lnTo>
                    <a:pt x="128403" y="81043"/>
                  </a:lnTo>
                  <a:lnTo>
                    <a:pt x="128586" y="113212"/>
                  </a:lnTo>
                  <a:lnTo>
                    <a:pt x="128587" y="146638"/>
                  </a:lnTo>
                  <a:lnTo>
                    <a:pt x="122933" y="178975"/>
                  </a:lnTo>
                  <a:lnTo>
                    <a:pt x="121574" y="213599"/>
                  </a:lnTo>
                  <a:lnTo>
                    <a:pt x="121444" y="2356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6" name="SMARTInkShape-794"/>
            <p:cNvSpPr/>
            <p:nvPr/>
          </p:nvSpPr>
          <p:spPr>
            <a:xfrm>
              <a:off x="5593556" y="3100388"/>
              <a:ext cx="14289" cy="207169"/>
            </a:xfrm>
            <a:custGeom>
              <a:avLst/>
              <a:gdLst/>
              <a:ahLst/>
              <a:cxnLst/>
              <a:rect l="0" t="0" r="0" b="0"/>
              <a:pathLst>
                <a:path w="14289" h="207169">
                  <a:moveTo>
                    <a:pt x="14288" y="0"/>
                  </a:moveTo>
                  <a:lnTo>
                    <a:pt x="13494" y="24836"/>
                  </a:lnTo>
                  <a:lnTo>
                    <a:pt x="7012" y="58180"/>
                  </a:lnTo>
                  <a:lnTo>
                    <a:pt x="1080" y="93004"/>
                  </a:lnTo>
                  <a:lnTo>
                    <a:pt x="213" y="126380"/>
                  </a:lnTo>
                  <a:lnTo>
                    <a:pt x="28" y="160223"/>
                  </a:lnTo>
                  <a:lnTo>
                    <a:pt x="2" y="195941"/>
                  </a:lnTo>
                  <a:lnTo>
                    <a:pt x="0" y="2071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7" name="SMARTInkShape-795"/>
            <p:cNvSpPr/>
            <p:nvPr/>
          </p:nvSpPr>
          <p:spPr>
            <a:xfrm>
              <a:off x="5536406" y="3314994"/>
              <a:ext cx="1" cy="6851"/>
            </a:xfrm>
            <a:custGeom>
              <a:avLst/>
              <a:gdLst/>
              <a:ahLst/>
              <a:cxnLst/>
              <a:rect l="0" t="0" r="0" b="0"/>
              <a:pathLst>
                <a:path w="1" h="6851">
                  <a:moveTo>
                    <a:pt x="0" y="6850"/>
                  </a:move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8" name="SMARTInkShape-796"/>
            <p:cNvSpPr/>
            <p:nvPr/>
          </p:nvSpPr>
          <p:spPr>
            <a:xfrm>
              <a:off x="5379244" y="3314700"/>
              <a:ext cx="4116" cy="50007"/>
            </a:xfrm>
            <a:custGeom>
              <a:avLst/>
              <a:gdLst/>
              <a:ahLst/>
              <a:cxnLst/>
              <a:rect l="0" t="0" r="0" b="0"/>
              <a:pathLst>
                <a:path w="4116" h="50007">
                  <a:moveTo>
                    <a:pt x="0" y="0"/>
                  </a:moveTo>
                  <a:lnTo>
                    <a:pt x="0" y="3792"/>
                  </a:lnTo>
                  <a:lnTo>
                    <a:pt x="4115" y="17094"/>
                  </a:lnTo>
                  <a:lnTo>
                    <a:pt x="0" y="500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9" name="SMARTInkShape-797"/>
            <p:cNvSpPr/>
            <p:nvPr/>
          </p:nvSpPr>
          <p:spPr>
            <a:xfrm>
              <a:off x="5254328" y="3243350"/>
              <a:ext cx="102737" cy="171143"/>
            </a:xfrm>
            <a:custGeom>
              <a:avLst/>
              <a:gdLst/>
              <a:ahLst/>
              <a:cxnLst/>
              <a:rect l="0" t="0" r="0" b="0"/>
              <a:pathLst>
                <a:path w="102737" h="171143">
                  <a:moveTo>
                    <a:pt x="24903" y="7056"/>
                  </a:moveTo>
                  <a:lnTo>
                    <a:pt x="24903" y="905"/>
                  </a:lnTo>
                  <a:lnTo>
                    <a:pt x="24110" y="574"/>
                  </a:lnTo>
                  <a:lnTo>
                    <a:pt x="18752" y="0"/>
                  </a:lnTo>
                  <a:lnTo>
                    <a:pt x="18421" y="764"/>
                  </a:lnTo>
                  <a:lnTo>
                    <a:pt x="15774" y="9812"/>
                  </a:lnTo>
                  <a:lnTo>
                    <a:pt x="12908" y="17806"/>
                  </a:lnTo>
                  <a:lnTo>
                    <a:pt x="5908" y="50967"/>
                  </a:lnTo>
                  <a:lnTo>
                    <a:pt x="0" y="85775"/>
                  </a:lnTo>
                  <a:lnTo>
                    <a:pt x="77" y="97870"/>
                  </a:lnTo>
                  <a:lnTo>
                    <a:pt x="5406" y="129964"/>
                  </a:lnTo>
                  <a:lnTo>
                    <a:pt x="19656" y="153452"/>
                  </a:lnTo>
                  <a:lnTo>
                    <a:pt x="29450" y="162873"/>
                  </a:lnTo>
                  <a:lnTo>
                    <a:pt x="39095" y="167589"/>
                  </a:lnTo>
                  <a:lnTo>
                    <a:pt x="67757" y="171031"/>
                  </a:lnTo>
                  <a:lnTo>
                    <a:pt x="72522" y="171142"/>
                  </a:lnTo>
                  <a:lnTo>
                    <a:pt x="76493" y="169628"/>
                  </a:lnTo>
                  <a:lnTo>
                    <a:pt x="97796" y="152683"/>
                  </a:lnTo>
                  <a:lnTo>
                    <a:pt x="100956" y="147714"/>
                  </a:lnTo>
                  <a:lnTo>
                    <a:pt x="102736" y="136663"/>
                  </a:lnTo>
                  <a:lnTo>
                    <a:pt x="101035" y="130011"/>
                  </a:lnTo>
                  <a:lnTo>
                    <a:pt x="99470" y="127126"/>
                  </a:lnTo>
                  <a:lnTo>
                    <a:pt x="89683" y="119273"/>
                  </a:lnTo>
                  <a:lnTo>
                    <a:pt x="54817" y="97552"/>
                  </a:lnTo>
                  <a:lnTo>
                    <a:pt x="46335" y="927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0" name="SMARTInkShape-798"/>
            <p:cNvSpPr/>
            <p:nvPr/>
          </p:nvSpPr>
          <p:spPr>
            <a:xfrm>
              <a:off x="4709263" y="3371876"/>
              <a:ext cx="112769" cy="149216"/>
            </a:xfrm>
            <a:custGeom>
              <a:avLst/>
              <a:gdLst/>
              <a:ahLst/>
              <a:cxnLst/>
              <a:rect l="0" t="0" r="0" b="0"/>
              <a:pathLst>
                <a:path w="112769" h="149216">
                  <a:moveTo>
                    <a:pt x="84193" y="7118"/>
                  </a:moveTo>
                  <a:lnTo>
                    <a:pt x="77344" y="268"/>
                  </a:lnTo>
                  <a:lnTo>
                    <a:pt x="67132" y="0"/>
                  </a:lnTo>
                  <a:lnTo>
                    <a:pt x="62588" y="2102"/>
                  </a:lnTo>
                  <a:lnTo>
                    <a:pt x="36140" y="26710"/>
                  </a:lnTo>
                  <a:lnTo>
                    <a:pt x="11748" y="60941"/>
                  </a:lnTo>
                  <a:lnTo>
                    <a:pt x="1915" y="85659"/>
                  </a:lnTo>
                  <a:lnTo>
                    <a:pt x="0" y="96529"/>
                  </a:lnTo>
                  <a:lnTo>
                    <a:pt x="2715" y="115366"/>
                  </a:lnTo>
                  <a:lnTo>
                    <a:pt x="8546" y="128444"/>
                  </a:lnTo>
                  <a:lnTo>
                    <a:pt x="19093" y="141139"/>
                  </a:lnTo>
                  <a:lnTo>
                    <a:pt x="29860" y="146058"/>
                  </a:lnTo>
                  <a:lnTo>
                    <a:pt x="59967" y="149215"/>
                  </a:lnTo>
                  <a:lnTo>
                    <a:pt x="89991" y="149046"/>
                  </a:lnTo>
                  <a:lnTo>
                    <a:pt x="112768" y="1428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1" name="SMARTInkShape-799"/>
            <p:cNvSpPr/>
            <p:nvPr/>
          </p:nvSpPr>
          <p:spPr>
            <a:xfrm>
              <a:off x="5072063" y="3057525"/>
              <a:ext cx="14288" cy="257176"/>
            </a:xfrm>
            <a:custGeom>
              <a:avLst/>
              <a:gdLst/>
              <a:ahLst/>
              <a:cxnLst/>
              <a:rect l="0" t="0" r="0" b="0"/>
              <a:pathLst>
                <a:path w="14288" h="257176">
                  <a:moveTo>
                    <a:pt x="14287" y="0"/>
                  </a:moveTo>
                  <a:lnTo>
                    <a:pt x="10495" y="0"/>
                  </a:lnTo>
                  <a:lnTo>
                    <a:pt x="9377" y="794"/>
                  </a:lnTo>
                  <a:lnTo>
                    <a:pt x="8633" y="2117"/>
                  </a:lnTo>
                  <a:lnTo>
                    <a:pt x="8136" y="3792"/>
                  </a:lnTo>
                  <a:lnTo>
                    <a:pt x="2430" y="12979"/>
                  </a:lnTo>
                  <a:lnTo>
                    <a:pt x="213" y="44107"/>
                  </a:lnTo>
                  <a:lnTo>
                    <a:pt x="42" y="73800"/>
                  </a:lnTo>
                  <a:lnTo>
                    <a:pt x="12" y="100712"/>
                  </a:lnTo>
                  <a:lnTo>
                    <a:pt x="2" y="134458"/>
                  </a:lnTo>
                  <a:lnTo>
                    <a:pt x="0" y="168964"/>
                  </a:lnTo>
                  <a:lnTo>
                    <a:pt x="0" y="203049"/>
                  </a:lnTo>
                  <a:lnTo>
                    <a:pt x="0" y="235568"/>
                  </a:lnTo>
                  <a:lnTo>
                    <a:pt x="7143" y="257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2" name="SMARTInkShape-800"/>
            <p:cNvSpPr/>
            <p:nvPr/>
          </p:nvSpPr>
          <p:spPr>
            <a:xfrm>
              <a:off x="4636294" y="3222311"/>
              <a:ext cx="257176" cy="140946"/>
            </a:xfrm>
            <a:custGeom>
              <a:avLst/>
              <a:gdLst/>
              <a:ahLst/>
              <a:cxnLst/>
              <a:rect l="0" t="0" r="0" b="0"/>
              <a:pathLst>
                <a:path w="257176" h="140946">
                  <a:moveTo>
                    <a:pt x="0" y="13808"/>
                  </a:moveTo>
                  <a:lnTo>
                    <a:pt x="0" y="10016"/>
                  </a:lnTo>
                  <a:lnTo>
                    <a:pt x="794" y="8898"/>
                  </a:lnTo>
                  <a:lnTo>
                    <a:pt x="2116" y="8153"/>
                  </a:lnTo>
                  <a:lnTo>
                    <a:pt x="3792" y="7657"/>
                  </a:lnTo>
                  <a:lnTo>
                    <a:pt x="4909" y="6532"/>
                  </a:lnTo>
                  <a:lnTo>
                    <a:pt x="6151" y="3166"/>
                  </a:lnTo>
                  <a:lnTo>
                    <a:pt x="8069" y="1951"/>
                  </a:lnTo>
                  <a:lnTo>
                    <a:pt x="22555" y="0"/>
                  </a:lnTo>
                  <a:lnTo>
                    <a:pt x="31455" y="528"/>
                  </a:lnTo>
                  <a:lnTo>
                    <a:pt x="54834" y="9491"/>
                  </a:lnTo>
                  <a:lnTo>
                    <a:pt x="69716" y="20246"/>
                  </a:lnTo>
                  <a:lnTo>
                    <a:pt x="93142" y="46582"/>
                  </a:lnTo>
                  <a:lnTo>
                    <a:pt x="96959" y="56420"/>
                  </a:lnTo>
                  <a:lnTo>
                    <a:pt x="105984" y="89993"/>
                  </a:lnTo>
                  <a:lnTo>
                    <a:pt x="104519" y="97410"/>
                  </a:lnTo>
                  <a:lnTo>
                    <a:pt x="102015" y="104145"/>
                  </a:lnTo>
                  <a:lnTo>
                    <a:pt x="100036" y="126893"/>
                  </a:lnTo>
                  <a:lnTo>
                    <a:pt x="100806" y="96180"/>
                  </a:lnTo>
                  <a:lnTo>
                    <a:pt x="114485" y="63757"/>
                  </a:lnTo>
                  <a:lnTo>
                    <a:pt x="130979" y="34265"/>
                  </a:lnTo>
                  <a:lnTo>
                    <a:pt x="145405" y="19495"/>
                  </a:lnTo>
                  <a:lnTo>
                    <a:pt x="151408" y="16336"/>
                  </a:lnTo>
                  <a:lnTo>
                    <a:pt x="161729" y="14307"/>
                  </a:lnTo>
                  <a:lnTo>
                    <a:pt x="166600" y="14030"/>
                  </a:lnTo>
                  <a:lnTo>
                    <a:pt x="168217" y="14750"/>
                  </a:lnTo>
                  <a:lnTo>
                    <a:pt x="169294" y="16023"/>
                  </a:lnTo>
                  <a:lnTo>
                    <a:pt x="171285" y="19555"/>
                  </a:lnTo>
                  <a:lnTo>
                    <a:pt x="174816" y="23771"/>
                  </a:lnTo>
                  <a:lnTo>
                    <a:pt x="176915" y="30406"/>
                  </a:lnTo>
                  <a:lnTo>
                    <a:pt x="180213" y="43068"/>
                  </a:lnTo>
                  <a:lnTo>
                    <a:pt x="184101" y="56873"/>
                  </a:lnTo>
                  <a:lnTo>
                    <a:pt x="187710" y="90917"/>
                  </a:lnTo>
                  <a:lnTo>
                    <a:pt x="196371" y="121848"/>
                  </a:lnTo>
                  <a:lnTo>
                    <a:pt x="209647" y="137501"/>
                  </a:lnTo>
                  <a:lnTo>
                    <a:pt x="214356" y="140220"/>
                  </a:lnTo>
                  <a:lnTo>
                    <a:pt x="216723" y="140945"/>
                  </a:lnTo>
                  <a:lnTo>
                    <a:pt x="223586" y="139634"/>
                  </a:lnTo>
                  <a:lnTo>
                    <a:pt x="234258" y="134433"/>
                  </a:lnTo>
                  <a:lnTo>
                    <a:pt x="244975" y="125565"/>
                  </a:lnTo>
                  <a:lnTo>
                    <a:pt x="252325" y="114742"/>
                  </a:lnTo>
                  <a:lnTo>
                    <a:pt x="255738" y="101482"/>
                  </a:lnTo>
                  <a:lnTo>
                    <a:pt x="257090" y="68551"/>
                  </a:lnTo>
                  <a:lnTo>
                    <a:pt x="257175" y="423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7" name="SMARTInkShape-Group105"/>
          <p:cNvGrpSpPr/>
          <p:nvPr/>
        </p:nvGrpSpPr>
        <p:grpSpPr>
          <a:xfrm>
            <a:off x="4214813" y="3657938"/>
            <a:ext cx="628651" cy="306844"/>
            <a:chOff x="4214813" y="3657938"/>
            <a:chExt cx="628651" cy="306844"/>
          </a:xfrm>
        </p:grpSpPr>
        <p:sp>
          <p:nvSpPr>
            <p:cNvPr id="914" name="SMARTInkShape-801"/>
            <p:cNvSpPr/>
            <p:nvPr/>
          </p:nvSpPr>
          <p:spPr>
            <a:xfrm>
              <a:off x="4579562" y="3839476"/>
              <a:ext cx="263902" cy="110598"/>
            </a:xfrm>
            <a:custGeom>
              <a:avLst/>
              <a:gdLst/>
              <a:ahLst/>
              <a:cxnLst/>
              <a:rect l="0" t="0" r="0" b="0"/>
              <a:pathLst>
                <a:path w="263902" h="110598">
                  <a:moveTo>
                    <a:pt x="63876" y="18149"/>
                  </a:moveTo>
                  <a:lnTo>
                    <a:pt x="60083" y="14357"/>
                  </a:lnTo>
                  <a:lnTo>
                    <a:pt x="58221" y="10378"/>
                  </a:lnTo>
                  <a:lnTo>
                    <a:pt x="56819" y="451"/>
                  </a:lnTo>
                  <a:lnTo>
                    <a:pt x="55996" y="0"/>
                  </a:lnTo>
                  <a:lnTo>
                    <a:pt x="54654" y="493"/>
                  </a:lnTo>
                  <a:lnTo>
                    <a:pt x="51046" y="2365"/>
                  </a:lnTo>
                  <a:lnTo>
                    <a:pt x="44552" y="4212"/>
                  </a:lnTo>
                  <a:lnTo>
                    <a:pt x="32883" y="13746"/>
                  </a:lnTo>
                  <a:lnTo>
                    <a:pt x="13868" y="46924"/>
                  </a:lnTo>
                  <a:lnTo>
                    <a:pt x="2757" y="70563"/>
                  </a:lnTo>
                  <a:lnTo>
                    <a:pt x="0" y="90560"/>
                  </a:lnTo>
                  <a:lnTo>
                    <a:pt x="3498" y="102487"/>
                  </a:lnTo>
                  <a:lnTo>
                    <a:pt x="5368" y="105331"/>
                  </a:lnTo>
                  <a:lnTo>
                    <a:pt x="9561" y="108490"/>
                  </a:lnTo>
                  <a:lnTo>
                    <a:pt x="16385" y="110269"/>
                  </a:lnTo>
                  <a:lnTo>
                    <a:pt x="18722" y="109724"/>
                  </a:lnTo>
                  <a:lnTo>
                    <a:pt x="28175" y="105265"/>
                  </a:lnTo>
                  <a:lnTo>
                    <a:pt x="30550" y="104801"/>
                  </a:lnTo>
                  <a:lnTo>
                    <a:pt x="35306" y="100053"/>
                  </a:lnTo>
                  <a:lnTo>
                    <a:pt x="39272" y="93444"/>
                  </a:lnTo>
                  <a:lnTo>
                    <a:pt x="48471" y="66824"/>
                  </a:lnTo>
                  <a:lnTo>
                    <a:pt x="49575" y="32580"/>
                  </a:lnTo>
                  <a:lnTo>
                    <a:pt x="49588" y="25419"/>
                  </a:lnTo>
                  <a:lnTo>
                    <a:pt x="49588" y="29122"/>
                  </a:lnTo>
                  <a:lnTo>
                    <a:pt x="51705" y="33080"/>
                  </a:lnTo>
                  <a:lnTo>
                    <a:pt x="54497" y="37485"/>
                  </a:lnTo>
                  <a:lnTo>
                    <a:pt x="62239" y="56421"/>
                  </a:lnTo>
                  <a:lnTo>
                    <a:pt x="86724" y="83745"/>
                  </a:lnTo>
                  <a:lnTo>
                    <a:pt x="119736" y="106227"/>
                  </a:lnTo>
                  <a:lnTo>
                    <a:pt x="133580" y="110597"/>
                  </a:lnTo>
                  <a:lnTo>
                    <a:pt x="134158" y="109944"/>
                  </a:lnTo>
                  <a:lnTo>
                    <a:pt x="134970" y="105231"/>
                  </a:lnTo>
                  <a:lnTo>
                    <a:pt x="136098" y="79094"/>
                  </a:lnTo>
                  <a:lnTo>
                    <a:pt x="147170" y="44449"/>
                  </a:lnTo>
                  <a:lnTo>
                    <a:pt x="149674" y="35555"/>
                  </a:lnTo>
                  <a:lnTo>
                    <a:pt x="153073" y="30383"/>
                  </a:lnTo>
                  <a:lnTo>
                    <a:pt x="172516" y="15796"/>
                  </a:lnTo>
                  <a:lnTo>
                    <a:pt x="179894" y="13135"/>
                  </a:lnTo>
                  <a:lnTo>
                    <a:pt x="184083" y="12425"/>
                  </a:lnTo>
                  <a:lnTo>
                    <a:pt x="192972" y="13753"/>
                  </a:lnTo>
                  <a:lnTo>
                    <a:pt x="209018" y="16846"/>
                  </a:lnTo>
                  <a:lnTo>
                    <a:pt x="226737" y="19880"/>
                  </a:lnTo>
                  <a:lnTo>
                    <a:pt x="251010" y="30283"/>
                  </a:lnTo>
                  <a:lnTo>
                    <a:pt x="263901" y="395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5" name="SMARTInkShape-802"/>
            <p:cNvSpPr/>
            <p:nvPr/>
          </p:nvSpPr>
          <p:spPr>
            <a:xfrm>
              <a:off x="4214813" y="3807619"/>
              <a:ext cx="341746" cy="157163"/>
            </a:xfrm>
            <a:custGeom>
              <a:avLst/>
              <a:gdLst/>
              <a:ahLst/>
              <a:cxnLst/>
              <a:rect l="0" t="0" r="0" b="0"/>
              <a:pathLst>
                <a:path w="341746" h="157163">
                  <a:moveTo>
                    <a:pt x="0" y="0"/>
                  </a:moveTo>
                  <a:lnTo>
                    <a:pt x="0" y="6151"/>
                  </a:lnTo>
                  <a:lnTo>
                    <a:pt x="793" y="6482"/>
                  </a:lnTo>
                  <a:lnTo>
                    <a:pt x="9887" y="9129"/>
                  </a:lnTo>
                  <a:lnTo>
                    <a:pt x="37020" y="18518"/>
                  </a:lnTo>
                  <a:lnTo>
                    <a:pt x="66667" y="22972"/>
                  </a:lnTo>
                  <a:lnTo>
                    <a:pt x="93572" y="29031"/>
                  </a:lnTo>
                  <a:lnTo>
                    <a:pt x="121652" y="35854"/>
                  </a:lnTo>
                  <a:lnTo>
                    <a:pt x="150080" y="42902"/>
                  </a:lnTo>
                  <a:lnTo>
                    <a:pt x="180728" y="50018"/>
                  </a:lnTo>
                  <a:lnTo>
                    <a:pt x="210711" y="57153"/>
                  </a:lnTo>
                  <a:lnTo>
                    <a:pt x="245968" y="62883"/>
                  </a:lnTo>
                  <a:lnTo>
                    <a:pt x="277009" y="64015"/>
                  </a:lnTo>
                  <a:lnTo>
                    <a:pt x="309213" y="63475"/>
                  </a:lnTo>
                  <a:lnTo>
                    <a:pt x="322952" y="58583"/>
                  </a:lnTo>
                  <a:lnTo>
                    <a:pt x="337053" y="48461"/>
                  </a:lnTo>
                  <a:lnTo>
                    <a:pt x="339002" y="46595"/>
                  </a:lnTo>
                  <a:lnTo>
                    <a:pt x="341167" y="40288"/>
                  </a:lnTo>
                  <a:lnTo>
                    <a:pt x="341745" y="36384"/>
                  </a:lnTo>
                  <a:lnTo>
                    <a:pt x="340270" y="29929"/>
                  </a:lnTo>
                  <a:lnTo>
                    <a:pt x="336648" y="23109"/>
                  </a:lnTo>
                  <a:lnTo>
                    <a:pt x="316347" y="10138"/>
                  </a:lnTo>
                  <a:lnTo>
                    <a:pt x="294914" y="7538"/>
                  </a:lnTo>
                  <a:lnTo>
                    <a:pt x="280880" y="11053"/>
                  </a:lnTo>
                  <a:lnTo>
                    <a:pt x="252403" y="23946"/>
                  </a:lnTo>
                  <a:lnTo>
                    <a:pt x="245000" y="30751"/>
                  </a:lnTo>
                  <a:lnTo>
                    <a:pt x="238270" y="38273"/>
                  </a:lnTo>
                  <a:lnTo>
                    <a:pt x="223131" y="51687"/>
                  </a:lnTo>
                  <a:lnTo>
                    <a:pt x="218232" y="60278"/>
                  </a:lnTo>
                  <a:lnTo>
                    <a:pt x="210541" y="88172"/>
                  </a:lnTo>
                  <a:lnTo>
                    <a:pt x="216138" y="121447"/>
                  </a:lnTo>
                  <a:lnTo>
                    <a:pt x="220680" y="130970"/>
                  </a:lnTo>
                  <a:lnTo>
                    <a:pt x="232162" y="144463"/>
                  </a:lnTo>
                  <a:lnTo>
                    <a:pt x="241031" y="150989"/>
                  </a:lnTo>
                  <a:lnTo>
                    <a:pt x="250264" y="154419"/>
                  </a:lnTo>
                  <a:lnTo>
                    <a:pt x="278606" y="1571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6" name="SMARTInkShape-803"/>
            <p:cNvSpPr/>
            <p:nvPr/>
          </p:nvSpPr>
          <p:spPr>
            <a:xfrm>
              <a:off x="4300832" y="3657938"/>
              <a:ext cx="185444" cy="306844"/>
            </a:xfrm>
            <a:custGeom>
              <a:avLst/>
              <a:gdLst/>
              <a:ahLst/>
              <a:cxnLst/>
              <a:rect l="0" t="0" r="0" b="0"/>
              <a:pathLst>
                <a:path w="185444" h="306844">
                  <a:moveTo>
                    <a:pt x="6849" y="306843"/>
                  </a:moveTo>
                  <a:lnTo>
                    <a:pt x="6849" y="274732"/>
                  </a:lnTo>
                  <a:lnTo>
                    <a:pt x="6849" y="242084"/>
                  </a:lnTo>
                  <a:lnTo>
                    <a:pt x="6849" y="213089"/>
                  </a:lnTo>
                  <a:lnTo>
                    <a:pt x="4733" y="177610"/>
                  </a:lnTo>
                  <a:lnTo>
                    <a:pt x="1195" y="149490"/>
                  </a:lnTo>
                  <a:lnTo>
                    <a:pt x="0" y="115335"/>
                  </a:lnTo>
                  <a:lnTo>
                    <a:pt x="557" y="85658"/>
                  </a:lnTo>
                  <a:lnTo>
                    <a:pt x="7488" y="56865"/>
                  </a:lnTo>
                  <a:lnTo>
                    <a:pt x="16501" y="32040"/>
                  </a:lnTo>
                  <a:lnTo>
                    <a:pt x="23309" y="23842"/>
                  </a:lnTo>
                  <a:lnTo>
                    <a:pt x="45235" y="5433"/>
                  </a:lnTo>
                  <a:lnTo>
                    <a:pt x="54601" y="2227"/>
                  </a:lnTo>
                  <a:lnTo>
                    <a:pt x="86074" y="0"/>
                  </a:lnTo>
                  <a:lnTo>
                    <a:pt x="107052" y="1879"/>
                  </a:lnTo>
                  <a:lnTo>
                    <a:pt x="141812" y="12654"/>
                  </a:lnTo>
                  <a:lnTo>
                    <a:pt x="175998" y="34956"/>
                  </a:lnTo>
                  <a:lnTo>
                    <a:pt x="185443" y="42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4" name="SMARTInkShape-Group106"/>
          <p:cNvGrpSpPr/>
          <p:nvPr/>
        </p:nvGrpSpPr>
        <p:grpSpPr>
          <a:xfrm>
            <a:off x="3536156" y="3522324"/>
            <a:ext cx="563940" cy="410492"/>
            <a:chOff x="3536156" y="3522324"/>
            <a:chExt cx="563940" cy="410492"/>
          </a:xfrm>
        </p:grpSpPr>
        <p:sp>
          <p:nvSpPr>
            <p:cNvPr id="918" name="SMARTInkShape-804"/>
            <p:cNvSpPr/>
            <p:nvPr/>
          </p:nvSpPr>
          <p:spPr>
            <a:xfrm>
              <a:off x="4043363" y="3643607"/>
              <a:ext cx="56733" cy="78288"/>
            </a:xfrm>
            <a:custGeom>
              <a:avLst/>
              <a:gdLst/>
              <a:ahLst/>
              <a:cxnLst/>
              <a:rect l="0" t="0" r="0" b="0"/>
              <a:pathLst>
                <a:path w="56733" h="78288">
                  <a:moveTo>
                    <a:pt x="7143" y="6849"/>
                  </a:moveTo>
                  <a:lnTo>
                    <a:pt x="10935" y="6849"/>
                  </a:lnTo>
                  <a:lnTo>
                    <a:pt x="12053" y="6056"/>
                  </a:lnTo>
                  <a:lnTo>
                    <a:pt x="12798" y="4733"/>
                  </a:lnTo>
                  <a:lnTo>
                    <a:pt x="13294" y="3057"/>
                  </a:lnTo>
                  <a:lnTo>
                    <a:pt x="14419" y="1940"/>
                  </a:lnTo>
                  <a:lnTo>
                    <a:pt x="20351" y="0"/>
                  </a:lnTo>
                  <a:lnTo>
                    <a:pt x="15185" y="5882"/>
                  </a:lnTo>
                  <a:lnTo>
                    <a:pt x="14465" y="12361"/>
                  </a:lnTo>
                  <a:lnTo>
                    <a:pt x="14366" y="16708"/>
                  </a:lnTo>
                  <a:lnTo>
                    <a:pt x="16439" y="21285"/>
                  </a:lnTo>
                  <a:lnTo>
                    <a:pt x="42879" y="56415"/>
                  </a:lnTo>
                  <a:lnTo>
                    <a:pt x="47632" y="60629"/>
                  </a:lnTo>
                  <a:lnTo>
                    <a:pt x="52390" y="62501"/>
                  </a:lnTo>
                  <a:lnTo>
                    <a:pt x="53977" y="63794"/>
                  </a:lnTo>
                  <a:lnTo>
                    <a:pt x="55740" y="67347"/>
                  </a:lnTo>
                  <a:lnTo>
                    <a:pt x="56732" y="73811"/>
                  </a:lnTo>
                  <a:lnTo>
                    <a:pt x="56077" y="75303"/>
                  </a:lnTo>
                  <a:lnTo>
                    <a:pt x="54847" y="76297"/>
                  </a:lnTo>
                  <a:lnTo>
                    <a:pt x="51364" y="77402"/>
                  </a:lnTo>
                  <a:lnTo>
                    <a:pt x="15771" y="78282"/>
                  </a:lnTo>
                  <a:lnTo>
                    <a:pt x="0" y="782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9" name="SMARTInkShape-805"/>
            <p:cNvSpPr/>
            <p:nvPr/>
          </p:nvSpPr>
          <p:spPr>
            <a:xfrm>
              <a:off x="3964871" y="3686175"/>
              <a:ext cx="55850" cy="64143"/>
            </a:xfrm>
            <a:custGeom>
              <a:avLst/>
              <a:gdLst/>
              <a:ahLst/>
              <a:cxnLst/>
              <a:rect l="0" t="0" r="0" b="0"/>
              <a:pathLst>
                <a:path w="55850" h="64143">
                  <a:moveTo>
                    <a:pt x="14198" y="14288"/>
                  </a:moveTo>
                  <a:lnTo>
                    <a:pt x="14198" y="7438"/>
                  </a:lnTo>
                  <a:lnTo>
                    <a:pt x="8047" y="13321"/>
                  </a:lnTo>
                  <a:lnTo>
                    <a:pt x="590" y="40679"/>
                  </a:lnTo>
                  <a:lnTo>
                    <a:pt x="0" y="58460"/>
                  </a:lnTo>
                  <a:lnTo>
                    <a:pt x="764" y="60404"/>
                  </a:lnTo>
                  <a:lnTo>
                    <a:pt x="2067" y="61701"/>
                  </a:lnTo>
                  <a:lnTo>
                    <a:pt x="5631" y="63141"/>
                  </a:lnTo>
                  <a:lnTo>
                    <a:pt x="20498" y="64142"/>
                  </a:lnTo>
                  <a:lnTo>
                    <a:pt x="27052" y="62110"/>
                  </a:lnTo>
                  <a:lnTo>
                    <a:pt x="33404" y="59354"/>
                  </a:lnTo>
                  <a:lnTo>
                    <a:pt x="44318" y="57009"/>
                  </a:lnTo>
                  <a:lnTo>
                    <a:pt x="46185" y="55469"/>
                  </a:lnTo>
                  <a:lnTo>
                    <a:pt x="54334" y="40113"/>
                  </a:lnTo>
                  <a:lnTo>
                    <a:pt x="55849" y="34232"/>
                  </a:lnTo>
                  <a:lnTo>
                    <a:pt x="55459" y="31553"/>
                  </a:lnTo>
                  <a:lnTo>
                    <a:pt x="52909" y="26459"/>
                  </a:lnTo>
                  <a:lnTo>
                    <a:pt x="51118" y="24783"/>
                  </a:lnTo>
                  <a:lnTo>
                    <a:pt x="16147" y="4678"/>
                  </a:lnTo>
                  <a:lnTo>
                    <a:pt x="705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0" name="SMARTInkShape-806"/>
            <p:cNvSpPr/>
            <p:nvPr/>
          </p:nvSpPr>
          <p:spPr>
            <a:xfrm>
              <a:off x="3694312" y="3522324"/>
              <a:ext cx="227608" cy="242433"/>
            </a:xfrm>
            <a:custGeom>
              <a:avLst/>
              <a:gdLst/>
              <a:ahLst/>
              <a:cxnLst/>
              <a:rect l="0" t="0" r="0" b="0"/>
              <a:pathLst>
                <a:path w="227608" h="242433">
                  <a:moveTo>
                    <a:pt x="6151" y="221001"/>
                  </a:moveTo>
                  <a:lnTo>
                    <a:pt x="0" y="214850"/>
                  </a:lnTo>
                  <a:lnTo>
                    <a:pt x="462" y="213725"/>
                  </a:lnTo>
                  <a:lnTo>
                    <a:pt x="3093" y="210359"/>
                  </a:lnTo>
                  <a:lnTo>
                    <a:pt x="37095" y="186728"/>
                  </a:lnTo>
                  <a:lnTo>
                    <a:pt x="67561" y="172250"/>
                  </a:lnTo>
                  <a:lnTo>
                    <a:pt x="99244" y="153310"/>
                  </a:lnTo>
                  <a:lnTo>
                    <a:pt x="133136" y="129578"/>
                  </a:lnTo>
                  <a:lnTo>
                    <a:pt x="162996" y="105575"/>
                  </a:lnTo>
                  <a:lnTo>
                    <a:pt x="185329" y="82813"/>
                  </a:lnTo>
                  <a:lnTo>
                    <a:pt x="202634" y="47895"/>
                  </a:lnTo>
                  <a:lnTo>
                    <a:pt x="205709" y="23453"/>
                  </a:lnTo>
                  <a:lnTo>
                    <a:pt x="203852" y="15991"/>
                  </a:lnTo>
                  <a:lnTo>
                    <a:pt x="200460" y="7328"/>
                  </a:lnTo>
                  <a:lnTo>
                    <a:pt x="199984" y="4734"/>
                  </a:lnTo>
                  <a:lnTo>
                    <a:pt x="198873" y="3004"/>
                  </a:lnTo>
                  <a:lnTo>
                    <a:pt x="197338" y="1851"/>
                  </a:lnTo>
                  <a:lnTo>
                    <a:pt x="192965" y="0"/>
                  </a:lnTo>
                  <a:lnTo>
                    <a:pt x="188415" y="3472"/>
                  </a:lnTo>
                  <a:lnTo>
                    <a:pt x="182039" y="13320"/>
                  </a:lnTo>
                  <a:lnTo>
                    <a:pt x="172951" y="45692"/>
                  </a:lnTo>
                  <a:lnTo>
                    <a:pt x="170949" y="73748"/>
                  </a:lnTo>
                  <a:lnTo>
                    <a:pt x="166762" y="105836"/>
                  </a:lnTo>
                  <a:lnTo>
                    <a:pt x="163994" y="135105"/>
                  </a:lnTo>
                  <a:lnTo>
                    <a:pt x="164309" y="155863"/>
                  </a:lnTo>
                  <a:lnTo>
                    <a:pt x="169491" y="186269"/>
                  </a:lnTo>
                  <a:lnTo>
                    <a:pt x="170372" y="214496"/>
                  </a:lnTo>
                  <a:lnTo>
                    <a:pt x="168302" y="220227"/>
                  </a:lnTo>
                  <a:lnTo>
                    <a:pt x="165530" y="225419"/>
                  </a:lnTo>
                  <a:lnTo>
                    <a:pt x="163605" y="233832"/>
                  </a:lnTo>
                  <a:lnTo>
                    <a:pt x="163508" y="233524"/>
                  </a:lnTo>
                  <a:lnTo>
                    <a:pt x="163321" y="224609"/>
                  </a:lnTo>
                  <a:lnTo>
                    <a:pt x="170589" y="202546"/>
                  </a:lnTo>
                  <a:lnTo>
                    <a:pt x="182584" y="187716"/>
                  </a:lnTo>
                  <a:lnTo>
                    <a:pt x="197629" y="172408"/>
                  </a:lnTo>
                  <a:lnTo>
                    <a:pt x="200525" y="171623"/>
                  </a:lnTo>
                  <a:lnTo>
                    <a:pt x="202409" y="171413"/>
                  </a:lnTo>
                  <a:lnTo>
                    <a:pt x="203664" y="172068"/>
                  </a:lnTo>
                  <a:lnTo>
                    <a:pt x="204501" y="173297"/>
                  </a:lnTo>
                  <a:lnTo>
                    <a:pt x="205679" y="178821"/>
                  </a:lnTo>
                  <a:lnTo>
                    <a:pt x="206904" y="190928"/>
                  </a:lnTo>
                  <a:lnTo>
                    <a:pt x="212318" y="208114"/>
                  </a:lnTo>
                  <a:lnTo>
                    <a:pt x="213915" y="218426"/>
                  </a:lnTo>
                  <a:lnTo>
                    <a:pt x="218934" y="228106"/>
                  </a:lnTo>
                  <a:lnTo>
                    <a:pt x="219444" y="230500"/>
                  </a:lnTo>
                  <a:lnTo>
                    <a:pt x="220577" y="232096"/>
                  </a:lnTo>
                  <a:lnTo>
                    <a:pt x="222127" y="233160"/>
                  </a:lnTo>
                  <a:lnTo>
                    <a:pt x="223953" y="233870"/>
                  </a:lnTo>
                  <a:lnTo>
                    <a:pt x="225171" y="235137"/>
                  </a:lnTo>
                  <a:lnTo>
                    <a:pt x="227607" y="2424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1" name="SMARTInkShape-807"/>
            <p:cNvSpPr/>
            <p:nvPr/>
          </p:nvSpPr>
          <p:spPr>
            <a:xfrm>
              <a:off x="3793350" y="3621881"/>
              <a:ext cx="21414" cy="200026"/>
            </a:xfrm>
            <a:custGeom>
              <a:avLst/>
              <a:gdLst/>
              <a:ahLst/>
              <a:cxnLst/>
              <a:rect l="0" t="0" r="0" b="0"/>
              <a:pathLst>
                <a:path w="21414" h="200026">
                  <a:moveTo>
                    <a:pt x="21413" y="0"/>
                  </a:moveTo>
                  <a:lnTo>
                    <a:pt x="10771" y="10642"/>
                  </a:lnTo>
                  <a:lnTo>
                    <a:pt x="8745" y="14784"/>
                  </a:lnTo>
                  <a:lnTo>
                    <a:pt x="1069" y="44721"/>
                  </a:lnTo>
                  <a:lnTo>
                    <a:pt x="124" y="78826"/>
                  </a:lnTo>
                  <a:lnTo>
                    <a:pt x="0" y="114332"/>
                  </a:lnTo>
                  <a:lnTo>
                    <a:pt x="780" y="134947"/>
                  </a:lnTo>
                  <a:lnTo>
                    <a:pt x="6133" y="165301"/>
                  </a:lnTo>
                  <a:lnTo>
                    <a:pt x="14269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2" name="SMARTInkShape-808"/>
            <p:cNvSpPr/>
            <p:nvPr/>
          </p:nvSpPr>
          <p:spPr>
            <a:xfrm>
              <a:off x="3608022" y="3700557"/>
              <a:ext cx="142448" cy="106643"/>
            </a:xfrm>
            <a:custGeom>
              <a:avLst/>
              <a:gdLst/>
              <a:ahLst/>
              <a:cxnLst/>
              <a:rect l="0" t="0" r="0" b="0"/>
              <a:pathLst>
                <a:path w="142448" h="106643">
                  <a:moveTo>
                    <a:pt x="42434" y="14193"/>
                  </a:moveTo>
                  <a:lnTo>
                    <a:pt x="46226" y="10401"/>
                  </a:lnTo>
                  <a:lnTo>
                    <a:pt x="50205" y="8539"/>
                  </a:lnTo>
                  <a:lnTo>
                    <a:pt x="52377" y="8042"/>
                  </a:lnTo>
                  <a:lnTo>
                    <a:pt x="63921" y="1526"/>
                  </a:lnTo>
                  <a:lnTo>
                    <a:pt x="70594" y="0"/>
                  </a:lnTo>
                  <a:lnTo>
                    <a:pt x="43364" y="33698"/>
                  </a:lnTo>
                  <a:lnTo>
                    <a:pt x="9350" y="68225"/>
                  </a:lnTo>
                  <a:lnTo>
                    <a:pt x="1017" y="76979"/>
                  </a:lnTo>
                  <a:lnTo>
                    <a:pt x="214" y="79933"/>
                  </a:lnTo>
                  <a:lnTo>
                    <a:pt x="0" y="81832"/>
                  </a:lnTo>
                  <a:lnTo>
                    <a:pt x="1445" y="82304"/>
                  </a:lnTo>
                  <a:lnTo>
                    <a:pt x="7284" y="80713"/>
                  </a:lnTo>
                  <a:lnTo>
                    <a:pt x="29775" y="66432"/>
                  </a:lnTo>
                  <a:lnTo>
                    <a:pt x="42077" y="50328"/>
                  </a:lnTo>
                  <a:lnTo>
                    <a:pt x="42328" y="53827"/>
                  </a:lnTo>
                  <a:lnTo>
                    <a:pt x="43157" y="54904"/>
                  </a:lnTo>
                  <a:lnTo>
                    <a:pt x="46195" y="56099"/>
                  </a:lnTo>
                  <a:lnTo>
                    <a:pt x="47323" y="57212"/>
                  </a:lnTo>
                  <a:lnTo>
                    <a:pt x="55100" y="77146"/>
                  </a:lnTo>
                  <a:lnTo>
                    <a:pt x="55641" y="79974"/>
                  </a:lnTo>
                  <a:lnTo>
                    <a:pt x="60475" y="85233"/>
                  </a:lnTo>
                  <a:lnTo>
                    <a:pt x="66327" y="90217"/>
                  </a:lnTo>
                  <a:lnTo>
                    <a:pt x="71210" y="97484"/>
                  </a:lnTo>
                  <a:lnTo>
                    <a:pt x="81211" y="103871"/>
                  </a:lnTo>
                  <a:lnTo>
                    <a:pt x="90348" y="106116"/>
                  </a:lnTo>
                  <a:lnTo>
                    <a:pt x="98390" y="106642"/>
                  </a:lnTo>
                  <a:lnTo>
                    <a:pt x="129816" y="99761"/>
                  </a:lnTo>
                  <a:lnTo>
                    <a:pt x="142447" y="927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3" name="SMARTInkShape-809"/>
            <p:cNvSpPr/>
            <p:nvPr/>
          </p:nvSpPr>
          <p:spPr>
            <a:xfrm>
              <a:off x="3536156" y="3616180"/>
              <a:ext cx="127141" cy="316636"/>
            </a:xfrm>
            <a:custGeom>
              <a:avLst/>
              <a:gdLst/>
              <a:ahLst/>
              <a:cxnLst/>
              <a:rect l="0" t="0" r="0" b="0"/>
              <a:pathLst>
                <a:path w="127141" h="316636">
                  <a:moveTo>
                    <a:pt x="28575" y="148576"/>
                  </a:moveTo>
                  <a:lnTo>
                    <a:pt x="28575" y="158519"/>
                  </a:lnTo>
                  <a:lnTo>
                    <a:pt x="37394" y="191641"/>
                  </a:lnTo>
                  <a:lnTo>
                    <a:pt x="40432" y="201847"/>
                  </a:lnTo>
                  <a:lnTo>
                    <a:pt x="48353" y="236822"/>
                  </a:lnTo>
                  <a:lnTo>
                    <a:pt x="61977" y="271682"/>
                  </a:lnTo>
                  <a:lnTo>
                    <a:pt x="80965" y="306681"/>
                  </a:lnTo>
                  <a:lnTo>
                    <a:pt x="89100" y="316130"/>
                  </a:lnTo>
                  <a:lnTo>
                    <a:pt x="90356" y="316635"/>
                  </a:lnTo>
                  <a:lnTo>
                    <a:pt x="91194" y="316178"/>
                  </a:lnTo>
                  <a:lnTo>
                    <a:pt x="91752" y="315079"/>
                  </a:lnTo>
                  <a:lnTo>
                    <a:pt x="92771" y="303132"/>
                  </a:lnTo>
                  <a:lnTo>
                    <a:pt x="82968" y="271646"/>
                  </a:lnTo>
                  <a:lnTo>
                    <a:pt x="69923" y="236034"/>
                  </a:lnTo>
                  <a:lnTo>
                    <a:pt x="54793" y="206068"/>
                  </a:lnTo>
                  <a:lnTo>
                    <a:pt x="43338" y="175102"/>
                  </a:lnTo>
                  <a:lnTo>
                    <a:pt x="33432" y="142439"/>
                  </a:lnTo>
                  <a:lnTo>
                    <a:pt x="23831" y="108147"/>
                  </a:lnTo>
                  <a:lnTo>
                    <a:pt x="15701" y="74108"/>
                  </a:lnTo>
                  <a:lnTo>
                    <a:pt x="15361" y="49552"/>
                  </a:lnTo>
                  <a:lnTo>
                    <a:pt x="24268" y="28860"/>
                  </a:lnTo>
                  <a:lnTo>
                    <a:pt x="30894" y="21815"/>
                  </a:lnTo>
                  <a:lnTo>
                    <a:pt x="55898" y="3427"/>
                  </a:lnTo>
                  <a:lnTo>
                    <a:pt x="69391" y="0"/>
                  </a:lnTo>
                  <a:lnTo>
                    <a:pt x="78730" y="1315"/>
                  </a:lnTo>
                  <a:lnTo>
                    <a:pt x="101620" y="10827"/>
                  </a:lnTo>
                  <a:lnTo>
                    <a:pt x="108135" y="15388"/>
                  </a:lnTo>
                  <a:lnTo>
                    <a:pt x="118786" y="30487"/>
                  </a:lnTo>
                  <a:lnTo>
                    <a:pt x="125331" y="44089"/>
                  </a:lnTo>
                  <a:lnTo>
                    <a:pt x="127140" y="53455"/>
                  </a:lnTo>
                  <a:lnTo>
                    <a:pt x="125828" y="60792"/>
                  </a:lnTo>
                  <a:lnTo>
                    <a:pt x="110615" y="85099"/>
                  </a:lnTo>
                  <a:lnTo>
                    <a:pt x="78320" y="120011"/>
                  </a:lnTo>
                  <a:lnTo>
                    <a:pt x="61747" y="135174"/>
                  </a:lnTo>
                  <a:lnTo>
                    <a:pt x="26911" y="157908"/>
                  </a:lnTo>
                  <a:lnTo>
                    <a:pt x="9402" y="167382"/>
                  </a:lnTo>
                  <a:lnTo>
                    <a:pt x="0" y="1700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0" name="SMARTInkShape-Group107"/>
          <p:cNvGrpSpPr/>
          <p:nvPr/>
        </p:nvGrpSpPr>
        <p:grpSpPr>
          <a:xfrm>
            <a:off x="6539245" y="1730701"/>
            <a:ext cx="1552471" cy="718060"/>
            <a:chOff x="6539245" y="1730701"/>
            <a:chExt cx="1552471" cy="718060"/>
          </a:xfrm>
        </p:grpSpPr>
        <p:sp>
          <p:nvSpPr>
            <p:cNvPr id="925" name="SMARTInkShape-810"/>
            <p:cNvSpPr/>
            <p:nvPr/>
          </p:nvSpPr>
          <p:spPr>
            <a:xfrm>
              <a:off x="6539245" y="1730701"/>
              <a:ext cx="1552471" cy="712052"/>
            </a:xfrm>
            <a:custGeom>
              <a:avLst/>
              <a:gdLst/>
              <a:ahLst/>
              <a:cxnLst/>
              <a:rect l="0" t="0" r="0" b="0"/>
              <a:pathLst>
                <a:path w="1552471" h="712052">
                  <a:moveTo>
                    <a:pt x="47293" y="591018"/>
                  </a:moveTo>
                  <a:lnTo>
                    <a:pt x="39708" y="591018"/>
                  </a:lnTo>
                  <a:lnTo>
                    <a:pt x="33868" y="593134"/>
                  </a:lnTo>
                  <a:lnTo>
                    <a:pt x="6444" y="611603"/>
                  </a:lnTo>
                  <a:lnTo>
                    <a:pt x="1357" y="620275"/>
                  </a:lnTo>
                  <a:lnTo>
                    <a:pt x="0" y="624810"/>
                  </a:lnTo>
                  <a:lnTo>
                    <a:pt x="1477" y="628627"/>
                  </a:lnTo>
                  <a:lnTo>
                    <a:pt x="9468" y="634985"/>
                  </a:lnTo>
                  <a:lnTo>
                    <a:pt x="42085" y="650444"/>
                  </a:lnTo>
                  <a:lnTo>
                    <a:pt x="69056" y="656588"/>
                  </a:lnTo>
                  <a:lnTo>
                    <a:pt x="99563" y="661964"/>
                  </a:lnTo>
                  <a:lnTo>
                    <a:pt x="133230" y="667000"/>
                  </a:lnTo>
                  <a:lnTo>
                    <a:pt x="152209" y="669453"/>
                  </a:lnTo>
                  <a:lnTo>
                    <a:pt x="172006" y="671883"/>
                  </a:lnTo>
                  <a:lnTo>
                    <a:pt x="193141" y="674297"/>
                  </a:lnTo>
                  <a:lnTo>
                    <a:pt x="215168" y="676700"/>
                  </a:lnTo>
                  <a:lnTo>
                    <a:pt x="237791" y="679095"/>
                  </a:lnTo>
                  <a:lnTo>
                    <a:pt x="261603" y="681486"/>
                  </a:lnTo>
                  <a:lnTo>
                    <a:pt x="286210" y="683874"/>
                  </a:lnTo>
                  <a:lnTo>
                    <a:pt x="311346" y="686259"/>
                  </a:lnTo>
                  <a:lnTo>
                    <a:pt x="337628" y="687850"/>
                  </a:lnTo>
                  <a:lnTo>
                    <a:pt x="364675" y="688910"/>
                  </a:lnTo>
                  <a:lnTo>
                    <a:pt x="392231" y="689617"/>
                  </a:lnTo>
                  <a:lnTo>
                    <a:pt x="420920" y="690882"/>
                  </a:lnTo>
                  <a:lnTo>
                    <a:pt x="450365" y="692519"/>
                  </a:lnTo>
                  <a:lnTo>
                    <a:pt x="480314" y="694404"/>
                  </a:lnTo>
                  <a:lnTo>
                    <a:pt x="509805" y="696454"/>
                  </a:lnTo>
                  <a:lnTo>
                    <a:pt x="538990" y="698615"/>
                  </a:lnTo>
                  <a:lnTo>
                    <a:pt x="567972" y="700849"/>
                  </a:lnTo>
                  <a:lnTo>
                    <a:pt x="597612" y="703133"/>
                  </a:lnTo>
                  <a:lnTo>
                    <a:pt x="627691" y="705448"/>
                  </a:lnTo>
                  <a:lnTo>
                    <a:pt x="658062" y="707786"/>
                  </a:lnTo>
                  <a:lnTo>
                    <a:pt x="688629" y="709345"/>
                  </a:lnTo>
                  <a:lnTo>
                    <a:pt x="719325" y="710383"/>
                  </a:lnTo>
                  <a:lnTo>
                    <a:pt x="750108" y="711076"/>
                  </a:lnTo>
                  <a:lnTo>
                    <a:pt x="780948" y="711538"/>
                  </a:lnTo>
                  <a:lnTo>
                    <a:pt x="811828" y="711846"/>
                  </a:lnTo>
                  <a:lnTo>
                    <a:pt x="842733" y="712051"/>
                  </a:lnTo>
                  <a:lnTo>
                    <a:pt x="873654" y="711394"/>
                  </a:lnTo>
                  <a:lnTo>
                    <a:pt x="904588" y="710162"/>
                  </a:lnTo>
                  <a:lnTo>
                    <a:pt x="935529" y="708547"/>
                  </a:lnTo>
                  <a:lnTo>
                    <a:pt x="966475" y="706677"/>
                  </a:lnTo>
                  <a:lnTo>
                    <a:pt x="997424" y="704637"/>
                  </a:lnTo>
                  <a:lnTo>
                    <a:pt x="1028376" y="702482"/>
                  </a:lnTo>
                  <a:lnTo>
                    <a:pt x="1058536" y="700253"/>
                  </a:lnTo>
                  <a:lnTo>
                    <a:pt x="1088167" y="697972"/>
                  </a:lnTo>
                  <a:lnTo>
                    <a:pt x="1117447" y="695658"/>
                  </a:lnTo>
                  <a:lnTo>
                    <a:pt x="1145697" y="692528"/>
                  </a:lnTo>
                  <a:lnTo>
                    <a:pt x="1173263" y="688854"/>
                  </a:lnTo>
                  <a:lnTo>
                    <a:pt x="1200370" y="684817"/>
                  </a:lnTo>
                  <a:lnTo>
                    <a:pt x="1226380" y="678950"/>
                  </a:lnTo>
                  <a:lnTo>
                    <a:pt x="1251657" y="671865"/>
                  </a:lnTo>
                  <a:lnTo>
                    <a:pt x="1276446" y="663966"/>
                  </a:lnTo>
                  <a:lnTo>
                    <a:pt x="1300115" y="656318"/>
                  </a:lnTo>
                  <a:lnTo>
                    <a:pt x="1323039" y="648839"/>
                  </a:lnTo>
                  <a:lnTo>
                    <a:pt x="1345466" y="641471"/>
                  </a:lnTo>
                  <a:lnTo>
                    <a:pt x="1365179" y="632591"/>
                  </a:lnTo>
                  <a:lnTo>
                    <a:pt x="1399782" y="612140"/>
                  </a:lnTo>
                  <a:lnTo>
                    <a:pt x="1431037" y="589822"/>
                  </a:lnTo>
                  <a:lnTo>
                    <a:pt x="1460009" y="566674"/>
                  </a:lnTo>
                  <a:lnTo>
                    <a:pt x="1486114" y="543157"/>
                  </a:lnTo>
                  <a:lnTo>
                    <a:pt x="1515539" y="507604"/>
                  </a:lnTo>
                  <a:lnTo>
                    <a:pt x="1529580" y="481714"/>
                  </a:lnTo>
                  <a:lnTo>
                    <a:pt x="1540318" y="454332"/>
                  </a:lnTo>
                  <a:lnTo>
                    <a:pt x="1547737" y="426287"/>
                  </a:lnTo>
                  <a:lnTo>
                    <a:pt x="1551563" y="397948"/>
                  </a:lnTo>
                  <a:lnTo>
                    <a:pt x="1552470" y="368684"/>
                  </a:lnTo>
                  <a:lnTo>
                    <a:pt x="1550226" y="337157"/>
                  </a:lnTo>
                  <a:lnTo>
                    <a:pt x="1542351" y="306741"/>
                  </a:lnTo>
                  <a:lnTo>
                    <a:pt x="1530119" y="276554"/>
                  </a:lnTo>
                  <a:lnTo>
                    <a:pt x="1514099" y="244616"/>
                  </a:lnTo>
                  <a:lnTo>
                    <a:pt x="1492163" y="214018"/>
                  </a:lnTo>
                  <a:lnTo>
                    <a:pt x="1466538" y="185337"/>
                  </a:lnTo>
                  <a:lnTo>
                    <a:pt x="1439275" y="159361"/>
                  </a:lnTo>
                  <a:lnTo>
                    <a:pt x="1407049" y="134587"/>
                  </a:lnTo>
                  <a:lnTo>
                    <a:pt x="1389566" y="122424"/>
                  </a:lnTo>
                  <a:lnTo>
                    <a:pt x="1370767" y="110347"/>
                  </a:lnTo>
                  <a:lnTo>
                    <a:pt x="1351090" y="98327"/>
                  </a:lnTo>
                  <a:lnTo>
                    <a:pt x="1330828" y="86345"/>
                  </a:lnTo>
                  <a:lnTo>
                    <a:pt x="1310177" y="75181"/>
                  </a:lnTo>
                  <a:lnTo>
                    <a:pt x="1289266" y="64564"/>
                  </a:lnTo>
                  <a:lnTo>
                    <a:pt x="1268181" y="54311"/>
                  </a:lnTo>
                  <a:lnTo>
                    <a:pt x="1245393" y="45889"/>
                  </a:lnTo>
                  <a:lnTo>
                    <a:pt x="1221470" y="38686"/>
                  </a:lnTo>
                  <a:lnTo>
                    <a:pt x="1196790" y="32296"/>
                  </a:lnTo>
                  <a:lnTo>
                    <a:pt x="1170812" y="26449"/>
                  </a:lnTo>
                  <a:lnTo>
                    <a:pt x="1143967" y="20964"/>
                  </a:lnTo>
                  <a:lnTo>
                    <a:pt x="1116547" y="15719"/>
                  </a:lnTo>
                  <a:lnTo>
                    <a:pt x="1088741" y="11429"/>
                  </a:lnTo>
                  <a:lnTo>
                    <a:pt x="1060679" y="7775"/>
                  </a:lnTo>
                  <a:lnTo>
                    <a:pt x="1032446" y="4546"/>
                  </a:lnTo>
                  <a:lnTo>
                    <a:pt x="1004098" y="2393"/>
                  </a:lnTo>
                  <a:lnTo>
                    <a:pt x="975676" y="957"/>
                  </a:lnTo>
                  <a:lnTo>
                    <a:pt x="947203" y="0"/>
                  </a:lnTo>
                  <a:lnTo>
                    <a:pt x="917901" y="156"/>
                  </a:lnTo>
                  <a:lnTo>
                    <a:pt x="888048" y="1054"/>
                  </a:lnTo>
                  <a:lnTo>
                    <a:pt x="857828" y="2446"/>
                  </a:lnTo>
                  <a:lnTo>
                    <a:pt x="827362" y="4961"/>
                  </a:lnTo>
                  <a:lnTo>
                    <a:pt x="796732" y="8226"/>
                  </a:lnTo>
                  <a:lnTo>
                    <a:pt x="765994" y="11990"/>
                  </a:lnTo>
                  <a:lnTo>
                    <a:pt x="735977" y="16881"/>
                  </a:lnTo>
                  <a:lnTo>
                    <a:pt x="706441" y="22522"/>
                  </a:lnTo>
                  <a:lnTo>
                    <a:pt x="677225" y="28664"/>
                  </a:lnTo>
                  <a:lnTo>
                    <a:pt x="648222" y="35934"/>
                  </a:lnTo>
                  <a:lnTo>
                    <a:pt x="619362" y="43956"/>
                  </a:lnTo>
                  <a:lnTo>
                    <a:pt x="590597" y="52479"/>
                  </a:lnTo>
                  <a:lnTo>
                    <a:pt x="562690" y="62129"/>
                  </a:lnTo>
                  <a:lnTo>
                    <a:pt x="535353" y="72532"/>
                  </a:lnTo>
                  <a:lnTo>
                    <a:pt x="508397" y="83435"/>
                  </a:lnTo>
                  <a:lnTo>
                    <a:pt x="482489" y="94673"/>
                  </a:lnTo>
                  <a:lnTo>
                    <a:pt x="457280" y="106134"/>
                  </a:lnTo>
                  <a:lnTo>
                    <a:pt x="432536" y="117743"/>
                  </a:lnTo>
                  <a:lnTo>
                    <a:pt x="408897" y="131039"/>
                  </a:lnTo>
                  <a:lnTo>
                    <a:pt x="385994" y="145459"/>
                  </a:lnTo>
                  <a:lnTo>
                    <a:pt x="363581" y="160629"/>
                  </a:lnTo>
                  <a:lnTo>
                    <a:pt x="343082" y="175504"/>
                  </a:lnTo>
                  <a:lnTo>
                    <a:pt x="323861" y="190184"/>
                  </a:lnTo>
                  <a:lnTo>
                    <a:pt x="289275" y="219194"/>
                  </a:lnTo>
                  <a:lnTo>
                    <a:pt x="260673" y="247963"/>
                  </a:lnTo>
                  <a:lnTo>
                    <a:pt x="236849" y="278740"/>
                  </a:lnTo>
                  <a:lnTo>
                    <a:pt x="217265" y="310147"/>
                  </a:lnTo>
                  <a:lnTo>
                    <a:pt x="203269" y="339980"/>
                  </a:lnTo>
                  <a:lnTo>
                    <a:pt x="183024" y="3909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6" name="SMARTInkShape-811"/>
            <p:cNvSpPr/>
            <p:nvPr/>
          </p:nvSpPr>
          <p:spPr>
            <a:xfrm>
              <a:off x="7387082" y="2079580"/>
              <a:ext cx="385155" cy="369181"/>
            </a:xfrm>
            <a:custGeom>
              <a:avLst/>
              <a:gdLst/>
              <a:ahLst/>
              <a:cxnLst/>
              <a:rect l="0" t="0" r="0" b="0"/>
              <a:pathLst>
                <a:path w="385155" h="369181">
                  <a:moveTo>
                    <a:pt x="35274" y="113551"/>
                  </a:moveTo>
                  <a:lnTo>
                    <a:pt x="35274" y="89702"/>
                  </a:lnTo>
                  <a:lnTo>
                    <a:pt x="34481" y="88127"/>
                  </a:lnTo>
                  <a:lnTo>
                    <a:pt x="33157" y="87077"/>
                  </a:lnTo>
                  <a:lnTo>
                    <a:pt x="31481" y="86377"/>
                  </a:lnTo>
                  <a:lnTo>
                    <a:pt x="30364" y="86703"/>
                  </a:lnTo>
                  <a:lnTo>
                    <a:pt x="29620" y="87715"/>
                  </a:lnTo>
                  <a:lnTo>
                    <a:pt x="28572" y="92932"/>
                  </a:lnTo>
                  <a:lnTo>
                    <a:pt x="28138" y="126588"/>
                  </a:lnTo>
                  <a:lnTo>
                    <a:pt x="38074" y="157924"/>
                  </a:lnTo>
                  <a:lnTo>
                    <a:pt x="49617" y="192331"/>
                  </a:lnTo>
                  <a:lnTo>
                    <a:pt x="60681" y="227877"/>
                  </a:lnTo>
                  <a:lnTo>
                    <a:pt x="63224" y="258548"/>
                  </a:lnTo>
                  <a:lnTo>
                    <a:pt x="61547" y="283513"/>
                  </a:lnTo>
                  <a:lnTo>
                    <a:pt x="57662" y="313282"/>
                  </a:lnTo>
                  <a:lnTo>
                    <a:pt x="52897" y="325616"/>
                  </a:lnTo>
                  <a:lnTo>
                    <a:pt x="33088" y="357277"/>
                  </a:lnTo>
                  <a:lnTo>
                    <a:pt x="22015" y="365507"/>
                  </a:lnTo>
                  <a:lnTo>
                    <a:pt x="12473" y="369180"/>
                  </a:lnTo>
                  <a:lnTo>
                    <a:pt x="9754" y="368901"/>
                  </a:lnTo>
                  <a:lnTo>
                    <a:pt x="4617" y="366476"/>
                  </a:lnTo>
                  <a:lnTo>
                    <a:pt x="2930" y="364718"/>
                  </a:lnTo>
                  <a:lnTo>
                    <a:pt x="1055" y="360647"/>
                  </a:lnTo>
                  <a:lnTo>
                    <a:pt x="0" y="350101"/>
                  </a:lnTo>
                  <a:lnTo>
                    <a:pt x="9538" y="319171"/>
                  </a:lnTo>
                  <a:lnTo>
                    <a:pt x="20283" y="291839"/>
                  </a:lnTo>
                  <a:lnTo>
                    <a:pt x="46618" y="256386"/>
                  </a:lnTo>
                  <a:lnTo>
                    <a:pt x="71822" y="222934"/>
                  </a:lnTo>
                  <a:lnTo>
                    <a:pt x="97615" y="192572"/>
                  </a:lnTo>
                  <a:lnTo>
                    <a:pt x="122025" y="163644"/>
                  </a:lnTo>
                  <a:lnTo>
                    <a:pt x="139164" y="135000"/>
                  </a:lnTo>
                  <a:lnTo>
                    <a:pt x="152780" y="108528"/>
                  </a:lnTo>
                  <a:lnTo>
                    <a:pt x="156488" y="76986"/>
                  </a:lnTo>
                  <a:lnTo>
                    <a:pt x="155771" y="74887"/>
                  </a:lnTo>
                  <a:lnTo>
                    <a:pt x="154499" y="73488"/>
                  </a:lnTo>
                  <a:lnTo>
                    <a:pt x="150547" y="71242"/>
                  </a:lnTo>
                  <a:lnTo>
                    <a:pt x="133566" y="86831"/>
                  </a:lnTo>
                  <a:lnTo>
                    <a:pt x="130553" y="91886"/>
                  </a:lnTo>
                  <a:lnTo>
                    <a:pt x="128857" y="101311"/>
                  </a:lnTo>
                  <a:lnTo>
                    <a:pt x="128619" y="105391"/>
                  </a:lnTo>
                  <a:lnTo>
                    <a:pt x="130472" y="112041"/>
                  </a:lnTo>
                  <a:lnTo>
                    <a:pt x="140355" y="125259"/>
                  </a:lnTo>
                  <a:lnTo>
                    <a:pt x="148078" y="132542"/>
                  </a:lnTo>
                  <a:lnTo>
                    <a:pt x="155789" y="137338"/>
                  </a:lnTo>
                  <a:lnTo>
                    <a:pt x="160067" y="138140"/>
                  </a:lnTo>
                  <a:lnTo>
                    <a:pt x="186966" y="134571"/>
                  </a:lnTo>
                  <a:lnTo>
                    <a:pt x="196284" y="129393"/>
                  </a:lnTo>
                  <a:lnTo>
                    <a:pt x="208985" y="118205"/>
                  </a:lnTo>
                  <a:lnTo>
                    <a:pt x="216214" y="107345"/>
                  </a:lnTo>
                  <a:lnTo>
                    <a:pt x="219590" y="97866"/>
                  </a:lnTo>
                  <a:lnTo>
                    <a:pt x="220957" y="63398"/>
                  </a:lnTo>
                  <a:lnTo>
                    <a:pt x="221799" y="39713"/>
                  </a:lnTo>
                  <a:lnTo>
                    <a:pt x="226712" y="26233"/>
                  </a:lnTo>
                  <a:lnTo>
                    <a:pt x="240144" y="4939"/>
                  </a:lnTo>
                  <a:lnTo>
                    <a:pt x="244861" y="1779"/>
                  </a:lnTo>
                  <a:lnTo>
                    <a:pt x="251979" y="0"/>
                  </a:lnTo>
                  <a:lnTo>
                    <a:pt x="254356" y="544"/>
                  </a:lnTo>
                  <a:lnTo>
                    <a:pt x="261495" y="5102"/>
                  </a:lnTo>
                  <a:lnTo>
                    <a:pt x="266257" y="9260"/>
                  </a:lnTo>
                  <a:lnTo>
                    <a:pt x="268902" y="15870"/>
                  </a:lnTo>
                  <a:lnTo>
                    <a:pt x="270963" y="49760"/>
                  </a:lnTo>
                  <a:lnTo>
                    <a:pt x="271016" y="84362"/>
                  </a:lnTo>
                  <a:lnTo>
                    <a:pt x="271016" y="86948"/>
                  </a:lnTo>
                  <a:lnTo>
                    <a:pt x="271811" y="88672"/>
                  </a:lnTo>
                  <a:lnTo>
                    <a:pt x="273134" y="89821"/>
                  </a:lnTo>
                  <a:lnTo>
                    <a:pt x="276722" y="91892"/>
                  </a:lnTo>
                  <a:lnTo>
                    <a:pt x="280961" y="95458"/>
                  </a:lnTo>
                  <a:lnTo>
                    <a:pt x="283203" y="95933"/>
                  </a:lnTo>
                  <a:lnTo>
                    <a:pt x="285492" y="95456"/>
                  </a:lnTo>
                  <a:lnTo>
                    <a:pt x="290945" y="93603"/>
                  </a:lnTo>
                  <a:lnTo>
                    <a:pt x="315721" y="88523"/>
                  </a:lnTo>
                  <a:lnTo>
                    <a:pt x="347725" y="72018"/>
                  </a:lnTo>
                  <a:lnTo>
                    <a:pt x="358291" y="67311"/>
                  </a:lnTo>
                  <a:lnTo>
                    <a:pt x="375893" y="62172"/>
                  </a:lnTo>
                  <a:lnTo>
                    <a:pt x="379035" y="60248"/>
                  </a:lnTo>
                  <a:lnTo>
                    <a:pt x="381129" y="59760"/>
                  </a:lnTo>
                  <a:lnTo>
                    <a:pt x="382525" y="60228"/>
                  </a:lnTo>
                  <a:lnTo>
                    <a:pt x="383456" y="61334"/>
                  </a:lnTo>
                  <a:lnTo>
                    <a:pt x="384490" y="64679"/>
                  </a:lnTo>
                  <a:lnTo>
                    <a:pt x="385154" y="77086"/>
                  </a:lnTo>
                  <a:lnTo>
                    <a:pt x="379642" y="107250"/>
                  </a:lnTo>
                  <a:lnTo>
                    <a:pt x="374672" y="138941"/>
                  </a:lnTo>
                  <a:lnTo>
                    <a:pt x="368317" y="166406"/>
                  </a:lnTo>
                  <a:lnTo>
                    <a:pt x="361406" y="198445"/>
                  </a:lnTo>
                  <a:lnTo>
                    <a:pt x="356699" y="223513"/>
                  </a:lnTo>
                  <a:lnTo>
                    <a:pt x="352755" y="249736"/>
                  </a:lnTo>
                  <a:lnTo>
                    <a:pt x="351001" y="274619"/>
                  </a:lnTo>
                  <a:lnTo>
                    <a:pt x="352339" y="301024"/>
                  </a:lnTo>
                  <a:lnTo>
                    <a:pt x="356163" y="336735"/>
                  </a:lnTo>
                  <a:lnTo>
                    <a:pt x="356743" y="3421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7" name="SMARTInkShape-812"/>
            <p:cNvSpPr/>
            <p:nvPr/>
          </p:nvSpPr>
          <p:spPr>
            <a:xfrm>
              <a:off x="7251419" y="2200275"/>
              <a:ext cx="106645" cy="126726"/>
            </a:xfrm>
            <a:custGeom>
              <a:avLst/>
              <a:gdLst/>
              <a:ahLst/>
              <a:cxnLst/>
              <a:rect l="0" t="0" r="0" b="0"/>
              <a:pathLst>
                <a:path w="106645" h="126726">
                  <a:moveTo>
                    <a:pt x="63781" y="0"/>
                  </a:moveTo>
                  <a:lnTo>
                    <a:pt x="56932" y="0"/>
                  </a:lnTo>
                  <a:lnTo>
                    <a:pt x="50993" y="6497"/>
                  </a:lnTo>
                  <a:lnTo>
                    <a:pt x="26640" y="40642"/>
                  </a:lnTo>
                  <a:lnTo>
                    <a:pt x="8246" y="72086"/>
                  </a:lnTo>
                  <a:lnTo>
                    <a:pt x="2082" y="90944"/>
                  </a:lnTo>
                  <a:lnTo>
                    <a:pt x="0" y="111539"/>
                  </a:lnTo>
                  <a:lnTo>
                    <a:pt x="1832" y="119158"/>
                  </a:lnTo>
                  <a:lnTo>
                    <a:pt x="3432" y="122301"/>
                  </a:lnTo>
                  <a:lnTo>
                    <a:pt x="5292" y="124397"/>
                  </a:lnTo>
                  <a:lnTo>
                    <a:pt x="9475" y="126725"/>
                  </a:lnTo>
                  <a:lnTo>
                    <a:pt x="11702" y="126552"/>
                  </a:lnTo>
                  <a:lnTo>
                    <a:pt x="16293" y="124243"/>
                  </a:lnTo>
                  <a:lnTo>
                    <a:pt x="44881" y="89709"/>
                  </a:lnTo>
                  <a:lnTo>
                    <a:pt x="52801" y="75969"/>
                  </a:lnTo>
                  <a:lnTo>
                    <a:pt x="57996" y="59221"/>
                  </a:lnTo>
                  <a:lnTo>
                    <a:pt x="61210" y="53308"/>
                  </a:lnTo>
                  <a:lnTo>
                    <a:pt x="63273" y="43044"/>
                  </a:lnTo>
                  <a:lnTo>
                    <a:pt x="63555" y="39768"/>
                  </a:lnTo>
                  <a:lnTo>
                    <a:pt x="63631" y="40006"/>
                  </a:lnTo>
                  <a:lnTo>
                    <a:pt x="63779" y="59605"/>
                  </a:lnTo>
                  <a:lnTo>
                    <a:pt x="65896" y="64327"/>
                  </a:lnTo>
                  <a:lnTo>
                    <a:pt x="68690" y="69071"/>
                  </a:lnTo>
                  <a:lnTo>
                    <a:pt x="71057" y="76204"/>
                  </a:lnTo>
                  <a:lnTo>
                    <a:pt x="80781" y="88107"/>
                  </a:lnTo>
                  <a:lnTo>
                    <a:pt x="83051" y="88900"/>
                  </a:lnTo>
                  <a:lnTo>
                    <a:pt x="85360" y="88636"/>
                  </a:lnTo>
                  <a:lnTo>
                    <a:pt x="92399" y="86587"/>
                  </a:lnTo>
                  <a:lnTo>
                    <a:pt x="94767" y="86300"/>
                  </a:lnTo>
                  <a:lnTo>
                    <a:pt x="99513" y="83864"/>
                  </a:lnTo>
                  <a:lnTo>
                    <a:pt x="106644" y="785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8" name="SMARTInkShape-813"/>
            <p:cNvSpPr/>
            <p:nvPr/>
          </p:nvSpPr>
          <p:spPr>
            <a:xfrm>
              <a:off x="6936581" y="2179302"/>
              <a:ext cx="207170" cy="163849"/>
            </a:xfrm>
            <a:custGeom>
              <a:avLst/>
              <a:gdLst/>
              <a:ahLst/>
              <a:cxnLst/>
              <a:rect l="0" t="0" r="0" b="0"/>
              <a:pathLst>
                <a:path w="207170" h="163849">
                  <a:moveTo>
                    <a:pt x="0" y="56692"/>
                  </a:moveTo>
                  <a:lnTo>
                    <a:pt x="0" y="90484"/>
                  </a:lnTo>
                  <a:lnTo>
                    <a:pt x="0" y="126030"/>
                  </a:lnTo>
                  <a:lnTo>
                    <a:pt x="0" y="140883"/>
                  </a:lnTo>
                  <a:lnTo>
                    <a:pt x="0" y="110279"/>
                  </a:lnTo>
                  <a:lnTo>
                    <a:pt x="0" y="77654"/>
                  </a:lnTo>
                  <a:lnTo>
                    <a:pt x="5704" y="50249"/>
                  </a:lnTo>
                  <a:lnTo>
                    <a:pt x="19132" y="19656"/>
                  </a:lnTo>
                  <a:lnTo>
                    <a:pt x="26475" y="7366"/>
                  </a:lnTo>
                  <a:lnTo>
                    <a:pt x="27175" y="4758"/>
                  </a:lnTo>
                  <a:lnTo>
                    <a:pt x="28435" y="3019"/>
                  </a:lnTo>
                  <a:lnTo>
                    <a:pt x="30070" y="1860"/>
                  </a:lnTo>
                  <a:lnTo>
                    <a:pt x="34796" y="572"/>
                  </a:lnTo>
                  <a:lnTo>
                    <a:pt x="42188" y="0"/>
                  </a:lnTo>
                  <a:lnTo>
                    <a:pt x="48648" y="1862"/>
                  </a:lnTo>
                  <a:lnTo>
                    <a:pt x="51482" y="3470"/>
                  </a:lnTo>
                  <a:lnTo>
                    <a:pt x="53371" y="6129"/>
                  </a:lnTo>
                  <a:lnTo>
                    <a:pt x="66947" y="40187"/>
                  </a:lnTo>
                  <a:lnTo>
                    <a:pt x="72963" y="71628"/>
                  </a:lnTo>
                  <a:lnTo>
                    <a:pt x="80205" y="106128"/>
                  </a:lnTo>
                  <a:lnTo>
                    <a:pt x="84090" y="120817"/>
                  </a:lnTo>
                  <a:lnTo>
                    <a:pt x="85697" y="148023"/>
                  </a:lnTo>
                  <a:lnTo>
                    <a:pt x="85725" y="115756"/>
                  </a:lnTo>
                  <a:lnTo>
                    <a:pt x="87842" y="84578"/>
                  </a:lnTo>
                  <a:lnTo>
                    <a:pt x="92223" y="71467"/>
                  </a:lnTo>
                  <a:lnTo>
                    <a:pt x="112134" y="40275"/>
                  </a:lnTo>
                  <a:lnTo>
                    <a:pt x="123800" y="27398"/>
                  </a:lnTo>
                  <a:lnTo>
                    <a:pt x="129900" y="23828"/>
                  </a:lnTo>
                  <a:lnTo>
                    <a:pt x="137796" y="21819"/>
                  </a:lnTo>
                  <a:lnTo>
                    <a:pt x="140283" y="22331"/>
                  </a:lnTo>
                  <a:lnTo>
                    <a:pt x="145162" y="25016"/>
                  </a:lnTo>
                  <a:lnTo>
                    <a:pt x="154763" y="38911"/>
                  </a:lnTo>
                  <a:lnTo>
                    <a:pt x="168274" y="67122"/>
                  </a:lnTo>
                  <a:lnTo>
                    <a:pt x="174824" y="99987"/>
                  </a:lnTo>
                  <a:lnTo>
                    <a:pt x="183752" y="129676"/>
                  </a:lnTo>
                  <a:lnTo>
                    <a:pt x="185649" y="141516"/>
                  </a:lnTo>
                  <a:lnTo>
                    <a:pt x="189138" y="149425"/>
                  </a:lnTo>
                  <a:lnTo>
                    <a:pt x="195451" y="155586"/>
                  </a:lnTo>
                  <a:lnTo>
                    <a:pt x="207169" y="1638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9" name="SMARTInkShape-814"/>
            <p:cNvSpPr/>
            <p:nvPr/>
          </p:nvSpPr>
          <p:spPr>
            <a:xfrm>
              <a:off x="6807994" y="2200275"/>
              <a:ext cx="42863" cy="135732"/>
            </a:xfrm>
            <a:custGeom>
              <a:avLst/>
              <a:gdLst/>
              <a:ahLst/>
              <a:cxnLst/>
              <a:rect l="0" t="0" r="0" b="0"/>
              <a:pathLst>
                <a:path w="42863" h="135732">
                  <a:moveTo>
                    <a:pt x="0" y="0"/>
                  </a:moveTo>
                  <a:lnTo>
                    <a:pt x="3793" y="3792"/>
                  </a:lnTo>
                  <a:lnTo>
                    <a:pt x="5654" y="7771"/>
                  </a:lnTo>
                  <a:lnTo>
                    <a:pt x="6151" y="9943"/>
                  </a:lnTo>
                  <a:lnTo>
                    <a:pt x="11856" y="19926"/>
                  </a:lnTo>
                  <a:lnTo>
                    <a:pt x="17985" y="54896"/>
                  </a:lnTo>
                  <a:lnTo>
                    <a:pt x="23094" y="82831"/>
                  </a:lnTo>
                  <a:lnTo>
                    <a:pt x="33748" y="118446"/>
                  </a:lnTo>
                  <a:lnTo>
                    <a:pt x="35636" y="124874"/>
                  </a:lnTo>
                  <a:lnTo>
                    <a:pt x="42862" y="1357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8" name="SMARTInkShape-Group108"/>
          <p:cNvGrpSpPr/>
          <p:nvPr/>
        </p:nvGrpSpPr>
        <p:grpSpPr>
          <a:xfrm>
            <a:off x="6322219" y="2600325"/>
            <a:ext cx="1807246" cy="1071564"/>
            <a:chOff x="6322219" y="2600325"/>
            <a:chExt cx="1807246" cy="1071564"/>
          </a:xfrm>
        </p:grpSpPr>
        <p:sp>
          <p:nvSpPr>
            <p:cNvPr id="931" name="SMARTInkShape-815"/>
            <p:cNvSpPr/>
            <p:nvPr/>
          </p:nvSpPr>
          <p:spPr>
            <a:xfrm>
              <a:off x="7900988" y="3379052"/>
              <a:ext cx="228477" cy="292837"/>
            </a:xfrm>
            <a:custGeom>
              <a:avLst/>
              <a:gdLst/>
              <a:ahLst/>
              <a:cxnLst/>
              <a:rect l="0" t="0" r="0" b="0"/>
              <a:pathLst>
                <a:path w="228477" h="292837">
                  <a:moveTo>
                    <a:pt x="0" y="7086"/>
                  </a:moveTo>
                  <a:lnTo>
                    <a:pt x="3792" y="3293"/>
                  </a:lnTo>
                  <a:lnTo>
                    <a:pt x="7770" y="1431"/>
                  </a:lnTo>
                  <a:lnTo>
                    <a:pt x="39196" y="0"/>
                  </a:lnTo>
                  <a:lnTo>
                    <a:pt x="73183" y="741"/>
                  </a:lnTo>
                  <a:lnTo>
                    <a:pt x="103685" y="7683"/>
                  </a:lnTo>
                  <a:lnTo>
                    <a:pt x="104842" y="9071"/>
                  </a:lnTo>
                  <a:lnTo>
                    <a:pt x="105613" y="10791"/>
                  </a:lnTo>
                  <a:lnTo>
                    <a:pt x="105334" y="11937"/>
                  </a:lnTo>
                  <a:lnTo>
                    <a:pt x="104354" y="12701"/>
                  </a:lnTo>
                  <a:lnTo>
                    <a:pt x="102906" y="13210"/>
                  </a:lnTo>
                  <a:lnTo>
                    <a:pt x="87203" y="25561"/>
                  </a:lnTo>
                  <a:lnTo>
                    <a:pt x="72905" y="30050"/>
                  </a:lnTo>
                  <a:lnTo>
                    <a:pt x="67327" y="33167"/>
                  </a:lnTo>
                  <a:lnTo>
                    <a:pt x="62202" y="34552"/>
                  </a:lnTo>
                  <a:lnTo>
                    <a:pt x="60518" y="35716"/>
                  </a:lnTo>
                  <a:lnTo>
                    <a:pt x="59395" y="37285"/>
                  </a:lnTo>
                  <a:lnTo>
                    <a:pt x="57281" y="42481"/>
                  </a:lnTo>
                  <a:lnTo>
                    <a:pt x="60980" y="42709"/>
                  </a:lnTo>
                  <a:lnTo>
                    <a:pt x="90994" y="36098"/>
                  </a:lnTo>
                  <a:lnTo>
                    <a:pt x="94000" y="35952"/>
                  </a:lnTo>
                  <a:lnTo>
                    <a:pt x="99457" y="33673"/>
                  </a:lnTo>
                  <a:lnTo>
                    <a:pt x="104528" y="30808"/>
                  </a:lnTo>
                  <a:lnTo>
                    <a:pt x="113872" y="28606"/>
                  </a:lnTo>
                  <a:lnTo>
                    <a:pt x="117965" y="32336"/>
                  </a:lnTo>
                  <a:lnTo>
                    <a:pt x="119898" y="36300"/>
                  </a:lnTo>
                  <a:lnTo>
                    <a:pt x="121443" y="57075"/>
                  </a:lnTo>
                  <a:lnTo>
                    <a:pt x="121443" y="57081"/>
                  </a:lnTo>
                  <a:lnTo>
                    <a:pt x="125236" y="57089"/>
                  </a:lnTo>
                  <a:lnTo>
                    <a:pt x="129214" y="54974"/>
                  </a:lnTo>
                  <a:lnTo>
                    <a:pt x="131386" y="53298"/>
                  </a:lnTo>
                  <a:lnTo>
                    <a:pt x="133800" y="49321"/>
                  </a:lnTo>
                  <a:lnTo>
                    <a:pt x="134444" y="47149"/>
                  </a:lnTo>
                  <a:lnTo>
                    <a:pt x="136460" y="45700"/>
                  </a:lnTo>
                  <a:lnTo>
                    <a:pt x="146883" y="43662"/>
                  </a:lnTo>
                  <a:lnTo>
                    <a:pt x="159232" y="42265"/>
                  </a:lnTo>
                  <a:lnTo>
                    <a:pt x="173476" y="36687"/>
                  </a:lnTo>
                  <a:lnTo>
                    <a:pt x="180870" y="35964"/>
                  </a:lnTo>
                  <a:lnTo>
                    <a:pt x="185690" y="37912"/>
                  </a:lnTo>
                  <a:lnTo>
                    <a:pt x="195253" y="45630"/>
                  </a:lnTo>
                  <a:lnTo>
                    <a:pt x="197904" y="50146"/>
                  </a:lnTo>
                  <a:lnTo>
                    <a:pt x="198611" y="52461"/>
                  </a:lnTo>
                  <a:lnTo>
                    <a:pt x="198288" y="54798"/>
                  </a:lnTo>
                  <a:lnTo>
                    <a:pt x="193460" y="64096"/>
                  </a:lnTo>
                  <a:lnTo>
                    <a:pt x="192957" y="74056"/>
                  </a:lnTo>
                  <a:lnTo>
                    <a:pt x="193726" y="75545"/>
                  </a:lnTo>
                  <a:lnTo>
                    <a:pt x="195032" y="76537"/>
                  </a:lnTo>
                  <a:lnTo>
                    <a:pt x="198599" y="78434"/>
                  </a:lnTo>
                  <a:lnTo>
                    <a:pt x="205070" y="83171"/>
                  </a:lnTo>
                  <a:lnTo>
                    <a:pt x="212015" y="84927"/>
                  </a:lnTo>
                  <a:lnTo>
                    <a:pt x="216730" y="85338"/>
                  </a:lnTo>
                  <a:lnTo>
                    <a:pt x="221472" y="87637"/>
                  </a:lnTo>
                  <a:lnTo>
                    <a:pt x="227192" y="91788"/>
                  </a:lnTo>
                  <a:lnTo>
                    <a:pt x="227974" y="94473"/>
                  </a:lnTo>
                  <a:lnTo>
                    <a:pt x="228476" y="102664"/>
                  </a:lnTo>
                  <a:lnTo>
                    <a:pt x="214121" y="137988"/>
                  </a:lnTo>
                  <a:lnTo>
                    <a:pt x="197471" y="171697"/>
                  </a:lnTo>
                  <a:lnTo>
                    <a:pt x="184056" y="202144"/>
                  </a:lnTo>
                  <a:lnTo>
                    <a:pt x="173068" y="229187"/>
                  </a:lnTo>
                  <a:lnTo>
                    <a:pt x="166037" y="262977"/>
                  </a:lnTo>
                  <a:lnTo>
                    <a:pt x="157162" y="2928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2" name="SMARTInkShape-816"/>
            <p:cNvSpPr/>
            <p:nvPr/>
          </p:nvSpPr>
          <p:spPr>
            <a:xfrm>
              <a:off x="7922419" y="3307556"/>
              <a:ext cx="57151" cy="150020"/>
            </a:xfrm>
            <a:custGeom>
              <a:avLst/>
              <a:gdLst/>
              <a:ahLst/>
              <a:cxnLst/>
              <a:rect l="0" t="0" r="0" b="0"/>
              <a:pathLst>
                <a:path w="57151" h="150020">
                  <a:moveTo>
                    <a:pt x="57150" y="0"/>
                  </a:moveTo>
                  <a:lnTo>
                    <a:pt x="50999" y="0"/>
                  </a:lnTo>
                  <a:lnTo>
                    <a:pt x="49408" y="10613"/>
                  </a:lnTo>
                  <a:lnTo>
                    <a:pt x="30878" y="45489"/>
                  </a:lnTo>
                  <a:lnTo>
                    <a:pt x="14283" y="78596"/>
                  </a:lnTo>
                  <a:lnTo>
                    <a:pt x="10317" y="88907"/>
                  </a:lnTo>
                  <a:lnTo>
                    <a:pt x="5213" y="122492"/>
                  </a:lnTo>
                  <a:lnTo>
                    <a:pt x="0" y="1500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3" name="SMARTInkShape-817"/>
            <p:cNvSpPr/>
            <p:nvPr/>
          </p:nvSpPr>
          <p:spPr>
            <a:xfrm>
              <a:off x="7825434" y="3421856"/>
              <a:ext cx="4117" cy="28576"/>
            </a:xfrm>
            <a:custGeom>
              <a:avLst/>
              <a:gdLst/>
              <a:ahLst/>
              <a:cxnLst/>
              <a:rect l="0" t="0" r="0" b="0"/>
              <a:pathLst>
                <a:path w="4117" h="28576">
                  <a:moveTo>
                    <a:pt x="4116" y="0"/>
                  </a:moveTo>
                  <a:lnTo>
                    <a:pt x="323" y="0"/>
                  </a:lnTo>
                  <a:lnTo>
                    <a:pt x="0" y="794"/>
                  </a:lnTo>
                  <a:lnTo>
                    <a:pt x="3068" y="7771"/>
                  </a:lnTo>
                  <a:lnTo>
                    <a:pt x="4116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4" name="SMARTInkShape-818"/>
            <p:cNvSpPr/>
            <p:nvPr/>
          </p:nvSpPr>
          <p:spPr>
            <a:xfrm>
              <a:off x="7783510" y="3278981"/>
              <a:ext cx="38897" cy="207170"/>
            </a:xfrm>
            <a:custGeom>
              <a:avLst/>
              <a:gdLst/>
              <a:ahLst/>
              <a:cxnLst/>
              <a:rect l="0" t="0" r="0" b="0"/>
              <a:pathLst>
                <a:path w="38897" h="207170">
                  <a:moveTo>
                    <a:pt x="38896" y="0"/>
                  </a:moveTo>
                  <a:lnTo>
                    <a:pt x="38103" y="31922"/>
                  </a:lnTo>
                  <a:lnTo>
                    <a:pt x="24423" y="66467"/>
                  </a:lnTo>
                  <a:lnTo>
                    <a:pt x="10305" y="101693"/>
                  </a:lnTo>
                  <a:lnTo>
                    <a:pt x="0" y="135159"/>
                  </a:lnTo>
                  <a:lnTo>
                    <a:pt x="2602" y="165329"/>
                  </a:lnTo>
                  <a:lnTo>
                    <a:pt x="3143" y="200600"/>
                  </a:lnTo>
                  <a:lnTo>
                    <a:pt x="3178" y="2071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5" name="SMARTInkShape-819"/>
            <p:cNvSpPr/>
            <p:nvPr/>
          </p:nvSpPr>
          <p:spPr>
            <a:xfrm>
              <a:off x="7486745" y="3357668"/>
              <a:ext cx="192787" cy="92764"/>
            </a:xfrm>
            <a:custGeom>
              <a:avLst/>
              <a:gdLst/>
              <a:ahLst/>
              <a:cxnLst/>
              <a:rect l="0" t="0" r="0" b="0"/>
              <a:pathLst>
                <a:path w="192787" h="92764">
                  <a:moveTo>
                    <a:pt x="14193" y="57045"/>
                  </a:moveTo>
                  <a:lnTo>
                    <a:pt x="8042" y="57045"/>
                  </a:lnTo>
                  <a:lnTo>
                    <a:pt x="224" y="63894"/>
                  </a:lnTo>
                  <a:lnTo>
                    <a:pt x="0" y="60309"/>
                  </a:lnTo>
                  <a:lnTo>
                    <a:pt x="2064" y="56379"/>
                  </a:lnTo>
                  <a:lnTo>
                    <a:pt x="11302" y="45051"/>
                  </a:lnTo>
                  <a:lnTo>
                    <a:pt x="15738" y="35596"/>
                  </a:lnTo>
                  <a:lnTo>
                    <a:pt x="20436" y="30843"/>
                  </a:lnTo>
                  <a:lnTo>
                    <a:pt x="31212" y="22911"/>
                  </a:lnTo>
                  <a:lnTo>
                    <a:pt x="39785" y="12447"/>
                  </a:lnTo>
                  <a:lnTo>
                    <a:pt x="54621" y="2604"/>
                  </a:lnTo>
                  <a:lnTo>
                    <a:pt x="62781" y="251"/>
                  </a:lnTo>
                  <a:lnTo>
                    <a:pt x="67571" y="0"/>
                  </a:lnTo>
                  <a:lnTo>
                    <a:pt x="68828" y="759"/>
                  </a:lnTo>
                  <a:lnTo>
                    <a:pt x="69667" y="2058"/>
                  </a:lnTo>
                  <a:lnTo>
                    <a:pt x="70225" y="3718"/>
                  </a:lnTo>
                  <a:lnTo>
                    <a:pt x="69804" y="5619"/>
                  </a:lnTo>
                  <a:lnTo>
                    <a:pt x="65541" y="14372"/>
                  </a:lnTo>
                  <a:lnTo>
                    <a:pt x="63582" y="26113"/>
                  </a:lnTo>
                  <a:lnTo>
                    <a:pt x="58580" y="35618"/>
                  </a:lnTo>
                  <a:lnTo>
                    <a:pt x="57145" y="48490"/>
                  </a:lnTo>
                  <a:lnTo>
                    <a:pt x="57908" y="48167"/>
                  </a:lnTo>
                  <a:lnTo>
                    <a:pt x="62776" y="44713"/>
                  </a:lnTo>
                  <a:lnTo>
                    <a:pt x="71532" y="43143"/>
                  </a:lnTo>
                  <a:lnTo>
                    <a:pt x="73850" y="43014"/>
                  </a:lnTo>
                  <a:lnTo>
                    <a:pt x="78542" y="40755"/>
                  </a:lnTo>
                  <a:lnTo>
                    <a:pt x="91194" y="31381"/>
                  </a:lnTo>
                  <a:lnTo>
                    <a:pt x="113700" y="28503"/>
                  </a:lnTo>
                  <a:lnTo>
                    <a:pt x="117848" y="28480"/>
                  </a:lnTo>
                  <a:lnTo>
                    <a:pt x="119015" y="29270"/>
                  </a:lnTo>
                  <a:lnTo>
                    <a:pt x="119793" y="30591"/>
                  </a:lnTo>
                  <a:lnTo>
                    <a:pt x="120888" y="36242"/>
                  </a:lnTo>
                  <a:lnTo>
                    <a:pt x="121346" y="55931"/>
                  </a:lnTo>
                  <a:lnTo>
                    <a:pt x="122141" y="56302"/>
                  </a:lnTo>
                  <a:lnTo>
                    <a:pt x="125141" y="56715"/>
                  </a:lnTo>
                  <a:lnTo>
                    <a:pt x="129120" y="54781"/>
                  </a:lnTo>
                  <a:lnTo>
                    <a:pt x="133533" y="52070"/>
                  </a:lnTo>
                  <a:lnTo>
                    <a:pt x="142835" y="50329"/>
                  </a:lnTo>
                  <a:lnTo>
                    <a:pt x="148360" y="49297"/>
                  </a:lnTo>
                  <a:lnTo>
                    <a:pt x="165603" y="43775"/>
                  </a:lnTo>
                  <a:lnTo>
                    <a:pt x="168314" y="44229"/>
                  </a:lnTo>
                  <a:lnTo>
                    <a:pt x="182409" y="50092"/>
                  </a:lnTo>
                  <a:lnTo>
                    <a:pt x="183488" y="51616"/>
                  </a:lnTo>
                  <a:lnTo>
                    <a:pt x="184685" y="55425"/>
                  </a:lnTo>
                  <a:lnTo>
                    <a:pt x="185217" y="59764"/>
                  </a:lnTo>
                  <a:lnTo>
                    <a:pt x="187570" y="64339"/>
                  </a:lnTo>
                  <a:lnTo>
                    <a:pt x="190468" y="69017"/>
                  </a:lnTo>
                  <a:lnTo>
                    <a:pt x="192328" y="78489"/>
                  </a:lnTo>
                  <a:lnTo>
                    <a:pt x="192786" y="927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6" name="SMARTInkShape-820"/>
            <p:cNvSpPr/>
            <p:nvPr/>
          </p:nvSpPr>
          <p:spPr>
            <a:xfrm>
              <a:off x="7123199" y="3293269"/>
              <a:ext cx="356308" cy="113144"/>
            </a:xfrm>
            <a:custGeom>
              <a:avLst/>
              <a:gdLst/>
              <a:ahLst/>
              <a:cxnLst/>
              <a:rect l="0" t="0" r="0" b="0"/>
              <a:pathLst>
                <a:path w="356308" h="113144">
                  <a:moveTo>
                    <a:pt x="127707" y="0"/>
                  </a:moveTo>
                  <a:lnTo>
                    <a:pt x="120416" y="794"/>
                  </a:lnTo>
                  <a:lnTo>
                    <a:pt x="91028" y="9943"/>
                  </a:lnTo>
                  <a:lnTo>
                    <a:pt x="58315" y="24836"/>
                  </a:lnTo>
                  <a:lnTo>
                    <a:pt x="36238" y="39197"/>
                  </a:lnTo>
                  <a:lnTo>
                    <a:pt x="5802" y="73183"/>
                  </a:lnTo>
                  <a:lnTo>
                    <a:pt x="1099" y="87918"/>
                  </a:lnTo>
                  <a:lnTo>
                    <a:pt x="0" y="97547"/>
                  </a:lnTo>
                  <a:lnTo>
                    <a:pt x="1294" y="101544"/>
                  </a:lnTo>
                  <a:lnTo>
                    <a:pt x="6965" y="108101"/>
                  </a:lnTo>
                  <a:lnTo>
                    <a:pt x="12661" y="111545"/>
                  </a:lnTo>
                  <a:lnTo>
                    <a:pt x="19425" y="113075"/>
                  </a:lnTo>
                  <a:lnTo>
                    <a:pt x="35828" y="113143"/>
                  </a:lnTo>
                  <a:lnTo>
                    <a:pt x="70582" y="106199"/>
                  </a:lnTo>
                  <a:lnTo>
                    <a:pt x="100513" y="87751"/>
                  </a:lnTo>
                  <a:lnTo>
                    <a:pt x="115356" y="70107"/>
                  </a:lnTo>
                  <a:lnTo>
                    <a:pt x="116298" y="66581"/>
                  </a:lnTo>
                  <a:lnTo>
                    <a:pt x="115227" y="58431"/>
                  </a:lnTo>
                  <a:lnTo>
                    <a:pt x="110163" y="48710"/>
                  </a:lnTo>
                  <a:lnTo>
                    <a:pt x="93377" y="30014"/>
                  </a:lnTo>
                  <a:lnTo>
                    <a:pt x="90489" y="29215"/>
                  </a:lnTo>
                  <a:lnTo>
                    <a:pt x="88607" y="29001"/>
                  </a:lnTo>
                  <a:lnTo>
                    <a:pt x="87353" y="29653"/>
                  </a:lnTo>
                  <a:lnTo>
                    <a:pt x="86517" y="30881"/>
                  </a:lnTo>
                  <a:lnTo>
                    <a:pt x="85340" y="36402"/>
                  </a:lnTo>
                  <a:lnTo>
                    <a:pt x="84874" y="58578"/>
                  </a:lnTo>
                  <a:lnTo>
                    <a:pt x="90998" y="79886"/>
                  </a:lnTo>
                  <a:lnTo>
                    <a:pt x="95781" y="85246"/>
                  </a:lnTo>
                  <a:lnTo>
                    <a:pt x="119398" y="102366"/>
                  </a:lnTo>
                  <a:lnTo>
                    <a:pt x="130364" y="102910"/>
                  </a:lnTo>
                  <a:lnTo>
                    <a:pt x="163032" y="98150"/>
                  </a:lnTo>
                  <a:lnTo>
                    <a:pt x="197309" y="86110"/>
                  </a:lnTo>
                  <a:lnTo>
                    <a:pt x="205134" y="79608"/>
                  </a:lnTo>
                  <a:lnTo>
                    <a:pt x="199408" y="85457"/>
                  </a:lnTo>
                  <a:lnTo>
                    <a:pt x="199152" y="92567"/>
                  </a:lnTo>
                  <a:lnTo>
                    <a:pt x="199146" y="86691"/>
                  </a:lnTo>
                  <a:lnTo>
                    <a:pt x="204055" y="80212"/>
                  </a:lnTo>
                  <a:lnTo>
                    <a:pt x="206420" y="73596"/>
                  </a:lnTo>
                  <a:lnTo>
                    <a:pt x="211001" y="66609"/>
                  </a:lnTo>
                  <a:lnTo>
                    <a:pt x="213506" y="59512"/>
                  </a:lnTo>
                  <a:lnTo>
                    <a:pt x="223280" y="47622"/>
                  </a:lnTo>
                  <a:lnTo>
                    <a:pt x="229980" y="44978"/>
                  </a:lnTo>
                  <a:lnTo>
                    <a:pt x="261190" y="42986"/>
                  </a:lnTo>
                  <a:lnTo>
                    <a:pt x="279176" y="46691"/>
                  </a:lnTo>
                  <a:lnTo>
                    <a:pt x="310098" y="62995"/>
                  </a:lnTo>
                  <a:lnTo>
                    <a:pt x="342226" y="75235"/>
                  </a:lnTo>
                  <a:lnTo>
                    <a:pt x="356307" y="785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7" name="SMARTInkShape-821"/>
            <p:cNvSpPr/>
            <p:nvPr/>
          </p:nvSpPr>
          <p:spPr>
            <a:xfrm>
              <a:off x="7883713" y="3121819"/>
              <a:ext cx="38707" cy="71438"/>
            </a:xfrm>
            <a:custGeom>
              <a:avLst/>
              <a:gdLst/>
              <a:ahLst/>
              <a:cxnLst/>
              <a:rect l="0" t="0" r="0" b="0"/>
              <a:pathLst>
                <a:path w="38707" h="71438">
                  <a:moveTo>
                    <a:pt x="38706" y="0"/>
                  </a:moveTo>
                  <a:lnTo>
                    <a:pt x="28763" y="0"/>
                  </a:lnTo>
                  <a:lnTo>
                    <a:pt x="6006" y="7275"/>
                  </a:lnTo>
                  <a:lnTo>
                    <a:pt x="889" y="10642"/>
                  </a:lnTo>
                  <a:lnTo>
                    <a:pt x="0" y="13444"/>
                  </a:lnTo>
                  <a:lnTo>
                    <a:pt x="1131" y="20792"/>
                  </a:lnTo>
                  <a:lnTo>
                    <a:pt x="16651" y="50917"/>
                  </a:lnTo>
                  <a:lnTo>
                    <a:pt x="38706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8" name="SMARTInkShape-822"/>
            <p:cNvSpPr/>
            <p:nvPr/>
          </p:nvSpPr>
          <p:spPr>
            <a:xfrm>
              <a:off x="7836694" y="3143697"/>
              <a:ext cx="185738" cy="113767"/>
            </a:xfrm>
            <a:custGeom>
              <a:avLst/>
              <a:gdLst/>
              <a:ahLst/>
              <a:cxnLst/>
              <a:rect l="0" t="0" r="0" b="0"/>
              <a:pathLst>
                <a:path w="185738" h="113767">
                  <a:moveTo>
                    <a:pt x="0" y="106709"/>
                  </a:moveTo>
                  <a:lnTo>
                    <a:pt x="3793" y="106709"/>
                  </a:lnTo>
                  <a:lnTo>
                    <a:pt x="4910" y="107503"/>
                  </a:lnTo>
                  <a:lnTo>
                    <a:pt x="5654" y="108826"/>
                  </a:lnTo>
                  <a:lnTo>
                    <a:pt x="6849" y="112860"/>
                  </a:lnTo>
                  <a:lnTo>
                    <a:pt x="9129" y="113412"/>
                  </a:lnTo>
                  <a:lnTo>
                    <a:pt x="13268" y="113766"/>
                  </a:lnTo>
                  <a:lnTo>
                    <a:pt x="13607" y="113001"/>
                  </a:lnTo>
                  <a:lnTo>
                    <a:pt x="16400" y="77490"/>
                  </a:lnTo>
                  <a:lnTo>
                    <a:pt x="31079" y="44759"/>
                  </a:lnTo>
                  <a:lnTo>
                    <a:pt x="37890" y="37372"/>
                  </a:lnTo>
                  <a:lnTo>
                    <a:pt x="45415" y="30649"/>
                  </a:lnTo>
                  <a:lnTo>
                    <a:pt x="58829" y="15514"/>
                  </a:lnTo>
                  <a:lnTo>
                    <a:pt x="74052" y="7193"/>
                  </a:lnTo>
                  <a:lnTo>
                    <a:pt x="91527" y="1817"/>
                  </a:lnTo>
                  <a:lnTo>
                    <a:pt x="115446" y="0"/>
                  </a:lnTo>
                  <a:lnTo>
                    <a:pt x="147319" y="5743"/>
                  </a:lnTo>
                  <a:lnTo>
                    <a:pt x="182279" y="13628"/>
                  </a:lnTo>
                  <a:lnTo>
                    <a:pt x="185737" y="138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9" name="SMARTInkShape-823"/>
            <p:cNvSpPr/>
            <p:nvPr/>
          </p:nvSpPr>
          <p:spPr>
            <a:xfrm>
              <a:off x="7809205" y="3193256"/>
              <a:ext cx="20317" cy="63205"/>
            </a:xfrm>
            <a:custGeom>
              <a:avLst/>
              <a:gdLst/>
              <a:ahLst/>
              <a:cxnLst/>
              <a:rect l="0" t="0" r="0" b="0"/>
              <a:pathLst>
                <a:path w="20317" h="63205">
                  <a:moveTo>
                    <a:pt x="13201" y="42863"/>
                  </a:moveTo>
                  <a:lnTo>
                    <a:pt x="13201" y="36013"/>
                  </a:lnTo>
                  <a:lnTo>
                    <a:pt x="17317" y="35777"/>
                  </a:lnTo>
                  <a:lnTo>
                    <a:pt x="13900" y="35727"/>
                  </a:lnTo>
                  <a:lnTo>
                    <a:pt x="9616" y="39514"/>
                  </a:lnTo>
                  <a:lnTo>
                    <a:pt x="7639" y="43491"/>
                  </a:lnTo>
                  <a:lnTo>
                    <a:pt x="7112" y="45663"/>
                  </a:lnTo>
                  <a:lnTo>
                    <a:pt x="5967" y="47111"/>
                  </a:lnTo>
                  <a:lnTo>
                    <a:pt x="2577" y="48719"/>
                  </a:lnTo>
                  <a:lnTo>
                    <a:pt x="1356" y="49942"/>
                  </a:lnTo>
                  <a:lnTo>
                    <a:pt x="0" y="53417"/>
                  </a:lnTo>
                  <a:lnTo>
                    <a:pt x="431" y="54662"/>
                  </a:lnTo>
                  <a:lnTo>
                    <a:pt x="1513" y="55491"/>
                  </a:lnTo>
                  <a:lnTo>
                    <a:pt x="3027" y="56044"/>
                  </a:lnTo>
                  <a:lnTo>
                    <a:pt x="4037" y="57207"/>
                  </a:lnTo>
                  <a:lnTo>
                    <a:pt x="5160" y="60615"/>
                  </a:lnTo>
                  <a:lnTo>
                    <a:pt x="6253" y="61841"/>
                  </a:lnTo>
                  <a:lnTo>
                    <a:pt x="9584" y="63204"/>
                  </a:lnTo>
                  <a:lnTo>
                    <a:pt x="10790" y="62774"/>
                  </a:lnTo>
                  <a:lnTo>
                    <a:pt x="11594" y="61693"/>
                  </a:lnTo>
                  <a:lnTo>
                    <a:pt x="12129" y="60179"/>
                  </a:lnTo>
                  <a:lnTo>
                    <a:pt x="18714" y="49778"/>
                  </a:lnTo>
                  <a:lnTo>
                    <a:pt x="20281" y="30154"/>
                  </a:lnTo>
                  <a:lnTo>
                    <a:pt x="20316" y="22398"/>
                  </a:lnTo>
                  <a:lnTo>
                    <a:pt x="18216" y="15776"/>
                  </a:lnTo>
                  <a:lnTo>
                    <a:pt x="605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0" name="SMARTInkShape-824"/>
            <p:cNvSpPr/>
            <p:nvPr/>
          </p:nvSpPr>
          <p:spPr>
            <a:xfrm>
              <a:off x="7543800" y="3171906"/>
              <a:ext cx="171308" cy="92789"/>
            </a:xfrm>
            <a:custGeom>
              <a:avLst/>
              <a:gdLst/>
              <a:ahLst/>
              <a:cxnLst/>
              <a:rect l="0" t="0" r="0" b="0"/>
              <a:pathLst>
                <a:path w="171308" h="92789">
                  <a:moveTo>
                    <a:pt x="0" y="28494"/>
                  </a:moveTo>
                  <a:lnTo>
                    <a:pt x="10642" y="28494"/>
                  </a:lnTo>
                  <a:lnTo>
                    <a:pt x="39238" y="34976"/>
                  </a:lnTo>
                  <a:lnTo>
                    <a:pt x="73981" y="35580"/>
                  </a:lnTo>
                  <a:lnTo>
                    <a:pt x="107491" y="35630"/>
                  </a:lnTo>
                  <a:lnTo>
                    <a:pt x="137264" y="27866"/>
                  </a:lnTo>
                  <a:lnTo>
                    <a:pt x="163187" y="19806"/>
                  </a:lnTo>
                  <a:lnTo>
                    <a:pt x="165941" y="17939"/>
                  </a:lnTo>
                  <a:lnTo>
                    <a:pt x="169001" y="13749"/>
                  </a:lnTo>
                  <a:lnTo>
                    <a:pt x="170724" y="6927"/>
                  </a:lnTo>
                  <a:lnTo>
                    <a:pt x="171307" y="1303"/>
                  </a:lnTo>
                  <a:lnTo>
                    <a:pt x="170561" y="842"/>
                  </a:lnTo>
                  <a:lnTo>
                    <a:pt x="153553" y="0"/>
                  </a:lnTo>
                  <a:lnTo>
                    <a:pt x="140129" y="737"/>
                  </a:lnTo>
                  <a:lnTo>
                    <a:pt x="116633" y="9865"/>
                  </a:lnTo>
                  <a:lnTo>
                    <a:pt x="109251" y="16511"/>
                  </a:lnTo>
                  <a:lnTo>
                    <a:pt x="104118" y="23962"/>
                  </a:lnTo>
                  <a:lnTo>
                    <a:pt x="101838" y="29919"/>
                  </a:lnTo>
                  <a:lnTo>
                    <a:pt x="100173" y="55022"/>
                  </a:lnTo>
                  <a:lnTo>
                    <a:pt x="102201" y="62245"/>
                  </a:lnTo>
                  <a:lnTo>
                    <a:pt x="109921" y="72890"/>
                  </a:lnTo>
                  <a:lnTo>
                    <a:pt x="122263" y="83982"/>
                  </a:lnTo>
                  <a:lnTo>
                    <a:pt x="133858" y="90179"/>
                  </a:lnTo>
                  <a:lnTo>
                    <a:pt x="142875" y="927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1" name="SMARTInkShape-825"/>
            <p:cNvSpPr/>
            <p:nvPr/>
          </p:nvSpPr>
          <p:spPr>
            <a:xfrm>
              <a:off x="7572375" y="3114675"/>
              <a:ext cx="35720" cy="135732"/>
            </a:xfrm>
            <a:custGeom>
              <a:avLst/>
              <a:gdLst/>
              <a:ahLst/>
              <a:cxnLst/>
              <a:rect l="0" t="0" r="0" b="0"/>
              <a:pathLst>
                <a:path w="35720" h="135732">
                  <a:moveTo>
                    <a:pt x="35719" y="0"/>
                  </a:moveTo>
                  <a:lnTo>
                    <a:pt x="35719" y="9943"/>
                  </a:lnTo>
                  <a:lnTo>
                    <a:pt x="33602" y="14473"/>
                  </a:lnTo>
                  <a:lnTo>
                    <a:pt x="18926" y="40910"/>
                  </a:lnTo>
                  <a:lnTo>
                    <a:pt x="10902" y="75245"/>
                  </a:lnTo>
                  <a:lnTo>
                    <a:pt x="2454" y="108688"/>
                  </a:lnTo>
                  <a:lnTo>
                    <a:pt x="0" y="1357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2" name="SMARTInkShape-826"/>
            <p:cNvSpPr/>
            <p:nvPr/>
          </p:nvSpPr>
          <p:spPr>
            <a:xfrm>
              <a:off x="7372350" y="3157546"/>
              <a:ext cx="178595" cy="78156"/>
            </a:xfrm>
            <a:custGeom>
              <a:avLst/>
              <a:gdLst/>
              <a:ahLst/>
              <a:cxnLst/>
              <a:rect l="0" t="0" r="0" b="0"/>
              <a:pathLst>
                <a:path w="178595" h="78156">
                  <a:moveTo>
                    <a:pt x="0" y="28567"/>
                  </a:moveTo>
                  <a:lnTo>
                    <a:pt x="0" y="22416"/>
                  </a:lnTo>
                  <a:lnTo>
                    <a:pt x="9943" y="11567"/>
                  </a:lnTo>
                  <a:lnTo>
                    <a:pt x="16590" y="9105"/>
                  </a:lnTo>
                  <a:lnTo>
                    <a:pt x="48222" y="2485"/>
                  </a:lnTo>
                  <a:lnTo>
                    <a:pt x="79444" y="320"/>
                  </a:lnTo>
                  <a:lnTo>
                    <a:pt x="114865" y="11"/>
                  </a:lnTo>
                  <a:lnTo>
                    <a:pt x="118520" y="0"/>
                  </a:lnTo>
                  <a:lnTo>
                    <a:pt x="119494" y="791"/>
                  </a:lnTo>
                  <a:lnTo>
                    <a:pt x="120577" y="3786"/>
                  </a:lnTo>
                  <a:lnTo>
                    <a:pt x="120073" y="5696"/>
                  </a:lnTo>
                  <a:lnTo>
                    <a:pt x="117395" y="9935"/>
                  </a:lnTo>
                  <a:lnTo>
                    <a:pt x="82373" y="39086"/>
                  </a:lnTo>
                  <a:lnTo>
                    <a:pt x="79704" y="41737"/>
                  </a:lnTo>
                  <a:lnTo>
                    <a:pt x="80124" y="42903"/>
                  </a:lnTo>
                  <a:lnTo>
                    <a:pt x="82707" y="46315"/>
                  </a:lnTo>
                  <a:lnTo>
                    <a:pt x="86500" y="48361"/>
                  </a:lnTo>
                  <a:lnTo>
                    <a:pt x="88623" y="48907"/>
                  </a:lnTo>
                  <a:lnTo>
                    <a:pt x="90832" y="48477"/>
                  </a:lnTo>
                  <a:lnTo>
                    <a:pt x="112830" y="37599"/>
                  </a:lnTo>
                  <a:lnTo>
                    <a:pt x="118409" y="35756"/>
                  </a:lnTo>
                  <a:lnTo>
                    <a:pt x="127091" y="29670"/>
                  </a:lnTo>
                  <a:lnTo>
                    <a:pt x="127589" y="30096"/>
                  </a:lnTo>
                  <a:lnTo>
                    <a:pt x="128144" y="32686"/>
                  </a:lnTo>
                  <a:lnTo>
                    <a:pt x="129086" y="33694"/>
                  </a:lnTo>
                  <a:lnTo>
                    <a:pt x="132249" y="34814"/>
                  </a:lnTo>
                  <a:lnTo>
                    <a:pt x="133409" y="35907"/>
                  </a:lnTo>
                  <a:lnTo>
                    <a:pt x="134700" y="39237"/>
                  </a:lnTo>
                  <a:lnTo>
                    <a:pt x="136507" y="61924"/>
                  </a:lnTo>
                  <a:lnTo>
                    <a:pt x="143498" y="71433"/>
                  </a:lnTo>
                  <a:lnTo>
                    <a:pt x="147914" y="75399"/>
                  </a:lnTo>
                  <a:lnTo>
                    <a:pt x="152523" y="77162"/>
                  </a:lnTo>
                  <a:lnTo>
                    <a:pt x="159580" y="78155"/>
                  </a:lnTo>
                  <a:lnTo>
                    <a:pt x="164323" y="76271"/>
                  </a:lnTo>
                  <a:lnTo>
                    <a:pt x="169076" y="73581"/>
                  </a:lnTo>
                  <a:lnTo>
                    <a:pt x="178594" y="714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3" name="SMARTInkShape-827"/>
            <p:cNvSpPr/>
            <p:nvPr/>
          </p:nvSpPr>
          <p:spPr>
            <a:xfrm>
              <a:off x="7426125" y="3071813"/>
              <a:ext cx="38775" cy="200026"/>
            </a:xfrm>
            <a:custGeom>
              <a:avLst/>
              <a:gdLst/>
              <a:ahLst/>
              <a:cxnLst/>
              <a:rect l="0" t="0" r="0" b="0"/>
              <a:pathLst>
                <a:path w="38775" h="200026">
                  <a:moveTo>
                    <a:pt x="24806" y="0"/>
                  </a:moveTo>
                  <a:lnTo>
                    <a:pt x="35448" y="10641"/>
                  </a:lnTo>
                  <a:lnTo>
                    <a:pt x="37474" y="16900"/>
                  </a:lnTo>
                  <a:lnTo>
                    <a:pt x="38774" y="30061"/>
                  </a:lnTo>
                  <a:lnTo>
                    <a:pt x="26891" y="64666"/>
                  </a:lnTo>
                  <a:lnTo>
                    <a:pt x="15242" y="94015"/>
                  </a:lnTo>
                  <a:lnTo>
                    <a:pt x="5486" y="126621"/>
                  </a:lnTo>
                  <a:lnTo>
                    <a:pt x="1884" y="142292"/>
                  </a:lnTo>
                  <a:lnTo>
                    <a:pt x="0" y="147249"/>
                  </a:lnTo>
                  <a:lnTo>
                    <a:pt x="22" y="156990"/>
                  </a:lnTo>
                  <a:lnTo>
                    <a:pt x="3287" y="192249"/>
                  </a:lnTo>
                  <a:lnTo>
                    <a:pt x="3375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4" name="SMARTInkShape-828"/>
            <p:cNvSpPr/>
            <p:nvPr/>
          </p:nvSpPr>
          <p:spPr>
            <a:xfrm>
              <a:off x="7258050" y="3151413"/>
              <a:ext cx="121445" cy="105717"/>
            </a:xfrm>
            <a:custGeom>
              <a:avLst/>
              <a:gdLst/>
              <a:ahLst/>
              <a:cxnLst/>
              <a:rect l="0" t="0" r="0" b="0"/>
              <a:pathLst>
                <a:path w="121445" h="105717">
                  <a:moveTo>
                    <a:pt x="121444" y="13268"/>
                  </a:moveTo>
                  <a:lnTo>
                    <a:pt x="121444" y="9476"/>
                  </a:lnTo>
                  <a:lnTo>
                    <a:pt x="120650" y="8359"/>
                  </a:lnTo>
                  <a:lnTo>
                    <a:pt x="119327" y="7614"/>
                  </a:lnTo>
                  <a:lnTo>
                    <a:pt x="91444" y="0"/>
                  </a:lnTo>
                  <a:lnTo>
                    <a:pt x="79835" y="3075"/>
                  </a:lnTo>
                  <a:lnTo>
                    <a:pt x="59118" y="13494"/>
                  </a:lnTo>
                  <a:lnTo>
                    <a:pt x="54056" y="18131"/>
                  </a:lnTo>
                  <a:lnTo>
                    <a:pt x="51806" y="22838"/>
                  </a:lnTo>
                  <a:lnTo>
                    <a:pt x="50164" y="43235"/>
                  </a:lnTo>
                  <a:lnTo>
                    <a:pt x="57798" y="63771"/>
                  </a:lnTo>
                  <a:lnTo>
                    <a:pt x="62369" y="75593"/>
                  </a:lnTo>
                  <a:lnTo>
                    <a:pt x="64181" y="94116"/>
                  </a:lnTo>
                  <a:lnTo>
                    <a:pt x="62127" y="98942"/>
                  </a:lnTo>
                  <a:lnTo>
                    <a:pt x="60468" y="101340"/>
                  </a:lnTo>
                  <a:lnTo>
                    <a:pt x="56508" y="104005"/>
                  </a:lnTo>
                  <a:lnTo>
                    <a:pt x="51308" y="105190"/>
                  </a:lnTo>
                  <a:lnTo>
                    <a:pt x="43706" y="105716"/>
                  </a:lnTo>
                  <a:lnTo>
                    <a:pt x="37152" y="103833"/>
                  </a:lnTo>
                  <a:lnTo>
                    <a:pt x="24002" y="93927"/>
                  </a:lnTo>
                  <a:lnTo>
                    <a:pt x="0" y="704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5" name="SMARTInkShape-829"/>
            <p:cNvSpPr/>
            <p:nvPr/>
          </p:nvSpPr>
          <p:spPr>
            <a:xfrm>
              <a:off x="7044730" y="3093244"/>
              <a:ext cx="220465" cy="64170"/>
            </a:xfrm>
            <a:custGeom>
              <a:avLst/>
              <a:gdLst/>
              <a:ahLst/>
              <a:cxnLst/>
              <a:rect l="0" t="0" r="0" b="0"/>
              <a:pathLst>
                <a:path w="220465" h="64170">
                  <a:moveTo>
                    <a:pt x="6151" y="0"/>
                  </a:moveTo>
                  <a:lnTo>
                    <a:pt x="6151" y="10642"/>
                  </a:lnTo>
                  <a:lnTo>
                    <a:pt x="4034" y="14784"/>
                  </a:lnTo>
                  <a:lnTo>
                    <a:pt x="2358" y="16999"/>
                  </a:lnTo>
                  <a:lnTo>
                    <a:pt x="497" y="23695"/>
                  </a:lnTo>
                  <a:lnTo>
                    <a:pt x="0" y="27703"/>
                  </a:lnTo>
                  <a:lnTo>
                    <a:pt x="1565" y="34272"/>
                  </a:lnTo>
                  <a:lnTo>
                    <a:pt x="4113" y="39838"/>
                  </a:lnTo>
                  <a:lnTo>
                    <a:pt x="5972" y="54712"/>
                  </a:lnTo>
                  <a:lnTo>
                    <a:pt x="6071" y="59506"/>
                  </a:lnTo>
                  <a:lnTo>
                    <a:pt x="6892" y="61102"/>
                  </a:lnTo>
                  <a:lnTo>
                    <a:pt x="8233" y="62166"/>
                  </a:lnTo>
                  <a:lnTo>
                    <a:pt x="12999" y="64169"/>
                  </a:lnTo>
                  <a:lnTo>
                    <a:pt x="14089" y="31552"/>
                  </a:lnTo>
                  <a:lnTo>
                    <a:pt x="18949" y="21549"/>
                  </a:lnTo>
                  <a:lnTo>
                    <a:pt x="19446" y="19128"/>
                  </a:lnTo>
                  <a:lnTo>
                    <a:pt x="23937" y="11929"/>
                  </a:lnTo>
                  <a:lnTo>
                    <a:pt x="30295" y="4769"/>
                  </a:lnTo>
                  <a:lnTo>
                    <a:pt x="36990" y="2119"/>
                  </a:lnTo>
                  <a:lnTo>
                    <a:pt x="71988" y="124"/>
                  </a:lnTo>
                  <a:lnTo>
                    <a:pt x="107292" y="6161"/>
                  </a:lnTo>
                  <a:lnTo>
                    <a:pt x="142031" y="14785"/>
                  </a:lnTo>
                  <a:lnTo>
                    <a:pt x="176987" y="28619"/>
                  </a:lnTo>
                  <a:lnTo>
                    <a:pt x="212677" y="47891"/>
                  </a:lnTo>
                  <a:lnTo>
                    <a:pt x="220464" y="500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6" name="SMARTInkShape-830"/>
            <p:cNvSpPr/>
            <p:nvPr/>
          </p:nvSpPr>
          <p:spPr>
            <a:xfrm>
              <a:off x="6693807" y="3022262"/>
              <a:ext cx="421031" cy="182172"/>
            </a:xfrm>
            <a:custGeom>
              <a:avLst/>
              <a:gdLst/>
              <a:ahLst/>
              <a:cxnLst/>
              <a:rect l="0" t="0" r="0" b="0"/>
              <a:pathLst>
                <a:path w="421031" h="182172">
                  <a:moveTo>
                    <a:pt x="14174" y="113844"/>
                  </a:moveTo>
                  <a:lnTo>
                    <a:pt x="14174" y="110052"/>
                  </a:lnTo>
                  <a:lnTo>
                    <a:pt x="1818" y="75768"/>
                  </a:lnTo>
                  <a:lnTo>
                    <a:pt x="57" y="42827"/>
                  </a:lnTo>
                  <a:lnTo>
                    <a:pt x="0" y="37924"/>
                  </a:lnTo>
                  <a:lnTo>
                    <a:pt x="4170" y="28244"/>
                  </a:lnTo>
                  <a:lnTo>
                    <a:pt x="15990" y="12886"/>
                  </a:lnTo>
                  <a:lnTo>
                    <a:pt x="31116" y="4732"/>
                  </a:lnTo>
                  <a:lnTo>
                    <a:pt x="52652" y="569"/>
                  </a:lnTo>
                  <a:lnTo>
                    <a:pt x="65406" y="0"/>
                  </a:lnTo>
                  <a:lnTo>
                    <a:pt x="79013" y="3980"/>
                  </a:lnTo>
                  <a:lnTo>
                    <a:pt x="113464" y="19031"/>
                  </a:lnTo>
                  <a:lnTo>
                    <a:pt x="139972" y="40396"/>
                  </a:lnTo>
                  <a:lnTo>
                    <a:pt x="158976" y="68633"/>
                  </a:lnTo>
                  <a:lnTo>
                    <a:pt x="162647" y="82898"/>
                  </a:lnTo>
                  <a:lnTo>
                    <a:pt x="161389" y="92417"/>
                  </a:lnTo>
                  <a:lnTo>
                    <a:pt x="158185" y="101146"/>
                  </a:lnTo>
                  <a:lnTo>
                    <a:pt x="154114" y="107671"/>
                  </a:lnTo>
                  <a:lnTo>
                    <a:pt x="126777" y="128077"/>
                  </a:lnTo>
                  <a:lnTo>
                    <a:pt x="117401" y="132076"/>
                  </a:lnTo>
                  <a:lnTo>
                    <a:pt x="83827" y="139904"/>
                  </a:lnTo>
                  <a:lnTo>
                    <a:pt x="73970" y="141301"/>
                  </a:lnTo>
                  <a:lnTo>
                    <a:pt x="41177" y="135078"/>
                  </a:lnTo>
                  <a:lnTo>
                    <a:pt x="31789" y="129749"/>
                  </a:lnTo>
                  <a:lnTo>
                    <a:pt x="26501" y="125411"/>
                  </a:lnTo>
                  <a:lnTo>
                    <a:pt x="23622" y="120837"/>
                  </a:lnTo>
                  <a:lnTo>
                    <a:pt x="21773" y="111433"/>
                  </a:lnTo>
                  <a:lnTo>
                    <a:pt x="23637" y="106687"/>
                  </a:lnTo>
                  <a:lnTo>
                    <a:pt x="25246" y="104311"/>
                  </a:lnTo>
                  <a:lnTo>
                    <a:pt x="39232" y="94793"/>
                  </a:lnTo>
                  <a:lnTo>
                    <a:pt x="73168" y="80506"/>
                  </a:lnTo>
                  <a:lnTo>
                    <a:pt x="105761" y="73098"/>
                  </a:lnTo>
                  <a:lnTo>
                    <a:pt x="135365" y="67608"/>
                  </a:lnTo>
                  <a:lnTo>
                    <a:pt x="156974" y="64955"/>
                  </a:lnTo>
                  <a:lnTo>
                    <a:pt x="186170" y="70087"/>
                  </a:lnTo>
                  <a:lnTo>
                    <a:pt x="191952" y="72701"/>
                  </a:lnTo>
                  <a:lnTo>
                    <a:pt x="194605" y="74509"/>
                  </a:lnTo>
                  <a:lnTo>
                    <a:pt x="197553" y="78635"/>
                  </a:lnTo>
                  <a:lnTo>
                    <a:pt x="199213" y="85420"/>
                  </a:lnTo>
                  <a:lnTo>
                    <a:pt x="199445" y="87751"/>
                  </a:lnTo>
                  <a:lnTo>
                    <a:pt x="197588" y="92458"/>
                  </a:lnTo>
                  <a:lnTo>
                    <a:pt x="172266" y="126868"/>
                  </a:lnTo>
                  <a:lnTo>
                    <a:pt x="162792" y="136577"/>
                  </a:lnTo>
                  <a:lnTo>
                    <a:pt x="159602" y="144056"/>
                  </a:lnTo>
                  <a:lnTo>
                    <a:pt x="157554" y="158000"/>
                  </a:lnTo>
                  <a:lnTo>
                    <a:pt x="158179" y="159950"/>
                  </a:lnTo>
                  <a:lnTo>
                    <a:pt x="159390" y="161250"/>
                  </a:lnTo>
                  <a:lnTo>
                    <a:pt x="164887" y="165197"/>
                  </a:lnTo>
                  <a:lnTo>
                    <a:pt x="169264" y="168417"/>
                  </a:lnTo>
                  <a:lnTo>
                    <a:pt x="173855" y="169849"/>
                  </a:lnTo>
                  <a:lnTo>
                    <a:pt x="184695" y="170655"/>
                  </a:lnTo>
                  <a:lnTo>
                    <a:pt x="215737" y="161022"/>
                  </a:lnTo>
                  <a:lnTo>
                    <a:pt x="237375" y="151062"/>
                  </a:lnTo>
                  <a:lnTo>
                    <a:pt x="251316" y="139071"/>
                  </a:lnTo>
                  <a:lnTo>
                    <a:pt x="267879" y="116288"/>
                  </a:lnTo>
                  <a:lnTo>
                    <a:pt x="269807" y="108051"/>
                  </a:lnTo>
                  <a:lnTo>
                    <a:pt x="268547" y="99099"/>
                  </a:lnTo>
                  <a:lnTo>
                    <a:pt x="263375" y="87250"/>
                  </a:lnTo>
                  <a:lnTo>
                    <a:pt x="251396" y="68714"/>
                  </a:lnTo>
                  <a:lnTo>
                    <a:pt x="243696" y="62566"/>
                  </a:lnTo>
                  <a:lnTo>
                    <a:pt x="234982" y="59304"/>
                  </a:lnTo>
                  <a:lnTo>
                    <a:pt x="200330" y="49777"/>
                  </a:lnTo>
                  <a:lnTo>
                    <a:pt x="193921" y="49580"/>
                  </a:lnTo>
                  <a:lnTo>
                    <a:pt x="202812" y="49553"/>
                  </a:lnTo>
                  <a:lnTo>
                    <a:pt x="235837" y="58370"/>
                  </a:lnTo>
                  <a:lnTo>
                    <a:pt x="247862" y="64334"/>
                  </a:lnTo>
                  <a:lnTo>
                    <a:pt x="253767" y="68027"/>
                  </a:lnTo>
                  <a:lnTo>
                    <a:pt x="259037" y="69669"/>
                  </a:lnTo>
                  <a:lnTo>
                    <a:pt x="260760" y="71694"/>
                  </a:lnTo>
                  <a:lnTo>
                    <a:pt x="265641" y="84234"/>
                  </a:lnTo>
                  <a:lnTo>
                    <a:pt x="267543" y="86960"/>
                  </a:lnTo>
                  <a:lnTo>
                    <a:pt x="268018" y="90365"/>
                  </a:lnTo>
                  <a:lnTo>
                    <a:pt x="264336" y="123308"/>
                  </a:lnTo>
                  <a:lnTo>
                    <a:pt x="264264" y="129428"/>
                  </a:lnTo>
                  <a:lnTo>
                    <a:pt x="266348" y="134793"/>
                  </a:lnTo>
                  <a:lnTo>
                    <a:pt x="269127" y="139823"/>
                  </a:lnTo>
                  <a:lnTo>
                    <a:pt x="271484" y="147118"/>
                  </a:lnTo>
                  <a:lnTo>
                    <a:pt x="274849" y="151916"/>
                  </a:lnTo>
                  <a:lnTo>
                    <a:pt x="281107" y="154577"/>
                  </a:lnTo>
                  <a:lnTo>
                    <a:pt x="284998" y="155287"/>
                  </a:lnTo>
                  <a:lnTo>
                    <a:pt x="288386" y="154967"/>
                  </a:lnTo>
                  <a:lnTo>
                    <a:pt x="302040" y="150432"/>
                  </a:lnTo>
                  <a:lnTo>
                    <a:pt x="306950" y="145716"/>
                  </a:lnTo>
                  <a:lnTo>
                    <a:pt x="310985" y="139122"/>
                  </a:lnTo>
                  <a:lnTo>
                    <a:pt x="313255" y="130947"/>
                  </a:lnTo>
                  <a:lnTo>
                    <a:pt x="313786" y="125944"/>
                  </a:lnTo>
                  <a:lnTo>
                    <a:pt x="311906" y="121074"/>
                  </a:lnTo>
                  <a:lnTo>
                    <a:pt x="310293" y="118664"/>
                  </a:lnTo>
                  <a:lnTo>
                    <a:pt x="305376" y="101054"/>
                  </a:lnTo>
                  <a:lnTo>
                    <a:pt x="294749" y="85401"/>
                  </a:lnTo>
                  <a:lnTo>
                    <a:pt x="292895" y="78551"/>
                  </a:lnTo>
                  <a:lnTo>
                    <a:pt x="302734" y="78163"/>
                  </a:lnTo>
                  <a:lnTo>
                    <a:pt x="307259" y="80259"/>
                  </a:lnTo>
                  <a:lnTo>
                    <a:pt x="318999" y="89519"/>
                  </a:lnTo>
                  <a:lnTo>
                    <a:pt x="328505" y="93958"/>
                  </a:lnTo>
                  <a:lnTo>
                    <a:pt x="338026" y="102243"/>
                  </a:lnTo>
                  <a:lnTo>
                    <a:pt x="340671" y="106836"/>
                  </a:lnTo>
                  <a:lnTo>
                    <a:pt x="342369" y="116252"/>
                  </a:lnTo>
                  <a:lnTo>
                    <a:pt x="342784" y="150952"/>
                  </a:lnTo>
                  <a:lnTo>
                    <a:pt x="342787" y="176719"/>
                  </a:lnTo>
                  <a:lnTo>
                    <a:pt x="343581" y="177192"/>
                  </a:lnTo>
                  <a:lnTo>
                    <a:pt x="348490" y="178652"/>
                  </a:lnTo>
                  <a:lnTo>
                    <a:pt x="352730" y="181806"/>
                  </a:lnTo>
                  <a:lnTo>
                    <a:pt x="355766" y="182171"/>
                  </a:lnTo>
                  <a:lnTo>
                    <a:pt x="375486" y="177803"/>
                  </a:lnTo>
                  <a:lnTo>
                    <a:pt x="391150" y="166787"/>
                  </a:lnTo>
                  <a:lnTo>
                    <a:pt x="398942" y="165156"/>
                  </a:lnTo>
                  <a:lnTo>
                    <a:pt x="402449" y="163133"/>
                  </a:lnTo>
                  <a:lnTo>
                    <a:pt x="408461" y="156652"/>
                  </a:lnTo>
                  <a:lnTo>
                    <a:pt x="411663" y="150597"/>
                  </a:lnTo>
                  <a:lnTo>
                    <a:pt x="413879" y="145260"/>
                  </a:lnTo>
                  <a:lnTo>
                    <a:pt x="418797" y="137793"/>
                  </a:lnTo>
                  <a:lnTo>
                    <a:pt x="420606" y="130553"/>
                  </a:lnTo>
                  <a:lnTo>
                    <a:pt x="421030" y="125768"/>
                  </a:lnTo>
                  <a:lnTo>
                    <a:pt x="419101" y="120996"/>
                  </a:lnTo>
                  <a:lnTo>
                    <a:pt x="416392" y="116229"/>
                  </a:lnTo>
                  <a:lnTo>
                    <a:pt x="414224" y="1067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7" name="SMARTInkShape-831"/>
            <p:cNvSpPr/>
            <p:nvPr/>
          </p:nvSpPr>
          <p:spPr>
            <a:xfrm>
              <a:off x="6779419" y="3093244"/>
              <a:ext cx="42863" cy="228601"/>
            </a:xfrm>
            <a:custGeom>
              <a:avLst/>
              <a:gdLst/>
              <a:ahLst/>
              <a:cxnLst/>
              <a:rect l="0" t="0" r="0" b="0"/>
              <a:pathLst>
                <a:path w="42863" h="228601">
                  <a:moveTo>
                    <a:pt x="42862" y="0"/>
                  </a:moveTo>
                  <a:lnTo>
                    <a:pt x="42862" y="30735"/>
                  </a:lnTo>
                  <a:lnTo>
                    <a:pt x="42862" y="64578"/>
                  </a:lnTo>
                  <a:lnTo>
                    <a:pt x="42862" y="92925"/>
                  </a:lnTo>
                  <a:lnTo>
                    <a:pt x="37159" y="126364"/>
                  </a:lnTo>
                  <a:lnTo>
                    <a:pt x="30506" y="158840"/>
                  </a:lnTo>
                  <a:lnTo>
                    <a:pt x="27030" y="182001"/>
                  </a:lnTo>
                  <a:lnTo>
                    <a:pt x="16269" y="213984"/>
                  </a:lnTo>
                  <a:lnTo>
                    <a:pt x="15608" y="218856"/>
                  </a:lnTo>
                  <a:lnTo>
                    <a:pt x="14374" y="222104"/>
                  </a:lnTo>
                  <a:lnTo>
                    <a:pt x="12758" y="224269"/>
                  </a:lnTo>
                  <a:lnTo>
                    <a:pt x="8253" y="227744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8" name="SMARTInkShape-832"/>
            <p:cNvSpPr/>
            <p:nvPr/>
          </p:nvSpPr>
          <p:spPr>
            <a:xfrm>
              <a:off x="7958138" y="2978970"/>
              <a:ext cx="78582" cy="99987"/>
            </a:xfrm>
            <a:custGeom>
              <a:avLst/>
              <a:gdLst/>
              <a:ahLst/>
              <a:cxnLst/>
              <a:rect l="0" t="0" r="0" b="0"/>
              <a:pathLst>
                <a:path w="78582" h="99987">
                  <a:moveTo>
                    <a:pt x="78581" y="7118"/>
                  </a:moveTo>
                  <a:lnTo>
                    <a:pt x="78581" y="967"/>
                  </a:lnTo>
                  <a:lnTo>
                    <a:pt x="77787" y="636"/>
                  </a:lnTo>
                  <a:lnTo>
                    <a:pt x="55637" y="0"/>
                  </a:lnTo>
                  <a:lnTo>
                    <a:pt x="52967" y="1579"/>
                  </a:lnTo>
                  <a:lnTo>
                    <a:pt x="47882" y="7566"/>
                  </a:lnTo>
                  <a:lnTo>
                    <a:pt x="45093" y="13402"/>
                  </a:lnTo>
                  <a:lnTo>
                    <a:pt x="36467" y="45463"/>
                  </a:lnTo>
                  <a:lnTo>
                    <a:pt x="35748" y="73384"/>
                  </a:lnTo>
                  <a:lnTo>
                    <a:pt x="33615" y="78374"/>
                  </a:lnTo>
                  <a:lnTo>
                    <a:pt x="25778" y="88044"/>
                  </a:lnTo>
                  <a:lnTo>
                    <a:pt x="21246" y="90710"/>
                  </a:lnTo>
                  <a:lnTo>
                    <a:pt x="16586" y="92688"/>
                  </a:lnTo>
                  <a:lnTo>
                    <a:pt x="9500" y="97471"/>
                  </a:lnTo>
                  <a:lnTo>
                    <a:pt x="0" y="999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9" name="SMARTInkShape-833"/>
            <p:cNvSpPr/>
            <p:nvPr/>
          </p:nvSpPr>
          <p:spPr>
            <a:xfrm>
              <a:off x="7836694" y="2943225"/>
              <a:ext cx="78582" cy="92870"/>
            </a:xfrm>
            <a:custGeom>
              <a:avLst/>
              <a:gdLst/>
              <a:ahLst/>
              <a:cxnLst/>
              <a:rect l="0" t="0" r="0" b="0"/>
              <a:pathLst>
                <a:path w="78582" h="92870">
                  <a:moveTo>
                    <a:pt x="0" y="0"/>
                  </a:moveTo>
                  <a:lnTo>
                    <a:pt x="0" y="3792"/>
                  </a:lnTo>
                  <a:lnTo>
                    <a:pt x="794" y="4910"/>
                  </a:lnTo>
                  <a:lnTo>
                    <a:pt x="2117" y="5654"/>
                  </a:lnTo>
                  <a:lnTo>
                    <a:pt x="3793" y="6151"/>
                  </a:lnTo>
                  <a:lnTo>
                    <a:pt x="4910" y="8069"/>
                  </a:lnTo>
                  <a:lnTo>
                    <a:pt x="7275" y="17560"/>
                  </a:lnTo>
                  <a:lnTo>
                    <a:pt x="11856" y="26546"/>
                  </a:lnTo>
                  <a:lnTo>
                    <a:pt x="14259" y="55647"/>
                  </a:lnTo>
                  <a:lnTo>
                    <a:pt x="7437" y="63960"/>
                  </a:lnTo>
                  <a:lnTo>
                    <a:pt x="7151" y="53643"/>
                  </a:lnTo>
                  <a:lnTo>
                    <a:pt x="9264" y="49506"/>
                  </a:lnTo>
                  <a:lnTo>
                    <a:pt x="17087" y="40382"/>
                  </a:lnTo>
                  <a:lnTo>
                    <a:pt x="21617" y="37791"/>
                  </a:lnTo>
                  <a:lnTo>
                    <a:pt x="48054" y="29689"/>
                  </a:lnTo>
                  <a:lnTo>
                    <a:pt x="55224" y="31187"/>
                  </a:lnTo>
                  <a:lnTo>
                    <a:pt x="63723" y="36493"/>
                  </a:lnTo>
                  <a:lnTo>
                    <a:pt x="73705" y="45397"/>
                  </a:lnTo>
                  <a:lnTo>
                    <a:pt x="76414" y="50074"/>
                  </a:lnTo>
                  <a:lnTo>
                    <a:pt x="78153" y="59545"/>
                  </a:lnTo>
                  <a:lnTo>
                    <a:pt x="78581" y="928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0" name="SMARTInkShape-834"/>
            <p:cNvSpPr/>
            <p:nvPr/>
          </p:nvSpPr>
          <p:spPr>
            <a:xfrm>
              <a:off x="7787094" y="2928938"/>
              <a:ext cx="48864" cy="78456"/>
            </a:xfrm>
            <a:custGeom>
              <a:avLst/>
              <a:gdLst/>
              <a:ahLst/>
              <a:cxnLst/>
              <a:rect l="0" t="0" r="0" b="0"/>
              <a:pathLst>
                <a:path w="48864" h="78456">
                  <a:moveTo>
                    <a:pt x="21025" y="7143"/>
                  </a:moveTo>
                  <a:lnTo>
                    <a:pt x="21025" y="13294"/>
                  </a:lnTo>
                  <a:lnTo>
                    <a:pt x="15321" y="24703"/>
                  </a:lnTo>
                  <a:lnTo>
                    <a:pt x="2686" y="41144"/>
                  </a:lnTo>
                  <a:lnTo>
                    <a:pt x="0" y="58520"/>
                  </a:lnTo>
                  <a:lnTo>
                    <a:pt x="1891" y="63844"/>
                  </a:lnTo>
                  <a:lnTo>
                    <a:pt x="9572" y="73729"/>
                  </a:lnTo>
                  <a:lnTo>
                    <a:pt x="16199" y="76425"/>
                  </a:lnTo>
                  <a:lnTo>
                    <a:pt x="41203" y="78455"/>
                  </a:lnTo>
                  <a:lnTo>
                    <a:pt x="44002" y="77703"/>
                  </a:lnTo>
                  <a:lnTo>
                    <a:pt x="45868" y="76408"/>
                  </a:lnTo>
                  <a:lnTo>
                    <a:pt x="47112" y="74751"/>
                  </a:lnTo>
                  <a:lnTo>
                    <a:pt x="48863" y="61042"/>
                  </a:lnTo>
                  <a:lnTo>
                    <a:pt x="45589" y="45691"/>
                  </a:lnTo>
                  <a:lnTo>
                    <a:pt x="39593" y="34881"/>
                  </a:lnTo>
                  <a:lnTo>
                    <a:pt x="17690" y="10277"/>
                  </a:lnTo>
                  <a:lnTo>
                    <a:pt x="1388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1" name="SMARTInkShape-835"/>
            <p:cNvSpPr/>
            <p:nvPr/>
          </p:nvSpPr>
          <p:spPr>
            <a:xfrm>
              <a:off x="7251048" y="2878931"/>
              <a:ext cx="507018" cy="185694"/>
            </a:xfrm>
            <a:custGeom>
              <a:avLst/>
              <a:gdLst/>
              <a:ahLst/>
              <a:cxnLst/>
              <a:rect l="0" t="0" r="0" b="0"/>
              <a:pathLst>
                <a:path w="507018" h="185694">
                  <a:moveTo>
                    <a:pt x="14146" y="0"/>
                  </a:moveTo>
                  <a:lnTo>
                    <a:pt x="10353" y="0"/>
                  </a:lnTo>
                  <a:lnTo>
                    <a:pt x="9236" y="794"/>
                  </a:lnTo>
                  <a:lnTo>
                    <a:pt x="8491" y="2117"/>
                  </a:lnTo>
                  <a:lnTo>
                    <a:pt x="7995" y="3793"/>
                  </a:lnTo>
                  <a:lnTo>
                    <a:pt x="2289" y="12979"/>
                  </a:lnTo>
                  <a:lnTo>
                    <a:pt x="0" y="46602"/>
                  </a:lnTo>
                  <a:lnTo>
                    <a:pt x="657" y="80315"/>
                  </a:lnTo>
                  <a:lnTo>
                    <a:pt x="3653" y="86760"/>
                  </a:lnTo>
                  <a:lnTo>
                    <a:pt x="5563" y="88797"/>
                  </a:lnTo>
                  <a:lnTo>
                    <a:pt x="9802" y="91059"/>
                  </a:lnTo>
                  <a:lnTo>
                    <a:pt x="16651" y="92333"/>
                  </a:lnTo>
                  <a:lnTo>
                    <a:pt x="21345" y="90514"/>
                  </a:lnTo>
                  <a:lnTo>
                    <a:pt x="30825" y="82879"/>
                  </a:lnTo>
                  <a:lnTo>
                    <a:pt x="58397" y="48900"/>
                  </a:lnTo>
                  <a:lnTo>
                    <a:pt x="67925" y="38352"/>
                  </a:lnTo>
                  <a:lnTo>
                    <a:pt x="69797" y="33450"/>
                  </a:lnTo>
                  <a:lnTo>
                    <a:pt x="71090" y="31825"/>
                  </a:lnTo>
                  <a:lnTo>
                    <a:pt x="77316" y="29003"/>
                  </a:lnTo>
                  <a:lnTo>
                    <a:pt x="77690" y="29654"/>
                  </a:lnTo>
                  <a:lnTo>
                    <a:pt x="79227" y="62071"/>
                  </a:lnTo>
                  <a:lnTo>
                    <a:pt x="90624" y="87536"/>
                  </a:lnTo>
                  <a:lnTo>
                    <a:pt x="109407" y="109423"/>
                  </a:lnTo>
                  <a:lnTo>
                    <a:pt x="112579" y="110255"/>
                  </a:lnTo>
                  <a:lnTo>
                    <a:pt x="137456" y="106739"/>
                  </a:lnTo>
                  <a:lnTo>
                    <a:pt x="143828" y="103532"/>
                  </a:lnTo>
                  <a:lnTo>
                    <a:pt x="149305" y="95227"/>
                  </a:lnTo>
                  <a:lnTo>
                    <a:pt x="163413" y="60435"/>
                  </a:lnTo>
                  <a:lnTo>
                    <a:pt x="164156" y="57188"/>
                  </a:lnTo>
                  <a:lnTo>
                    <a:pt x="177588" y="62810"/>
                  </a:lnTo>
                  <a:lnTo>
                    <a:pt x="191598" y="64001"/>
                  </a:lnTo>
                  <a:lnTo>
                    <a:pt x="222834" y="58118"/>
                  </a:lnTo>
                  <a:lnTo>
                    <a:pt x="239404" y="53645"/>
                  </a:lnTo>
                  <a:lnTo>
                    <a:pt x="272852" y="31553"/>
                  </a:lnTo>
                  <a:lnTo>
                    <a:pt x="279410" y="26459"/>
                  </a:lnTo>
                  <a:lnTo>
                    <a:pt x="282853" y="21549"/>
                  </a:lnTo>
                  <a:lnTo>
                    <a:pt x="284792" y="14323"/>
                  </a:lnTo>
                  <a:lnTo>
                    <a:pt x="285447" y="8562"/>
                  </a:lnTo>
                  <a:lnTo>
                    <a:pt x="284708" y="8089"/>
                  </a:lnTo>
                  <a:lnTo>
                    <a:pt x="281768" y="7564"/>
                  </a:lnTo>
                  <a:lnTo>
                    <a:pt x="277816" y="9447"/>
                  </a:lnTo>
                  <a:lnTo>
                    <a:pt x="273414" y="12136"/>
                  </a:lnTo>
                  <a:lnTo>
                    <a:pt x="268812" y="13332"/>
                  </a:lnTo>
                  <a:lnTo>
                    <a:pt x="244698" y="34090"/>
                  </a:lnTo>
                  <a:lnTo>
                    <a:pt x="220307" y="61979"/>
                  </a:lnTo>
                  <a:lnTo>
                    <a:pt x="215988" y="76220"/>
                  </a:lnTo>
                  <a:lnTo>
                    <a:pt x="214709" y="86701"/>
                  </a:lnTo>
                  <a:lnTo>
                    <a:pt x="218122" y="98626"/>
                  </a:lnTo>
                  <a:lnTo>
                    <a:pt x="220773" y="101470"/>
                  </a:lnTo>
                  <a:lnTo>
                    <a:pt x="240920" y="110200"/>
                  </a:lnTo>
                  <a:lnTo>
                    <a:pt x="272021" y="113760"/>
                  </a:lnTo>
                  <a:lnTo>
                    <a:pt x="303827" y="110401"/>
                  </a:lnTo>
                  <a:lnTo>
                    <a:pt x="336681" y="99813"/>
                  </a:lnTo>
                  <a:lnTo>
                    <a:pt x="353128" y="92810"/>
                  </a:lnTo>
                  <a:lnTo>
                    <a:pt x="359274" y="88080"/>
                  </a:lnTo>
                  <a:lnTo>
                    <a:pt x="370149" y="72848"/>
                  </a:lnTo>
                  <a:lnTo>
                    <a:pt x="367190" y="75648"/>
                  </a:lnTo>
                  <a:lnTo>
                    <a:pt x="365523" y="79395"/>
                  </a:lnTo>
                  <a:lnTo>
                    <a:pt x="365079" y="81505"/>
                  </a:lnTo>
                  <a:lnTo>
                    <a:pt x="360661" y="88267"/>
                  </a:lnTo>
                  <a:lnTo>
                    <a:pt x="344140" y="105750"/>
                  </a:lnTo>
                  <a:lnTo>
                    <a:pt x="343168" y="114324"/>
                  </a:lnTo>
                  <a:lnTo>
                    <a:pt x="345057" y="120396"/>
                  </a:lnTo>
                  <a:lnTo>
                    <a:pt x="362691" y="145363"/>
                  </a:lnTo>
                  <a:lnTo>
                    <a:pt x="394305" y="173919"/>
                  </a:lnTo>
                  <a:lnTo>
                    <a:pt x="399042" y="181883"/>
                  </a:lnTo>
                  <a:lnTo>
                    <a:pt x="403532" y="184596"/>
                  </a:lnTo>
                  <a:lnTo>
                    <a:pt x="403118" y="184977"/>
                  </a:lnTo>
                  <a:lnTo>
                    <a:pt x="400097" y="185693"/>
                  </a:lnTo>
                  <a:lnTo>
                    <a:pt x="399964" y="181932"/>
                  </a:lnTo>
                  <a:lnTo>
                    <a:pt x="402050" y="177961"/>
                  </a:lnTo>
                  <a:lnTo>
                    <a:pt x="403717" y="175791"/>
                  </a:lnTo>
                  <a:lnTo>
                    <a:pt x="405570" y="169146"/>
                  </a:lnTo>
                  <a:lnTo>
                    <a:pt x="410757" y="134186"/>
                  </a:lnTo>
                  <a:lnTo>
                    <a:pt x="429988" y="102677"/>
                  </a:lnTo>
                  <a:lnTo>
                    <a:pt x="441541" y="91982"/>
                  </a:lnTo>
                  <a:lnTo>
                    <a:pt x="458874" y="82052"/>
                  </a:lnTo>
                  <a:lnTo>
                    <a:pt x="468885" y="79610"/>
                  </a:lnTo>
                  <a:lnTo>
                    <a:pt x="500980" y="78622"/>
                  </a:lnTo>
                  <a:lnTo>
                    <a:pt x="503008" y="79402"/>
                  </a:lnTo>
                  <a:lnTo>
                    <a:pt x="504361" y="80716"/>
                  </a:lnTo>
                  <a:lnTo>
                    <a:pt x="505863" y="84293"/>
                  </a:lnTo>
                  <a:lnTo>
                    <a:pt x="507017" y="96280"/>
                  </a:lnTo>
                  <a:lnTo>
                    <a:pt x="506240" y="97525"/>
                  </a:lnTo>
                  <a:lnTo>
                    <a:pt x="504927" y="98354"/>
                  </a:lnTo>
                  <a:lnTo>
                    <a:pt x="503258" y="98907"/>
                  </a:lnTo>
                  <a:lnTo>
                    <a:pt x="497118" y="103477"/>
                  </a:lnTo>
                  <a:lnTo>
                    <a:pt x="494877" y="103910"/>
                  </a:lnTo>
                  <a:lnTo>
                    <a:pt x="492589" y="103405"/>
                  </a:lnTo>
                  <a:lnTo>
                    <a:pt x="487137" y="101520"/>
                  </a:lnTo>
                  <a:lnTo>
                    <a:pt x="462328" y="99352"/>
                  </a:lnTo>
                  <a:lnTo>
                    <a:pt x="449915" y="928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2" name="SMARTInkShape-836"/>
            <p:cNvSpPr/>
            <p:nvPr/>
          </p:nvSpPr>
          <p:spPr>
            <a:xfrm>
              <a:off x="7443788" y="2628900"/>
              <a:ext cx="14288" cy="7145"/>
            </a:xfrm>
            <a:custGeom>
              <a:avLst/>
              <a:gdLst/>
              <a:ahLst/>
              <a:cxnLst/>
              <a:rect l="0" t="0" r="0" b="0"/>
              <a:pathLst>
                <a:path w="14288" h="7145">
                  <a:moveTo>
                    <a:pt x="0" y="7144"/>
                  </a:moveTo>
                  <a:lnTo>
                    <a:pt x="3792" y="7144"/>
                  </a:lnTo>
                  <a:lnTo>
                    <a:pt x="7770" y="5027"/>
                  </a:lnTo>
                  <a:lnTo>
                    <a:pt x="1428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3" name="SMARTInkShape-837"/>
            <p:cNvSpPr/>
            <p:nvPr/>
          </p:nvSpPr>
          <p:spPr>
            <a:xfrm>
              <a:off x="7558174" y="2729035"/>
              <a:ext cx="264233" cy="35597"/>
            </a:xfrm>
            <a:custGeom>
              <a:avLst/>
              <a:gdLst/>
              <a:ahLst/>
              <a:cxnLst/>
              <a:rect l="0" t="0" r="0" b="0"/>
              <a:pathLst>
                <a:path w="264233" h="35597">
                  <a:moveTo>
                    <a:pt x="7057" y="28453"/>
                  </a:moveTo>
                  <a:lnTo>
                    <a:pt x="3264" y="24660"/>
                  </a:lnTo>
                  <a:lnTo>
                    <a:pt x="1403" y="20682"/>
                  </a:lnTo>
                  <a:lnTo>
                    <a:pt x="0" y="4603"/>
                  </a:lnTo>
                  <a:lnTo>
                    <a:pt x="1559" y="3028"/>
                  </a:lnTo>
                  <a:lnTo>
                    <a:pt x="7524" y="1278"/>
                  </a:lnTo>
                  <a:lnTo>
                    <a:pt x="33501" y="0"/>
                  </a:lnTo>
                  <a:lnTo>
                    <a:pt x="66984" y="5548"/>
                  </a:lnTo>
                  <a:lnTo>
                    <a:pt x="93605" y="6585"/>
                  </a:lnTo>
                  <a:lnTo>
                    <a:pt x="121601" y="9009"/>
                  </a:lnTo>
                  <a:lnTo>
                    <a:pt x="150004" y="14754"/>
                  </a:lnTo>
                  <a:lnTo>
                    <a:pt x="178529" y="21483"/>
                  </a:lnTo>
                  <a:lnTo>
                    <a:pt x="212819" y="27076"/>
                  </a:lnTo>
                  <a:lnTo>
                    <a:pt x="247643" y="33925"/>
                  </a:lnTo>
                  <a:lnTo>
                    <a:pt x="264232" y="355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4" name="SMARTInkShape-838"/>
            <p:cNvSpPr/>
            <p:nvPr/>
          </p:nvSpPr>
          <p:spPr>
            <a:xfrm>
              <a:off x="7658195" y="2600325"/>
              <a:ext cx="28481" cy="307182"/>
            </a:xfrm>
            <a:custGeom>
              <a:avLst/>
              <a:gdLst/>
              <a:ahLst/>
              <a:cxnLst/>
              <a:rect l="0" t="0" r="0" b="0"/>
              <a:pathLst>
                <a:path w="28481" h="307182">
                  <a:moveTo>
                    <a:pt x="21336" y="0"/>
                  </a:moveTo>
                  <a:lnTo>
                    <a:pt x="21336" y="9943"/>
                  </a:lnTo>
                  <a:lnTo>
                    <a:pt x="14634" y="45181"/>
                  </a:lnTo>
                  <a:lnTo>
                    <a:pt x="12114" y="80275"/>
                  </a:lnTo>
                  <a:lnTo>
                    <a:pt x="8049" y="111283"/>
                  </a:lnTo>
                  <a:lnTo>
                    <a:pt x="2337" y="142279"/>
                  </a:lnTo>
                  <a:lnTo>
                    <a:pt x="386" y="173449"/>
                  </a:lnTo>
                  <a:lnTo>
                    <a:pt x="0" y="206153"/>
                  </a:lnTo>
                  <a:lnTo>
                    <a:pt x="4833" y="235543"/>
                  </a:lnTo>
                  <a:lnTo>
                    <a:pt x="10549" y="267644"/>
                  </a:lnTo>
                  <a:lnTo>
                    <a:pt x="20461" y="296631"/>
                  </a:lnTo>
                  <a:lnTo>
                    <a:pt x="20947" y="301963"/>
                  </a:lnTo>
                  <a:lnTo>
                    <a:pt x="21870" y="303703"/>
                  </a:lnTo>
                  <a:lnTo>
                    <a:pt x="23280" y="304862"/>
                  </a:lnTo>
                  <a:lnTo>
                    <a:pt x="28480" y="3071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5" name="SMARTInkShape-839"/>
            <p:cNvSpPr/>
            <p:nvPr/>
          </p:nvSpPr>
          <p:spPr>
            <a:xfrm>
              <a:off x="7458528" y="2775545"/>
              <a:ext cx="99073" cy="116467"/>
            </a:xfrm>
            <a:custGeom>
              <a:avLst/>
              <a:gdLst/>
              <a:ahLst/>
              <a:cxnLst/>
              <a:rect l="0" t="0" r="0" b="0"/>
              <a:pathLst>
                <a:path w="99073" h="116467">
                  <a:moveTo>
                    <a:pt x="20978" y="53380"/>
                  </a:moveTo>
                  <a:lnTo>
                    <a:pt x="55224" y="53380"/>
                  </a:lnTo>
                  <a:lnTo>
                    <a:pt x="61598" y="52586"/>
                  </a:lnTo>
                  <a:lnTo>
                    <a:pt x="69723" y="49588"/>
                  </a:lnTo>
                  <a:lnTo>
                    <a:pt x="72525" y="47677"/>
                  </a:lnTo>
                  <a:lnTo>
                    <a:pt x="81254" y="38907"/>
                  </a:lnTo>
                  <a:lnTo>
                    <a:pt x="94003" y="29531"/>
                  </a:lnTo>
                  <a:lnTo>
                    <a:pt x="97090" y="24789"/>
                  </a:lnTo>
                  <a:lnTo>
                    <a:pt x="98828" y="17656"/>
                  </a:lnTo>
                  <a:lnTo>
                    <a:pt x="99072" y="15277"/>
                  </a:lnTo>
                  <a:lnTo>
                    <a:pt x="97226" y="10516"/>
                  </a:lnTo>
                  <a:lnTo>
                    <a:pt x="95623" y="8135"/>
                  </a:lnTo>
                  <a:lnTo>
                    <a:pt x="92966" y="6548"/>
                  </a:lnTo>
                  <a:lnTo>
                    <a:pt x="79413" y="1884"/>
                  </a:lnTo>
                  <a:lnTo>
                    <a:pt x="76604" y="0"/>
                  </a:lnTo>
                  <a:lnTo>
                    <a:pt x="72349" y="330"/>
                  </a:lnTo>
                  <a:lnTo>
                    <a:pt x="56572" y="7587"/>
                  </a:lnTo>
                  <a:lnTo>
                    <a:pt x="23122" y="30957"/>
                  </a:lnTo>
                  <a:lnTo>
                    <a:pt x="7287" y="53563"/>
                  </a:lnTo>
                  <a:lnTo>
                    <a:pt x="2987" y="62986"/>
                  </a:lnTo>
                  <a:lnTo>
                    <a:pt x="0" y="82936"/>
                  </a:lnTo>
                  <a:lnTo>
                    <a:pt x="1865" y="88476"/>
                  </a:lnTo>
                  <a:lnTo>
                    <a:pt x="9530" y="102293"/>
                  </a:lnTo>
                  <a:lnTo>
                    <a:pt x="12552" y="105039"/>
                  </a:lnTo>
                  <a:lnTo>
                    <a:pt x="37952" y="114957"/>
                  </a:lnTo>
                  <a:lnTo>
                    <a:pt x="47308" y="116466"/>
                  </a:lnTo>
                  <a:lnTo>
                    <a:pt x="78128" y="1105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6" name="SMARTInkShape-840"/>
            <p:cNvSpPr/>
            <p:nvPr/>
          </p:nvSpPr>
          <p:spPr>
            <a:xfrm>
              <a:off x="7422356" y="2821781"/>
              <a:ext cx="1" cy="85726"/>
            </a:xfrm>
            <a:custGeom>
              <a:avLst/>
              <a:gdLst/>
              <a:ahLst/>
              <a:cxnLst/>
              <a:rect l="0" t="0" r="0" b="0"/>
              <a:pathLst>
                <a:path w="1" h="85726">
                  <a:moveTo>
                    <a:pt x="0" y="0"/>
                  </a:moveTo>
                  <a:lnTo>
                    <a:pt x="0" y="31318"/>
                  </a:lnTo>
                  <a:lnTo>
                    <a:pt x="0" y="64315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7" name="SMARTInkShape-841"/>
            <p:cNvSpPr/>
            <p:nvPr/>
          </p:nvSpPr>
          <p:spPr>
            <a:xfrm>
              <a:off x="7286625" y="2807494"/>
              <a:ext cx="85726" cy="99584"/>
            </a:xfrm>
            <a:custGeom>
              <a:avLst/>
              <a:gdLst/>
              <a:ahLst/>
              <a:cxnLst/>
              <a:rect l="0" t="0" r="0" b="0"/>
              <a:pathLst>
                <a:path w="85726" h="99584">
                  <a:moveTo>
                    <a:pt x="0" y="0"/>
                  </a:moveTo>
                  <a:lnTo>
                    <a:pt x="0" y="3792"/>
                  </a:lnTo>
                  <a:lnTo>
                    <a:pt x="794" y="4909"/>
                  </a:lnTo>
                  <a:lnTo>
                    <a:pt x="2117" y="5654"/>
                  </a:lnTo>
                  <a:lnTo>
                    <a:pt x="3793" y="6151"/>
                  </a:lnTo>
                  <a:lnTo>
                    <a:pt x="4910" y="8069"/>
                  </a:lnTo>
                  <a:lnTo>
                    <a:pt x="13207" y="40703"/>
                  </a:lnTo>
                  <a:lnTo>
                    <a:pt x="21499" y="73038"/>
                  </a:lnTo>
                  <a:lnTo>
                    <a:pt x="34630" y="98565"/>
                  </a:lnTo>
                  <a:lnTo>
                    <a:pt x="37352" y="99369"/>
                  </a:lnTo>
                  <a:lnTo>
                    <a:pt x="39189" y="99583"/>
                  </a:lnTo>
                  <a:lnTo>
                    <a:pt x="45463" y="95588"/>
                  </a:lnTo>
                  <a:lnTo>
                    <a:pt x="52749" y="88521"/>
                  </a:lnTo>
                  <a:lnTo>
                    <a:pt x="66408" y="66416"/>
                  </a:lnTo>
                  <a:lnTo>
                    <a:pt x="79012" y="35267"/>
                  </a:lnTo>
                  <a:lnTo>
                    <a:pt x="83736" y="23414"/>
                  </a:lnTo>
                  <a:lnTo>
                    <a:pt x="85725" y="71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8" name="SMARTInkShape-842"/>
            <p:cNvSpPr/>
            <p:nvPr/>
          </p:nvSpPr>
          <p:spPr>
            <a:xfrm>
              <a:off x="7148155" y="2800350"/>
              <a:ext cx="122326" cy="119989"/>
            </a:xfrm>
            <a:custGeom>
              <a:avLst/>
              <a:gdLst/>
              <a:ahLst/>
              <a:cxnLst/>
              <a:rect l="0" t="0" r="0" b="0"/>
              <a:pathLst>
                <a:path w="122326" h="119989">
                  <a:moveTo>
                    <a:pt x="67033" y="0"/>
                  </a:moveTo>
                  <a:lnTo>
                    <a:pt x="63240" y="0"/>
                  </a:lnTo>
                  <a:lnTo>
                    <a:pt x="62123" y="794"/>
                  </a:lnTo>
                  <a:lnTo>
                    <a:pt x="61378" y="2117"/>
                  </a:lnTo>
                  <a:lnTo>
                    <a:pt x="60882" y="3792"/>
                  </a:lnTo>
                  <a:lnTo>
                    <a:pt x="56097" y="7771"/>
                  </a:lnTo>
                  <a:lnTo>
                    <a:pt x="23630" y="36362"/>
                  </a:lnTo>
                  <a:lnTo>
                    <a:pt x="8806" y="54896"/>
                  </a:lnTo>
                  <a:lnTo>
                    <a:pt x="744" y="72886"/>
                  </a:lnTo>
                  <a:lnTo>
                    <a:pt x="0" y="84252"/>
                  </a:lnTo>
                  <a:lnTo>
                    <a:pt x="2316" y="93802"/>
                  </a:lnTo>
                  <a:lnTo>
                    <a:pt x="8081" y="103640"/>
                  </a:lnTo>
                  <a:lnTo>
                    <a:pt x="15611" y="111582"/>
                  </a:lnTo>
                  <a:lnTo>
                    <a:pt x="23276" y="116532"/>
                  </a:lnTo>
                  <a:lnTo>
                    <a:pt x="40310" y="119988"/>
                  </a:lnTo>
                  <a:lnTo>
                    <a:pt x="75332" y="115165"/>
                  </a:lnTo>
                  <a:lnTo>
                    <a:pt x="92158" y="110764"/>
                  </a:lnTo>
                  <a:lnTo>
                    <a:pt x="114782" y="94206"/>
                  </a:lnTo>
                  <a:lnTo>
                    <a:pt x="117915" y="91379"/>
                  </a:lnTo>
                  <a:lnTo>
                    <a:pt x="121397" y="84005"/>
                  </a:lnTo>
                  <a:lnTo>
                    <a:pt x="122325" y="79815"/>
                  </a:lnTo>
                  <a:lnTo>
                    <a:pt x="122151" y="76229"/>
                  </a:lnTo>
                  <a:lnTo>
                    <a:pt x="114077" y="58438"/>
                  </a:lnTo>
                  <a:lnTo>
                    <a:pt x="93046" y="33405"/>
                  </a:lnTo>
                  <a:lnTo>
                    <a:pt x="84353" y="25332"/>
                  </a:lnTo>
                  <a:lnTo>
                    <a:pt x="74176" y="214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9" name="SMARTInkShape-843"/>
            <p:cNvSpPr/>
            <p:nvPr/>
          </p:nvSpPr>
          <p:spPr>
            <a:xfrm>
              <a:off x="7029450" y="2694052"/>
              <a:ext cx="168423" cy="206300"/>
            </a:xfrm>
            <a:custGeom>
              <a:avLst/>
              <a:gdLst/>
              <a:ahLst/>
              <a:cxnLst/>
              <a:rect l="0" t="0" r="0" b="0"/>
              <a:pathLst>
                <a:path w="168423" h="206300">
                  <a:moveTo>
                    <a:pt x="164306" y="13429"/>
                  </a:moveTo>
                  <a:lnTo>
                    <a:pt x="168099" y="13429"/>
                  </a:lnTo>
                  <a:lnTo>
                    <a:pt x="168422" y="12636"/>
                  </a:lnTo>
                  <a:lnTo>
                    <a:pt x="165354" y="5658"/>
                  </a:lnTo>
                  <a:lnTo>
                    <a:pt x="165005" y="3486"/>
                  </a:lnTo>
                  <a:lnTo>
                    <a:pt x="163185" y="2038"/>
                  </a:lnTo>
                  <a:lnTo>
                    <a:pt x="153038" y="0"/>
                  </a:lnTo>
                  <a:lnTo>
                    <a:pt x="139184" y="190"/>
                  </a:lnTo>
                  <a:lnTo>
                    <a:pt x="104597" y="7234"/>
                  </a:lnTo>
                  <a:lnTo>
                    <a:pt x="69772" y="25690"/>
                  </a:lnTo>
                  <a:lnTo>
                    <a:pt x="59850" y="33695"/>
                  </a:lnTo>
                  <a:lnTo>
                    <a:pt x="54381" y="44661"/>
                  </a:lnTo>
                  <a:lnTo>
                    <a:pt x="52744" y="56679"/>
                  </a:lnTo>
                  <a:lnTo>
                    <a:pt x="60206" y="86015"/>
                  </a:lnTo>
                  <a:lnTo>
                    <a:pt x="70667" y="102846"/>
                  </a:lnTo>
                  <a:lnTo>
                    <a:pt x="103923" y="138548"/>
                  </a:lnTo>
                  <a:lnTo>
                    <a:pt x="123332" y="168115"/>
                  </a:lnTo>
                  <a:lnTo>
                    <a:pt x="127031" y="178677"/>
                  </a:lnTo>
                  <a:lnTo>
                    <a:pt x="126756" y="181538"/>
                  </a:lnTo>
                  <a:lnTo>
                    <a:pt x="124334" y="186834"/>
                  </a:lnTo>
                  <a:lnTo>
                    <a:pt x="118507" y="194278"/>
                  </a:lnTo>
                  <a:lnTo>
                    <a:pt x="107962" y="201510"/>
                  </a:lnTo>
                  <a:lnTo>
                    <a:pt x="90991" y="204888"/>
                  </a:lnTo>
                  <a:lnTo>
                    <a:pt x="55992" y="206186"/>
                  </a:lnTo>
                  <a:lnTo>
                    <a:pt x="20337" y="206299"/>
                  </a:lnTo>
                  <a:lnTo>
                    <a:pt x="10891" y="204189"/>
                  </a:lnTo>
                  <a:lnTo>
                    <a:pt x="0" y="1991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0" name="SMARTInkShape-844"/>
            <p:cNvSpPr/>
            <p:nvPr/>
          </p:nvSpPr>
          <p:spPr>
            <a:xfrm>
              <a:off x="6879838" y="2771775"/>
              <a:ext cx="121038" cy="20352"/>
            </a:xfrm>
            <a:custGeom>
              <a:avLst/>
              <a:gdLst/>
              <a:ahLst/>
              <a:cxnLst/>
              <a:rect l="0" t="0" r="0" b="0"/>
              <a:pathLst>
                <a:path w="121038" h="20352">
                  <a:moveTo>
                    <a:pt x="21025" y="7144"/>
                  </a:moveTo>
                  <a:lnTo>
                    <a:pt x="11082" y="7144"/>
                  </a:lnTo>
                  <a:lnTo>
                    <a:pt x="6551" y="9260"/>
                  </a:lnTo>
                  <a:lnTo>
                    <a:pt x="968" y="13295"/>
                  </a:lnTo>
                  <a:lnTo>
                    <a:pt x="204" y="15963"/>
                  </a:lnTo>
                  <a:lnTo>
                    <a:pt x="0" y="17786"/>
                  </a:lnTo>
                  <a:lnTo>
                    <a:pt x="1452" y="19001"/>
                  </a:lnTo>
                  <a:lnTo>
                    <a:pt x="7298" y="20351"/>
                  </a:lnTo>
                  <a:lnTo>
                    <a:pt x="36982" y="15186"/>
                  </a:lnTo>
                  <a:lnTo>
                    <a:pt x="64823" y="10761"/>
                  </a:lnTo>
                  <a:lnTo>
                    <a:pt x="98207" y="4423"/>
                  </a:lnTo>
                  <a:lnTo>
                    <a:pt x="1210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1" name="SMARTInkShape-845"/>
            <p:cNvSpPr/>
            <p:nvPr/>
          </p:nvSpPr>
          <p:spPr>
            <a:xfrm>
              <a:off x="6900863" y="2686213"/>
              <a:ext cx="150019" cy="207007"/>
            </a:xfrm>
            <a:custGeom>
              <a:avLst/>
              <a:gdLst/>
              <a:ahLst/>
              <a:cxnLst/>
              <a:rect l="0" t="0" r="0" b="0"/>
              <a:pathLst>
                <a:path w="150019" h="207007">
                  <a:moveTo>
                    <a:pt x="0" y="207006"/>
                  </a:moveTo>
                  <a:lnTo>
                    <a:pt x="6150" y="207006"/>
                  </a:lnTo>
                  <a:lnTo>
                    <a:pt x="6481" y="206212"/>
                  </a:lnTo>
                  <a:lnTo>
                    <a:pt x="6849" y="203213"/>
                  </a:lnTo>
                  <a:lnTo>
                    <a:pt x="9129" y="199235"/>
                  </a:lnTo>
                  <a:lnTo>
                    <a:pt x="11995" y="194821"/>
                  </a:lnTo>
                  <a:lnTo>
                    <a:pt x="13607" y="187079"/>
                  </a:lnTo>
                  <a:lnTo>
                    <a:pt x="14247" y="154692"/>
                  </a:lnTo>
                  <a:lnTo>
                    <a:pt x="14282" y="120977"/>
                  </a:lnTo>
                  <a:lnTo>
                    <a:pt x="14286" y="85522"/>
                  </a:lnTo>
                  <a:lnTo>
                    <a:pt x="19941" y="55492"/>
                  </a:lnTo>
                  <a:lnTo>
                    <a:pt x="23106" y="37229"/>
                  </a:lnTo>
                  <a:lnTo>
                    <a:pt x="27731" y="26775"/>
                  </a:lnTo>
                  <a:lnTo>
                    <a:pt x="39261" y="12758"/>
                  </a:lnTo>
                  <a:lnTo>
                    <a:pt x="48141" y="6109"/>
                  </a:lnTo>
                  <a:lnTo>
                    <a:pt x="57379" y="2624"/>
                  </a:lnTo>
                  <a:lnTo>
                    <a:pt x="90500" y="0"/>
                  </a:lnTo>
                  <a:lnTo>
                    <a:pt x="114449" y="5572"/>
                  </a:lnTo>
                  <a:lnTo>
                    <a:pt x="133174" y="14317"/>
                  </a:lnTo>
                  <a:lnTo>
                    <a:pt x="150018" y="284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2" name="SMARTInkShape-846"/>
            <p:cNvSpPr/>
            <p:nvPr/>
          </p:nvSpPr>
          <p:spPr>
            <a:xfrm>
              <a:off x="6765673" y="2814638"/>
              <a:ext cx="106179" cy="71311"/>
            </a:xfrm>
            <a:custGeom>
              <a:avLst/>
              <a:gdLst/>
              <a:ahLst/>
              <a:cxnLst/>
              <a:rect l="0" t="0" r="0" b="0"/>
              <a:pathLst>
                <a:path w="106179" h="71311">
                  <a:moveTo>
                    <a:pt x="92327" y="0"/>
                  </a:moveTo>
                  <a:lnTo>
                    <a:pt x="85036" y="793"/>
                  </a:lnTo>
                  <a:lnTo>
                    <a:pt x="49665" y="8818"/>
                  </a:lnTo>
                  <a:lnTo>
                    <a:pt x="25678" y="20064"/>
                  </a:lnTo>
                  <a:lnTo>
                    <a:pt x="12166" y="31962"/>
                  </a:lnTo>
                  <a:lnTo>
                    <a:pt x="3576" y="44748"/>
                  </a:lnTo>
                  <a:lnTo>
                    <a:pt x="678" y="53916"/>
                  </a:lnTo>
                  <a:lnTo>
                    <a:pt x="0" y="59152"/>
                  </a:lnTo>
                  <a:lnTo>
                    <a:pt x="1815" y="64125"/>
                  </a:lnTo>
                  <a:lnTo>
                    <a:pt x="3411" y="66562"/>
                  </a:lnTo>
                  <a:lnTo>
                    <a:pt x="6062" y="68187"/>
                  </a:lnTo>
                  <a:lnTo>
                    <a:pt x="17378" y="70474"/>
                  </a:lnTo>
                  <a:lnTo>
                    <a:pt x="40105" y="71310"/>
                  </a:lnTo>
                  <a:lnTo>
                    <a:pt x="72321" y="61483"/>
                  </a:lnTo>
                  <a:lnTo>
                    <a:pt x="88346" y="52302"/>
                  </a:lnTo>
                  <a:lnTo>
                    <a:pt x="101641" y="40470"/>
                  </a:lnTo>
                  <a:lnTo>
                    <a:pt x="104404" y="35713"/>
                  </a:lnTo>
                  <a:lnTo>
                    <a:pt x="106178" y="26192"/>
                  </a:lnTo>
                  <a:lnTo>
                    <a:pt x="104304" y="21430"/>
                  </a:lnTo>
                  <a:lnTo>
                    <a:pt x="99471" y="142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3" name="SMARTInkShape-847"/>
            <p:cNvSpPr/>
            <p:nvPr/>
          </p:nvSpPr>
          <p:spPr>
            <a:xfrm>
              <a:off x="6425318" y="2600325"/>
              <a:ext cx="18346" cy="435770"/>
            </a:xfrm>
            <a:custGeom>
              <a:avLst/>
              <a:gdLst/>
              <a:ahLst/>
              <a:cxnLst/>
              <a:rect l="0" t="0" r="0" b="0"/>
              <a:pathLst>
                <a:path w="18346" h="435770">
                  <a:moveTo>
                    <a:pt x="18345" y="0"/>
                  </a:moveTo>
                  <a:lnTo>
                    <a:pt x="18345" y="9943"/>
                  </a:lnTo>
                  <a:lnTo>
                    <a:pt x="12194" y="41377"/>
                  </a:lnTo>
                  <a:lnTo>
                    <a:pt x="11397" y="71938"/>
                  </a:lnTo>
                  <a:lnTo>
                    <a:pt x="11259" y="99279"/>
                  </a:lnTo>
                  <a:lnTo>
                    <a:pt x="10424" y="132162"/>
                  </a:lnTo>
                  <a:lnTo>
                    <a:pt x="6296" y="167041"/>
                  </a:lnTo>
                  <a:lnTo>
                    <a:pt x="4721" y="202511"/>
                  </a:lnTo>
                  <a:lnTo>
                    <a:pt x="4352" y="226265"/>
                  </a:lnTo>
                  <a:lnTo>
                    <a:pt x="2072" y="252169"/>
                  </a:lnTo>
                  <a:lnTo>
                    <a:pt x="0" y="278762"/>
                  </a:lnTo>
                  <a:lnTo>
                    <a:pt x="1725" y="303811"/>
                  </a:lnTo>
                  <a:lnTo>
                    <a:pt x="3021" y="328173"/>
                  </a:lnTo>
                  <a:lnTo>
                    <a:pt x="3749" y="362084"/>
                  </a:lnTo>
                  <a:lnTo>
                    <a:pt x="6082" y="390124"/>
                  </a:lnTo>
                  <a:lnTo>
                    <a:pt x="10190" y="420932"/>
                  </a:lnTo>
                  <a:lnTo>
                    <a:pt x="11201" y="4357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4" name="SMARTInkShape-848"/>
            <p:cNvSpPr/>
            <p:nvPr/>
          </p:nvSpPr>
          <p:spPr>
            <a:xfrm>
              <a:off x="6322219" y="2850356"/>
              <a:ext cx="421482" cy="78583"/>
            </a:xfrm>
            <a:custGeom>
              <a:avLst/>
              <a:gdLst/>
              <a:ahLst/>
              <a:cxnLst/>
              <a:rect l="0" t="0" r="0" b="0"/>
              <a:pathLst>
                <a:path w="421482" h="78583">
                  <a:moveTo>
                    <a:pt x="0" y="78582"/>
                  </a:moveTo>
                  <a:lnTo>
                    <a:pt x="3792" y="78582"/>
                  </a:lnTo>
                  <a:lnTo>
                    <a:pt x="34320" y="64846"/>
                  </a:lnTo>
                  <a:lnTo>
                    <a:pt x="57851" y="58454"/>
                  </a:lnTo>
                  <a:lnTo>
                    <a:pt x="87624" y="52173"/>
                  </a:lnTo>
                  <a:lnTo>
                    <a:pt x="122023" y="44091"/>
                  </a:lnTo>
                  <a:lnTo>
                    <a:pt x="140880" y="39712"/>
                  </a:lnTo>
                  <a:lnTo>
                    <a:pt x="160595" y="35206"/>
                  </a:lnTo>
                  <a:lnTo>
                    <a:pt x="180882" y="30615"/>
                  </a:lnTo>
                  <a:lnTo>
                    <a:pt x="201550" y="26760"/>
                  </a:lnTo>
                  <a:lnTo>
                    <a:pt x="222473" y="23396"/>
                  </a:lnTo>
                  <a:lnTo>
                    <a:pt x="243565" y="20360"/>
                  </a:lnTo>
                  <a:lnTo>
                    <a:pt x="264770" y="17542"/>
                  </a:lnTo>
                  <a:lnTo>
                    <a:pt x="286051" y="14870"/>
                  </a:lnTo>
                  <a:lnTo>
                    <a:pt x="307383" y="12294"/>
                  </a:lnTo>
                  <a:lnTo>
                    <a:pt x="326365" y="9784"/>
                  </a:lnTo>
                  <a:lnTo>
                    <a:pt x="360157" y="4878"/>
                  </a:lnTo>
                  <a:lnTo>
                    <a:pt x="386817" y="2168"/>
                  </a:lnTo>
                  <a:lnTo>
                    <a:pt x="42148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5" name="SMARTInkShape-849"/>
            <p:cNvSpPr/>
            <p:nvPr/>
          </p:nvSpPr>
          <p:spPr>
            <a:xfrm>
              <a:off x="6329363" y="2736056"/>
              <a:ext cx="371476" cy="150020"/>
            </a:xfrm>
            <a:custGeom>
              <a:avLst/>
              <a:gdLst/>
              <a:ahLst/>
              <a:cxnLst/>
              <a:rect l="0" t="0" r="0" b="0"/>
              <a:pathLst>
                <a:path w="371476" h="150020">
                  <a:moveTo>
                    <a:pt x="0" y="150019"/>
                  </a:moveTo>
                  <a:lnTo>
                    <a:pt x="0" y="140076"/>
                  </a:lnTo>
                  <a:lnTo>
                    <a:pt x="2116" y="135546"/>
                  </a:lnTo>
                  <a:lnTo>
                    <a:pt x="13735" y="122377"/>
                  </a:lnTo>
                  <a:lnTo>
                    <a:pt x="45847" y="99822"/>
                  </a:lnTo>
                  <a:lnTo>
                    <a:pt x="76555" y="85669"/>
                  </a:lnTo>
                  <a:lnTo>
                    <a:pt x="102286" y="76175"/>
                  </a:lnTo>
                  <a:lnTo>
                    <a:pt x="129598" y="66664"/>
                  </a:lnTo>
                  <a:lnTo>
                    <a:pt x="157612" y="57145"/>
                  </a:lnTo>
                  <a:lnTo>
                    <a:pt x="185936" y="48417"/>
                  </a:lnTo>
                  <a:lnTo>
                    <a:pt x="214401" y="41891"/>
                  </a:lnTo>
                  <a:lnTo>
                    <a:pt x="240810" y="36346"/>
                  </a:lnTo>
                  <a:lnTo>
                    <a:pt x="275873" y="26644"/>
                  </a:lnTo>
                  <a:lnTo>
                    <a:pt x="306371" y="15832"/>
                  </a:lnTo>
                  <a:lnTo>
                    <a:pt x="337535" y="8860"/>
                  </a:lnTo>
                  <a:lnTo>
                    <a:pt x="3714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6" name="SMARTInkShape-850"/>
            <p:cNvSpPr/>
            <p:nvPr/>
          </p:nvSpPr>
          <p:spPr>
            <a:xfrm>
              <a:off x="6572255" y="2715618"/>
              <a:ext cx="14284" cy="313333"/>
            </a:xfrm>
            <a:custGeom>
              <a:avLst/>
              <a:gdLst/>
              <a:ahLst/>
              <a:cxnLst/>
              <a:rect l="0" t="0" r="0" b="0"/>
              <a:pathLst>
                <a:path w="14284" h="313333">
                  <a:moveTo>
                    <a:pt x="14283" y="6151"/>
                  </a:moveTo>
                  <a:lnTo>
                    <a:pt x="14283" y="0"/>
                  </a:lnTo>
                  <a:lnTo>
                    <a:pt x="14283" y="3094"/>
                  </a:lnTo>
                  <a:lnTo>
                    <a:pt x="8132" y="25769"/>
                  </a:lnTo>
                  <a:lnTo>
                    <a:pt x="6541" y="55769"/>
                  </a:lnTo>
                  <a:lnTo>
                    <a:pt x="2287" y="83735"/>
                  </a:lnTo>
                  <a:lnTo>
                    <a:pt x="675" y="116010"/>
                  </a:lnTo>
                  <a:lnTo>
                    <a:pt x="197" y="146828"/>
                  </a:lnTo>
                  <a:lnTo>
                    <a:pt x="55" y="179948"/>
                  </a:lnTo>
                  <a:lnTo>
                    <a:pt x="12" y="210223"/>
                  </a:lnTo>
                  <a:lnTo>
                    <a:pt x="0" y="238507"/>
                  </a:lnTo>
                  <a:lnTo>
                    <a:pt x="2113" y="269801"/>
                  </a:lnTo>
                  <a:lnTo>
                    <a:pt x="7766" y="287469"/>
                  </a:lnTo>
                  <a:lnTo>
                    <a:pt x="12352" y="297731"/>
                  </a:lnTo>
                  <a:lnTo>
                    <a:pt x="14283" y="3133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7" name="SMARTInkShape-851"/>
            <p:cNvSpPr/>
            <p:nvPr/>
          </p:nvSpPr>
          <p:spPr>
            <a:xfrm>
              <a:off x="6565109" y="2671763"/>
              <a:ext cx="14286" cy="348044"/>
            </a:xfrm>
            <a:custGeom>
              <a:avLst/>
              <a:gdLst/>
              <a:ahLst/>
              <a:cxnLst/>
              <a:rect l="0" t="0" r="0" b="0"/>
              <a:pathLst>
                <a:path w="14286" h="348044">
                  <a:moveTo>
                    <a:pt x="7141" y="0"/>
                  </a:moveTo>
                  <a:lnTo>
                    <a:pt x="6347" y="22797"/>
                  </a:lnTo>
                  <a:lnTo>
                    <a:pt x="990" y="55076"/>
                  </a:lnTo>
                  <a:lnTo>
                    <a:pt x="292" y="81758"/>
                  </a:lnTo>
                  <a:lnTo>
                    <a:pt x="84" y="113565"/>
                  </a:lnTo>
                  <a:lnTo>
                    <a:pt x="23" y="148125"/>
                  </a:lnTo>
                  <a:lnTo>
                    <a:pt x="5" y="183500"/>
                  </a:lnTo>
                  <a:lnTo>
                    <a:pt x="0" y="219118"/>
                  </a:lnTo>
                  <a:lnTo>
                    <a:pt x="3790" y="254806"/>
                  </a:lnTo>
                  <a:lnTo>
                    <a:pt x="6148" y="286723"/>
                  </a:lnTo>
                  <a:lnTo>
                    <a:pt x="7739" y="319456"/>
                  </a:lnTo>
                  <a:lnTo>
                    <a:pt x="13983" y="348043"/>
                  </a:lnTo>
                  <a:lnTo>
                    <a:pt x="14083" y="347916"/>
                  </a:lnTo>
                  <a:lnTo>
                    <a:pt x="14285" y="342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2" name="SMARTInkShape-Group109"/>
          <p:cNvGrpSpPr/>
          <p:nvPr/>
        </p:nvGrpSpPr>
        <p:grpSpPr>
          <a:xfrm>
            <a:off x="6893719" y="3600883"/>
            <a:ext cx="685801" cy="399618"/>
            <a:chOff x="6893719" y="3600883"/>
            <a:chExt cx="685801" cy="399618"/>
          </a:xfrm>
        </p:grpSpPr>
        <p:sp>
          <p:nvSpPr>
            <p:cNvPr id="969" name="SMARTInkShape-852"/>
            <p:cNvSpPr/>
            <p:nvPr/>
          </p:nvSpPr>
          <p:spPr>
            <a:xfrm>
              <a:off x="7244906" y="3800832"/>
              <a:ext cx="334614" cy="135269"/>
            </a:xfrm>
            <a:custGeom>
              <a:avLst/>
              <a:gdLst/>
              <a:ahLst/>
              <a:cxnLst/>
              <a:rect l="0" t="0" r="0" b="0"/>
              <a:pathLst>
                <a:path w="334614" h="135269">
                  <a:moveTo>
                    <a:pt x="84582" y="42506"/>
                  </a:moveTo>
                  <a:lnTo>
                    <a:pt x="84582" y="14864"/>
                  </a:lnTo>
                  <a:lnTo>
                    <a:pt x="83788" y="12172"/>
                  </a:lnTo>
                  <a:lnTo>
                    <a:pt x="82465" y="10377"/>
                  </a:lnTo>
                  <a:lnTo>
                    <a:pt x="72397" y="2350"/>
                  </a:lnTo>
                  <a:lnTo>
                    <a:pt x="65449" y="445"/>
                  </a:lnTo>
                  <a:lnTo>
                    <a:pt x="60733" y="0"/>
                  </a:lnTo>
                  <a:lnTo>
                    <a:pt x="49822" y="3541"/>
                  </a:lnTo>
                  <a:lnTo>
                    <a:pt x="37616" y="11849"/>
                  </a:lnTo>
                  <a:lnTo>
                    <a:pt x="14672" y="30352"/>
                  </a:lnTo>
                  <a:lnTo>
                    <a:pt x="9854" y="37898"/>
                  </a:lnTo>
                  <a:lnTo>
                    <a:pt x="0" y="65238"/>
                  </a:lnTo>
                  <a:lnTo>
                    <a:pt x="413" y="67980"/>
                  </a:lnTo>
                  <a:lnTo>
                    <a:pt x="7720" y="85326"/>
                  </a:lnTo>
                  <a:lnTo>
                    <a:pt x="9528" y="87721"/>
                  </a:lnTo>
                  <a:lnTo>
                    <a:pt x="13653" y="90382"/>
                  </a:lnTo>
                  <a:lnTo>
                    <a:pt x="22555" y="91881"/>
                  </a:lnTo>
                  <a:lnTo>
                    <a:pt x="30820" y="91438"/>
                  </a:lnTo>
                  <a:lnTo>
                    <a:pt x="43605" y="86725"/>
                  </a:lnTo>
                  <a:lnTo>
                    <a:pt x="76946" y="63919"/>
                  </a:lnTo>
                  <a:lnTo>
                    <a:pt x="89280" y="52822"/>
                  </a:lnTo>
                  <a:lnTo>
                    <a:pt x="98856" y="48159"/>
                  </a:lnTo>
                  <a:lnTo>
                    <a:pt x="105593" y="42836"/>
                  </a:lnTo>
                  <a:lnTo>
                    <a:pt x="106800" y="55162"/>
                  </a:lnTo>
                  <a:lnTo>
                    <a:pt x="110920" y="62572"/>
                  </a:lnTo>
                  <a:lnTo>
                    <a:pt x="116862" y="97407"/>
                  </a:lnTo>
                  <a:lnTo>
                    <a:pt x="129942" y="119710"/>
                  </a:lnTo>
                  <a:lnTo>
                    <a:pt x="134640" y="124444"/>
                  </a:lnTo>
                  <a:lnTo>
                    <a:pt x="148730" y="134564"/>
                  </a:lnTo>
                  <a:lnTo>
                    <a:pt x="154902" y="135268"/>
                  </a:lnTo>
                  <a:lnTo>
                    <a:pt x="159481" y="131550"/>
                  </a:lnTo>
                  <a:lnTo>
                    <a:pt x="161526" y="127589"/>
                  </a:lnTo>
                  <a:lnTo>
                    <a:pt x="162072" y="125422"/>
                  </a:lnTo>
                  <a:lnTo>
                    <a:pt x="180625" y="93765"/>
                  </a:lnTo>
                  <a:lnTo>
                    <a:pt x="186188" y="73049"/>
                  </a:lnTo>
                  <a:lnTo>
                    <a:pt x="203706" y="52107"/>
                  </a:lnTo>
                  <a:lnTo>
                    <a:pt x="210806" y="45703"/>
                  </a:lnTo>
                  <a:lnTo>
                    <a:pt x="215558" y="43927"/>
                  </a:lnTo>
                  <a:lnTo>
                    <a:pt x="250886" y="42588"/>
                  </a:lnTo>
                  <a:lnTo>
                    <a:pt x="279811" y="43307"/>
                  </a:lnTo>
                  <a:lnTo>
                    <a:pt x="312532" y="54691"/>
                  </a:lnTo>
                  <a:lnTo>
                    <a:pt x="334613" y="710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0" name="SMARTInkShape-853"/>
            <p:cNvSpPr/>
            <p:nvPr/>
          </p:nvSpPr>
          <p:spPr>
            <a:xfrm>
              <a:off x="6893719" y="3736181"/>
              <a:ext cx="327485" cy="164308"/>
            </a:xfrm>
            <a:custGeom>
              <a:avLst/>
              <a:gdLst/>
              <a:ahLst/>
              <a:cxnLst/>
              <a:rect l="0" t="0" r="0" b="0"/>
              <a:pathLst>
                <a:path w="327485" h="164308">
                  <a:moveTo>
                    <a:pt x="0" y="0"/>
                  </a:moveTo>
                  <a:lnTo>
                    <a:pt x="3793" y="0"/>
                  </a:lnTo>
                  <a:lnTo>
                    <a:pt x="37021" y="7276"/>
                  </a:lnTo>
                  <a:lnTo>
                    <a:pt x="71609" y="17000"/>
                  </a:lnTo>
                  <a:lnTo>
                    <a:pt x="100839" y="26259"/>
                  </a:lnTo>
                  <a:lnTo>
                    <a:pt x="136365" y="35732"/>
                  </a:lnTo>
                  <a:lnTo>
                    <a:pt x="170164" y="45247"/>
                  </a:lnTo>
                  <a:lnTo>
                    <a:pt x="204680" y="54770"/>
                  </a:lnTo>
                  <a:lnTo>
                    <a:pt x="235252" y="62177"/>
                  </a:lnTo>
                  <a:lnTo>
                    <a:pt x="270603" y="68925"/>
                  </a:lnTo>
                  <a:lnTo>
                    <a:pt x="304875" y="71290"/>
                  </a:lnTo>
                  <a:lnTo>
                    <a:pt x="316251" y="71409"/>
                  </a:lnTo>
                  <a:lnTo>
                    <a:pt x="317990" y="70625"/>
                  </a:lnTo>
                  <a:lnTo>
                    <a:pt x="319149" y="69308"/>
                  </a:lnTo>
                  <a:lnTo>
                    <a:pt x="321231" y="65729"/>
                  </a:lnTo>
                  <a:lnTo>
                    <a:pt x="326072" y="59251"/>
                  </a:lnTo>
                  <a:lnTo>
                    <a:pt x="327484" y="54645"/>
                  </a:lnTo>
                  <a:lnTo>
                    <a:pt x="327066" y="52305"/>
                  </a:lnTo>
                  <a:lnTo>
                    <a:pt x="322810" y="42846"/>
                  </a:lnTo>
                  <a:lnTo>
                    <a:pt x="322363" y="40471"/>
                  </a:lnTo>
                  <a:lnTo>
                    <a:pt x="317632" y="35714"/>
                  </a:lnTo>
                  <a:lnTo>
                    <a:pt x="311033" y="31748"/>
                  </a:lnTo>
                  <a:lnTo>
                    <a:pt x="284419" y="22548"/>
                  </a:lnTo>
                  <a:lnTo>
                    <a:pt x="272744" y="21762"/>
                  </a:lnTo>
                  <a:lnTo>
                    <a:pt x="246145" y="28726"/>
                  </a:lnTo>
                  <a:lnTo>
                    <a:pt x="233477" y="38434"/>
                  </a:lnTo>
                  <a:lnTo>
                    <a:pt x="219086" y="58568"/>
                  </a:lnTo>
                  <a:lnTo>
                    <a:pt x="216434" y="65982"/>
                  </a:lnTo>
                  <a:lnTo>
                    <a:pt x="210476" y="88329"/>
                  </a:lnTo>
                  <a:lnTo>
                    <a:pt x="214664" y="115907"/>
                  </a:lnTo>
                  <a:lnTo>
                    <a:pt x="224198" y="134346"/>
                  </a:lnTo>
                  <a:lnTo>
                    <a:pt x="230876" y="141201"/>
                  </a:lnTo>
                  <a:lnTo>
                    <a:pt x="261879" y="161066"/>
                  </a:lnTo>
                  <a:lnTo>
                    <a:pt x="278606" y="1643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1" name="SMARTInkShape-854"/>
            <p:cNvSpPr/>
            <p:nvPr/>
          </p:nvSpPr>
          <p:spPr>
            <a:xfrm>
              <a:off x="7000875" y="3600883"/>
              <a:ext cx="192882" cy="399618"/>
            </a:xfrm>
            <a:custGeom>
              <a:avLst/>
              <a:gdLst/>
              <a:ahLst/>
              <a:cxnLst/>
              <a:rect l="0" t="0" r="0" b="0"/>
              <a:pathLst>
                <a:path w="192882" h="399618">
                  <a:moveTo>
                    <a:pt x="0" y="399617"/>
                  </a:moveTo>
                  <a:lnTo>
                    <a:pt x="0" y="388975"/>
                  </a:lnTo>
                  <a:lnTo>
                    <a:pt x="2117" y="384833"/>
                  </a:lnTo>
                  <a:lnTo>
                    <a:pt x="3793" y="382617"/>
                  </a:lnTo>
                  <a:lnTo>
                    <a:pt x="5655" y="375922"/>
                  </a:lnTo>
                  <a:lnTo>
                    <a:pt x="9130" y="349412"/>
                  </a:lnTo>
                  <a:lnTo>
                    <a:pt x="11995" y="339204"/>
                  </a:lnTo>
                  <a:lnTo>
                    <a:pt x="17778" y="306319"/>
                  </a:lnTo>
                  <a:lnTo>
                    <a:pt x="20950" y="270973"/>
                  </a:lnTo>
                  <a:lnTo>
                    <a:pt x="25129" y="238651"/>
                  </a:lnTo>
                  <a:lnTo>
                    <a:pt x="27554" y="211077"/>
                  </a:lnTo>
                  <a:lnTo>
                    <a:pt x="28273" y="179006"/>
                  </a:lnTo>
                  <a:lnTo>
                    <a:pt x="28485" y="148161"/>
                  </a:lnTo>
                  <a:lnTo>
                    <a:pt x="33466" y="114203"/>
                  </a:lnTo>
                  <a:lnTo>
                    <a:pt x="35274" y="79861"/>
                  </a:lnTo>
                  <a:lnTo>
                    <a:pt x="39423" y="49912"/>
                  </a:lnTo>
                  <a:lnTo>
                    <a:pt x="47887" y="27562"/>
                  </a:lnTo>
                  <a:lnTo>
                    <a:pt x="66686" y="4493"/>
                  </a:lnTo>
                  <a:lnTo>
                    <a:pt x="73559" y="1756"/>
                  </a:lnTo>
                  <a:lnTo>
                    <a:pt x="90907" y="0"/>
                  </a:lnTo>
                  <a:lnTo>
                    <a:pt x="104899" y="3487"/>
                  </a:lnTo>
                  <a:lnTo>
                    <a:pt x="138578" y="22390"/>
                  </a:lnTo>
                  <a:lnTo>
                    <a:pt x="172451" y="51074"/>
                  </a:lnTo>
                  <a:lnTo>
                    <a:pt x="192881" y="710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0" name="SMARTInkShape-Group110"/>
          <p:cNvGrpSpPr/>
          <p:nvPr/>
        </p:nvGrpSpPr>
        <p:grpSpPr>
          <a:xfrm>
            <a:off x="6411739" y="3403935"/>
            <a:ext cx="1144959" cy="588995"/>
            <a:chOff x="6411739" y="3403935"/>
            <a:chExt cx="1144959" cy="588995"/>
          </a:xfrm>
        </p:grpSpPr>
        <p:sp>
          <p:nvSpPr>
            <p:cNvPr id="973" name="SMARTInkShape-855"/>
            <p:cNvSpPr/>
            <p:nvPr/>
          </p:nvSpPr>
          <p:spPr>
            <a:xfrm>
              <a:off x="6515518" y="3536450"/>
              <a:ext cx="128171" cy="114007"/>
            </a:xfrm>
            <a:custGeom>
              <a:avLst/>
              <a:gdLst/>
              <a:ahLst/>
              <a:cxnLst/>
              <a:rect l="0" t="0" r="0" b="0"/>
              <a:pathLst>
                <a:path w="128171" h="114007">
                  <a:moveTo>
                    <a:pt x="35301" y="6850"/>
                  </a:moveTo>
                  <a:lnTo>
                    <a:pt x="35301" y="3058"/>
                  </a:lnTo>
                  <a:lnTo>
                    <a:pt x="36095" y="1941"/>
                  </a:lnTo>
                  <a:lnTo>
                    <a:pt x="37418" y="1196"/>
                  </a:lnTo>
                  <a:lnTo>
                    <a:pt x="41452" y="0"/>
                  </a:lnTo>
                  <a:lnTo>
                    <a:pt x="41783" y="696"/>
                  </a:lnTo>
                  <a:lnTo>
                    <a:pt x="42150" y="3586"/>
                  </a:lnTo>
                  <a:lnTo>
                    <a:pt x="40197" y="7516"/>
                  </a:lnTo>
                  <a:lnTo>
                    <a:pt x="16224" y="40327"/>
                  </a:lnTo>
                  <a:lnTo>
                    <a:pt x="2755" y="61693"/>
                  </a:lnTo>
                  <a:lnTo>
                    <a:pt x="0" y="75789"/>
                  </a:lnTo>
                  <a:lnTo>
                    <a:pt x="1884" y="79294"/>
                  </a:lnTo>
                  <a:lnTo>
                    <a:pt x="3498" y="81340"/>
                  </a:lnTo>
                  <a:lnTo>
                    <a:pt x="7408" y="83613"/>
                  </a:lnTo>
                  <a:lnTo>
                    <a:pt x="16386" y="85072"/>
                  </a:lnTo>
                  <a:lnTo>
                    <a:pt x="23190" y="81038"/>
                  </a:lnTo>
                  <a:lnTo>
                    <a:pt x="55113" y="54811"/>
                  </a:lnTo>
                  <a:lnTo>
                    <a:pt x="68761" y="35873"/>
                  </a:lnTo>
                  <a:lnTo>
                    <a:pt x="70574" y="25988"/>
                  </a:lnTo>
                  <a:lnTo>
                    <a:pt x="71008" y="14414"/>
                  </a:lnTo>
                  <a:lnTo>
                    <a:pt x="71020" y="47789"/>
                  </a:lnTo>
                  <a:lnTo>
                    <a:pt x="71813" y="66472"/>
                  </a:lnTo>
                  <a:lnTo>
                    <a:pt x="76723" y="79902"/>
                  </a:lnTo>
                  <a:lnTo>
                    <a:pt x="90152" y="101177"/>
                  </a:lnTo>
                  <a:lnTo>
                    <a:pt x="101987" y="109906"/>
                  </a:lnTo>
                  <a:lnTo>
                    <a:pt x="108860" y="112184"/>
                  </a:lnTo>
                  <a:lnTo>
                    <a:pt x="128170" y="1140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4" name="SMARTInkShape-856"/>
            <p:cNvSpPr/>
            <p:nvPr/>
          </p:nvSpPr>
          <p:spPr>
            <a:xfrm>
              <a:off x="6650918" y="3479006"/>
              <a:ext cx="42777" cy="164308"/>
            </a:xfrm>
            <a:custGeom>
              <a:avLst/>
              <a:gdLst/>
              <a:ahLst/>
              <a:cxnLst/>
              <a:rect l="0" t="0" r="0" b="0"/>
              <a:pathLst>
                <a:path w="42777" h="164308">
                  <a:moveTo>
                    <a:pt x="7057" y="0"/>
                  </a:moveTo>
                  <a:lnTo>
                    <a:pt x="3264" y="3792"/>
                  </a:lnTo>
                  <a:lnTo>
                    <a:pt x="1402" y="7771"/>
                  </a:lnTo>
                  <a:lnTo>
                    <a:pt x="0" y="37585"/>
                  </a:lnTo>
                  <a:lnTo>
                    <a:pt x="6072" y="72595"/>
                  </a:lnTo>
                  <a:lnTo>
                    <a:pt x="14698" y="105192"/>
                  </a:lnTo>
                  <a:lnTo>
                    <a:pt x="26416" y="139097"/>
                  </a:lnTo>
                  <a:lnTo>
                    <a:pt x="28361" y="145958"/>
                  </a:lnTo>
                  <a:lnTo>
                    <a:pt x="36077" y="156831"/>
                  </a:lnTo>
                  <a:lnTo>
                    <a:pt x="42776" y="1643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5" name="SMARTInkShape-857"/>
            <p:cNvSpPr/>
            <p:nvPr/>
          </p:nvSpPr>
          <p:spPr>
            <a:xfrm>
              <a:off x="6411739" y="3508108"/>
              <a:ext cx="101940" cy="256099"/>
            </a:xfrm>
            <a:custGeom>
              <a:avLst/>
              <a:gdLst/>
              <a:ahLst/>
              <a:cxnLst/>
              <a:rect l="0" t="0" r="0" b="0"/>
              <a:pathLst>
                <a:path w="101940" h="256099">
                  <a:moveTo>
                    <a:pt x="39067" y="99486"/>
                  </a:moveTo>
                  <a:lnTo>
                    <a:pt x="39067" y="130920"/>
                  </a:lnTo>
                  <a:lnTo>
                    <a:pt x="44722" y="164156"/>
                  </a:lnTo>
                  <a:lnTo>
                    <a:pt x="47886" y="183206"/>
                  </a:lnTo>
                  <a:lnTo>
                    <a:pt x="51735" y="201021"/>
                  </a:lnTo>
                  <a:lnTo>
                    <a:pt x="54991" y="219264"/>
                  </a:lnTo>
                  <a:lnTo>
                    <a:pt x="66554" y="254790"/>
                  </a:lnTo>
                  <a:lnTo>
                    <a:pt x="67320" y="256098"/>
                  </a:lnTo>
                  <a:lnTo>
                    <a:pt x="67547" y="252693"/>
                  </a:lnTo>
                  <a:lnTo>
                    <a:pt x="65483" y="248805"/>
                  </a:lnTo>
                  <a:lnTo>
                    <a:pt x="63822" y="246657"/>
                  </a:lnTo>
                  <a:lnTo>
                    <a:pt x="61976" y="240037"/>
                  </a:lnTo>
                  <a:lnTo>
                    <a:pt x="54990" y="213333"/>
                  </a:lnTo>
                  <a:lnTo>
                    <a:pt x="43731" y="180261"/>
                  </a:lnTo>
                  <a:lnTo>
                    <a:pt x="33492" y="149132"/>
                  </a:lnTo>
                  <a:lnTo>
                    <a:pt x="22246" y="122486"/>
                  </a:lnTo>
                  <a:lnTo>
                    <a:pt x="10933" y="89271"/>
                  </a:lnTo>
                  <a:lnTo>
                    <a:pt x="6719" y="76690"/>
                  </a:lnTo>
                  <a:lnTo>
                    <a:pt x="0" y="42156"/>
                  </a:lnTo>
                  <a:lnTo>
                    <a:pt x="8" y="32201"/>
                  </a:lnTo>
                  <a:lnTo>
                    <a:pt x="5172" y="8471"/>
                  </a:lnTo>
                  <a:lnTo>
                    <a:pt x="6945" y="5472"/>
                  </a:lnTo>
                  <a:lnTo>
                    <a:pt x="8921" y="3472"/>
                  </a:lnTo>
                  <a:lnTo>
                    <a:pt x="13234" y="1251"/>
                  </a:lnTo>
                  <a:lnTo>
                    <a:pt x="23916" y="0"/>
                  </a:lnTo>
                  <a:lnTo>
                    <a:pt x="37136" y="3421"/>
                  </a:lnTo>
                  <a:lnTo>
                    <a:pt x="65301" y="16280"/>
                  </a:lnTo>
                  <a:lnTo>
                    <a:pt x="72687" y="23082"/>
                  </a:lnTo>
                  <a:lnTo>
                    <a:pt x="91332" y="54369"/>
                  </a:lnTo>
                  <a:lnTo>
                    <a:pt x="100162" y="73317"/>
                  </a:lnTo>
                  <a:lnTo>
                    <a:pt x="101939" y="82828"/>
                  </a:lnTo>
                  <a:lnTo>
                    <a:pt x="100612" y="92347"/>
                  </a:lnTo>
                  <a:lnTo>
                    <a:pt x="95403" y="104515"/>
                  </a:lnTo>
                  <a:lnTo>
                    <a:pt x="82739" y="119529"/>
                  </a:lnTo>
                  <a:lnTo>
                    <a:pt x="50882" y="139746"/>
                  </a:lnTo>
                  <a:lnTo>
                    <a:pt x="36659" y="146252"/>
                  </a:lnTo>
                  <a:lnTo>
                    <a:pt x="3349" y="1494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6" name="SMARTInkShape-858"/>
            <p:cNvSpPr/>
            <p:nvPr/>
          </p:nvSpPr>
          <p:spPr>
            <a:xfrm>
              <a:off x="6829459" y="3493294"/>
              <a:ext cx="42731" cy="70234"/>
            </a:xfrm>
            <a:custGeom>
              <a:avLst/>
              <a:gdLst/>
              <a:ahLst/>
              <a:cxnLst/>
              <a:rect l="0" t="0" r="0" b="0"/>
              <a:pathLst>
                <a:path w="42731" h="70234">
                  <a:moveTo>
                    <a:pt x="14254" y="7144"/>
                  </a:moveTo>
                  <a:lnTo>
                    <a:pt x="14254" y="993"/>
                  </a:lnTo>
                  <a:lnTo>
                    <a:pt x="14254" y="4086"/>
                  </a:lnTo>
                  <a:lnTo>
                    <a:pt x="13460" y="5105"/>
                  </a:lnTo>
                  <a:lnTo>
                    <a:pt x="4311" y="10668"/>
                  </a:lnTo>
                  <a:lnTo>
                    <a:pt x="1897" y="16912"/>
                  </a:lnTo>
                  <a:lnTo>
                    <a:pt x="0" y="45165"/>
                  </a:lnTo>
                  <a:lnTo>
                    <a:pt x="3768" y="56156"/>
                  </a:lnTo>
                  <a:lnTo>
                    <a:pt x="5676" y="58869"/>
                  </a:lnTo>
                  <a:lnTo>
                    <a:pt x="19099" y="68727"/>
                  </a:lnTo>
                  <a:lnTo>
                    <a:pt x="23815" y="70233"/>
                  </a:lnTo>
                  <a:lnTo>
                    <a:pt x="26185" y="69840"/>
                  </a:lnTo>
                  <a:lnTo>
                    <a:pt x="30933" y="67288"/>
                  </a:lnTo>
                  <a:lnTo>
                    <a:pt x="32517" y="65496"/>
                  </a:lnTo>
                  <a:lnTo>
                    <a:pt x="41153" y="49937"/>
                  </a:lnTo>
                  <a:lnTo>
                    <a:pt x="42730" y="33333"/>
                  </a:lnTo>
                  <a:lnTo>
                    <a:pt x="40668" y="28573"/>
                  </a:lnTo>
                  <a:lnTo>
                    <a:pt x="35044" y="17197"/>
                  </a:lnTo>
                  <a:lnTo>
                    <a:pt x="30638" y="7643"/>
                  </a:lnTo>
                  <a:lnTo>
                    <a:pt x="2139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7" name="SMARTInkShape-859"/>
            <p:cNvSpPr/>
            <p:nvPr/>
          </p:nvSpPr>
          <p:spPr>
            <a:xfrm>
              <a:off x="6772275" y="3493877"/>
              <a:ext cx="784423" cy="499053"/>
            </a:xfrm>
            <a:custGeom>
              <a:avLst/>
              <a:gdLst/>
              <a:ahLst/>
              <a:cxnLst/>
              <a:rect l="0" t="0" r="0" b="0"/>
              <a:pathLst>
                <a:path w="784423" h="499053">
                  <a:moveTo>
                    <a:pt x="0" y="278023"/>
                  </a:moveTo>
                  <a:lnTo>
                    <a:pt x="0" y="281815"/>
                  </a:lnTo>
                  <a:lnTo>
                    <a:pt x="9943" y="304759"/>
                  </a:lnTo>
                  <a:lnTo>
                    <a:pt x="31374" y="335871"/>
                  </a:lnTo>
                  <a:lnTo>
                    <a:pt x="65456" y="370984"/>
                  </a:lnTo>
                  <a:lnTo>
                    <a:pt x="100712" y="399485"/>
                  </a:lnTo>
                  <a:lnTo>
                    <a:pt x="130911" y="418787"/>
                  </a:lnTo>
                  <a:lnTo>
                    <a:pt x="164995" y="436676"/>
                  </a:lnTo>
                  <a:lnTo>
                    <a:pt x="189219" y="448548"/>
                  </a:lnTo>
                  <a:lnTo>
                    <a:pt x="215860" y="456470"/>
                  </a:lnTo>
                  <a:lnTo>
                    <a:pt x="243575" y="464754"/>
                  </a:lnTo>
                  <a:lnTo>
                    <a:pt x="271768" y="472933"/>
                  </a:lnTo>
                  <a:lnTo>
                    <a:pt x="300174" y="479214"/>
                  </a:lnTo>
                  <a:lnTo>
                    <a:pt x="330790" y="484652"/>
                  </a:lnTo>
                  <a:lnTo>
                    <a:pt x="362918" y="489714"/>
                  </a:lnTo>
                  <a:lnTo>
                    <a:pt x="395718" y="494610"/>
                  </a:lnTo>
                  <a:lnTo>
                    <a:pt x="428816" y="497315"/>
                  </a:lnTo>
                  <a:lnTo>
                    <a:pt x="462048" y="498517"/>
                  </a:lnTo>
                  <a:lnTo>
                    <a:pt x="495338" y="499052"/>
                  </a:lnTo>
                  <a:lnTo>
                    <a:pt x="528655" y="497172"/>
                  </a:lnTo>
                  <a:lnTo>
                    <a:pt x="561189" y="493692"/>
                  </a:lnTo>
                  <a:lnTo>
                    <a:pt x="591524" y="489498"/>
                  </a:lnTo>
                  <a:lnTo>
                    <a:pt x="620881" y="484989"/>
                  </a:lnTo>
                  <a:lnTo>
                    <a:pt x="649009" y="478752"/>
                  </a:lnTo>
                  <a:lnTo>
                    <a:pt x="674740" y="468042"/>
                  </a:lnTo>
                  <a:lnTo>
                    <a:pt x="699405" y="455345"/>
                  </a:lnTo>
                  <a:lnTo>
                    <a:pt x="731371" y="432692"/>
                  </a:lnTo>
                  <a:lnTo>
                    <a:pt x="753807" y="405872"/>
                  </a:lnTo>
                  <a:lnTo>
                    <a:pt x="770509" y="377817"/>
                  </a:lnTo>
                  <a:lnTo>
                    <a:pt x="779011" y="358094"/>
                  </a:lnTo>
                  <a:lnTo>
                    <a:pt x="783797" y="324678"/>
                  </a:lnTo>
                  <a:lnTo>
                    <a:pt x="784422" y="289642"/>
                  </a:lnTo>
                  <a:lnTo>
                    <a:pt x="779138" y="254125"/>
                  </a:lnTo>
                  <a:lnTo>
                    <a:pt x="771998" y="230360"/>
                  </a:lnTo>
                  <a:lnTo>
                    <a:pt x="761416" y="204452"/>
                  </a:lnTo>
                  <a:lnTo>
                    <a:pt x="747982" y="177856"/>
                  </a:lnTo>
                  <a:lnTo>
                    <a:pt x="731428" y="152806"/>
                  </a:lnTo>
                  <a:lnTo>
                    <a:pt x="713487" y="128444"/>
                  </a:lnTo>
                  <a:lnTo>
                    <a:pt x="683420" y="94533"/>
                  </a:lnTo>
                  <a:lnTo>
                    <a:pt x="660136" y="75028"/>
                  </a:lnTo>
                  <a:lnTo>
                    <a:pt x="633912" y="58422"/>
                  </a:lnTo>
                  <a:lnTo>
                    <a:pt x="606382" y="43104"/>
                  </a:lnTo>
                  <a:lnTo>
                    <a:pt x="577478" y="29152"/>
                  </a:lnTo>
                  <a:lnTo>
                    <a:pt x="546112" y="17659"/>
                  </a:lnTo>
                  <a:lnTo>
                    <a:pt x="513649" y="9377"/>
                  </a:lnTo>
                  <a:lnTo>
                    <a:pt x="479907" y="3843"/>
                  </a:lnTo>
                  <a:lnTo>
                    <a:pt x="462019" y="2368"/>
                  </a:lnTo>
                  <a:lnTo>
                    <a:pt x="443743" y="1384"/>
                  </a:lnTo>
                  <a:lnTo>
                    <a:pt x="425210" y="728"/>
                  </a:lnTo>
                  <a:lnTo>
                    <a:pt x="406505" y="291"/>
                  </a:lnTo>
                  <a:lnTo>
                    <a:pt x="387685" y="0"/>
                  </a:lnTo>
                  <a:lnTo>
                    <a:pt x="369581" y="599"/>
                  </a:lnTo>
                  <a:lnTo>
                    <a:pt x="334650" y="3382"/>
                  </a:lnTo>
                  <a:lnTo>
                    <a:pt x="316763" y="6029"/>
                  </a:lnTo>
                  <a:lnTo>
                    <a:pt x="298487" y="9381"/>
                  </a:lnTo>
                  <a:lnTo>
                    <a:pt x="279953" y="13204"/>
                  </a:lnTo>
                  <a:lnTo>
                    <a:pt x="244545" y="23801"/>
                  </a:lnTo>
                  <a:lnTo>
                    <a:pt x="210286" y="36448"/>
                  </a:lnTo>
                  <a:lnTo>
                    <a:pt x="176540" y="50006"/>
                  </a:lnTo>
                  <a:lnTo>
                    <a:pt x="145137" y="68203"/>
                  </a:lnTo>
                  <a:lnTo>
                    <a:pt x="116893" y="88726"/>
                  </a:lnTo>
                  <a:lnTo>
                    <a:pt x="83936" y="119718"/>
                  </a:lnTo>
                  <a:lnTo>
                    <a:pt x="66673" y="144959"/>
                  </a:lnTo>
                  <a:lnTo>
                    <a:pt x="53180" y="172052"/>
                  </a:lnTo>
                  <a:lnTo>
                    <a:pt x="42686" y="202350"/>
                  </a:lnTo>
                  <a:lnTo>
                    <a:pt x="38776" y="220430"/>
                  </a:lnTo>
                  <a:lnTo>
                    <a:pt x="33109" y="252426"/>
                  </a:lnTo>
                  <a:lnTo>
                    <a:pt x="28575" y="2780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8" name="SMARTInkShape-860"/>
            <p:cNvSpPr/>
            <p:nvPr/>
          </p:nvSpPr>
          <p:spPr>
            <a:xfrm>
              <a:off x="6607969" y="3403935"/>
              <a:ext cx="171451" cy="196061"/>
            </a:xfrm>
            <a:custGeom>
              <a:avLst/>
              <a:gdLst/>
              <a:ahLst/>
              <a:cxnLst/>
              <a:rect l="0" t="0" r="0" b="0"/>
              <a:pathLst>
                <a:path w="171451" h="196061">
                  <a:moveTo>
                    <a:pt x="0" y="160796"/>
                  </a:moveTo>
                  <a:lnTo>
                    <a:pt x="0" y="150154"/>
                  </a:lnTo>
                  <a:lnTo>
                    <a:pt x="2117" y="146012"/>
                  </a:lnTo>
                  <a:lnTo>
                    <a:pt x="3793" y="143797"/>
                  </a:lnTo>
                  <a:lnTo>
                    <a:pt x="38076" y="122948"/>
                  </a:lnTo>
                  <a:lnTo>
                    <a:pt x="70954" y="105894"/>
                  </a:lnTo>
                  <a:lnTo>
                    <a:pt x="101046" y="84265"/>
                  </a:lnTo>
                  <a:lnTo>
                    <a:pt x="122295" y="65481"/>
                  </a:lnTo>
                  <a:lnTo>
                    <a:pt x="145104" y="31236"/>
                  </a:lnTo>
                  <a:lnTo>
                    <a:pt x="145154" y="28385"/>
                  </a:lnTo>
                  <a:lnTo>
                    <a:pt x="143601" y="25691"/>
                  </a:lnTo>
                  <a:lnTo>
                    <a:pt x="140978" y="23101"/>
                  </a:lnTo>
                  <a:lnTo>
                    <a:pt x="138063" y="15990"/>
                  </a:lnTo>
                  <a:lnTo>
                    <a:pt x="136191" y="6074"/>
                  </a:lnTo>
                  <a:lnTo>
                    <a:pt x="132075" y="565"/>
                  </a:lnTo>
                  <a:lnTo>
                    <a:pt x="130912" y="0"/>
                  </a:lnTo>
                  <a:lnTo>
                    <a:pt x="130138" y="418"/>
                  </a:lnTo>
                  <a:lnTo>
                    <a:pt x="129621" y="1490"/>
                  </a:lnTo>
                  <a:lnTo>
                    <a:pt x="128483" y="2204"/>
                  </a:lnTo>
                  <a:lnTo>
                    <a:pt x="125101" y="2998"/>
                  </a:lnTo>
                  <a:lnTo>
                    <a:pt x="123882" y="4798"/>
                  </a:lnTo>
                  <a:lnTo>
                    <a:pt x="122527" y="11030"/>
                  </a:lnTo>
                  <a:lnTo>
                    <a:pt x="123753" y="14121"/>
                  </a:lnTo>
                  <a:lnTo>
                    <a:pt x="129349" y="19672"/>
                  </a:lnTo>
                  <a:lnTo>
                    <a:pt x="132895" y="29018"/>
                  </a:lnTo>
                  <a:lnTo>
                    <a:pt x="133677" y="40316"/>
                  </a:lnTo>
                  <a:lnTo>
                    <a:pt x="129138" y="75887"/>
                  </a:lnTo>
                  <a:lnTo>
                    <a:pt x="128659" y="107105"/>
                  </a:lnTo>
                  <a:lnTo>
                    <a:pt x="128597" y="137704"/>
                  </a:lnTo>
                  <a:lnTo>
                    <a:pt x="128588" y="172606"/>
                  </a:lnTo>
                  <a:lnTo>
                    <a:pt x="128587" y="196060"/>
                  </a:lnTo>
                  <a:lnTo>
                    <a:pt x="129381" y="165385"/>
                  </a:lnTo>
                  <a:lnTo>
                    <a:pt x="144420" y="132701"/>
                  </a:lnTo>
                  <a:lnTo>
                    <a:pt x="146286" y="130160"/>
                  </a:lnTo>
                  <a:lnTo>
                    <a:pt x="150477" y="127336"/>
                  </a:lnTo>
                  <a:lnTo>
                    <a:pt x="157075" y="125375"/>
                  </a:lnTo>
                  <a:lnTo>
                    <a:pt x="163197" y="125117"/>
                  </a:lnTo>
                  <a:lnTo>
                    <a:pt x="163567" y="125898"/>
                  </a:lnTo>
                  <a:lnTo>
                    <a:pt x="164297" y="161228"/>
                  </a:lnTo>
                  <a:lnTo>
                    <a:pt x="164305" y="177294"/>
                  </a:lnTo>
                  <a:lnTo>
                    <a:pt x="166422" y="182152"/>
                  </a:lnTo>
                  <a:lnTo>
                    <a:pt x="171450" y="1893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9" name="SMARTInkShape-861"/>
            <p:cNvSpPr/>
            <p:nvPr/>
          </p:nvSpPr>
          <p:spPr>
            <a:xfrm>
              <a:off x="6865144" y="3457575"/>
              <a:ext cx="64295" cy="85726"/>
            </a:xfrm>
            <a:custGeom>
              <a:avLst/>
              <a:gdLst/>
              <a:ahLst/>
              <a:cxnLst/>
              <a:rect l="0" t="0" r="0" b="0"/>
              <a:pathLst>
                <a:path w="64295" h="85726">
                  <a:moveTo>
                    <a:pt x="64294" y="0"/>
                  </a:moveTo>
                  <a:lnTo>
                    <a:pt x="58143" y="0"/>
                  </a:lnTo>
                  <a:lnTo>
                    <a:pt x="51642" y="4909"/>
                  </a:lnTo>
                  <a:lnTo>
                    <a:pt x="47294" y="6151"/>
                  </a:lnTo>
                  <a:lnTo>
                    <a:pt x="42715" y="10936"/>
                  </a:lnTo>
                  <a:lnTo>
                    <a:pt x="38828" y="17560"/>
                  </a:lnTo>
                  <a:lnTo>
                    <a:pt x="36640" y="25753"/>
                  </a:lnTo>
                  <a:lnTo>
                    <a:pt x="36128" y="30760"/>
                  </a:lnTo>
                  <a:lnTo>
                    <a:pt x="41503" y="46146"/>
                  </a:lnTo>
                  <a:lnTo>
                    <a:pt x="55779" y="75794"/>
                  </a:lnTo>
                  <a:lnTo>
                    <a:pt x="55441" y="76723"/>
                  </a:lnTo>
                  <a:lnTo>
                    <a:pt x="54424" y="77343"/>
                  </a:lnTo>
                  <a:lnTo>
                    <a:pt x="52952" y="77755"/>
                  </a:lnTo>
                  <a:lnTo>
                    <a:pt x="42623" y="84127"/>
                  </a:lnTo>
                  <a:lnTo>
                    <a:pt x="12606" y="85684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1" name="SMARTInkShape-862"/>
          <p:cNvSpPr/>
          <p:nvPr/>
        </p:nvSpPr>
        <p:spPr>
          <a:xfrm>
            <a:off x="4121944" y="3522415"/>
            <a:ext cx="848524" cy="664791"/>
          </a:xfrm>
          <a:custGeom>
            <a:avLst/>
            <a:gdLst/>
            <a:ahLst/>
            <a:cxnLst/>
            <a:rect l="0" t="0" r="0" b="0"/>
            <a:pathLst>
              <a:path w="848524" h="664791">
                <a:moveTo>
                  <a:pt x="0" y="435223"/>
                </a:moveTo>
                <a:lnTo>
                  <a:pt x="14473" y="451813"/>
                </a:lnTo>
                <a:lnTo>
                  <a:pt x="27641" y="469015"/>
                </a:lnTo>
                <a:lnTo>
                  <a:pt x="57968" y="498086"/>
                </a:lnTo>
                <a:lnTo>
                  <a:pt x="85886" y="522076"/>
                </a:lnTo>
                <a:lnTo>
                  <a:pt x="120035" y="548952"/>
                </a:lnTo>
                <a:lnTo>
                  <a:pt x="147925" y="566110"/>
                </a:lnTo>
                <a:lnTo>
                  <a:pt x="177092" y="585129"/>
                </a:lnTo>
                <a:lnTo>
                  <a:pt x="211309" y="601171"/>
                </a:lnTo>
                <a:lnTo>
                  <a:pt x="237584" y="611106"/>
                </a:lnTo>
                <a:lnTo>
                  <a:pt x="265137" y="620814"/>
                </a:lnTo>
                <a:lnTo>
                  <a:pt x="293257" y="630420"/>
                </a:lnTo>
                <a:lnTo>
                  <a:pt x="321630" y="639981"/>
                </a:lnTo>
                <a:lnTo>
                  <a:pt x="350115" y="649522"/>
                </a:lnTo>
                <a:lnTo>
                  <a:pt x="379444" y="658261"/>
                </a:lnTo>
                <a:lnTo>
                  <a:pt x="411000" y="664790"/>
                </a:lnTo>
                <a:lnTo>
                  <a:pt x="443546" y="663988"/>
                </a:lnTo>
                <a:lnTo>
                  <a:pt x="476531" y="659927"/>
                </a:lnTo>
                <a:lnTo>
                  <a:pt x="509712" y="658122"/>
                </a:lnTo>
                <a:lnTo>
                  <a:pt x="542980" y="657321"/>
                </a:lnTo>
                <a:lnTo>
                  <a:pt x="575493" y="656170"/>
                </a:lnTo>
                <a:lnTo>
                  <a:pt x="605818" y="653013"/>
                </a:lnTo>
                <a:lnTo>
                  <a:pt x="633055" y="648964"/>
                </a:lnTo>
                <a:lnTo>
                  <a:pt x="659182" y="643725"/>
                </a:lnTo>
                <a:lnTo>
                  <a:pt x="686670" y="636105"/>
                </a:lnTo>
                <a:lnTo>
                  <a:pt x="721336" y="619097"/>
                </a:lnTo>
                <a:lnTo>
                  <a:pt x="751715" y="598977"/>
                </a:lnTo>
                <a:lnTo>
                  <a:pt x="780825" y="574142"/>
                </a:lnTo>
                <a:lnTo>
                  <a:pt x="805766" y="546675"/>
                </a:lnTo>
                <a:lnTo>
                  <a:pt x="824445" y="514635"/>
                </a:lnTo>
                <a:lnTo>
                  <a:pt x="836241" y="480007"/>
                </a:lnTo>
                <a:lnTo>
                  <a:pt x="842091" y="454333"/>
                </a:lnTo>
                <a:lnTo>
                  <a:pt x="846544" y="427047"/>
                </a:lnTo>
                <a:lnTo>
                  <a:pt x="848523" y="399045"/>
                </a:lnTo>
                <a:lnTo>
                  <a:pt x="847286" y="370725"/>
                </a:lnTo>
                <a:lnTo>
                  <a:pt x="844090" y="342263"/>
                </a:lnTo>
                <a:lnTo>
                  <a:pt x="840024" y="313738"/>
                </a:lnTo>
                <a:lnTo>
                  <a:pt x="831338" y="285186"/>
                </a:lnTo>
                <a:lnTo>
                  <a:pt x="820333" y="257414"/>
                </a:lnTo>
                <a:lnTo>
                  <a:pt x="810151" y="231843"/>
                </a:lnTo>
                <a:lnTo>
                  <a:pt x="798217" y="207248"/>
                </a:lnTo>
                <a:lnTo>
                  <a:pt x="784181" y="183088"/>
                </a:lnTo>
                <a:lnTo>
                  <a:pt x="767361" y="159121"/>
                </a:lnTo>
                <a:lnTo>
                  <a:pt x="749301" y="135240"/>
                </a:lnTo>
                <a:lnTo>
                  <a:pt x="721284" y="101599"/>
                </a:lnTo>
                <a:lnTo>
                  <a:pt x="690757" y="73640"/>
                </a:lnTo>
                <a:lnTo>
                  <a:pt x="656577" y="52391"/>
                </a:lnTo>
                <a:lnTo>
                  <a:pt x="632331" y="41238"/>
                </a:lnTo>
                <a:lnTo>
                  <a:pt x="605680" y="30989"/>
                </a:lnTo>
                <a:lnTo>
                  <a:pt x="580076" y="21142"/>
                </a:lnTo>
                <a:lnTo>
                  <a:pt x="554674" y="12268"/>
                </a:lnTo>
                <a:lnTo>
                  <a:pt x="527509" y="5678"/>
                </a:lnTo>
                <a:lnTo>
                  <a:pt x="499561" y="2220"/>
                </a:lnTo>
                <a:lnTo>
                  <a:pt x="471264" y="683"/>
                </a:lnTo>
                <a:lnTo>
                  <a:pt x="442813" y="0"/>
                </a:lnTo>
                <a:lnTo>
                  <a:pt x="414293" y="1813"/>
                </a:lnTo>
                <a:lnTo>
                  <a:pt x="385743" y="5265"/>
                </a:lnTo>
                <a:lnTo>
                  <a:pt x="357179" y="9445"/>
                </a:lnTo>
                <a:lnTo>
                  <a:pt x="328608" y="13949"/>
                </a:lnTo>
                <a:lnTo>
                  <a:pt x="300036" y="19390"/>
                </a:lnTo>
                <a:lnTo>
                  <a:pt x="271461" y="27100"/>
                </a:lnTo>
                <a:lnTo>
                  <a:pt x="245003" y="35818"/>
                </a:lnTo>
                <a:lnTo>
                  <a:pt x="220015" y="45778"/>
                </a:lnTo>
                <a:lnTo>
                  <a:pt x="195680" y="58142"/>
                </a:lnTo>
                <a:lnTo>
                  <a:pt x="171635" y="71575"/>
                </a:lnTo>
                <a:lnTo>
                  <a:pt x="137903" y="92525"/>
                </a:lnTo>
                <a:lnTo>
                  <a:pt x="109916" y="115930"/>
                </a:lnTo>
                <a:lnTo>
                  <a:pt x="88659" y="142974"/>
                </a:lnTo>
                <a:lnTo>
                  <a:pt x="72307" y="171095"/>
                </a:lnTo>
                <a:lnTo>
                  <a:pt x="57407" y="199535"/>
                </a:lnTo>
                <a:lnTo>
                  <a:pt x="49327" y="218554"/>
                </a:lnTo>
                <a:lnTo>
                  <a:pt x="44778" y="247905"/>
                </a:lnTo>
                <a:lnTo>
                  <a:pt x="44223" y="282178"/>
                </a:lnTo>
                <a:lnTo>
                  <a:pt x="46907" y="308465"/>
                </a:lnTo>
                <a:lnTo>
                  <a:pt x="52862" y="336024"/>
                </a:lnTo>
                <a:lnTo>
                  <a:pt x="60800" y="364147"/>
                </a:lnTo>
                <a:lnTo>
                  <a:pt x="69620" y="392521"/>
                </a:lnTo>
                <a:lnTo>
                  <a:pt x="78832" y="418890"/>
                </a:lnTo>
                <a:lnTo>
                  <a:pt x="92943" y="451815"/>
                </a:lnTo>
                <a:lnTo>
                  <a:pt x="107156" y="47808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5" name="SMARTInkShape-Group112"/>
          <p:cNvGrpSpPr/>
          <p:nvPr/>
        </p:nvGrpSpPr>
        <p:grpSpPr>
          <a:xfrm>
            <a:off x="1993622" y="2235994"/>
            <a:ext cx="1441530" cy="313799"/>
            <a:chOff x="1993622" y="2235994"/>
            <a:chExt cx="1441530" cy="313799"/>
          </a:xfrm>
        </p:grpSpPr>
        <p:sp>
          <p:nvSpPr>
            <p:cNvPr id="982" name="SMARTInkShape-863"/>
            <p:cNvSpPr/>
            <p:nvPr/>
          </p:nvSpPr>
          <p:spPr>
            <a:xfrm>
              <a:off x="2800350" y="2400300"/>
              <a:ext cx="121445" cy="21432"/>
            </a:xfrm>
            <a:custGeom>
              <a:avLst/>
              <a:gdLst/>
              <a:ahLst/>
              <a:cxnLst/>
              <a:rect l="0" t="0" r="0" b="0"/>
              <a:pathLst>
                <a:path w="121445" h="21432">
                  <a:moveTo>
                    <a:pt x="0" y="0"/>
                  </a:moveTo>
                  <a:lnTo>
                    <a:pt x="3792" y="3792"/>
                  </a:lnTo>
                  <a:lnTo>
                    <a:pt x="7771" y="5654"/>
                  </a:lnTo>
                  <a:lnTo>
                    <a:pt x="39145" y="14784"/>
                  </a:lnTo>
                  <a:lnTo>
                    <a:pt x="70703" y="20118"/>
                  </a:lnTo>
                  <a:lnTo>
                    <a:pt x="121444" y="21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3" name="SMARTInkShape-864"/>
            <p:cNvSpPr/>
            <p:nvPr/>
          </p:nvSpPr>
          <p:spPr>
            <a:xfrm>
              <a:off x="2828933" y="2358893"/>
              <a:ext cx="157156" cy="116881"/>
            </a:xfrm>
            <a:custGeom>
              <a:avLst/>
              <a:gdLst/>
              <a:ahLst/>
              <a:cxnLst/>
              <a:rect l="0" t="0" r="0" b="0"/>
              <a:pathLst>
                <a:path w="157156" h="116881">
                  <a:moveTo>
                    <a:pt x="7136" y="91413"/>
                  </a:moveTo>
                  <a:lnTo>
                    <a:pt x="7136" y="111470"/>
                  </a:lnTo>
                  <a:lnTo>
                    <a:pt x="6342" y="111928"/>
                  </a:lnTo>
                  <a:lnTo>
                    <a:pt x="3343" y="112437"/>
                  </a:lnTo>
                  <a:lnTo>
                    <a:pt x="2226" y="113367"/>
                  </a:lnTo>
                  <a:lnTo>
                    <a:pt x="985" y="116516"/>
                  </a:lnTo>
                  <a:lnTo>
                    <a:pt x="654" y="116880"/>
                  </a:lnTo>
                  <a:lnTo>
                    <a:pt x="433" y="116328"/>
                  </a:lnTo>
                  <a:lnTo>
                    <a:pt x="0" y="93019"/>
                  </a:lnTo>
                  <a:lnTo>
                    <a:pt x="5697" y="74591"/>
                  </a:lnTo>
                  <a:lnTo>
                    <a:pt x="19125" y="41247"/>
                  </a:lnTo>
                  <a:lnTo>
                    <a:pt x="23841" y="30488"/>
                  </a:lnTo>
                  <a:lnTo>
                    <a:pt x="32816" y="22531"/>
                  </a:lnTo>
                  <a:lnTo>
                    <a:pt x="64032" y="5913"/>
                  </a:lnTo>
                  <a:lnTo>
                    <a:pt x="74492" y="1819"/>
                  </a:lnTo>
                  <a:lnTo>
                    <a:pt x="87078" y="0"/>
                  </a:lnTo>
                  <a:lnTo>
                    <a:pt x="122548" y="4823"/>
                  </a:lnTo>
                  <a:lnTo>
                    <a:pt x="131984" y="7420"/>
                  </a:lnTo>
                  <a:lnTo>
                    <a:pt x="144510" y="15555"/>
                  </a:lnTo>
                  <a:lnTo>
                    <a:pt x="147566" y="20128"/>
                  </a:lnTo>
                  <a:lnTo>
                    <a:pt x="149718" y="24806"/>
                  </a:lnTo>
                  <a:lnTo>
                    <a:pt x="154598" y="31902"/>
                  </a:lnTo>
                  <a:lnTo>
                    <a:pt x="157155" y="414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4" name="SMARTInkShape-865"/>
            <p:cNvSpPr/>
            <p:nvPr/>
          </p:nvSpPr>
          <p:spPr>
            <a:xfrm>
              <a:off x="2586445" y="2271713"/>
              <a:ext cx="105005" cy="228442"/>
            </a:xfrm>
            <a:custGeom>
              <a:avLst/>
              <a:gdLst/>
              <a:ahLst/>
              <a:cxnLst/>
              <a:rect l="0" t="0" r="0" b="0"/>
              <a:pathLst>
                <a:path w="105005" h="228442">
                  <a:moveTo>
                    <a:pt x="56743" y="171450"/>
                  </a:moveTo>
                  <a:lnTo>
                    <a:pt x="56743" y="154657"/>
                  </a:lnTo>
                  <a:lnTo>
                    <a:pt x="54626" y="149963"/>
                  </a:lnTo>
                  <a:lnTo>
                    <a:pt x="39044" y="132356"/>
                  </a:lnTo>
                  <a:lnTo>
                    <a:pt x="34854" y="130262"/>
                  </a:lnTo>
                  <a:lnTo>
                    <a:pt x="28559" y="128685"/>
                  </a:lnTo>
                  <a:lnTo>
                    <a:pt x="28283" y="132408"/>
                  </a:lnTo>
                  <a:lnTo>
                    <a:pt x="26102" y="136371"/>
                  </a:lnTo>
                  <a:lnTo>
                    <a:pt x="23281" y="140778"/>
                  </a:lnTo>
                  <a:lnTo>
                    <a:pt x="21470" y="150074"/>
                  </a:lnTo>
                  <a:lnTo>
                    <a:pt x="20428" y="155599"/>
                  </a:lnTo>
                  <a:lnTo>
                    <a:pt x="8856" y="180462"/>
                  </a:lnTo>
                  <a:lnTo>
                    <a:pt x="2690" y="190436"/>
                  </a:lnTo>
                  <a:lnTo>
                    <a:pt x="0" y="212236"/>
                  </a:lnTo>
                  <a:lnTo>
                    <a:pt x="1890" y="219475"/>
                  </a:lnTo>
                  <a:lnTo>
                    <a:pt x="3506" y="222516"/>
                  </a:lnTo>
                  <a:lnTo>
                    <a:pt x="5376" y="224544"/>
                  </a:lnTo>
                  <a:lnTo>
                    <a:pt x="9571" y="226797"/>
                  </a:lnTo>
                  <a:lnTo>
                    <a:pt x="19526" y="228243"/>
                  </a:lnTo>
                  <a:lnTo>
                    <a:pt x="27237" y="228441"/>
                  </a:lnTo>
                  <a:lnTo>
                    <a:pt x="48088" y="217175"/>
                  </a:lnTo>
                  <a:lnTo>
                    <a:pt x="71378" y="197739"/>
                  </a:lnTo>
                  <a:lnTo>
                    <a:pt x="81629" y="182590"/>
                  </a:lnTo>
                  <a:lnTo>
                    <a:pt x="94670" y="149604"/>
                  </a:lnTo>
                  <a:lnTo>
                    <a:pt x="104609" y="114245"/>
                  </a:lnTo>
                  <a:lnTo>
                    <a:pt x="105004" y="99988"/>
                  </a:lnTo>
                  <a:lnTo>
                    <a:pt x="96680" y="64290"/>
                  </a:lnTo>
                  <a:lnTo>
                    <a:pt x="89039" y="31374"/>
                  </a:lnTo>
                  <a:lnTo>
                    <a:pt x="78835" y="16792"/>
                  </a:lnTo>
                  <a:lnTo>
                    <a:pt x="72383" y="11432"/>
                  </a:lnTo>
                  <a:lnTo>
                    <a:pt x="69550" y="10002"/>
                  </a:lnTo>
                  <a:lnTo>
                    <a:pt x="67662" y="8255"/>
                  </a:lnTo>
                  <a:lnTo>
                    <a:pt x="6388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5" name="SMARTInkShape-866"/>
            <p:cNvSpPr/>
            <p:nvPr/>
          </p:nvSpPr>
          <p:spPr>
            <a:xfrm>
              <a:off x="2758622" y="2364581"/>
              <a:ext cx="40969" cy="113086"/>
            </a:xfrm>
            <a:custGeom>
              <a:avLst/>
              <a:gdLst/>
              <a:ahLst/>
              <a:cxnLst/>
              <a:rect l="0" t="0" r="0" b="0"/>
              <a:pathLst>
                <a:path w="40969" h="113086">
                  <a:moveTo>
                    <a:pt x="34584" y="14288"/>
                  </a:moveTo>
                  <a:lnTo>
                    <a:pt x="30792" y="18080"/>
                  </a:lnTo>
                  <a:lnTo>
                    <a:pt x="28930" y="24175"/>
                  </a:lnTo>
                  <a:lnTo>
                    <a:pt x="28433" y="28023"/>
                  </a:lnTo>
                  <a:lnTo>
                    <a:pt x="11434" y="61080"/>
                  </a:lnTo>
                  <a:lnTo>
                    <a:pt x="567" y="94326"/>
                  </a:lnTo>
                  <a:lnTo>
                    <a:pt x="0" y="98603"/>
                  </a:lnTo>
                  <a:lnTo>
                    <a:pt x="415" y="101454"/>
                  </a:lnTo>
                  <a:lnTo>
                    <a:pt x="1486" y="103355"/>
                  </a:lnTo>
                  <a:lnTo>
                    <a:pt x="2994" y="104622"/>
                  </a:lnTo>
                  <a:lnTo>
                    <a:pt x="4669" y="108147"/>
                  </a:lnTo>
                  <a:lnTo>
                    <a:pt x="5116" y="110198"/>
                  </a:lnTo>
                  <a:lnTo>
                    <a:pt x="6207" y="111565"/>
                  </a:lnTo>
                  <a:lnTo>
                    <a:pt x="9537" y="113085"/>
                  </a:lnTo>
                  <a:lnTo>
                    <a:pt x="15779" y="111643"/>
                  </a:lnTo>
                  <a:lnTo>
                    <a:pt x="26102" y="106369"/>
                  </a:lnTo>
                  <a:lnTo>
                    <a:pt x="28929" y="104250"/>
                  </a:lnTo>
                  <a:lnTo>
                    <a:pt x="32071" y="97663"/>
                  </a:lnTo>
                  <a:lnTo>
                    <a:pt x="40968" y="65937"/>
                  </a:lnTo>
                  <a:lnTo>
                    <a:pt x="40709" y="49170"/>
                  </a:lnTo>
                  <a:lnTo>
                    <a:pt x="31077" y="15736"/>
                  </a:lnTo>
                  <a:lnTo>
                    <a:pt x="28159" y="8047"/>
                  </a:lnTo>
                  <a:lnTo>
                    <a:pt x="2744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6" name="SMARTInkShape-867"/>
            <p:cNvSpPr/>
            <p:nvPr/>
          </p:nvSpPr>
          <p:spPr>
            <a:xfrm>
              <a:off x="2421732" y="2400300"/>
              <a:ext cx="142792" cy="121445"/>
            </a:xfrm>
            <a:custGeom>
              <a:avLst/>
              <a:gdLst/>
              <a:ahLst/>
              <a:cxnLst/>
              <a:rect l="0" t="0" r="0" b="0"/>
              <a:pathLst>
                <a:path w="142792" h="121445">
                  <a:moveTo>
                    <a:pt x="14287" y="0"/>
                  </a:moveTo>
                  <a:lnTo>
                    <a:pt x="13493" y="17888"/>
                  </a:lnTo>
                  <a:lnTo>
                    <a:pt x="8136" y="44434"/>
                  </a:lnTo>
                  <a:lnTo>
                    <a:pt x="7201" y="79982"/>
                  </a:lnTo>
                  <a:lnTo>
                    <a:pt x="7169" y="86612"/>
                  </a:lnTo>
                  <a:lnTo>
                    <a:pt x="5038" y="92204"/>
                  </a:lnTo>
                  <a:lnTo>
                    <a:pt x="2239" y="97336"/>
                  </a:lnTo>
                  <a:lnTo>
                    <a:pt x="294" y="105706"/>
                  </a:lnTo>
                  <a:lnTo>
                    <a:pt x="196" y="105396"/>
                  </a:lnTo>
                  <a:lnTo>
                    <a:pt x="0" y="75685"/>
                  </a:lnTo>
                  <a:lnTo>
                    <a:pt x="793" y="63800"/>
                  </a:lnTo>
                  <a:lnTo>
                    <a:pt x="5703" y="48978"/>
                  </a:lnTo>
                  <a:lnTo>
                    <a:pt x="16792" y="33829"/>
                  </a:lnTo>
                  <a:lnTo>
                    <a:pt x="37117" y="19093"/>
                  </a:lnTo>
                  <a:lnTo>
                    <a:pt x="44542" y="16423"/>
                  </a:lnTo>
                  <a:lnTo>
                    <a:pt x="66896" y="10453"/>
                  </a:lnTo>
                  <a:lnTo>
                    <a:pt x="100025" y="13993"/>
                  </a:lnTo>
                  <a:lnTo>
                    <a:pt x="115272" y="14229"/>
                  </a:lnTo>
                  <a:lnTo>
                    <a:pt x="120817" y="16378"/>
                  </a:lnTo>
                  <a:lnTo>
                    <a:pt x="125927" y="19185"/>
                  </a:lnTo>
                  <a:lnTo>
                    <a:pt x="133267" y="21560"/>
                  </a:lnTo>
                  <a:lnTo>
                    <a:pt x="138075" y="24928"/>
                  </a:lnTo>
                  <a:lnTo>
                    <a:pt x="140741" y="31187"/>
                  </a:lnTo>
                  <a:lnTo>
                    <a:pt x="142791" y="65205"/>
                  </a:lnTo>
                  <a:lnTo>
                    <a:pt x="142056" y="79733"/>
                  </a:lnTo>
                  <a:lnTo>
                    <a:pt x="137215" y="94272"/>
                  </a:lnTo>
                  <a:lnTo>
                    <a:pt x="135596" y="102224"/>
                  </a:lnTo>
                  <a:lnTo>
                    <a:pt x="130207" y="113796"/>
                  </a:lnTo>
                  <a:lnTo>
                    <a:pt x="128587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7" name="SMARTInkShape-868"/>
            <p:cNvSpPr/>
            <p:nvPr/>
          </p:nvSpPr>
          <p:spPr>
            <a:xfrm>
              <a:off x="1993622" y="2279936"/>
              <a:ext cx="235229" cy="269857"/>
            </a:xfrm>
            <a:custGeom>
              <a:avLst/>
              <a:gdLst/>
              <a:ahLst/>
              <a:cxnLst/>
              <a:rect l="0" t="0" r="0" b="0"/>
              <a:pathLst>
                <a:path w="235229" h="269857">
                  <a:moveTo>
                    <a:pt x="163791" y="13208"/>
                  </a:moveTo>
                  <a:lnTo>
                    <a:pt x="159998" y="13208"/>
                  </a:lnTo>
                  <a:lnTo>
                    <a:pt x="158881" y="12414"/>
                  </a:lnTo>
                  <a:lnTo>
                    <a:pt x="158136" y="11091"/>
                  </a:lnTo>
                  <a:lnTo>
                    <a:pt x="157640" y="9415"/>
                  </a:lnTo>
                  <a:lnTo>
                    <a:pt x="156515" y="8298"/>
                  </a:lnTo>
                  <a:lnTo>
                    <a:pt x="149007" y="4389"/>
                  </a:lnTo>
                  <a:lnTo>
                    <a:pt x="146791" y="2566"/>
                  </a:lnTo>
                  <a:lnTo>
                    <a:pt x="140096" y="540"/>
                  </a:lnTo>
                  <a:lnTo>
                    <a:pt x="136088" y="0"/>
                  </a:lnTo>
                  <a:lnTo>
                    <a:pt x="105097" y="5166"/>
                  </a:lnTo>
                  <a:lnTo>
                    <a:pt x="78490" y="13717"/>
                  </a:lnTo>
                  <a:lnTo>
                    <a:pt x="63904" y="22619"/>
                  </a:lnTo>
                  <a:lnTo>
                    <a:pt x="34240" y="43879"/>
                  </a:lnTo>
                  <a:lnTo>
                    <a:pt x="30806" y="50916"/>
                  </a:lnTo>
                  <a:lnTo>
                    <a:pt x="28602" y="60785"/>
                  </a:lnTo>
                  <a:lnTo>
                    <a:pt x="30417" y="64251"/>
                  </a:lnTo>
                  <a:lnTo>
                    <a:pt x="32012" y="66286"/>
                  </a:lnTo>
                  <a:lnTo>
                    <a:pt x="35902" y="68548"/>
                  </a:lnTo>
                  <a:lnTo>
                    <a:pt x="44670" y="69822"/>
                  </a:lnTo>
                  <a:lnTo>
                    <a:pt x="48658" y="70000"/>
                  </a:lnTo>
                  <a:lnTo>
                    <a:pt x="55206" y="68082"/>
                  </a:lnTo>
                  <a:lnTo>
                    <a:pt x="58063" y="66460"/>
                  </a:lnTo>
                  <a:lnTo>
                    <a:pt x="89313" y="59707"/>
                  </a:lnTo>
                  <a:lnTo>
                    <a:pt x="122477" y="52167"/>
                  </a:lnTo>
                  <a:lnTo>
                    <a:pt x="133381" y="55400"/>
                  </a:lnTo>
                  <a:lnTo>
                    <a:pt x="133993" y="56417"/>
                  </a:lnTo>
                  <a:lnTo>
                    <a:pt x="134853" y="62435"/>
                  </a:lnTo>
                  <a:lnTo>
                    <a:pt x="135201" y="96707"/>
                  </a:lnTo>
                  <a:lnTo>
                    <a:pt x="127443" y="130272"/>
                  </a:lnTo>
                  <a:lnTo>
                    <a:pt x="118423" y="162361"/>
                  </a:lnTo>
                  <a:lnTo>
                    <a:pt x="108204" y="191631"/>
                  </a:lnTo>
                  <a:lnTo>
                    <a:pt x="91721" y="220343"/>
                  </a:lnTo>
                  <a:lnTo>
                    <a:pt x="65129" y="254287"/>
                  </a:lnTo>
                  <a:lnTo>
                    <a:pt x="51567" y="264379"/>
                  </a:lnTo>
                  <a:lnTo>
                    <a:pt x="37494" y="268604"/>
                  </a:lnTo>
                  <a:lnTo>
                    <a:pt x="27062" y="269856"/>
                  </a:lnTo>
                  <a:lnTo>
                    <a:pt x="19414" y="265915"/>
                  </a:lnTo>
                  <a:lnTo>
                    <a:pt x="11517" y="258872"/>
                  </a:lnTo>
                  <a:lnTo>
                    <a:pt x="3402" y="246776"/>
                  </a:lnTo>
                  <a:lnTo>
                    <a:pt x="645" y="237018"/>
                  </a:lnTo>
                  <a:lnTo>
                    <a:pt x="0" y="228831"/>
                  </a:lnTo>
                  <a:lnTo>
                    <a:pt x="3430" y="215297"/>
                  </a:lnTo>
                  <a:lnTo>
                    <a:pt x="9473" y="201233"/>
                  </a:lnTo>
                  <a:lnTo>
                    <a:pt x="18211" y="193876"/>
                  </a:lnTo>
                  <a:lnTo>
                    <a:pt x="50075" y="180168"/>
                  </a:lnTo>
                  <a:lnTo>
                    <a:pt x="85286" y="168025"/>
                  </a:lnTo>
                  <a:lnTo>
                    <a:pt x="115284" y="158204"/>
                  </a:lnTo>
                  <a:lnTo>
                    <a:pt x="133543" y="154595"/>
                  </a:lnTo>
                  <a:lnTo>
                    <a:pt x="158014" y="143981"/>
                  </a:lnTo>
                  <a:lnTo>
                    <a:pt x="191865" y="113658"/>
                  </a:lnTo>
                  <a:lnTo>
                    <a:pt x="199361" y="104090"/>
                  </a:lnTo>
                  <a:lnTo>
                    <a:pt x="210602" y="86912"/>
                  </a:lnTo>
                  <a:lnTo>
                    <a:pt x="213516" y="66317"/>
                  </a:lnTo>
                  <a:lnTo>
                    <a:pt x="213672" y="61153"/>
                  </a:lnTo>
                  <a:lnTo>
                    <a:pt x="211625" y="56213"/>
                  </a:lnTo>
                  <a:lnTo>
                    <a:pt x="207635" y="50366"/>
                  </a:lnTo>
                  <a:lnTo>
                    <a:pt x="204973" y="49566"/>
                  </a:lnTo>
                  <a:lnTo>
                    <a:pt x="203151" y="49353"/>
                  </a:lnTo>
                  <a:lnTo>
                    <a:pt x="199011" y="51233"/>
                  </a:lnTo>
                  <a:lnTo>
                    <a:pt x="169537" y="78930"/>
                  </a:lnTo>
                  <a:lnTo>
                    <a:pt x="154352" y="110181"/>
                  </a:lnTo>
                  <a:lnTo>
                    <a:pt x="150461" y="129759"/>
                  </a:lnTo>
                  <a:lnTo>
                    <a:pt x="150580" y="144138"/>
                  </a:lnTo>
                  <a:lnTo>
                    <a:pt x="153422" y="153684"/>
                  </a:lnTo>
                  <a:lnTo>
                    <a:pt x="163276" y="167984"/>
                  </a:lnTo>
                  <a:lnTo>
                    <a:pt x="176250" y="178483"/>
                  </a:lnTo>
                  <a:lnTo>
                    <a:pt x="205469" y="189141"/>
                  </a:lnTo>
                  <a:lnTo>
                    <a:pt x="235228" y="198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8" name="SMARTInkShape-869"/>
            <p:cNvSpPr/>
            <p:nvPr/>
          </p:nvSpPr>
          <p:spPr>
            <a:xfrm>
              <a:off x="2214563" y="2393156"/>
              <a:ext cx="135732" cy="21433"/>
            </a:xfrm>
            <a:custGeom>
              <a:avLst/>
              <a:gdLst/>
              <a:ahLst/>
              <a:cxnLst/>
              <a:rect l="0" t="0" r="0" b="0"/>
              <a:pathLst>
                <a:path w="135732" h="21433">
                  <a:moveTo>
                    <a:pt x="0" y="21432"/>
                  </a:moveTo>
                  <a:lnTo>
                    <a:pt x="0" y="17639"/>
                  </a:lnTo>
                  <a:lnTo>
                    <a:pt x="2116" y="13661"/>
                  </a:lnTo>
                  <a:lnTo>
                    <a:pt x="3792" y="11489"/>
                  </a:lnTo>
                  <a:lnTo>
                    <a:pt x="7770" y="9075"/>
                  </a:lnTo>
                  <a:lnTo>
                    <a:pt x="37028" y="1659"/>
                  </a:lnTo>
                  <a:lnTo>
                    <a:pt x="71609" y="219"/>
                  </a:lnTo>
                  <a:lnTo>
                    <a:pt x="107178" y="29"/>
                  </a:lnTo>
                  <a:lnTo>
                    <a:pt x="13573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9" name="SMARTInkShape-870"/>
            <p:cNvSpPr/>
            <p:nvPr/>
          </p:nvSpPr>
          <p:spPr>
            <a:xfrm>
              <a:off x="2300288" y="2235994"/>
              <a:ext cx="42863" cy="271463"/>
            </a:xfrm>
            <a:custGeom>
              <a:avLst/>
              <a:gdLst/>
              <a:ahLst/>
              <a:cxnLst/>
              <a:rect l="0" t="0" r="0" b="0"/>
              <a:pathLst>
                <a:path w="42863" h="271463">
                  <a:moveTo>
                    <a:pt x="42862" y="0"/>
                  </a:moveTo>
                  <a:lnTo>
                    <a:pt x="39070" y="0"/>
                  </a:lnTo>
                  <a:lnTo>
                    <a:pt x="37952" y="794"/>
                  </a:lnTo>
                  <a:lnTo>
                    <a:pt x="37208" y="2116"/>
                  </a:lnTo>
                  <a:lnTo>
                    <a:pt x="36160" y="9887"/>
                  </a:lnTo>
                  <a:lnTo>
                    <a:pt x="31952" y="44434"/>
                  </a:lnTo>
                  <a:lnTo>
                    <a:pt x="28448" y="72541"/>
                  </a:lnTo>
                  <a:lnTo>
                    <a:pt x="23052" y="105728"/>
                  </a:lnTo>
                  <a:lnTo>
                    <a:pt x="17958" y="139241"/>
                  </a:lnTo>
                  <a:lnTo>
                    <a:pt x="15375" y="167022"/>
                  </a:lnTo>
                  <a:lnTo>
                    <a:pt x="13708" y="199150"/>
                  </a:lnTo>
                  <a:lnTo>
                    <a:pt x="8165" y="231836"/>
                  </a:lnTo>
                  <a:lnTo>
                    <a:pt x="5161" y="256974"/>
                  </a:lnTo>
                  <a:lnTo>
                    <a:pt x="0" y="2714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0" name="SMARTInkShape-871"/>
            <p:cNvSpPr/>
            <p:nvPr/>
          </p:nvSpPr>
          <p:spPr>
            <a:xfrm>
              <a:off x="2943227" y="2422178"/>
              <a:ext cx="78248" cy="70992"/>
            </a:xfrm>
            <a:custGeom>
              <a:avLst/>
              <a:gdLst/>
              <a:ahLst/>
              <a:cxnLst/>
              <a:rect l="0" t="0" r="0" b="0"/>
              <a:pathLst>
                <a:path w="78248" h="70992">
                  <a:moveTo>
                    <a:pt x="21429" y="28128"/>
                  </a:moveTo>
                  <a:lnTo>
                    <a:pt x="13844" y="31921"/>
                  </a:lnTo>
                  <a:lnTo>
                    <a:pt x="11610" y="33831"/>
                  </a:lnTo>
                  <a:lnTo>
                    <a:pt x="9128" y="38071"/>
                  </a:lnTo>
                  <a:lnTo>
                    <a:pt x="0" y="70978"/>
                  </a:lnTo>
                  <a:lnTo>
                    <a:pt x="792" y="53102"/>
                  </a:lnTo>
                  <a:lnTo>
                    <a:pt x="5701" y="40467"/>
                  </a:lnTo>
                  <a:lnTo>
                    <a:pt x="28589" y="7187"/>
                  </a:lnTo>
                  <a:lnTo>
                    <a:pt x="30965" y="4642"/>
                  </a:lnTo>
                  <a:lnTo>
                    <a:pt x="37838" y="1815"/>
                  </a:lnTo>
                  <a:lnTo>
                    <a:pt x="51393" y="0"/>
                  </a:lnTo>
                  <a:lnTo>
                    <a:pt x="56707" y="1868"/>
                  </a:lnTo>
                  <a:lnTo>
                    <a:pt x="74802" y="17255"/>
                  </a:lnTo>
                  <a:lnTo>
                    <a:pt x="76901" y="23560"/>
                  </a:lnTo>
                  <a:lnTo>
                    <a:pt x="78247" y="36751"/>
                  </a:lnTo>
                  <a:lnTo>
                    <a:pt x="76315" y="42015"/>
                  </a:lnTo>
                  <a:lnTo>
                    <a:pt x="74689" y="44530"/>
                  </a:lnTo>
                  <a:lnTo>
                    <a:pt x="70832" y="63022"/>
                  </a:lnTo>
                  <a:lnTo>
                    <a:pt x="64292" y="709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1" name="SMARTInkShape-872"/>
            <p:cNvSpPr/>
            <p:nvPr/>
          </p:nvSpPr>
          <p:spPr>
            <a:xfrm>
              <a:off x="3057533" y="2436019"/>
              <a:ext cx="85718" cy="71079"/>
            </a:xfrm>
            <a:custGeom>
              <a:avLst/>
              <a:gdLst/>
              <a:ahLst/>
              <a:cxnLst/>
              <a:rect l="0" t="0" r="0" b="0"/>
              <a:pathLst>
                <a:path w="85718" h="71079">
                  <a:moveTo>
                    <a:pt x="7136" y="0"/>
                  </a:moveTo>
                  <a:lnTo>
                    <a:pt x="7136" y="3792"/>
                  </a:lnTo>
                  <a:lnTo>
                    <a:pt x="5019" y="7771"/>
                  </a:lnTo>
                  <a:lnTo>
                    <a:pt x="2226" y="12185"/>
                  </a:lnTo>
                  <a:lnTo>
                    <a:pt x="433" y="21486"/>
                  </a:lnTo>
                  <a:lnTo>
                    <a:pt x="0" y="55886"/>
                  </a:lnTo>
                  <a:lnTo>
                    <a:pt x="791" y="58689"/>
                  </a:lnTo>
                  <a:lnTo>
                    <a:pt x="2112" y="60557"/>
                  </a:lnTo>
                  <a:lnTo>
                    <a:pt x="12177" y="68711"/>
                  </a:lnTo>
                  <a:lnTo>
                    <a:pt x="19125" y="70630"/>
                  </a:lnTo>
                  <a:lnTo>
                    <a:pt x="23841" y="71078"/>
                  </a:lnTo>
                  <a:lnTo>
                    <a:pt x="43486" y="63619"/>
                  </a:lnTo>
                  <a:lnTo>
                    <a:pt x="58237" y="54635"/>
                  </a:lnTo>
                  <a:lnTo>
                    <a:pt x="73698" y="40469"/>
                  </a:lnTo>
                  <a:lnTo>
                    <a:pt x="76406" y="33597"/>
                  </a:lnTo>
                  <a:lnTo>
                    <a:pt x="78404" y="26044"/>
                  </a:lnTo>
                  <a:lnTo>
                    <a:pt x="84037" y="14728"/>
                  </a:lnTo>
                  <a:lnTo>
                    <a:pt x="85717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2" name="SMARTInkShape-873"/>
            <p:cNvSpPr/>
            <p:nvPr/>
          </p:nvSpPr>
          <p:spPr>
            <a:xfrm>
              <a:off x="3150484" y="2314575"/>
              <a:ext cx="92780" cy="221457"/>
            </a:xfrm>
            <a:custGeom>
              <a:avLst/>
              <a:gdLst/>
              <a:ahLst/>
              <a:cxnLst/>
              <a:rect l="0" t="0" r="0" b="0"/>
              <a:pathLst>
                <a:path w="92780" h="221457">
                  <a:moveTo>
                    <a:pt x="42772" y="0"/>
                  </a:moveTo>
                  <a:lnTo>
                    <a:pt x="42772" y="9943"/>
                  </a:lnTo>
                  <a:lnTo>
                    <a:pt x="35497" y="43313"/>
                  </a:lnTo>
                  <a:lnTo>
                    <a:pt x="29565" y="72594"/>
                  </a:lnTo>
                  <a:lnTo>
                    <a:pt x="20856" y="105192"/>
                  </a:lnTo>
                  <a:lnTo>
                    <a:pt x="17157" y="116602"/>
                  </a:lnTo>
                  <a:lnTo>
                    <a:pt x="9548" y="150868"/>
                  </a:lnTo>
                  <a:lnTo>
                    <a:pt x="6479" y="172841"/>
                  </a:lnTo>
                  <a:lnTo>
                    <a:pt x="5083" y="174759"/>
                  </a:lnTo>
                  <a:lnTo>
                    <a:pt x="3358" y="176037"/>
                  </a:lnTo>
                  <a:lnTo>
                    <a:pt x="2209" y="177683"/>
                  </a:lnTo>
                  <a:lnTo>
                    <a:pt x="213" y="184520"/>
                  </a:lnTo>
                  <a:lnTo>
                    <a:pt x="44" y="183080"/>
                  </a:lnTo>
                  <a:lnTo>
                    <a:pt x="0" y="181584"/>
                  </a:lnTo>
                  <a:lnTo>
                    <a:pt x="764" y="180587"/>
                  </a:lnTo>
                  <a:lnTo>
                    <a:pt x="3729" y="179480"/>
                  </a:lnTo>
                  <a:lnTo>
                    <a:pt x="4837" y="178391"/>
                  </a:lnTo>
                  <a:lnTo>
                    <a:pt x="8732" y="170940"/>
                  </a:lnTo>
                  <a:lnTo>
                    <a:pt x="40542" y="138769"/>
                  </a:lnTo>
                  <a:lnTo>
                    <a:pt x="52254" y="130369"/>
                  </a:lnTo>
                  <a:lnTo>
                    <a:pt x="68753" y="111010"/>
                  </a:lnTo>
                  <a:lnTo>
                    <a:pt x="85482" y="100775"/>
                  </a:lnTo>
                  <a:lnTo>
                    <a:pt x="89007" y="100351"/>
                  </a:lnTo>
                  <a:lnTo>
                    <a:pt x="89470" y="101032"/>
                  </a:lnTo>
                  <a:lnTo>
                    <a:pt x="88985" y="102280"/>
                  </a:lnTo>
                  <a:lnTo>
                    <a:pt x="61790" y="134790"/>
                  </a:lnTo>
                  <a:lnTo>
                    <a:pt x="53085" y="147775"/>
                  </a:lnTo>
                  <a:lnTo>
                    <a:pt x="51324" y="155901"/>
                  </a:lnTo>
                  <a:lnTo>
                    <a:pt x="52658" y="164804"/>
                  </a:lnTo>
                  <a:lnTo>
                    <a:pt x="66745" y="197673"/>
                  </a:lnTo>
                  <a:lnTo>
                    <a:pt x="92779" y="2214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3" name="SMARTInkShape-874"/>
            <p:cNvSpPr/>
            <p:nvPr/>
          </p:nvSpPr>
          <p:spPr>
            <a:xfrm>
              <a:off x="3250472" y="2429267"/>
              <a:ext cx="99795" cy="92478"/>
            </a:xfrm>
            <a:custGeom>
              <a:avLst/>
              <a:gdLst/>
              <a:ahLst/>
              <a:cxnLst/>
              <a:rect l="0" t="0" r="0" b="0"/>
              <a:pathLst>
                <a:path w="99795" h="92478">
                  <a:moveTo>
                    <a:pt x="35653" y="42471"/>
                  </a:moveTo>
                  <a:lnTo>
                    <a:pt x="29502" y="42471"/>
                  </a:lnTo>
                  <a:lnTo>
                    <a:pt x="29171" y="41677"/>
                  </a:lnTo>
                  <a:lnTo>
                    <a:pt x="28535" y="35621"/>
                  </a:lnTo>
                  <a:lnTo>
                    <a:pt x="34217" y="40294"/>
                  </a:lnTo>
                  <a:lnTo>
                    <a:pt x="38454" y="41503"/>
                  </a:lnTo>
                  <a:lnTo>
                    <a:pt x="62302" y="42386"/>
                  </a:lnTo>
                  <a:lnTo>
                    <a:pt x="69457" y="40316"/>
                  </a:lnTo>
                  <a:lnTo>
                    <a:pt x="94079" y="25676"/>
                  </a:lnTo>
                  <a:lnTo>
                    <a:pt x="97339" y="20983"/>
                  </a:lnTo>
                  <a:lnTo>
                    <a:pt x="99603" y="14035"/>
                  </a:lnTo>
                  <a:lnTo>
                    <a:pt x="99794" y="10518"/>
                  </a:lnTo>
                  <a:lnTo>
                    <a:pt x="97762" y="6309"/>
                  </a:lnTo>
                  <a:lnTo>
                    <a:pt x="96109" y="4075"/>
                  </a:lnTo>
                  <a:lnTo>
                    <a:pt x="90039" y="1594"/>
                  </a:lnTo>
                  <a:lnTo>
                    <a:pt x="76999" y="0"/>
                  </a:lnTo>
                  <a:lnTo>
                    <a:pt x="71756" y="1899"/>
                  </a:lnTo>
                  <a:lnTo>
                    <a:pt x="40152" y="18748"/>
                  </a:lnTo>
                  <a:lnTo>
                    <a:pt x="8456" y="37711"/>
                  </a:lnTo>
                  <a:lnTo>
                    <a:pt x="5615" y="40885"/>
                  </a:lnTo>
                  <a:lnTo>
                    <a:pt x="2459" y="48645"/>
                  </a:lnTo>
                  <a:lnTo>
                    <a:pt x="33" y="76569"/>
                  </a:lnTo>
                  <a:lnTo>
                    <a:pt x="0" y="79490"/>
                  </a:lnTo>
                  <a:lnTo>
                    <a:pt x="1566" y="81438"/>
                  </a:lnTo>
                  <a:lnTo>
                    <a:pt x="26767" y="90759"/>
                  </a:lnTo>
                  <a:lnTo>
                    <a:pt x="42797" y="924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4" name="SMARTInkShape-875"/>
            <p:cNvSpPr/>
            <p:nvPr/>
          </p:nvSpPr>
          <p:spPr>
            <a:xfrm>
              <a:off x="3350419" y="2414718"/>
              <a:ext cx="84733" cy="99846"/>
            </a:xfrm>
            <a:custGeom>
              <a:avLst/>
              <a:gdLst/>
              <a:ahLst/>
              <a:cxnLst/>
              <a:rect l="0" t="0" r="0" b="0"/>
              <a:pathLst>
                <a:path w="84733" h="99846">
                  <a:moveTo>
                    <a:pt x="78581" y="42732"/>
                  </a:moveTo>
                  <a:lnTo>
                    <a:pt x="78581" y="32090"/>
                  </a:lnTo>
                  <a:lnTo>
                    <a:pt x="84732" y="12671"/>
                  </a:lnTo>
                  <a:lnTo>
                    <a:pt x="84269" y="9991"/>
                  </a:lnTo>
                  <a:lnTo>
                    <a:pt x="81638" y="4897"/>
                  </a:lnTo>
                  <a:lnTo>
                    <a:pt x="79825" y="3221"/>
                  </a:lnTo>
                  <a:lnTo>
                    <a:pt x="75694" y="1359"/>
                  </a:lnTo>
                  <a:lnTo>
                    <a:pt x="51925" y="0"/>
                  </a:lnTo>
                  <a:lnTo>
                    <a:pt x="44773" y="2044"/>
                  </a:lnTo>
                  <a:lnTo>
                    <a:pt x="33715" y="9824"/>
                  </a:lnTo>
                  <a:lnTo>
                    <a:pt x="30859" y="16465"/>
                  </a:lnTo>
                  <a:lnTo>
                    <a:pt x="29026" y="33663"/>
                  </a:lnTo>
                  <a:lnTo>
                    <a:pt x="30892" y="40818"/>
                  </a:lnTo>
                  <a:lnTo>
                    <a:pt x="40949" y="62506"/>
                  </a:lnTo>
                  <a:lnTo>
                    <a:pt x="42806" y="68189"/>
                  </a:lnTo>
                  <a:lnTo>
                    <a:pt x="48349" y="78305"/>
                  </a:lnTo>
                  <a:lnTo>
                    <a:pt x="49679" y="87947"/>
                  </a:lnTo>
                  <a:lnTo>
                    <a:pt x="47744" y="92725"/>
                  </a:lnTo>
                  <a:lnTo>
                    <a:pt x="46117" y="95111"/>
                  </a:lnTo>
                  <a:lnTo>
                    <a:pt x="44238" y="96701"/>
                  </a:lnTo>
                  <a:lnTo>
                    <a:pt x="40034" y="98469"/>
                  </a:lnTo>
                  <a:lnTo>
                    <a:pt x="9830" y="99845"/>
                  </a:lnTo>
                  <a:lnTo>
                    <a:pt x="6221" y="97749"/>
                  </a:lnTo>
                  <a:lnTo>
                    <a:pt x="0" y="927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2" name="SMARTInkShape-Group113"/>
          <p:cNvGrpSpPr/>
          <p:nvPr/>
        </p:nvGrpSpPr>
        <p:grpSpPr>
          <a:xfrm>
            <a:off x="1814513" y="1908269"/>
            <a:ext cx="1929829" cy="923806"/>
            <a:chOff x="1814513" y="1908269"/>
            <a:chExt cx="1929829" cy="923806"/>
          </a:xfrm>
        </p:grpSpPr>
        <p:sp>
          <p:nvSpPr>
            <p:cNvPr id="996" name="SMARTInkShape-876"/>
            <p:cNvSpPr/>
            <p:nvPr/>
          </p:nvSpPr>
          <p:spPr>
            <a:xfrm>
              <a:off x="2787571" y="2100681"/>
              <a:ext cx="112793" cy="120894"/>
            </a:xfrm>
            <a:custGeom>
              <a:avLst/>
              <a:gdLst/>
              <a:ahLst/>
              <a:cxnLst/>
              <a:rect l="0" t="0" r="0" b="0"/>
              <a:pathLst>
                <a:path w="112793" h="120894">
                  <a:moveTo>
                    <a:pt x="19923" y="85307"/>
                  </a:moveTo>
                  <a:lnTo>
                    <a:pt x="36017" y="85307"/>
                  </a:lnTo>
                  <a:lnTo>
                    <a:pt x="47357" y="81514"/>
                  </a:lnTo>
                  <a:lnTo>
                    <a:pt x="82162" y="61457"/>
                  </a:lnTo>
                  <a:lnTo>
                    <a:pt x="92427" y="54339"/>
                  </a:lnTo>
                  <a:lnTo>
                    <a:pt x="109540" y="31199"/>
                  </a:lnTo>
                  <a:lnTo>
                    <a:pt x="111828" y="23590"/>
                  </a:lnTo>
                  <a:lnTo>
                    <a:pt x="112363" y="18719"/>
                  </a:lnTo>
                  <a:lnTo>
                    <a:pt x="110484" y="13908"/>
                  </a:lnTo>
                  <a:lnTo>
                    <a:pt x="107797" y="9124"/>
                  </a:lnTo>
                  <a:lnTo>
                    <a:pt x="106603" y="4352"/>
                  </a:lnTo>
                  <a:lnTo>
                    <a:pt x="105491" y="2762"/>
                  </a:lnTo>
                  <a:lnTo>
                    <a:pt x="103956" y="1702"/>
                  </a:lnTo>
                  <a:lnTo>
                    <a:pt x="99339" y="524"/>
                  </a:lnTo>
                  <a:lnTo>
                    <a:pt x="91996" y="0"/>
                  </a:lnTo>
                  <a:lnTo>
                    <a:pt x="78937" y="3498"/>
                  </a:lnTo>
                  <a:lnTo>
                    <a:pt x="48036" y="23189"/>
                  </a:lnTo>
                  <a:lnTo>
                    <a:pt x="36190" y="35945"/>
                  </a:lnTo>
                  <a:lnTo>
                    <a:pt x="29534" y="44318"/>
                  </a:lnTo>
                  <a:lnTo>
                    <a:pt x="14442" y="58278"/>
                  </a:lnTo>
                  <a:lnTo>
                    <a:pt x="1885" y="79954"/>
                  </a:lnTo>
                  <a:lnTo>
                    <a:pt x="0" y="86367"/>
                  </a:lnTo>
                  <a:lnTo>
                    <a:pt x="1279" y="93980"/>
                  </a:lnTo>
                  <a:lnTo>
                    <a:pt x="6461" y="105074"/>
                  </a:lnTo>
                  <a:lnTo>
                    <a:pt x="15323" y="115934"/>
                  </a:lnTo>
                  <a:lnTo>
                    <a:pt x="22112" y="118763"/>
                  </a:lnTo>
                  <a:lnTo>
                    <a:pt x="57181" y="120893"/>
                  </a:lnTo>
                  <a:lnTo>
                    <a:pt x="85909" y="118891"/>
                  </a:lnTo>
                  <a:lnTo>
                    <a:pt x="112792" y="1138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7" name="SMARTInkShape-877"/>
            <p:cNvSpPr/>
            <p:nvPr/>
          </p:nvSpPr>
          <p:spPr>
            <a:xfrm>
              <a:off x="2936120" y="2121694"/>
              <a:ext cx="306723" cy="171451"/>
            </a:xfrm>
            <a:custGeom>
              <a:avLst/>
              <a:gdLst/>
              <a:ahLst/>
              <a:cxnLst/>
              <a:rect l="0" t="0" r="0" b="0"/>
              <a:pathLst>
                <a:path w="306723" h="171451">
                  <a:moveTo>
                    <a:pt x="14249" y="0"/>
                  </a:moveTo>
                  <a:lnTo>
                    <a:pt x="7399" y="0"/>
                  </a:lnTo>
                  <a:lnTo>
                    <a:pt x="7192" y="3792"/>
                  </a:lnTo>
                  <a:lnTo>
                    <a:pt x="5027" y="7771"/>
                  </a:lnTo>
                  <a:lnTo>
                    <a:pt x="3338" y="9943"/>
                  </a:lnTo>
                  <a:lnTo>
                    <a:pt x="1462" y="16590"/>
                  </a:lnTo>
                  <a:lnTo>
                    <a:pt x="0" y="50507"/>
                  </a:lnTo>
                  <a:lnTo>
                    <a:pt x="772" y="58960"/>
                  </a:lnTo>
                  <a:lnTo>
                    <a:pt x="9907" y="77222"/>
                  </a:lnTo>
                  <a:lnTo>
                    <a:pt x="14436" y="81946"/>
                  </a:lnTo>
                  <a:lnTo>
                    <a:pt x="28553" y="91047"/>
                  </a:lnTo>
                  <a:lnTo>
                    <a:pt x="38064" y="92509"/>
                  </a:lnTo>
                  <a:lnTo>
                    <a:pt x="39651" y="91835"/>
                  </a:lnTo>
                  <a:lnTo>
                    <a:pt x="40708" y="90592"/>
                  </a:lnTo>
                  <a:lnTo>
                    <a:pt x="55125" y="55857"/>
                  </a:lnTo>
                  <a:lnTo>
                    <a:pt x="57108" y="28708"/>
                  </a:lnTo>
                  <a:lnTo>
                    <a:pt x="57110" y="32406"/>
                  </a:lnTo>
                  <a:lnTo>
                    <a:pt x="59228" y="36363"/>
                  </a:lnTo>
                  <a:lnTo>
                    <a:pt x="67753" y="46274"/>
                  </a:lnTo>
                  <a:lnTo>
                    <a:pt x="77903" y="52693"/>
                  </a:lnTo>
                  <a:lnTo>
                    <a:pt x="104691" y="61005"/>
                  </a:lnTo>
                  <a:lnTo>
                    <a:pt x="132961" y="57347"/>
                  </a:lnTo>
                  <a:lnTo>
                    <a:pt x="138676" y="53416"/>
                  </a:lnTo>
                  <a:lnTo>
                    <a:pt x="140987" y="49405"/>
                  </a:lnTo>
                  <a:lnTo>
                    <a:pt x="142808" y="44976"/>
                  </a:lnTo>
                  <a:lnTo>
                    <a:pt x="146263" y="40362"/>
                  </a:lnTo>
                  <a:lnTo>
                    <a:pt x="146708" y="38020"/>
                  </a:lnTo>
                  <a:lnTo>
                    <a:pt x="146211" y="35666"/>
                  </a:lnTo>
                  <a:lnTo>
                    <a:pt x="143503" y="29975"/>
                  </a:lnTo>
                  <a:lnTo>
                    <a:pt x="141016" y="29197"/>
                  </a:lnTo>
                  <a:lnTo>
                    <a:pt x="136744" y="28698"/>
                  </a:lnTo>
                  <a:lnTo>
                    <a:pt x="125288" y="34302"/>
                  </a:lnTo>
                  <a:lnTo>
                    <a:pt x="119691" y="38529"/>
                  </a:lnTo>
                  <a:lnTo>
                    <a:pt x="104795" y="58576"/>
                  </a:lnTo>
                  <a:lnTo>
                    <a:pt x="102116" y="65986"/>
                  </a:lnTo>
                  <a:lnTo>
                    <a:pt x="100099" y="93938"/>
                  </a:lnTo>
                  <a:lnTo>
                    <a:pt x="102146" y="99429"/>
                  </a:lnTo>
                  <a:lnTo>
                    <a:pt x="103803" y="102005"/>
                  </a:lnTo>
                  <a:lnTo>
                    <a:pt x="122920" y="116647"/>
                  </a:lnTo>
                  <a:lnTo>
                    <a:pt x="130281" y="119312"/>
                  </a:lnTo>
                  <a:lnTo>
                    <a:pt x="134466" y="120022"/>
                  </a:lnTo>
                  <a:lnTo>
                    <a:pt x="141232" y="118695"/>
                  </a:lnTo>
                  <a:lnTo>
                    <a:pt x="149505" y="113485"/>
                  </a:lnTo>
                  <a:lnTo>
                    <a:pt x="159411" y="104614"/>
                  </a:lnTo>
                  <a:lnTo>
                    <a:pt x="162109" y="99941"/>
                  </a:lnTo>
                  <a:lnTo>
                    <a:pt x="170914" y="66222"/>
                  </a:lnTo>
                  <a:lnTo>
                    <a:pt x="171403" y="33665"/>
                  </a:lnTo>
                  <a:lnTo>
                    <a:pt x="173524" y="28720"/>
                  </a:lnTo>
                  <a:lnTo>
                    <a:pt x="175201" y="26291"/>
                  </a:lnTo>
                  <a:lnTo>
                    <a:pt x="179181" y="23591"/>
                  </a:lnTo>
                  <a:lnTo>
                    <a:pt x="184390" y="22391"/>
                  </a:lnTo>
                  <a:lnTo>
                    <a:pt x="215379" y="21469"/>
                  </a:lnTo>
                  <a:lnTo>
                    <a:pt x="227213" y="25235"/>
                  </a:lnTo>
                  <a:lnTo>
                    <a:pt x="236981" y="31377"/>
                  </a:lnTo>
                  <a:lnTo>
                    <a:pt x="240241" y="35906"/>
                  </a:lnTo>
                  <a:lnTo>
                    <a:pt x="241690" y="41358"/>
                  </a:lnTo>
                  <a:lnTo>
                    <a:pt x="242696" y="58549"/>
                  </a:lnTo>
                  <a:lnTo>
                    <a:pt x="234024" y="93016"/>
                  </a:lnTo>
                  <a:lnTo>
                    <a:pt x="229640" y="108155"/>
                  </a:lnTo>
                  <a:lnTo>
                    <a:pt x="228656" y="123703"/>
                  </a:lnTo>
                  <a:lnTo>
                    <a:pt x="229418" y="125331"/>
                  </a:lnTo>
                  <a:lnTo>
                    <a:pt x="230720" y="126417"/>
                  </a:lnTo>
                  <a:lnTo>
                    <a:pt x="232382" y="127140"/>
                  </a:lnTo>
                  <a:lnTo>
                    <a:pt x="233489" y="126829"/>
                  </a:lnTo>
                  <a:lnTo>
                    <a:pt x="234228" y="125828"/>
                  </a:lnTo>
                  <a:lnTo>
                    <a:pt x="234720" y="124366"/>
                  </a:lnTo>
                  <a:lnTo>
                    <a:pt x="239206" y="118517"/>
                  </a:lnTo>
                  <a:lnTo>
                    <a:pt x="273775" y="89537"/>
                  </a:lnTo>
                  <a:lnTo>
                    <a:pt x="295142" y="62293"/>
                  </a:lnTo>
                  <a:lnTo>
                    <a:pt x="299957" y="59436"/>
                  </a:lnTo>
                  <a:lnTo>
                    <a:pt x="306722" y="57284"/>
                  </a:lnTo>
                  <a:lnTo>
                    <a:pt x="303226" y="60982"/>
                  </a:lnTo>
                  <a:lnTo>
                    <a:pt x="301433" y="67055"/>
                  </a:lnTo>
                  <a:lnTo>
                    <a:pt x="299842" y="74252"/>
                  </a:lnTo>
                  <a:lnTo>
                    <a:pt x="281676" y="109765"/>
                  </a:lnTo>
                  <a:lnTo>
                    <a:pt x="273095" y="142888"/>
                  </a:lnTo>
                  <a:lnTo>
                    <a:pt x="271754" y="158135"/>
                  </a:lnTo>
                  <a:lnTo>
                    <a:pt x="273687" y="163680"/>
                  </a:lnTo>
                  <a:lnTo>
                    <a:pt x="277604" y="169915"/>
                  </a:lnTo>
                  <a:lnTo>
                    <a:pt x="280256" y="170768"/>
                  </a:lnTo>
                  <a:lnTo>
                    <a:pt x="285711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8" name="SMARTInkShape-878"/>
            <p:cNvSpPr/>
            <p:nvPr/>
          </p:nvSpPr>
          <p:spPr>
            <a:xfrm>
              <a:off x="3294651" y="2164681"/>
              <a:ext cx="241366" cy="121320"/>
            </a:xfrm>
            <a:custGeom>
              <a:avLst/>
              <a:gdLst/>
              <a:ahLst/>
              <a:cxnLst/>
              <a:rect l="0" t="0" r="0" b="0"/>
              <a:pathLst>
                <a:path w="241366" h="121320">
                  <a:moveTo>
                    <a:pt x="27193" y="14163"/>
                  </a:moveTo>
                  <a:lnTo>
                    <a:pt x="27193" y="7106"/>
                  </a:lnTo>
                  <a:lnTo>
                    <a:pt x="23401" y="7045"/>
                  </a:lnTo>
                  <a:lnTo>
                    <a:pt x="22283" y="7830"/>
                  </a:lnTo>
                  <a:lnTo>
                    <a:pt x="21538" y="9147"/>
                  </a:lnTo>
                  <a:lnTo>
                    <a:pt x="16551" y="20757"/>
                  </a:lnTo>
                  <a:lnTo>
                    <a:pt x="691" y="42623"/>
                  </a:lnTo>
                  <a:lnTo>
                    <a:pt x="0" y="45043"/>
                  </a:lnTo>
                  <a:lnTo>
                    <a:pt x="333" y="47449"/>
                  </a:lnTo>
                  <a:lnTo>
                    <a:pt x="2819" y="52240"/>
                  </a:lnTo>
                  <a:lnTo>
                    <a:pt x="8682" y="59400"/>
                  </a:lnTo>
                  <a:lnTo>
                    <a:pt x="13145" y="62049"/>
                  </a:lnTo>
                  <a:lnTo>
                    <a:pt x="22478" y="63750"/>
                  </a:lnTo>
                  <a:lnTo>
                    <a:pt x="27214" y="61866"/>
                  </a:lnTo>
                  <a:lnTo>
                    <a:pt x="36722" y="54189"/>
                  </a:lnTo>
                  <a:lnTo>
                    <a:pt x="39365" y="49679"/>
                  </a:lnTo>
                  <a:lnTo>
                    <a:pt x="40854" y="40561"/>
                  </a:lnTo>
                  <a:lnTo>
                    <a:pt x="41356" y="27050"/>
                  </a:lnTo>
                  <a:lnTo>
                    <a:pt x="39309" y="21743"/>
                  </a:lnTo>
                  <a:lnTo>
                    <a:pt x="29119" y="7057"/>
                  </a:lnTo>
                  <a:lnTo>
                    <a:pt x="28477" y="4663"/>
                  </a:lnTo>
                  <a:lnTo>
                    <a:pt x="27255" y="3067"/>
                  </a:lnTo>
                  <a:lnTo>
                    <a:pt x="20376" y="0"/>
                  </a:lnTo>
                  <a:lnTo>
                    <a:pt x="48641" y="34121"/>
                  </a:lnTo>
                  <a:lnTo>
                    <a:pt x="51017" y="36993"/>
                  </a:lnTo>
                  <a:lnTo>
                    <a:pt x="53656" y="44418"/>
                  </a:lnTo>
                  <a:lnTo>
                    <a:pt x="55644" y="66231"/>
                  </a:lnTo>
                  <a:lnTo>
                    <a:pt x="54892" y="67925"/>
                  </a:lnTo>
                  <a:lnTo>
                    <a:pt x="53596" y="69054"/>
                  </a:lnTo>
                  <a:lnTo>
                    <a:pt x="51939" y="69807"/>
                  </a:lnTo>
                  <a:lnTo>
                    <a:pt x="50834" y="71103"/>
                  </a:lnTo>
                  <a:lnTo>
                    <a:pt x="48710" y="78123"/>
                  </a:lnTo>
                  <a:lnTo>
                    <a:pt x="48632" y="68484"/>
                  </a:lnTo>
                  <a:lnTo>
                    <a:pt x="50744" y="63970"/>
                  </a:lnTo>
                  <a:lnTo>
                    <a:pt x="68550" y="40202"/>
                  </a:lnTo>
                  <a:lnTo>
                    <a:pt x="89534" y="26362"/>
                  </a:lnTo>
                  <a:lnTo>
                    <a:pt x="107775" y="17958"/>
                  </a:lnTo>
                  <a:lnTo>
                    <a:pt x="110283" y="17487"/>
                  </a:lnTo>
                  <a:lnTo>
                    <a:pt x="112749" y="17966"/>
                  </a:lnTo>
                  <a:lnTo>
                    <a:pt x="118617" y="20647"/>
                  </a:lnTo>
                  <a:lnTo>
                    <a:pt x="119098" y="21660"/>
                  </a:lnTo>
                  <a:lnTo>
                    <a:pt x="120051" y="55792"/>
                  </a:lnTo>
                  <a:lnTo>
                    <a:pt x="128880" y="87135"/>
                  </a:lnTo>
                  <a:lnTo>
                    <a:pt x="134845" y="98226"/>
                  </a:lnTo>
                  <a:lnTo>
                    <a:pt x="139332" y="103118"/>
                  </a:lnTo>
                  <a:lnTo>
                    <a:pt x="143972" y="105292"/>
                  </a:lnTo>
                  <a:lnTo>
                    <a:pt x="168113" y="106879"/>
                  </a:lnTo>
                  <a:lnTo>
                    <a:pt x="185893" y="103194"/>
                  </a:lnTo>
                  <a:lnTo>
                    <a:pt x="195093" y="97124"/>
                  </a:lnTo>
                  <a:lnTo>
                    <a:pt x="230518" y="61680"/>
                  </a:lnTo>
                  <a:lnTo>
                    <a:pt x="237897" y="47468"/>
                  </a:lnTo>
                  <a:lnTo>
                    <a:pt x="241365" y="19342"/>
                  </a:lnTo>
                  <a:lnTo>
                    <a:pt x="239824" y="16822"/>
                  </a:lnTo>
                  <a:lnTo>
                    <a:pt x="233879" y="11905"/>
                  </a:lnTo>
                  <a:lnTo>
                    <a:pt x="228061" y="9191"/>
                  </a:lnTo>
                  <a:lnTo>
                    <a:pt x="225399" y="8467"/>
                  </a:lnTo>
                  <a:lnTo>
                    <a:pt x="210275" y="11240"/>
                  </a:lnTo>
                  <a:lnTo>
                    <a:pt x="180509" y="24992"/>
                  </a:lnTo>
                  <a:lnTo>
                    <a:pt x="161604" y="43880"/>
                  </a:lnTo>
                  <a:lnTo>
                    <a:pt x="160457" y="48261"/>
                  </a:lnTo>
                  <a:lnTo>
                    <a:pt x="161298" y="59480"/>
                  </a:lnTo>
                  <a:lnTo>
                    <a:pt x="166235" y="75392"/>
                  </a:lnTo>
                  <a:lnTo>
                    <a:pt x="185105" y="99798"/>
                  </a:lnTo>
                  <a:lnTo>
                    <a:pt x="198865" y="112032"/>
                  </a:lnTo>
                  <a:lnTo>
                    <a:pt x="212930" y="1213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9" name="SMARTInkShape-879"/>
            <p:cNvSpPr/>
            <p:nvPr/>
          </p:nvSpPr>
          <p:spPr>
            <a:xfrm>
              <a:off x="3507581" y="2107406"/>
              <a:ext cx="7145" cy="21433"/>
            </a:xfrm>
            <a:custGeom>
              <a:avLst/>
              <a:gdLst/>
              <a:ahLst/>
              <a:cxnLst/>
              <a:rect l="0" t="0" r="0" b="0"/>
              <a:pathLst>
                <a:path w="7145" h="21433">
                  <a:moveTo>
                    <a:pt x="0" y="0"/>
                  </a:moveTo>
                  <a:lnTo>
                    <a:pt x="3792" y="3793"/>
                  </a:lnTo>
                  <a:lnTo>
                    <a:pt x="5655" y="7771"/>
                  </a:lnTo>
                  <a:lnTo>
                    <a:pt x="7144" y="214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0" name="SMARTInkShape-880"/>
            <p:cNvSpPr/>
            <p:nvPr/>
          </p:nvSpPr>
          <p:spPr>
            <a:xfrm>
              <a:off x="3586163" y="2214563"/>
              <a:ext cx="57151" cy="71438"/>
            </a:xfrm>
            <a:custGeom>
              <a:avLst/>
              <a:gdLst/>
              <a:ahLst/>
              <a:cxnLst/>
              <a:rect l="0" t="0" r="0" b="0"/>
              <a:pathLst>
                <a:path w="57151" h="71438">
                  <a:moveTo>
                    <a:pt x="57150" y="0"/>
                  </a:moveTo>
                  <a:lnTo>
                    <a:pt x="47207" y="9942"/>
                  </a:lnTo>
                  <a:lnTo>
                    <a:pt x="40559" y="12356"/>
                  </a:lnTo>
                  <a:lnTo>
                    <a:pt x="33108" y="14223"/>
                  </a:lnTo>
                  <a:lnTo>
                    <a:pt x="27150" y="17698"/>
                  </a:lnTo>
                  <a:lnTo>
                    <a:pt x="25243" y="20530"/>
                  </a:lnTo>
                  <a:lnTo>
                    <a:pt x="20067" y="34364"/>
                  </a:lnTo>
                  <a:lnTo>
                    <a:pt x="18141" y="37197"/>
                  </a:lnTo>
                  <a:lnTo>
                    <a:pt x="17650" y="39879"/>
                  </a:lnTo>
                  <a:lnTo>
                    <a:pt x="18116" y="42461"/>
                  </a:lnTo>
                  <a:lnTo>
                    <a:pt x="20449" y="49887"/>
                  </a:lnTo>
                  <a:lnTo>
                    <a:pt x="21425" y="71018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1" name="SMARTInkShape-881"/>
            <p:cNvSpPr/>
            <p:nvPr/>
          </p:nvSpPr>
          <p:spPr>
            <a:xfrm>
              <a:off x="1814513" y="1908269"/>
              <a:ext cx="1929829" cy="923806"/>
            </a:xfrm>
            <a:custGeom>
              <a:avLst/>
              <a:gdLst/>
              <a:ahLst/>
              <a:cxnLst/>
              <a:rect l="0" t="0" r="0" b="0"/>
              <a:pathLst>
                <a:path w="1929829" h="923806">
                  <a:moveTo>
                    <a:pt x="0" y="742062"/>
                  </a:moveTo>
                  <a:lnTo>
                    <a:pt x="3792" y="742062"/>
                  </a:lnTo>
                  <a:lnTo>
                    <a:pt x="7770" y="746295"/>
                  </a:lnTo>
                  <a:lnTo>
                    <a:pt x="13772" y="753469"/>
                  </a:lnTo>
                  <a:lnTo>
                    <a:pt x="47527" y="779440"/>
                  </a:lnTo>
                  <a:lnTo>
                    <a:pt x="82080" y="799704"/>
                  </a:lnTo>
                  <a:lnTo>
                    <a:pt x="108711" y="813718"/>
                  </a:lnTo>
                  <a:lnTo>
                    <a:pt x="138009" y="827090"/>
                  </a:lnTo>
                  <a:lnTo>
                    <a:pt x="172198" y="838326"/>
                  </a:lnTo>
                  <a:lnTo>
                    <a:pt x="190205" y="844338"/>
                  </a:lnTo>
                  <a:lnTo>
                    <a:pt x="208559" y="850727"/>
                  </a:lnTo>
                  <a:lnTo>
                    <a:pt x="227146" y="857368"/>
                  </a:lnTo>
                  <a:lnTo>
                    <a:pt x="247474" y="863383"/>
                  </a:lnTo>
                  <a:lnTo>
                    <a:pt x="268964" y="868980"/>
                  </a:lnTo>
                  <a:lnTo>
                    <a:pt x="291228" y="874299"/>
                  </a:lnTo>
                  <a:lnTo>
                    <a:pt x="314008" y="879433"/>
                  </a:lnTo>
                  <a:lnTo>
                    <a:pt x="337132" y="884443"/>
                  </a:lnTo>
                  <a:lnTo>
                    <a:pt x="360486" y="889370"/>
                  </a:lnTo>
                  <a:lnTo>
                    <a:pt x="385580" y="893449"/>
                  </a:lnTo>
                  <a:lnTo>
                    <a:pt x="411834" y="896962"/>
                  </a:lnTo>
                  <a:lnTo>
                    <a:pt x="438862" y="900097"/>
                  </a:lnTo>
                  <a:lnTo>
                    <a:pt x="466406" y="902981"/>
                  </a:lnTo>
                  <a:lnTo>
                    <a:pt x="494293" y="905698"/>
                  </a:lnTo>
                  <a:lnTo>
                    <a:pt x="522410" y="908303"/>
                  </a:lnTo>
                  <a:lnTo>
                    <a:pt x="550679" y="910833"/>
                  </a:lnTo>
                  <a:lnTo>
                    <a:pt x="579051" y="913314"/>
                  </a:lnTo>
                  <a:lnTo>
                    <a:pt x="607490" y="915761"/>
                  </a:lnTo>
                  <a:lnTo>
                    <a:pt x="635974" y="918186"/>
                  </a:lnTo>
                  <a:lnTo>
                    <a:pt x="664489" y="920597"/>
                  </a:lnTo>
                  <a:lnTo>
                    <a:pt x="693024" y="922998"/>
                  </a:lnTo>
                  <a:lnTo>
                    <a:pt x="722365" y="923805"/>
                  </a:lnTo>
                  <a:lnTo>
                    <a:pt x="752246" y="923549"/>
                  </a:lnTo>
                  <a:lnTo>
                    <a:pt x="782484" y="922585"/>
                  </a:lnTo>
                  <a:lnTo>
                    <a:pt x="812962" y="921942"/>
                  </a:lnTo>
                  <a:lnTo>
                    <a:pt x="843600" y="921513"/>
                  </a:lnTo>
                  <a:lnTo>
                    <a:pt x="874343" y="921227"/>
                  </a:lnTo>
                  <a:lnTo>
                    <a:pt x="904364" y="921037"/>
                  </a:lnTo>
                  <a:lnTo>
                    <a:pt x="933903" y="920910"/>
                  </a:lnTo>
                  <a:lnTo>
                    <a:pt x="963121" y="920825"/>
                  </a:lnTo>
                  <a:lnTo>
                    <a:pt x="992918" y="919975"/>
                  </a:lnTo>
                  <a:lnTo>
                    <a:pt x="1023101" y="918615"/>
                  </a:lnTo>
                  <a:lnTo>
                    <a:pt x="1053542" y="916914"/>
                  </a:lnTo>
                  <a:lnTo>
                    <a:pt x="1084155" y="914986"/>
                  </a:lnTo>
                  <a:lnTo>
                    <a:pt x="1114882" y="912907"/>
                  </a:lnTo>
                  <a:lnTo>
                    <a:pt x="1145686" y="910728"/>
                  </a:lnTo>
                  <a:lnTo>
                    <a:pt x="1175747" y="907687"/>
                  </a:lnTo>
                  <a:lnTo>
                    <a:pt x="1205312" y="904073"/>
                  </a:lnTo>
                  <a:lnTo>
                    <a:pt x="1234547" y="900075"/>
                  </a:lnTo>
                  <a:lnTo>
                    <a:pt x="1263563" y="895823"/>
                  </a:lnTo>
                  <a:lnTo>
                    <a:pt x="1292431" y="891401"/>
                  </a:lnTo>
                  <a:lnTo>
                    <a:pt x="1321202" y="886865"/>
                  </a:lnTo>
                  <a:lnTo>
                    <a:pt x="1349114" y="881460"/>
                  </a:lnTo>
                  <a:lnTo>
                    <a:pt x="1376453" y="875475"/>
                  </a:lnTo>
                  <a:lnTo>
                    <a:pt x="1403410" y="869104"/>
                  </a:lnTo>
                  <a:lnTo>
                    <a:pt x="1430113" y="862475"/>
                  </a:lnTo>
                  <a:lnTo>
                    <a:pt x="1456646" y="855675"/>
                  </a:lnTo>
                  <a:lnTo>
                    <a:pt x="1483066" y="848760"/>
                  </a:lnTo>
                  <a:lnTo>
                    <a:pt x="1508617" y="840976"/>
                  </a:lnTo>
                  <a:lnTo>
                    <a:pt x="1533588" y="832611"/>
                  </a:lnTo>
                  <a:lnTo>
                    <a:pt x="1558173" y="823859"/>
                  </a:lnTo>
                  <a:lnTo>
                    <a:pt x="1582501" y="814850"/>
                  </a:lnTo>
                  <a:lnTo>
                    <a:pt x="1606656" y="805668"/>
                  </a:lnTo>
                  <a:lnTo>
                    <a:pt x="1630698" y="796373"/>
                  </a:lnTo>
                  <a:lnTo>
                    <a:pt x="1653869" y="786207"/>
                  </a:lnTo>
                  <a:lnTo>
                    <a:pt x="1676461" y="775461"/>
                  </a:lnTo>
                  <a:lnTo>
                    <a:pt x="1698665" y="764328"/>
                  </a:lnTo>
                  <a:lnTo>
                    <a:pt x="1719024" y="752937"/>
                  </a:lnTo>
                  <a:lnTo>
                    <a:pt x="1738154" y="741375"/>
                  </a:lnTo>
                  <a:lnTo>
                    <a:pt x="1756463" y="729698"/>
                  </a:lnTo>
                  <a:lnTo>
                    <a:pt x="1791623" y="706140"/>
                  </a:lnTo>
                  <a:lnTo>
                    <a:pt x="1824976" y="681647"/>
                  </a:lnTo>
                  <a:lnTo>
                    <a:pt x="1855675" y="654886"/>
                  </a:lnTo>
                  <a:lnTo>
                    <a:pt x="1878845" y="627117"/>
                  </a:lnTo>
                  <a:lnTo>
                    <a:pt x="1897079" y="598107"/>
                  </a:lnTo>
                  <a:lnTo>
                    <a:pt x="1913121" y="566692"/>
                  </a:lnTo>
                  <a:lnTo>
                    <a:pt x="1923955" y="534209"/>
                  </a:lnTo>
                  <a:lnTo>
                    <a:pt x="1929828" y="501252"/>
                  </a:lnTo>
                  <a:lnTo>
                    <a:pt x="1929793" y="468083"/>
                  </a:lnTo>
                  <a:lnTo>
                    <a:pt x="1927131" y="434821"/>
                  </a:lnTo>
                  <a:lnTo>
                    <a:pt x="1920921" y="401517"/>
                  </a:lnTo>
                  <a:lnTo>
                    <a:pt x="1907578" y="368194"/>
                  </a:lnTo>
                  <a:lnTo>
                    <a:pt x="1891064" y="334863"/>
                  </a:lnTo>
                  <a:lnTo>
                    <a:pt x="1871554" y="301529"/>
                  </a:lnTo>
                  <a:lnTo>
                    <a:pt x="1847008" y="268193"/>
                  </a:lnTo>
                  <a:lnTo>
                    <a:pt x="1815990" y="236972"/>
                  </a:lnTo>
                  <a:lnTo>
                    <a:pt x="1781038" y="207221"/>
                  </a:lnTo>
                  <a:lnTo>
                    <a:pt x="1762827" y="192621"/>
                  </a:lnTo>
                  <a:lnTo>
                    <a:pt x="1744336" y="178124"/>
                  </a:lnTo>
                  <a:lnTo>
                    <a:pt x="1724072" y="164491"/>
                  </a:lnTo>
                  <a:lnTo>
                    <a:pt x="1702625" y="151433"/>
                  </a:lnTo>
                  <a:lnTo>
                    <a:pt x="1680389" y="138760"/>
                  </a:lnTo>
                  <a:lnTo>
                    <a:pt x="1657628" y="126342"/>
                  </a:lnTo>
                  <a:lnTo>
                    <a:pt x="1634516" y="114094"/>
                  </a:lnTo>
                  <a:lnTo>
                    <a:pt x="1611171" y="101961"/>
                  </a:lnTo>
                  <a:lnTo>
                    <a:pt x="1586083" y="90697"/>
                  </a:lnTo>
                  <a:lnTo>
                    <a:pt x="1559832" y="80012"/>
                  </a:lnTo>
                  <a:lnTo>
                    <a:pt x="1532807" y="69714"/>
                  </a:lnTo>
                  <a:lnTo>
                    <a:pt x="1506058" y="60468"/>
                  </a:lnTo>
                  <a:lnTo>
                    <a:pt x="1479495" y="51922"/>
                  </a:lnTo>
                  <a:lnTo>
                    <a:pt x="1453055" y="43844"/>
                  </a:lnTo>
                  <a:lnTo>
                    <a:pt x="1425903" y="36871"/>
                  </a:lnTo>
                  <a:lnTo>
                    <a:pt x="1398277" y="30635"/>
                  </a:lnTo>
                  <a:lnTo>
                    <a:pt x="1370334" y="24890"/>
                  </a:lnTo>
                  <a:lnTo>
                    <a:pt x="1341387" y="19472"/>
                  </a:lnTo>
                  <a:lnTo>
                    <a:pt x="1311771" y="14273"/>
                  </a:lnTo>
                  <a:lnTo>
                    <a:pt x="1281707" y="9219"/>
                  </a:lnTo>
                  <a:lnTo>
                    <a:pt x="1252140" y="5850"/>
                  </a:lnTo>
                  <a:lnTo>
                    <a:pt x="1222904" y="3604"/>
                  </a:lnTo>
                  <a:lnTo>
                    <a:pt x="1193888" y="2107"/>
                  </a:lnTo>
                  <a:lnTo>
                    <a:pt x="1164225" y="1109"/>
                  </a:lnTo>
                  <a:lnTo>
                    <a:pt x="1134131" y="443"/>
                  </a:lnTo>
                  <a:lnTo>
                    <a:pt x="1103750" y="0"/>
                  </a:lnTo>
                  <a:lnTo>
                    <a:pt x="1073177" y="1291"/>
                  </a:lnTo>
                  <a:lnTo>
                    <a:pt x="1042476" y="3740"/>
                  </a:lnTo>
                  <a:lnTo>
                    <a:pt x="1011690" y="6960"/>
                  </a:lnTo>
                  <a:lnTo>
                    <a:pt x="981641" y="11488"/>
                  </a:lnTo>
                  <a:lnTo>
                    <a:pt x="952084" y="16888"/>
                  </a:lnTo>
                  <a:lnTo>
                    <a:pt x="922853" y="22869"/>
                  </a:lnTo>
                  <a:lnTo>
                    <a:pt x="893842" y="29237"/>
                  </a:lnTo>
                  <a:lnTo>
                    <a:pt x="864975" y="35864"/>
                  </a:lnTo>
                  <a:lnTo>
                    <a:pt x="836207" y="42664"/>
                  </a:lnTo>
                  <a:lnTo>
                    <a:pt x="808296" y="50372"/>
                  </a:lnTo>
                  <a:lnTo>
                    <a:pt x="780957" y="58685"/>
                  </a:lnTo>
                  <a:lnTo>
                    <a:pt x="754001" y="67403"/>
                  </a:lnTo>
                  <a:lnTo>
                    <a:pt x="728092" y="77183"/>
                  </a:lnTo>
                  <a:lnTo>
                    <a:pt x="702882" y="87672"/>
                  </a:lnTo>
                  <a:lnTo>
                    <a:pt x="678138" y="98633"/>
                  </a:lnTo>
                  <a:lnTo>
                    <a:pt x="653704" y="109910"/>
                  </a:lnTo>
                  <a:lnTo>
                    <a:pt x="629478" y="121396"/>
                  </a:lnTo>
                  <a:lnTo>
                    <a:pt x="605389" y="133022"/>
                  </a:lnTo>
                  <a:lnTo>
                    <a:pt x="582980" y="144742"/>
                  </a:lnTo>
                  <a:lnTo>
                    <a:pt x="561691" y="156524"/>
                  </a:lnTo>
                  <a:lnTo>
                    <a:pt x="541148" y="168347"/>
                  </a:lnTo>
                  <a:lnTo>
                    <a:pt x="521102" y="180991"/>
                  </a:lnTo>
                  <a:lnTo>
                    <a:pt x="501389" y="194184"/>
                  </a:lnTo>
                  <a:lnTo>
                    <a:pt x="481897" y="207741"/>
                  </a:lnTo>
                  <a:lnTo>
                    <a:pt x="463345" y="221542"/>
                  </a:lnTo>
                  <a:lnTo>
                    <a:pt x="427917" y="249576"/>
                  </a:lnTo>
                  <a:lnTo>
                    <a:pt x="395766" y="280027"/>
                  </a:lnTo>
                  <a:lnTo>
                    <a:pt x="365602" y="311288"/>
                  </a:lnTo>
                  <a:lnTo>
                    <a:pt x="336321" y="341057"/>
                  </a:lnTo>
                  <a:lnTo>
                    <a:pt x="309548" y="370163"/>
                  </a:lnTo>
                  <a:lnTo>
                    <a:pt x="286008" y="399767"/>
                  </a:lnTo>
                  <a:lnTo>
                    <a:pt x="267608" y="431446"/>
                  </a:lnTo>
                  <a:lnTo>
                    <a:pt x="251493" y="461929"/>
                  </a:lnTo>
                  <a:lnTo>
                    <a:pt x="237187" y="491352"/>
                  </a:lnTo>
                  <a:lnTo>
                    <a:pt x="225537" y="520304"/>
                  </a:lnTo>
                  <a:lnTo>
                    <a:pt x="217184" y="549047"/>
                  </a:lnTo>
                  <a:lnTo>
                    <a:pt x="211620" y="579284"/>
                  </a:lnTo>
                  <a:lnTo>
                    <a:pt x="209147" y="613889"/>
                  </a:lnTo>
                  <a:lnTo>
                    <a:pt x="207168" y="6491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03" name="SMARTInkShape-882"/>
          <p:cNvSpPr/>
          <p:nvPr/>
        </p:nvSpPr>
        <p:spPr>
          <a:xfrm>
            <a:off x="2786063" y="2844637"/>
            <a:ext cx="614363" cy="898689"/>
          </a:xfrm>
          <a:custGeom>
            <a:avLst/>
            <a:gdLst/>
            <a:ahLst/>
            <a:cxnLst/>
            <a:rect l="0" t="0" r="0" b="0"/>
            <a:pathLst>
              <a:path w="614363" h="898689">
                <a:moveTo>
                  <a:pt x="614362" y="898688"/>
                </a:moveTo>
                <a:lnTo>
                  <a:pt x="610570" y="898688"/>
                </a:lnTo>
                <a:lnTo>
                  <a:pt x="609453" y="897894"/>
                </a:lnTo>
                <a:lnTo>
                  <a:pt x="608708" y="896571"/>
                </a:lnTo>
                <a:lnTo>
                  <a:pt x="607305" y="885688"/>
                </a:lnTo>
                <a:lnTo>
                  <a:pt x="607244" y="880990"/>
                </a:lnTo>
                <a:lnTo>
                  <a:pt x="599944" y="858808"/>
                </a:lnTo>
                <a:lnTo>
                  <a:pt x="595362" y="850448"/>
                </a:lnTo>
                <a:lnTo>
                  <a:pt x="592063" y="838269"/>
                </a:lnTo>
                <a:lnTo>
                  <a:pt x="573533" y="805594"/>
                </a:lnTo>
                <a:lnTo>
                  <a:pt x="552357" y="770143"/>
                </a:lnTo>
                <a:lnTo>
                  <a:pt x="530692" y="740434"/>
                </a:lnTo>
                <a:lnTo>
                  <a:pt x="506995" y="707826"/>
                </a:lnTo>
                <a:lnTo>
                  <a:pt x="486203" y="677631"/>
                </a:lnTo>
                <a:lnTo>
                  <a:pt x="466809" y="648735"/>
                </a:lnTo>
                <a:lnTo>
                  <a:pt x="441988" y="614394"/>
                </a:lnTo>
                <a:lnTo>
                  <a:pt x="414154" y="579153"/>
                </a:lnTo>
                <a:lnTo>
                  <a:pt x="389518" y="545234"/>
                </a:lnTo>
                <a:lnTo>
                  <a:pt x="370471" y="517383"/>
                </a:lnTo>
                <a:lnTo>
                  <a:pt x="349746" y="489023"/>
                </a:lnTo>
                <a:lnTo>
                  <a:pt x="332316" y="460511"/>
                </a:lnTo>
                <a:lnTo>
                  <a:pt x="313305" y="428162"/>
                </a:lnTo>
                <a:lnTo>
                  <a:pt x="296384" y="397235"/>
                </a:lnTo>
                <a:lnTo>
                  <a:pt x="281316" y="367963"/>
                </a:lnTo>
                <a:lnTo>
                  <a:pt x="263004" y="339181"/>
                </a:lnTo>
                <a:lnTo>
                  <a:pt x="250082" y="306753"/>
                </a:lnTo>
                <a:lnTo>
                  <a:pt x="237434" y="275801"/>
                </a:lnTo>
                <a:lnTo>
                  <a:pt x="223632" y="246522"/>
                </a:lnTo>
                <a:lnTo>
                  <a:pt x="213281" y="217738"/>
                </a:lnTo>
                <a:lnTo>
                  <a:pt x="201395" y="189102"/>
                </a:lnTo>
                <a:lnTo>
                  <a:pt x="191611" y="160508"/>
                </a:lnTo>
                <a:lnTo>
                  <a:pt x="180401" y="128105"/>
                </a:lnTo>
                <a:lnTo>
                  <a:pt x="165839" y="98774"/>
                </a:lnTo>
                <a:lnTo>
                  <a:pt x="152270" y="63513"/>
                </a:lnTo>
                <a:lnTo>
                  <a:pt x="148569" y="48772"/>
                </a:lnTo>
                <a:lnTo>
                  <a:pt x="144611" y="40729"/>
                </a:lnTo>
                <a:lnTo>
                  <a:pt x="128998" y="27519"/>
                </a:lnTo>
                <a:lnTo>
                  <a:pt x="124916" y="31052"/>
                </a:lnTo>
                <a:lnTo>
                  <a:pt x="122987" y="34970"/>
                </a:lnTo>
                <a:lnTo>
                  <a:pt x="111590" y="60946"/>
                </a:lnTo>
                <a:lnTo>
                  <a:pt x="91451" y="92896"/>
                </a:lnTo>
                <a:lnTo>
                  <a:pt x="73054" y="125238"/>
                </a:lnTo>
                <a:lnTo>
                  <a:pt x="58439" y="153417"/>
                </a:lnTo>
                <a:lnTo>
                  <a:pt x="45968" y="183855"/>
                </a:lnTo>
                <a:lnTo>
                  <a:pt x="35862" y="212798"/>
                </a:lnTo>
                <a:lnTo>
                  <a:pt x="23831" y="243686"/>
                </a:lnTo>
                <a:lnTo>
                  <a:pt x="9526" y="278024"/>
                </a:lnTo>
                <a:lnTo>
                  <a:pt x="2116" y="290695"/>
                </a:lnTo>
                <a:lnTo>
                  <a:pt x="10" y="305629"/>
                </a:lnTo>
                <a:lnTo>
                  <a:pt x="0" y="271963"/>
                </a:lnTo>
                <a:lnTo>
                  <a:pt x="9942" y="240012"/>
                </a:lnTo>
                <a:lnTo>
                  <a:pt x="27140" y="205553"/>
                </a:lnTo>
                <a:lnTo>
                  <a:pt x="37816" y="177131"/>
                </a:lnTo>
                <a:lnTo>
                  <a:pt x="48362" y="144471"/>
                </a:lnTo>
                <a:lnTo>
                  <a:pt x="65674" y="112176"/>
                </a:lnTo>
                <a:lnTo>
                  <a:pt x="84103" y="79181"/>
                </a:lnTo>
                <a:lnTo>
                  <a:pt x="102327" y="48702"/>
                </a:lnTo>
                <a:lnTo>
                  <a:pt x="121300" y="20780"/>
                </a:lnTo>
                <a:lnTo>
                  <a:pt x="141461" y="0"/>
                </a:lnTo>
                <a:lnTo>
                  <a:pt x="141932" y="319"/>
                </a:lnTo>
                <a:lnTo>
                  <a:pt x="142456" y="2790"/>
                </a:lnTo>
                <a:lnTo>
                  <a:pt x="143389" y="3766"/>
                </a:lnTo>
                <a:lnTo>
                  <a:pt x="150590" y="7450"/>
                </a:lnTo>
                <a:lnTo>
                  <a:pt x="184288" y="31933"/>
                </a:lnTo>
                <a:lnTo>
                  <a:pt x="217840" y="46996"/>
                </a:lnTo>
                <a:lnTo>
                  <a:pt x="249081" y="63497"/>
                </a:lnTo>
                <a:lnTo>
                  <a:pt x="282211" y="82043"/>
                </a:lnTo>
                <a:lnTo>
                  <a:pt x="313717" y="100036"/>
                </a:lnTo>
                <a:lnTo>
                  <a:pt x="348512" y="120952"/>
                </a:lnTo>
                <a:lnTo>
                  <a:pt x="378618" y="13430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18" name="SMARTInkShape-Group115"/>
          <p:cNvGrpSpPr/>
          <p:nvPr/>
        </p:nvGrpSpPr>
        <p:grpSpPr>
          <a:xfrm>
            <a:off x="5607943" y="1671638"/>
            <a:ext cx="992587" cy="564357"/>
            <a:chOff x="5607943" y="1671638"/>
            <a:chExt cx="992587" cy="564357"/>
          </a:xfrm>
        </p:grpSpPr>
        <p:sp>
          <p:nvSpPr>
            <p:cNvPr id="1004" name="SMARTInkShape-883"/>
            <p:cNvSpPr/>
            <p:nvPr/>
          </p:nvSpPr>
          <p:spPr>
            <a:xfrm>
              <a:off x="5607943" y="1708807"/>
              <a:ext cx="264221" cy="362882"/>
            </a:xfrm>
            <a:custGeom>
              <a:avLst/>
              <a:gdLst/>
              <a:ahLst/>
              <a:cxnLst/>
              <a:rect l="0" t="0" r="0" b="0"/>
              <a:pathLst>
                <a:path w="264221" h="362882">
                  <a:moveTo>
                    <a:pt x="178495" y="362881"/>
                  </a:moveTo>
                  <a:lnTo>
                    <a:pt x="178495" y="349588"/>
                  </a:lnTo>
                  <a:lnTo>
                    <a:pt x="165843" y="316033"/>
                  </a:lnTo>
                  <a:lnTo>
                    <a:pt x="152235" y="281715"/>
                  </a:lnTo>
                  <a:lnTo>
                    <a:pt x="144879" y="257331"/>
                  </a:lnTo>
                  <a:lnTo>
                    <a:pt x="137349" y="226420"/>
                  </a:lnTo>
                  <a:lnTo>
                    <a:pt x="126020" y="191335"/>
                  </a:lnTo>
                  <a:lnTo>
                    <a:pt x="114189" y="155699"/>
                  </a:lnTo>
                  <a:lnTo>
                    <a:pt x="107202" y="120785"/>
                  </a:lnTo>
                  <a:lnTo>
                    <a:pt x="101632" y="105058"/>
                  </a:lnTo>
                  <a:lnTo>
                    <a:pt x="94755" y="92231"/>
                  </a:lnTo>
                  <a:lnTo>
                    <a:pt x="92859" y="87017"/>
                  </a:lnTo>
                  <a:lnTo>
                    <a:pt x="85954" y="77563"/>
                  </a:lnTo>
                  <a:lnTo>
                    <a:pt x="85723" y="81051"/>
                  </a:lnTo>
                  <a:lnTo>
                    <a:pt x="74330" y="99392"/>
                  </a:lnTo>
                  <a:lnTo>
                    <a:pt x="68137" y="121568"/>
                  </a:lnTo>
                  <a:lnTo>
                    <a:pt x="48447" y="156843"/>
                  </a:lnTo>
                  <a:lnTo>
                    <a:pt x="33624" y="183808"/>
                  </a:lnTo>
                  <a:lnTo>
                    <a:pt x="12108" y="217596"/>
                  </a:lnTo>
                  <a:lnTo>
                    <a:pt x="5595" y="228008"/>
                  </a:lnTo>
                  <a:lnTo>
                    <a:pt x="1025" y="233052"/>
                  </a:lnTo>
                  <a:lnTo>
                    <a:pt x="651" y="232672"/>
                  </a:lnTo>
                  <a:lnTo>
                    <a:pt x="0" y="224241"/>
                  </a:lnTo>
                  <a:lnTo>
                    <a:pt x="2062" y="219771"/>
                  </a:lnTo>
                  <a:lnTo>
                    <a:pt x="3723" y="217468"/>
                  </a:lnTo>
                  <a:lnTo>
                    <a:pt x="12553" y="183058"/>
                  </a:lnTo>
                  <a:lnTo>
                    <a:pt x="23812" y="148406"/>
                  </a:lnTo>
                  <a:lnTo>
                    <a:pt x="35632" y="112828"/>
                  </a:lnTo>
                  <a:lnTo>
                    <a:pt x="47527" y="77128"/>
                  </a:lnTo>
                  <a:lnTo>
                    <a:pt x="59432" y="45204"/>
                  </a:lnTo>
                  <a:lnTo>
                    <a:pt x="73720" y="19134"/>
                  </a:lnTo>
                  <a:lnTo>
                    <a:pt x="91359" y="0"/>
                  </a:lnTo>
                  <a:lnTo>
                    <a:pt x="92622" y="310"/>
                  </a:lnTo>
                  <a:lnTo>
                    <a:pt x="96144" y="2772"/>
                  </a:lnTo>
                  <a:lnTo>
                    <a:pt x="98238" y="6511"/>
                  </a:lnTo>
                  <a:lnTo>
                    <a:pt x="98796" y="8620"/>
                  </a:lnTo>
                  <a:lnTo>
                    <a:pt x="104602" y="18501"/>
                  </a:lnTo>
                  <a:lnTo>
                    <a:pt x="107123" y="29684"/>
                  </a:lnTo>
                  <a:lnTo>
                    <a:pt x="113339" y="39172"/>
                  </a:lnTo>
                  <a:lnTo>
                    <a:pt x="145921" y="74668"/>
                  </a:lnTo>
                  <a:lnTo>
                    <a:pt x="178539" y="103723"/>
                  </a:lnTo>
                  <a:lnTo>
                    <a:pt x="212728" y="119819"/>
                  </a:lnTo>
                  <a:lnTo>
                    <a:pt x="242657" y="132149"/>
                  </a:lnTo>
                  <a:lnTo>
                    <a:pt x="251461" y="134127"/>
                  </a:lnTo>
                  <a:lnTo>
                    <a:pt x="264220" y="1414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5" name="SMARTInkShape-884"/>
            <p:cNvSpPr/>
            <p:nvPr/>
          </p:nvSpPr>
          <p:spPr>
            <a:xfrm>
              <a:off x="5965119" y="1865752"/>
              <a:ext cx="107070" cy="126328"/>
            </a:xfrm>
            <a:custGeom>
              <a:avLst/>
              <a:gdLst/>
              <a:ahLst/>
              <a:cxnLst/>
              <a:rect l="0" t="0" r="0" b="0"/>
              <a:pathLst>
                <a:path w="107070" h="126328">
                  <a:moveTo>
                    <a:pt x="14200" y="98779"/>
                  </a:moveTo>
                  <a:lnTo>
                    <a:pt x="14200" y="104930"/>
                  </a:lnTo>
                  <a:lnTo>
                    <a:pt x="9290" y="111430"/>
                  </a:lnTo>
                  <a:lnTo>
                    <a:pt x="8049" y="115779"/>
                  </a:lnTo>
                  <a:lnTo>
                    <a:pt x="8512" y="117256"/>
                  </a:lnTo>
                  <a:lnTo>
                    <a:pt x="9614" y="118241"/>
                  </a:lnTo>
                  <a:lnTo>
                    <a:pt x="13294" y="119821"/>
                  </a:lnTo>
                  <a:lnTo>
                    <a:pt x="13797" y="122154"/>
                  </a:lnTo>
                  <a:lnTo>
                    <a:pt x="14120" y="126327"/>
                  </a:lnTo>
                  <a:lnTo>
                    <a:pt x="14193" y="121113"/>
                  </a:lnTo>
                  <a:lnTo>
                    <a:pt x="9289" y="114686"/>
                  </a:lnTo>
                  <a:lnTo>
                    <a:pt x="7718" y="108078"/>
                  </a:lnTo>
                  <a:lnTo>
                    <a:pt x="4978" y="83851"/>
                  </a:lnTo>
                  <a:lnTo>
                    <a:pt x="913" y="69107"/>
                  </a:lnTo>
                  <a:lnTo>
                    <a:pt x="0" y="47497"/>
                  </a:lnTo>
                  <a:lnTo>
                    <a:pt x="2068" y="42121"/>
                  </a:lnTo>
                  <a:lnTo>
                    <a:pt x="4839" y="37085"/>
                  </a:lnTo>
                  <a:lnTo>
                    <a:pt x="7193" y="29788"/>
                  </a:lnTo>
                  <a:lnTo>
                    <a:pt x="13120" y="21618"/>
                  </a:lnTo>
                  <a:lnTo>
                    <a:pt x="15836" y="20829"/>
                  </a:lnTo>
                  <a:lnTo>
                    <a:pt x="17672" y="20619"/>
                  </a:lnTo>
                  <a:lnTo>
                    <a:pt x="18896" y="21272"/>
                  </a:lnTo>
                  <a:lnTo>
                    <a:pt x="19712" y="22502"/>
                  </a:lnTo>
                  <a:lnTo>
                    <a:pt x="20256" y="24115"/>
                  </a:lnTo>
                  <a:lnTo>
                    <a:pt x="32671" y="40132"/>
                  </a:lnTo>
                  <a:lnTo>
                    <a:pt x="35371" y="60025"/>
                  </a:lnTo>
                  <a:lnTo>
                    <a:pt x="35516" y="65151"/>
                  </a:lnTo>
                  <a:lnTo>
                    <a:pt x="37697" y="70075"/>
                  </a:lnTo>
                  <a:lnTo>
                    <a:pt x="40518" y="74909"/>
                  </a:lnTo>
                  <a:lnTo>
                    <a:pt x="42329" y="84480"/>
                  </a:lnTo>
                  <a:lnTo>
                    <a:pt x="42748" y="91217"/>
                  </a:lnTo>
                  <a:lnTo>
                    <a:pt x="43567" y="77838"/>
                  </a:lnTo>
                  <a:lnTo>
                    <a:pt x="51594" y="43984"/>
                  </a:lnTo>
                  <a:lnTo>
                    <a:pt x="61252" y="24330"/>
                  </a:lnTo>
                  <a:lnTo>
                    <a:pt x="64125" y="12074"/>
                  </a:lnTo>
                  <a:lnTo>
                    <a:pt x="65739" y="10019"/>
                  </a:lnTo>
                  <a:lnTo>
                    <a:pt x="77172" y="0"/>
                  </a:lnTo>
                  <a:lnTo>
                    <a:pt x="77613" y="383"/>
                  </a:lnTo>
                  <a:lnTo>
                    <a:pt x="78102" y="2925"/>
                  </a:lnTo>
                  <a:lnTo>
                    <a:pt x="79026" y="3920"/>
                  </a:lnTo>
                  <a:lnTo>
                    <a:pt x="82170" y="5026"/>
                  </a:lnTo>
                  <a:lnTo>
                    <a:pt x="83326" y="6114"/>
                  </a:lnTo>
                  <a:lnTo>
                    <a:pt x="90344" y="18837"/>
                  </a:lnTo>
                  <a:lnTo>
                    <a:pt x="98393" y="54300"/>
                  </a:lnTo>
                  <a:lnTo>
                    <a:pt x="100038" y="59961"/>
                  </a:lnTo>
                  <a:lnTo>
                    <a:pt x="105445" y="70062"/>
                  </a:lnTo>
                  <a:lnTo>
                    <a:pt x="107069" y="773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6" name="SMARTInkShape-885"/>
            <p:cNvSpPr/>
            <p:nvPr/>
          </p:nvSpPr>
          <p:spPr>
            <a:xfrm>
              <a:off x="6100763" y="1871663"/>
              <a:ext cx="28576" cy="57151"/>
            </a:xfrm>
            <a:custGeom>
              <a:avLst/>
              <a:gdLst/>
              <a:ahLst/>
              <a:cxnLst/>
              <a:rect l="0" t="0" r="0" b="0"/>
              <a:pathLst>
                <a:path w="28576" h="57151">
                  <a:moveTo>
                    <a:pt x="0" y="0"/>
                  </a:moveTo>
                  <a:lnTo>
                    <a:pt x="0" y="3792"/>
                  </a:lnTo>
                  <a:lnTo>
                    <a:pt x="2116" y="7770"/>
                  </a:lnTo>
                  <a:lnTo>
                    <a:pt x="3792" y="9942"/>
                  </a:lnTo>
                  <a:lnTo>
                    <a:pt x="5654" y="16589"/>
                  </a:lnTo>
                  <a:lnTo>
                    <a:pt x="7741" y="32699"/>
                  </a:lnTo>
                  <a:lnTo>
                    <a:pt x="14875" y="42736"/>
                  </a:lnTo>
                  <a:lnTo>
                    <a:pt x="18517" y="47568"/>
                  </a:lnTo>
                  <a:lnTo>
                    <a:pt x="20135" y="52362"/>
                  </a:lnTo>
                  <a:lnTo>
                    <a:pt x="21361" y="53958"/>
                  </a:lnTo>
                  <a:lnTo>
                    <a:pt x="28575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7" name="SMARTInkShape-886"/>
            <p:cNvSpPr/>
            <p:nvPr/>
          </p:nvSpPr>
          <p:spPr>
            <a:xfrm>
              <a:off x="6150769" y="1685925"/>
              <a:ext cx="42863" cy="192882"/>
            </a:xfrm>
            <a:custGeom>
              <a:avLst/>
              <a:gdLst/>
              <a:ahLst/>
              <a:cxnLst/>
              <a:rect l="0" t="0" r="0" b="0"/>
              <a:pathLst>
                <a:path w="42863" h="192882">
                  <a:moveTo>
                    <a:pt x="0" y="0"/>
                  </a:moveTo>
                  <a:lnTo>
                    <a:pt x="794" y="32577"/>
                  </a:lnTo>
                  <a:lnTo>
                    <a:pt x="6151" y="64821"/>
                  </a:lnTo>
                  <a:lnTo>
                    <a:pt x="7013" y="100082"/>
                  </a:lnTo>
                  <a:lnTo>
                    <a:pt x="9221" y="119348"/>
                  </a:lnTo>
                  <a:lnTo>
                    <a:pt x="12786" y="137227"/>
                  </a:lnTo>
                  <a:lnTo>
                    <a:pt x="15959" y="155489"/>
                  </a:lnTo>
                  <a:lnTo>
                    <a:pt x="21926" y="168838"/>
                  </a:lnTo>
                  <a:lnTo>
                    <a:pt x="25620" y="175051"/>
                  </a:lnTo>
                  <a:lnTo>
                    <a:pt x="28493" y="183012"/>
                  </a:lnTo>
                  <a:lnTo>
                    <a:pt x="31978" y="187966"/>
                  </a:lnTo>
                  <a:lnTo>
                    <a:pt x="42862" y="1928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8" name="SMARTInkShape-887"/>
            <p:cNvSpPr/>
            <p:nvPr/>
          </p:nvSpPr>
          <p:spPr>
            <a:xfrm>
              <a:off x="6229350" y="1828800"/>
              <a:ext cx="7145" cy="50007"/>
            </a:xfrm>
            <a:custGeom>
              <a:avLst/>
              <a:gdLst/>
              <a:ahLst/>
              <a:cxnLst/>
              <a:rect l="0" t="0" r="0" b="0"/>
              <a:pathLst>
                <a:path w="7145" h="50007">
                  <a:moveTo>
                    <a:pt x="0" y="0"/>
                  </a:moveTo>
                  <a:lnTo>
                    <a:pt x="0" y="23911"/>
                  </a:lnTo>
                  <a:lnTo>
                    <a:pt x="2117" y="28619"/>
                  </a:lnTo>
                  <a:lnTo>
                    <a:pt x="4910" y="33357"/>
                  </a:lnTo>
                  <a:lnTo>
                    <a:pt x="6703" y="42866"/>
                  </a:lnTo>
                  <a:lnTo>
                    <a:pt x="7144" y="500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9" name="SMARTInkShape-888"/>
            <p:cNvSpPr/>
            <p:nvPr/>
          </p:nvSpPr>
          <p:spPr>
            <a:xfrm>
              <a:off x="6286502" y="1671638"/>
              <a:ext cx="42862" cy="200026"/>
            </a:xfrm>
            <a:custGeom>
              <a:avLst/>
              <a:gdLst/>
              <a:ahLst/>
              <a:cxnLst/>
              <a:rect l="0" t="0" r="0" b="0"/>
              <a:pathLst>
                <a:path w="42862" h="200026">
                  <a:moveTo>
                    <a:pt x="7142" y="0"/>
                  </a:moveTo>
                  <a:lnTo>
                    <a:pt x="3350" y="3792"/>
                  </a:lnTo>
                  <a:lnTo>
                    <a:pt x="1487" y="7770"/>
                  </a:lnTo>
                  <a:lnTo>
                    <a:pt x="24" y="40910"/>
                  </a:lnTo>
                  <a:lnTo>
                    <a:pt x="0" y="72886"/>
                  </a:lnTo>
                  <a:lnTo>
                    <a:pt x="5653" y="105230"/>
                  </a:lnTo>
                  <a:lnTo>
                    <a:pt x="7739" y="135624"/>
                  </a:lnTo>
                  <a:lnTo>
                    <a:pt x="21604" y="171304"/>
                  </a:lnTo>
                  <a:lnTo>
                    <a:pt x="35576" y="196565"/>
                  </a:lnTo>
                  <a:lnTo>
                    <a:pt x="37211" y="197718"/>
                  </a:lnTo>
                  <a:lnTo>
                    <a:pt x="42861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0" name="SMARTInkShape-889"/>
            <p:cNvSpPr/>
            <p:nvPr/>
          </p:nvSpPr>
          <p:spPr>
            <a:xfrm>
              <a:off x="6286595" y="1746440"/>
              <a:ext cx="264188" cy="175230"/>
            </a:xfrm>
            <a:custGeom>
              <a:avLst/>
              <a:gdLst/>
              <a:ahLst/>
              <a:cxnLst/>
              <a:rect l="0" t="0" r="0" b="0"/>
              <a:pathLst>
                <a:path w="264188" h="175230">
                  <a:moveTo>
                    <a:pt x="14193" y="89504"/>
                  </a:moveTo>
                  <a:lnTo>
                    <a:pt x="3551" y="78862"/>
                  </a:lnTo>
                  <a:lnTo>
                    <a:pt x="1525" y="74720"/>
                  </a:lnTo>
                  <a:lnTo>
                    <a:pt x="0" y="58518"/>
                  </a:lnTo>
                  <a:lnTo>
                    <a:pt x="2064" y="53772"/>
                  </a:lnTo>
                  <a:lnTo>
                    <a:pt x="3726" y="51395"/>
                  </a:lnTo>
                  <a:lnTo>
                    <a:pt x="22153" y="39496"/>
                  </a:lnTo>
                  <a:lnTo>
                    <a:pt x="50166" y="28385"/>
                  </a:lnTo>
                  <a:lnTo>
                    <a:pt x="65156" y="25357"/>
                  </a:lnTo>
                  <a:lnTo>
                    <a:pt x="84070" y="18397"/>
                  </a:lnTo>
                  <a:lnTo>
                    <a:pt x="88960" y="18164"/>
                  </a:lnTo>
                  <a:lnTo>
                    <a:pt x="89438" y="18925"/>
                  </a:lnTo>
                  <a:lnTo>
                    <a:pt x="88962" y="20227"/>
                  </a:lnTo>
                  <a:lnTo>
                    <a:pt x="86288" y="24226"/>
                  </a:lnTo>
                  <a:lnTo>
                    <a:pt x="74993" y="59694"/>
                  </a:lnTo>
                  <a:lnTo>
                    <a:pt x="72424" y="69382"/>
                  </a:lnTo>
                  <a:lnTo>
                    <a:pt x="71437" y="90798"/>
                  </a:lnTo>
                  <a:lnTo>
                    <a:pt x="72199" y="92748"/>
                  </a:lnTo>
                  <a:lnTo>
                    <a:pt x="73501" y="94048"/>
                  </a:lnTo>
                  <a:lnTo>
                    <a:pt x="77064" y="95492"/>
                  </a:lnTo>
                  <a:lnTo>
                    <a:pt x="81294" y="96134"/>
                  </a:lnTo>
                  <a:lnTo>
                    <a:pt x="85820" y="94303"/>
                  </a:lnTo>
                  <a:lnTo>
                    <a:pt x="90477" y="91637"/>
                  </a:lnTo>
                  <a:lnTo>
                    <a:pt x="97561" y="89342"/>
                  </a:lnTo>
                  <a:lnTo>
                    <a:pt x="102310" y="85992"/>
                  </a:lnTo>
                  <a:lnTo>
                    <a:pt x="104949" y="81858"/>
                  </a:lnTo>
                  <a:lnTo>
                    <a:pt x="110437" y="68943"/>
                  </a:lnTo>
                  <a:lnTo>
                    <a:pt x="121260" y="54122"/>
                  </a:lnTo>
                  <a:lnTo>
                    <a:pt x="127383" y="47783"/>
                  </a:lnTo>
                  <a:lnTo>
                    <a:pt x="127753" y="48196"/>
                  </a:lnTo>
                  <a:lnTo>
                    <a:pt x="128484" y="59857"/>
                  </a:lnTo>
                  <a:lnTo>
                    <a:pt x="133400" y="66420"/>
                  </a:lnTo>
                  <a:lnTo>
                    <a:pt x="135768" y="73051"/>
                  </a:lnTo>
                  <a:lnTo>
                    <a:pt x="142752" y="82324"/>
                  </a:lnTo>
                  <a:lnTo>
                    <a:pt x="142780" y="47600"/>
                  </a:lnTo>
                  <a:lnTo>
                    <a:pt x="142780" y="38106"/>
                  </a:lnTo>
                  <a:lnTo>
                    <a:pt x="144897" y="32794"/>
                  </a:lnTo>
                  <a:lnTo>
                    <a:pt x="159573" y="15711"/>
                  </a:lnTo>
                  <a:lnTo>
                    <a:pt x="164266" y="13051"/>
                  </a:lnTo>
                  <a:lnTo>
                    <a:pt x="173747" y="11343"/>
                  </a:lnTo>
                  <a:lnTo>
                    <a:pt x="178503" y="13226"/>
                  </a:lnTo>
                  <a:lnTo>
                    <a:pt x="189017" y="21575"/>
                  </a:lnTo>
                  <a:lnTo>
                    <a:pt x="191111" y="25711"/>
                  </a:lnTo>
                  <a:lnTo>
                    <a:pt x="193359" y="37182"/>
                  </a:lnTo>
                  <a:lnTo>
                    <a:pt x="200042" y="46500"/>
                  </a:lnTo>
                  <a:lnTo>
                    <a:pt x="205991" y="52669"/>
                  </a:lnTo>
                  <a:lnTo>
                    <a:pt x="210546" y="53454"/>
                  </a:lnTo>
                  <a:lnTo>
                    <a:pt x="211770" y="52771"/>
                  </a:lnTo>
                  <a:lnTo>
                    <a:pt x="212586" y="51521"/>
                  </a:lnTo>
                  <a:lnTo>
                    <a:pt x="213129" y="49895"/>
                  </a:lnTo>
                  <a:lnTo>
                    <a:pt x="217688" y="43813"/>
                  </a:lnTo>
                  <a:lnTo>
                    <a:pt x="239813" y="26771"/>
                  </a:lnTo>
                  <a:lnTo>
                    <a:pt x="252238" y="9531"/>
                  </a:lnTo>
                  <a:lnTo>
                    <a:pt x="257045" y="6335"/>
                  </a:lnTo>
                  <a:lnTo>
                    <a:pt x="259438" y="5483"/>
                  </a:lnTo>
                  <a:lnTo>
                    <a:pt x="261033" y="4121"/>
                  </a:lnTo>
                  <a:lnTo>
                    <a:pt x="263278" y="0"/>
                  </a:lnTo>
                  <a:lnTo>
                    <a:pt x="263594" y="466"/>
                  </a:lnTo>
                  <a:lnTo>
                    <a:pt x="264187" y="7377"/>
                  </a:lnTo>
                  <a:lnTo>
                    <a:pt x="255403" y="39731"/>
                  </a:lnTo>
                  <a:lnTo>
                    <a:pt x="252366" y="49920"/>
                  </a:lnTo>
                  <a:lnTo>
                    <a:pt x="250416" y="77981"/>
                  </a:lnTo>
                  <a:lnTo>
                    <a:pt x="250031" y="110070"/>
                  </a:lnTo>
                  <a:lnTo>
                    <a:pt x="249955" y="139339"/>
                  </a:lnTo>
                  <a:lnTo>
                    <a:pt x="249936" y="1752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1" name="SMARTInkShape-890"/>
            <p:cNvSpPr/>
            <p:nvPr/>
          </p:nvSpPr>
          <p:spPr>
            <a:xfrm>
              <a:off x="5830860" y="2093119"/>
              <a:ext cx="98454" cy="142876"/>
            </a:xfrm>
            <a:custGeom>
              <a:avLst/>
              <a:gdLst/>
              <a:ahLst/>
              <a:cxnLst/>
              <a:rect l="0" t="0" r="0" b="0"/>
              <a:pathLst>
                <a:path w="98454" h="142876">
                  <a:moveTo>
                    <a:pt x="98453" y="0"/>
                  </a:moveTo>
                  <a:lnTo>
                    <a:pt x="67135" y="0"/>
                  </a:lnTo>
                  <a:lnTo>
                    <a:pt x="46259" y="2116"/>
                  </a:lnTo>
                  <a:lnTo>
                    <a:pt x="12047" y="13000"/>
                  </a:lnTo>
                  <a:lnTo>
                    <a:pt x="3706" y="17698"/>
                  </a:lnTo>
                  <a:lnTo>
                    <a:pt x="781" y="21889"/>
                  </a:lnTo>
                  <a:lnTo>
                    <a:pt x="0" y="24117"/>
                  </a:lnTo>
                  <a:lnTo>
                    <a:pt x="274" y="25603"/>
                  </a:lnTo>
                  <a:lnTo>
                    <a:pt x="1250" y="26594"/>
                  </a:lnTo>
                  <a:lnTo>
                    <a:pt x="4451" y="28488"/>
                  </a:lnTo>
                  <a:lnTo>
                    <a:pt x="10716" y="33223"/>
                  </a:lnTo>
                  <a:lnTo>
                    <a:pt x="39354" y="45564"/>
                  </a:lnTo>
                  <a:lnTo>
                    <a:pt x="72284" y="69207"/>
                  </a:lnTo>
                  <a:lnTo>
                    <a:pt x="85760" y="81712"/>
                  </a:lnTo>
                  <a:lnTo>
                    <a:pt x="92282" y="90821"/>
                  </a:lnTo>
                  <a:lnTo>
                    <a:pt x="93545" y="94678"/>
                  </a:lnTo>
                  <a:lnTo>
                    <a:pt x="93593" y="98044"/>
                  </a:lnTo>
                  <a:lnTo>
                    <a:pt x="87650" y="120358"/>
                  </a:lnTo>
                  <a:lnTo>
                    <a:pt x="81405" y="129941"/>
                  </a:lnTo>
                  <a:lnTo>
                    <a:pt x="76853" y="133158"/>
                  </a:lnTo>
                  <a:lnTo>
                    <a:pt x="72184" y="135381"/>
                  </a:lnTo>
                  <a:lnTo>
                    <a:pt x="65093" y="140302"/>
                  </a:lnTo>
                  <a:lnTo>
                    <a:pt x="57965" y="142112"/>
                  </a:lnTo>
                  <a:lnTo>
                    <a:pt x="34159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2" name="SMARTInkShape-891"/>
            <p:cNvSpPr/>
            <p:nvPr/>
          </p:nvSpPr>
          <p:spPr>
            <a:xfrm>
              <a:off x="5943600" y="2021691"/>
              <a:ext cx="264320" cy="206131"/>
            </a:xfrm>
            <a:custGeom>
              <a:avLst/>
              <a:gdLst/>
              <a:ahLst/>
              <a:cxnLst/>
              <a:rect l="0" t="0" r="0" b="0"/>
              <a:pathLst>
                <a:path w="264320" h="206131">
                  <a:moveTo>
                    <a:pt x="0" y="171440"/>
                  </a:moveTo>
                  <a:lnTo>
                    <a:pt x="3792" y="171440"/>
                  </a:lnTo>
                  <a:lnTo>
                    <a:pt x="4910" y="172234"/>
                  </a:lnTo>
                  <a:lnTo>
                    <a:pt x="5654" y="173557"/>
                  </a:lnTo>
                  <a:lnTo>
                    <a:pt x="6151" y="175233"/>
                  </a:lnTo>
                  <a:lnTo>
                    <a:pt x="14784" y="185914"/>
                  </a:lnTo>
                  <a:lnTo>
                    <a:pt x="18477" y="190573"/>
                  </a:lnTo>
                  <a:lnTo>
                    <a:pt x="20118" y="195289"/>
                  </a:lnTo>
                  <a:lnTo>
                    <a:pt x="21350" y="196865"/>
                  </a:lnTo>
                  <a:lnTo>
                    <a:pt x="27467" y="199600"/>
                  </a:lnTo>
                  <a:lnTo>
                    <a:pt x="28083" y="201947"/>
                  </a:lnTo>
                  <a:lnTo>
                    <a:pt x="28477" y="206130"/>
                  </a:lnTo>
                  <a:lnTo>
                    <a:pt x="28546" y="203062"/>
                  </a:lnTo>
                  <a:lnTo>
                    <a:pt x="27762" y="202046"/>
                  </a:lnTo>
                  <a:lnTo>
                    <a:pt x="24774" y="200918"/>
                  </a:lnTo>
                  <a:lnTo>
                    <a:pt x="23660" y="199823"/>
                  </a:lnTo>
                  <a:lnTo>
                    <a:pt x="22422" y="196490"/>
                  </a:lnTo>
                  <a:lnTo>
                    <a:pt x="19445" y="183460"/>
                  </a:lnTo>
                  <a:lnTo>
                    <a:pt x="16580" y="175195"/>
                  </a:lnTo>
                  <a:lnTo>
                    <a:pt x="14422" y="142806"/>
                  </a:lnTo>
                  <a:lnTo>
                    <a:pt x="16444" y="126444"/>
                  </a:lnTo>
                  <a:lnTo>
                    <a:pt x="22070" y="110747"/>
                  </a:lnTo>
                  <a:lnTo>
                    <a:pt x="38137" y="84538"/>
                  </a:lnTo>
                  <a:lnTo>
                    <a:pt x="42880" y="81223"/>
                  </a:lnTo>
                  <a:lnTo>
                    <a:pt x="50012" y="79357"/>
                  </a:lnTo>
                  <a:lnTo>
                    <a:pt x="72826" y="78617"/>
                  </a:lnTo>
                  <a:lnTo>
                    <a:pt x="78140" y="80709"/>
                  </a:lnTo>
                  <a:lnTo>
                    <a:pt x="80668" y="82377"/>
                  </a:lnTo>
                  <a:lnTo>
                    <a:pt x="82354" y="84284"/>
                  </a:lnTo>
                  <a:lnTo>
                    <a:pt x="84227" y="88519"/>
                  </a:lnTo>
                  <a:lnTo>
                    <a:pt x="85520" y="89965"/>
                  </a:lnTo>
                  <a:lnTo>
                    <a:pt x="89074" y="91573"/>
                  </a:lnTo>
                  <a:lnTo>
                    <a:pt x="90339" y="92795"/>
                  </a:lnTo>
                  <a:lnTo>
                    <a:pt x="91744" y="96270"/>
                  </a:lnTo>
                  <a:lnTo>
                    <a:pt x="91325" y="97514"/>
                  </a:lnTo>
                  <a:lnTo>
                    <a:pt x="90252" y="98344"/>
                  </a:lnTo>
                  <a:lnTo>
                    <a:pt x="88743" y="98897"/>
                  </a:lnTo>
                  <a:lnTo>
                    <a:pt x="87737" y="100059"/>
                  </a:lnTo>
                  <a:lnTo>
                    <a:pt x="84006" y="107628"/>
                  </a:lnTo>
                  <a:lnTo>
                    <a:pt x="82197" y="109849"/>
                  </a:lnTo>
                  <a:lnTo>
                    <a:pt x="78072" y="112316"/>
                  </a:lnTo>
                  <a:lnTo>
                    <a:pt x="65675" y="114175"/>
                  </a:lnTo>
                  <a:lnTo>
                    <a:pt x="58265" y="114280"/>
                  </a:lnTo>
                  <a:lnTo>
                    <a:pt x="57893" y="113490"/>
                  </a:lnTo>
                  <a:lnTo>
                    <a:pt x="57248" y="108139"/>
                  </a:lnTo>
                  <a:lnTo>
                    <a:pt x="87150" y="77154"/>
                  </a:lnTo>
                  <a:lnTo>
                    <a:pt x="111195" y="56640"/>
                  </a:lnTo>
                  <a:lnTo>
                    <a:pt x="118476" y="48187"/>
                  </a:lnTo>
                  <a:lnTo>
                    <a:pt x="138917" y="31206"/>
                  </a:lnTo>
                  <a:lnTo>
                    <a:pt x="141116" y="26299"/>
                  </a:lnTo>
                  <a:lnTo>
                    <a:pt x="142720" y="9548"/>
                  </a:lnTo>
                  <a:lnTo>
                    <a:pt x="140690" y="6090"/>
                  </a:lnTo>
                  <a:lnTo>
                    <a:pt x="139037" y="4057"/>
                  </a:lnTo>
                  <a:lnTo>
                    <a:pt x="137935" y="3495"/>
                  </a:lnTo>
                  <a:lnTo>
                    <a:pt x="137200" y="3914"/>
                  </a:lnTo>
                  <a:lnTo>
                    <a:pt x="135591" y="6497"/>
                  </a:lnTo>
                  <a:lnTo>
                    <a:pt x="124398" y="19193"/>
                  </a:lnTo>
                  <a:lnTo>
                    <a:pt x="122319" y="26229"/>
                  </a:lnTo>
                  <a:lnTo>
                    <a:pt x="121559" y="38096"/>
                  </a:lnTo>
                  <a:lnTo>
                    <a:pt x="123612" y="42855"/>
                  </a:lnTo>
                  <a:lnTo>
                    <a:pt x="126376" y="47616"/>
                  </a:lnTo>
                  <a:lnTo>
                    <a:pt x="127605" y="52378"/>
                  </a:lnTo>
                  <a:lnTo>
                    <a:pt x="132384" y="57140"/>
                  </a:lnTo>
                  <a:lnTo>
                    <a:pt x="139006" y="61109"/>
                  </a:lnTo>
                  <a:lnTo>
                    <a:pt x="147197" y="63343"/>
                  </a:lnTo>
                  <a:lnTo>
                    <a:pt x="166670" y="64247"/>
                  </a:lnTo>
                  <a:lnTo>
                    <a:pt x="168263" y="63466"/>
                  </a:lnTo>
                  <a:lnTo>
                    <a:pt x="169326" y="62151"/>
                  </a:lnTo>
                  <a:lnTo>
                    <a:pt x="171300" y="58573"/>
                  </a:lnTo>
                  <a:lnTo>
                    <a:pt x="176080" y="52097"/>
                  </a:lnTo>
                  <a:lnTo>
                    <a:pt x="178643" y="45151"/>
                  </a:lnTo>
                  <a:lnTo>
                    <a:pt x="183283" y="38066"/>
                  </a:lnTo>
                  <a:lnTo>
                    <a:pt x="185010" y="30939"/>
                  </a:lnTo>
                  <a:lnTo>
                    <a:pt x="185729" y="4054"/>
                  </a:lnTo>
                  <a:lnTo>
                    <a:pt x="186526" y="2699"/>
                  </a:lnTo>
                  <a:lnTo>
                    <a:pt x="187851" y="1796"/>
                  </a:lnTo>
                  <a:lnTo>
                    <a:pt x="193508" y="525"/>
                  </a:lnTo>
                  <a:lnTo>
                    <a:pt x="209855" y="0"/>
                  </a:lnTo>
                  <a:lnTo>
                    <a:pt x="220576" y="3785"/>
                  </a:lnTo>
                  <a:lnTo>
                    <a:pt x="227150" y="9879"/>
                  </a:lnTo>
                  <a:lnTo>
                    <a:pt x="255047" y="42819"/>
                  </a:lnTo>
                  <a:lnTo>
                    <a:pt x="257688" y="54755"/>
                  </a:lnTo>
                  <a:lnTo>
                    <a:pt x="264319" y="642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3" name="SMARTInkShape-892"/>
            <p:cNvSpPr/>
            <p:nvPr/>
          </p:nvSpPr>
          <p:spPr>
            <a:xfrm>
              <a:off x="6265184" y="1964531"/>
              <a:ext cx="56997" cy="119732"/>
            </a:xfrm>
            <a:custGeom>
              <a:avLst/>
              <a:gdLst/>
              <a:ahLst/>
              <a:cxnLst/>
              <a:rect l="0" t="0" r="0" b="0"/>
              <a:pathLst>
                <a:path w="56997" h="119732">
                  <a:moveTo>
                    <a:pt x="21316" y="64294"/>
                  </a:moveTo>
                  <a:lnTo>
                    <a:pt x="21316" y="57237"/>
                  </a:lnTo>
                  <a:lnTo>
                    <a:pt x="17524" y="57176"/>
                  </a:lnTo>
                  <a:lnTo>
                    <a:pt x="16406" y="57961"/>
                  </a:lnTo>
                  <a:lnTo>
                    <a:pt x="15662" y="59278"/>
                  </a:lnTo>
                  <a:lnTo>
                    <a:pt x="15165" y="60950"/>
                  </a:lnTo>
                  <a:lnTo>
                    <a:pt x="2839" y="81193"/>
                  </a:lnTo>
                  <a:lnTo>
                    <a:pt x="468" y="92444"/>
                  </a:lnTo>
                  <a:lnTo>
                    <a:pt x="0" y="106102"/>
                  </a:lnTo>
                  <a:lnTo>
                    <a:pt x="2053" y="112773"/>
                  </a:lnTo>
                  <a:lnTo>
                    <a:pt x="3711" y="115664"/>
                  </a:lnTo>
                  <a:lnTo>
                    <a:pt x="5611" y="117590"/>
                  </a:lnTo>
                  <a:lnTo>
                    <a:pt x="9838" y="119731"/>
                  </a:lnTo>
                  <a:lnTo>
                    <a:pt x="12076" y="119508"/>
                  </a:lnTo>
                  <a:lnTo>
                    <a:pt x="34644" y="110758"/>
                  </a:lnTo>
                  <a:lnTo>
                    <a:pt x="41262" y="104524"/>
                  </a:lnTo>
                  <a:lnTo>
                    <a:pt x="53664" y="87907"/>
                  </a:lnTo>
                  <a:lnTo>
                    <a:pt x="56369" y="70928"/>
                  </a:lnTo>
                  <a:lnTo>
                    <a:pt x="56996" y="41863"/>
                  </a:lnTo>
                  <a:lnTo>
                    <a:pt x="54901" y="36333"/>
                  </a:lnTo>
                  <a:lnTo>
                    <a:pt x="52118" y="31229"/>
                  </a:lnTo>
                  <a:lnTo>
                    <a:pt x="49757" y="23894"/>
                  </a:lnTo>
                  <a:lnTo>
                    <a:pt x="45177" y="16693"/>
                  </a:lnTo>
                  <a:lnTo>
                    <a:pt x="42674" y="9532"/>
                  </a:lnTo>
                  <a:lnTo>
                    <a:pt x="36691" y="1412"/>
                  </a:lnTo>
                  <a:lnTo>
                    <a:pt x="33970" y="628"/>
                  </a:lnTo>
                  <a:lnTo>
                    <a:pt x="284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4" name="SMARTInkShape-893"/>
            <p:cNvSpPr/>
            <p:nvPr/>
          </p:nvSpPr>
          <p:spPr>
            <a:xfrm>
              <a:off x="6386513" y="2007394"/>
              <a:ext cx="28576" cy="42863"/>
            </a:xfrm>
            <a:custGeom>
              <a:avLst/>
              <a:gdLst/>
              <a:ahLst/>
              <a:cxnLst/>
              <a:rect l="0" t="0" r="0" b="0"/>
              <a:pathLst>
                <a:path w="28576" h="42863">
                  <a:moveTo>
                    <a:pt x="0" y="0"/>
                  </a:moveTo>
                  <a:lnTo>
                    <a:pt x="0" y="3792"/>
                  </a:lnTo>
                  <a:lnTo>
                    <a:pt x="2116" y="7771"/>
                  </a:lnTo>
                  <a:lnTo>
                    <a:pt x="4909" y="12185"/>
                  </a:lnTo>
                  <a:lnTo>
                    <a:pt x="7275" y="19132"/>
                  </a:lnTo>
                  <a:lnTo>
                    <a:pt x="28575" y="428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5" name="SMARTInkShape-894"/>
            <p:cNvSpPr/>
            <p:nvPr/>
          </p:nvSpPr>
          <p:spPr>
            <a:xfrm>
              <a:off x="6365081" y="1914525"/>
              <a:ext cx="14289" cy="14289"/>
            </a:xfrm>
            <a:custGeom>
              <a:avLst/>
              <a:gdLst/>
              <a:ahLst/>
              <a:cxnLst/>
              <a:rect l="0" t="0" r="0" b="0"/>
              <a:pathLst>
                <a:path w="14289" h="14289">
                  <a:moveTo>
                    <a:pt x="14288" y="14288"/>
                  </a:moveTo>
                  <a:lnTo>
                    <a:pt x="8137" y="14288"/>
                  </a:lnTo>
                  <a:lnTo>
                    <a:pt x="7806" y="13494"/>
                  </a:lnTo>
                  <a:lnTo>
                    <a:pt x="7438" y="10495"/>
                  </a:lnTo>
                  <a:lnTo>
                    <a:pt x="6546" y="9378"/>
                  </a:lnTo>
                  <a:lnTo>
                    <a:pt x="3439" y="8137"/>
                  </a:lnTo>
                  <a:lnTo>
                    <a:pt x="2292" y="701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6" name="SMARTInkShape-895"/>
            <p:cNvSpPr/>
            <p:nvPr/>
          </p:nvSpPr>
          <p:spPr>
            <a:xfrm>
              <a:off x="6422231" y="1957512"/>
              <a:ext cx="78583" cy="64170"/>
            </a:xfrm>
            <a:custGeom>
              <a:avLst/>
              <a:gdLst/>
              <a:ahLst/>
              <a:cxnLst/>
              <a:rect l="0" t="0" r="0" b="0"/>
              <a:pathLst>
                <a:path w="78583" h="64170">
                  <a:moveTo>
                    <a:pt x="0" y="42738"/>
                  </a:moveTo>
                  <a:lnTo>
                    <a:pt x="0" y="64072"/>
                  </a:lnTo>
                  <a:lnTo>
                    <a:pt x="0" y="36466"/>
                  </a:lnTo>
                  <a:lnTo>
                    <a:pt x="2117" y="29896"/>
                  </a:lnTo>
                  <a:lnTo>
                    <a:pt x="14473" y="14290"/>
                  </a:lnTo>
                  <a:lnTo>
                    <a:pt x="23849" y="4663"/>
                  </a:lnTo>
                  <a:lnTo>
                    <a:pt x="30708" y="2003"/>
                  </a:lnTo>
                  <a:lnTo>
                    <a:pt x="52095" y="0"/>
                  </a:lnTo>
                  <a:lnTo>
                    <a:pt x="57020" y="2047"/>
                  </a:lnTo>
                  <a:lnTo>
                    <a:pt x="59445" y="3705"/>
                  </a:lnTo>
                  <a:lnTo>
                    <a:pt x="62139" y="7663"/>
                  </a:lnTo>
                  <a:lnTo>
                    <a:pt x="62857" y="9830"/>
                  </a:lnTo>
                  <a:lnTo>
                    <a:pt x="64130" y="11274"/>
                  </a:lnTo>
                  <a:lnTo>
                    <a:pt x="67660" y="12879"/>
                  </a:lnTo>
                  <a:lnTo>
                    <a:pt x="68920" y="14895"/>
                  </a:lnTo>
                  <a:lnTo>
                    <a:pt x="72011" y="32755"/>
                  </a:lnTo>
                  <a:lnTo>
                    <a:pt x="77048" y="42648"/>
                  </a:lnTo>
                  <a:lnTo>
                    <a:pt x="78582" y="641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7" name="SMARTInkShape-896"/>
            <p:cNvSpPr/>
            <p:nvPr/>
          </p:nvSpPr>
          <p:spPr>
            <a:xfrm>
              <a:off x="6550819" y="1921963"/>
              <a:ext cx="49711" cy="156869"/>
            </a:xfrm>
            <a:custGeom>
              <a:avLst/>
              <a:gdLst/>
              <a:ahLst/>
              <a:cxnLst/>
              <a:rect l="0" t="0" r="0" b="0"/>
              <a:pathLst>
                <a:path w="49711" h="156869">
                  <a:moveTo>
                    <a:pt x="35719" y="6850"/>
                  </a:moveTo>
                  <a:lnTo>
                    <a:pt x="35719" y="699"/>
                  </a:lnTo>
                  <a:lnTo>
                    <a:pt x="34925" y="368"/>
                  </a:lnTo>
                  <a:lnTo>
                    <a:pt x="31926" y="0"/>
                  </a:lnTo>
                  <a:lnTo>
                    <a:pt x="30809" y="696"/>
                  </a:lnTo>
                  <a:lnTo>
                    <a:pt x="30064" y="1953"/>
                  </a:lnTo>
                  <a:lnTo>
                    <a:pt x="29568" y="3585"/>
                  </a:lnTo>
                  <a:lnTo>
                    <a:pt x="28443" y="4673"/>
                  </a:lnTo>
                  <a:lnTo>
                    <a:pt x="25077" y="5882"/>
                  </a:lnTo>
                  <a:lnTo>
                    <a:pt x="20935" y="10653"/>
                  </a:lnTo>
                  <a:lnTo>
                    <a:pt x="9216" y="27988"/>
                  </a:lnTo>
                  <a:lnTo>
                    <a:pt x="8526" y="30466"/>
                  </a:lnTo>
                  <a:lnTo>
                    <a:pt x="7271" y="32119"/>
                  </a:lnTo>
                  <a:lnTo>
                    <a:pt x="3300" y="34445"/>
                  </a:lnTo>
                  <a:lnTo>
                    <a:pt x="3788" y="34772"/>
                  </a:lnTo>
                  <a:lnTo>
                    <a:pt x="17029" y="35413"/>
                  </a:lnTo>
                  <a:lnTo>
                    <a:pt x="21591" y="33303"/>
                  </a:lnTo>
                  <a:lnTo>
                    <a:pt x="27196" y="29273"/>
                  </a:lnTo>
                  <a:lnTo>
                    <a:pt x="31958" y="28575"/>
                  </a:lnTo>
                  <a:lnTo>
                    <a:pt x="33212" y="29270"/>
                  </a:lnTo>
                  <a:lnTo>
                    <a:pt x="34047" y="30528"/>
                  </a:lnTo>
                  <a:lnTo>
                    <a:pt x="34605" y="32160"/>
                  </a:lnTo>
                  <a:lnTo>
                    <a:pt x="35770" y="33248"/>
                  </a:lnTo>
                  <a:lnTo>
                    <a:pt x="39181" y="34457"/>
                  </a:lnTo>
                  <a:lnTo>
                    <a:pt x="40408" y="35574"/>
                  </a:lnTo>
                  <a:lnTo>
                    <a:pt x="41772" y="38930"/>
                  </a:lnTo>
                  <a:lnTo>
                    <a:pt x="44937" y="65719"/>
                  </a:lnTo>
                  <a:lnTo>
                    <a:pt x="48504" y="78796"/>
                  </a:lnTo>
                  <a:lnTo>
                    <a:pt x="49710" y="97438"/>
                  </a:lnTo>
                  <a:lnTo>
                    <a:pt x="47757" y="104790"/>
                  </a:lnTo>
                  <a:lnTo>
                    <a:pt x="45037" y="111497"/>
                  </a:lnTo>
                  <a:lnTo>
                    <a:pt x="42713" y="123405"/>
                  </a:lnTo>
                  <a:lnTo>
                    <a:pt x="37350" y="132313"/>
                  </a:lnTo>
                  <a:lnTo>
                    <a:pt x="18048" y="153090"/>
                  </a:lnTo>
                  <a:lnTo>
                    <a:pt x="11725" y="155189"/>
                  </a:lnTo>
                  <a:lnTo>
                    <a:pt x="0" y="1568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1" name="SMARTInkShape-Group116"/>
          <p:cNvGrpSpPr/>
          <p:nvPr/>
        </p:nvGrpSpPr>
        <p:grpSpPr>
          <a:xfrm>
            <a:off x="5857905" y="2200382"/>
            <a:ext cx="2000221" cy="1727564"/>
            <a:chOff x="5857905" y="2200382"/>
            <a:chExt cx="2000221" cy="1727564"/>
          </a:xfrm>
        </p:grpSpPr>
        <p:sp>
          <p:nvSpPr>
            <p:cNvPr id="1019" name="SMARTInkShape-897"/>
            <p:cNvSpPr/>
            <p:nvPr/>
          </p:nvSpPr>
          <p:spPr>
            <a:xfrm>
              <a:off x="6122853" y="2315031"/>
              <a:ext cx="1735273" cy="1612915"/>
            </a:xfrm>
            <a:custGeom>
              <a:avLst/>
              <a:gdLst/>
              <a:ahLst/>
              <a:cxnLst/>
              <a:rect l="0" t="0" r="0" b="0"/>
              <a:pathLst>
                <a:path w="1735273" h="1612915">
                  <a:moveTo>
                    <a:pt x="1735272" y="228144"/>
                  </a:moveTo>
                  <a:lnTo>
                    <a:pt x="1727187" y="221647"/>
                  </a:lnTo>
                  <a:lnTo>
                    <a:pt x="1697486" y="203783"/>
                  </a:lnTo>
                  <a:lnTo>
                    <a:pt x="1666132" y="182297"/>
                  </a:lnTo>
                  <a:lnTo>
                    <a:pt x="1639456" y="164905"/>
                  </a:lnTo>
                  <a:lnTo>
                    <a:pt x="1609078" y="146592"/>
                  </a:lnTo>
                  <a:lnTo>
                    <a:pt x="1579174" y="129986"/>
                  </a:lnTo>
                  <a:lnTo>
                    <a:pt x="1548420" y="113875"/>
                  </a:lnTo>
                  <a:lnTo>
                    <a:pt x="1513585" y="96131"/>
                  </a:lnTo>
                  <a:lnTo>
                    <a:pt x="1479053" y="79778"/>
                  </a:lnTo>
                  <a:lnTo>
                    <a:pt x="1444391" y="65366"/>
                  </a:lnTo>
                  <a:lnTo>
                    <a:pt x="1426258" y="59300"/>
                  </a:lnTo>
                  <a:lnTo>
                    <a:pt x="1407819" y="53669"/>
                  </a:lnTo>
                  <a:lnTo>
                    <a:pt x="1389176" y="48327"/>
                  </a:lnTo>
                  <a:lnTo>
                    <a:pt x="1370397" y="43179"/>
                  </a:lnTo>
                  <a:lnTo>
                    <a:pt x="1351529" y="38159"/>
                  </a:lnTo>
                  <a:lnTo>
                    <a:pt x="1332600" y="33225"/>
                  </a:lnTo>
                  <a:lnTo>
                    <a:pt x="1313630" y="28348"/>
                  </a:lnTo>
                  <a:lnTo>
                    <a:pt x="1294633" y="23509"/>
                  </a:lnTo>
                  <a:lnTo>
                    <a:pt x="1275619" y="19489"/>
                  </a:lnTo>
                  <a:lnTo>
                    <a:pt x="1256593" y="16016"/>
                  </a:lnTo>
                  <a:lnTo>
                    <a:pt x="1237559" y="12907"/>
                  </a:lnTo>
                  <a:lnTo>
                    <a:pt x="1218519" y="10040"/>
                  </a:lnTo>
                  <a:lnTo>
                    <a:pt x="1199477" y="7335"/>
                  </a:lnTo>
                  <a:lnTo>
                    <a:pt x="1180431" y="4738"/>
                  </a:lnTo>
                  <a:lnTo>
                    <a:pt x="1160591" y="3007"/>
                  </a:lnTo>
                  <a:lnTo>
                    <a:pt x="1140220" y="1852"/>
                  </a:lnTo>
                  <a:lnTo>
                    <a:pt x="1119496" y="1083"/>
                  </a:lnTo>
                  <a:lnTo>
                    <a:pt x="1098536" y="570"/>
                  </a:lnTo>
                  <a:lnTo>
                    <a:pt x="1077418" y="228"/>
                  </a:lnTo>
                  <a:lnTo>
                    <a:pt x="1056196" y="0"/>
                  </a:lnTo>
                  <a:lnTo>
                    <a:pt x="1034905" y="642"/>
                  </a:lnTo>
                  <a:lnTo>
                    <a:pt x="1013567" y="1863"/>
                  </a:lnTo>
                  <a:lnTo>
                    <a:pt x="992198" y="3471"/>
                  </a:lnTo>
                  <a:lnTo>
                    <a:pt x="971602" y="5337"/>
                  </a:lnTo>
                  <a:lnTo>
                    <a:pt x="951521" y="7375"/>
                  </a:lnTo>
                  <a:lnTo>
                    <a:pt x="931784" y="9527"/>
                  </a:lnTo>
                  <a:lnTo>
                    <a:pt x="912276" y="12549"/>
                  </a:lnTo>
                  <a:lnTo>
                    <a:pt x="892920" y="16152"/>
                  </a:lnTo>
                  <a:lnTo>
                    <a:pt x="873666" y="20141"/>
                  </a:lnTo>
                  <a:lnTo>
                    <a:pt x="853687" y="24388"/>
                  </a:lnTo>
                  <a:lnTo>
                    <a:pt x="833224" y="28807"/>
                  </a:lnTo>
                  <a:lnTo>
                    <a:pt x="812438" y="33340"/>
                  </a:lnTo>
                  <a:lnTo>
                    <a:pt x="792230" y="37950"/>
                  </a:lnTo>
                  <a:lnTo>
                    <a:pt x="772409" y="42610"/>
                  </a:lnTo>
                  <a:lnTo>
                    <a:pt x="752845" y="47305"/>
                  </a:lnTo>
                  <a:lnTo>
                    <a:pt x="734246" y="52816"/>
                  </a:lnTo>
                  <a:lnTo>
                    <a:pt x="698763" y="65289"/>
                  </a:lnTo>
                  <a:lnTo>
                    <a:pt x="680729" y="71949"/>
                  </a:lnTo>
                  <a:lnTo>
                    <a:pt x="662355" y="78770"/>
                  </a:lnTo>
                  <a:lnTo>
                    <a:pt x="643756" y="85699"/>
                  </a:lnTo>
                  <a:lnTo>
                    <a:pt x="608275" y="99748"/>
                  </a:lnTo>
                  <a:lnTo>
                    <a:pt x="573191" y="114723"/>
                  </a:lnTo>
                  <a:lnTo>
                    <a:pt x="554945" y="123161"/>
                  </a:lnTo>
                  <a:lnTo>
                    <a:pt x="536431" y="131961"/>
                  </a:lnTo>
                  <a:lnTo>
                    <a:pt x="501043" y="150207"/>
                  </a:lnTo>
                  <a:lnTo>
                    <a:pt x="467588" y="169693"/>
                  </a:lnTo>
                  <a:lnTo>
                    <a:pt x="436845" y="191582"/>
                  </a:lnTo>
                  <a:lnTo>
                    <a:pt x="405189" y="214540"/>
                  </a:lnTo>
                  <a:lnTo>
                    <a:pt x="373393" y="238767"/>
                  </a:lnTo>
                  <a:lnTo>
                    <a:pt x="343386" y="265409"/>
                  </a:lnTo>
                  <a:lnTo>
                    <a:pt x="314174" y="291008"/>
                  </a:lnTo>
                  <a:lnTo>
                    <a:pt x="286110" y="316409"/>
                  </a:lnTo>
                  <a:lnTo>
                    <a:pt x="260409" y="343573"/>
                  </a:lnTo>
                  <a:lnTo>
                    <a:pt x="233640" y="373637"/>
                  </a:lnTo>
                  <a:lnTo>
                    <a:pt x="207455" y="404727"/>
                  </a:lnTo>
                  <a:lnTo>
                    <a:pt x="185234" y="434419"/>
                  </a:lnTo>
                  <a:lnTo>
                    <a:pt x="164774" y="463490"/>
                  </a:lnTo>
                  <a:lnTo>
                    <a:pt x="145098" y="493080"/>
                  </a:lnTo>
                  <a:lnTo>
                    <a:pt x="125769" y="524751"/>
                  </a:lnTo>
                  <a:lnTo>
                    <a:pt x="108712" y="557349"/>
                  </a:lnTo>
                  <a:lnTo>
                    <a:pt x="93194" y="589563"/>
                  </a:lnTo>
                  <a:lnTo>
                    <a:pt x="78360" y="619756"/>
                  </a:lnTo>
                  <a:lnTo>
                    <a:pt x="63829" y="651167"/>
                  </a:lnTo>
                  <a:lnTo>
                    <a:pt x="49434" y="682854"/>
                  </a:lnTo>
                  <a:lnTo>
                    <a:pt x="35098" y="712812"/>
                  </a:lnTo>
                  <a:lnTo>
                    <a:pt x="25022" y="744119"/>
                  </a:lnTo>
                  <a:lnTo>
                    <a:pt x="17899" y="776554"/>
                  </a:lnTo>
                  <a:lnTo>
                    <a:pt x="12086" y="809490"/>
                  </a:lnTo>
                  <a:lnTo>
                    <a:pt x="6858" y="840533"/>
                  </a:lnTo>
                  <a:lnTo>
                    <a:pt x="2682" y="870204"/>
                  </a:lnTo>
                  <a:lnTo>
                    <a:pt x="826" y="899267"/>
                  </a:lnTo>
                  <a:lnTo>
                    <a:pt x="0" y="928058"/>
                  </a:lnTo>
                  <a:lnTo>
                    <a:pt x="428" y="956729"/>
                  </a:lnTo>
                  <a:lnTo>
                    <a:pt x="3264" y="985347"/>
                  </a:lnTo>
                  <a:lnTo>
                    <a:pt x="7170" y="1011825"/>
                  </a:lnTo>
                  <a:lnTo>
                    <a:pt x="11552" y="1037615"/>
                  </a:lnTo>
                  <a:lnTo>
                    <a:pt x="16145" y="1064953"/>
                  </a:lnTo>
                  <a:lnTo>
                    <a:pt x="29299" y="1090861"/>
                  </a:lnTo>
                  <a:lnTo>
                    <a:pt x="45993" y="1115605"/>
                  </a:lnTo>
                  <a:lnTo>
                    <a:pt x="58705" y="1139831"/>
                  </a:lnTo>
                  <a:lnTo>
                    <a:pt x="69645" y="1163828"/>
                  </a:lnTo>
                  <a:lnTo>
                    <a:pt x="86846" y="1197534"/>
                  </a:lnTo>
                  <a:lnTo>
                    <a:pt x="107024" y="1227629"/>
                  </a:lnTo>
                  <a:lnTo>
                    <a:pt x="130201" y="1258771"/>
                  </a:lnTo>
                  <a:lnTo>
                    <a:pt x="157177" y="1288901"/>
                  </a:lnTo>
                  <a:lnTo>
                    <a:pt x="185277" y="1315026"/>
                  </a:lnTo>
                  <a:lnTo>
                    <a:pt x="213713" y="1340758"/>
                  </a:lnTo>
                  <a:lnTo>
                    <a:pt x="244362" y="1365580"/>
                  </a:lnTo>
                  <a:lnTo>
                    <a:pt x="278580" y="1388810"/>
                  </a:lnTo>
                  <a:lnTo>
                    <a:pt x="313853" y="1407864"/>
                  </a:lnTo>
                  <a:lnTo>
                    <a:pt x="349440" y="1426474"/>
                  </a:lnTo>
                  <a:lnTo>
                    <a:pt x="385120" y="1442042"/>
                  </a:lnTo>
                  <a:lnTo>
                    <a:pt x="409717" y="1451867"/>
                  </a:lnTo>
                  <a:lnTo>
                    <a:pt x="436524" y="1461525"/>
                  </a:lnTo>
                  <a:lnTo>
                    <a:pt x="464313" y="1471109"/>
                  </a:lnTo>
                  <a:lnTo>
                    <a:pt x="492539" y="1480661"/>
                  </a:lnTo>
                  <a:lnTo>
                    <a:pt x="520959" y="1490197"/>
                  </a:lnTo>
                  <a:lnTo>
                    <a:pt x="549465" y="1497611"/>
                  </a:lnTo>
                  <a:lnTo>
                    <a:pt x="578802" y="1504345"/>
                  </a:lnTo>
                  <a:lnTo>
                    <a:pt x="610362" y="1512630"/>
                  </a:lnTo>
                  <a:lnTo>
                    <a:pt x="642910" y="1519487"/>
                  </a:lnTo>
                  <a:lnTo>
                    <a:pt x="675896" y="1525180"/>
                  </a:lnTo>
                  <a:lnTo>
                    <a:pt x="709077" y="1530357"/>
                  </a:lnTo>
                  <a:lnTo>
                    <a:pt x="744463" y="1537420"/>
                  </a:lnTo>
                  <a:lnTo>
                    <a:pt x="762789" y="1541526"/>
                  </a:lnTo>
                  <a:lnTo>
                    <a:pt x="797968" y="1548205"/>
                  </a:lnTo>
                  <a:lnTo>
                    <a:pt x="832917" y="1553819"/>
                  </a:lnTo>
                  <a:lnTo>
                    <a:pt x="851128" y="1556427"/>
                  </a:lnTo>
                  <a:lnTo>
                    <a:pt x="869617" y="1558960"/>
                  </a:lnTo>
                  <a:lnTo>
                    <a:pt x="904978" y="1566007"/>
                  </a:lnTo>
                  <a:lnTo>
                    <a:pt x="940009" y="1573637"/>
                  </a:lnTo>
                  <a:lnTo>
                    <a:pt x="958240" y="1576783"/>
                  </a:lnTo>
                  <a:lnTo>
                    <a:pt x="976745" y="1579674"/>
                  </a:lnTo>
                  <a:lnTo>
                    <a:pt x="996225" y="1582395"/>
                  </a:lnTo>
                  <a:lnTo>
                    <a:pt x="1016355" y="1585003"/>
                  </a:lnTo>
                  <a:lnTo>
                    <a:pt x="1036919" y="1587536"/>
                  </a:lnTo>
                  <a:lnTo>
                    <a:pt x="1056978" y="1590017"/>
                  </a:lnTo>
                  <a:lnTo>
                    <a:pt x="1076701" y="1592466"/>
                  </a:lnTo>
                  <a:lnTo>
                    <a:pt x="1096200" y="1594892"/>
                  </a:lnTo>
                  <a:lnTo>
                    <a:pt x="1116343" y="1597303"/>
                  </a:lnTo>
                  <a:lnTo>
                    <a:pt x="1136915" y="1599704"/>
                  </a:lnTo>
                  <a:lnTo>
                    <a:pt x="1157774" y="1602099"/>
                  </a:lnTo>
                  <a:lnTo>
                    <a:pt x="1178029" y="1603695"/>
                  </a:lnTo>
                  <a:lnTo>
                    <a:pt x="1197883" y="1604759"/>
                  </a:lnTo>
                  <a:lnTo>
                    <a:pt x="1217469" y="1605468"/>
                  </a:lnTo>
                  <a:lnTo>
                    <a:pt x="1237670" y="1606735"/>
                  </a:lnTo>
                  <a:lnTo>
                    <a:pt x="1258281" y="1608374"/>
                  </a:lnTo>
                  <a:lnTo>
                    <a:pt x="1279166" y="1610260"/>
                  </a:lnTo>
                  <a:lnTo>
                    <a:pt x="1299439" y="1611517"/>
                  </a:lnTo>
                  <a:lnTo>
                    <a:pt x="1319304" y="1612355"/>
                  </a:lnTo>
                  <a:lnTo>
                    <a:pt x="1338898" y="1612914"/>
                  </a:lnTo>
                  <a:lnTo>
                    <a:pt x="1358310" y="1612493"/>
                  </a:lnTo>
                  <a:lnTo>
                    <a:pt x="1377602" y="1611418"/>
                  </a:lnTo>
                  <a:lnTo>
                    <a:pt x="1396812" y="1609908"/>
                  </a:lnTo>
                  <a:lnTo>
                    <a:pt x="1415970" y="1608901"/>
                  </a:lnTo>
                  <a:lnTo>
                    <a:pt x="1435091" y="1608230"/>
                  </a:lnTo>
                  <a:lnTo>
                    <a:pt x="1454189" y="1607782"/>
                  </a:lnTo>
                  <a:lnTo>
                    <a:pt x="1473271" y="1607484"/>
                  </a:lnTo>
                  <a:lnTo>
                    <a:pt x="1492342" y="1607285"/>
                  </a:lnTo>
                  <a:lnTo>
                    <a:pt x="1511406" y="1607153"/>
                  </a:lnTo>
                  <a:lnTo>
                    <a:pt x="1529672" y="1606271"/>
                  </a:lnTo>
                  <a:lnTo>
                    <a:pt x="1564783" y="1603174"/>
                  </a:lnTo>
                  <a:lnTo>
                    <a:pt x="1596793" y="1601268"/>
                  </a:lnTo>
                  <a:lnTo>
                    <a:pt x="1625307" y="1600421"/>
                  </a:lnTo>
                  <a:lnTo>
                    <a:pt x="1670978" y="15997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0" name="SMARTInkShape-898"/>
            <p:cNvSpPr/>
            <p:nvPr/>
          </p:nvSpPr>
          <p:spPr>
            <a:xfrm>
              <a:off x="5857905" y="2200382"/>
              <a:ext cx="385734" cy="900007"/>
            </a:xfrm>
            <a:custGeom>
              <a:avLst/>
              <a:gdLst/>
              <a:ahLst/>
              <a:cxnLst/>
              <a:rect l="0" t="0" r="0" b="0"/>
              <a:pathLst>
                <a:path w="385734" h="900007">
                  <a:moveTo>
                    <a:pt x="250001" y="900006"/>
                  </a:moveTo>
                  <a:lnTo>
                    <a:pt x="246209" y="900006"/>
                  </a:lnTo>
                  <a:lnTo>
                    <a:pt x="245091" y="899212"/>
                  </a:lnTo>
                  <a:lnTo>
                    <a:pt x="244347" y="897889"/>
                  </a:lnTo>
                  <a:lnTo>
                    <a:pt x="243054" y="892730"/>
                  </a:lnTo>
                  <a:lnTo>
                    <a:pt x="242945" y="889364"/>
                  </a:lnTo>
                  <a:lnTo>
                    <a:pt x="240780" y="885222"/>
                  </a:lnTo>
                  <a:lnTo>
                    <a:pt x="232922" y="872303"/>
                  </a:lnTo>
                  <a:lnTo>
                    <a:pt x="223121" y="839592"/>
                  </a:lnTo>
                  <a:lnTo>
                    <a:pt x="211811" y="806707"/>
                  </a:lnTo>
                  <a:lnTo>
                    <a:pt x="202100" y="777016"/>
                  </a:lnTo>
                  <a:lnTo>
                    <a:pt x="196618" y="745889"/>
                  </a:lnTo>
                  <a:lnTo>
                    <a:pt x="187892" y="714870"/>
                  </a:lnTo>
                  <a:lnTo>
                    <a:pt x="178525" y="683695"/>
                  </a:lnTo>
                  <a:lnTo>
                    <a:pt x="172823" y="650991"/>
                  </a:lnTo>
                  <a:lnTo>
                    <a:pt x="165994" y="616691"/>
                  </a:lnTo>
                  <a:lnTo>
                    <a:pt x="159118" y="584045"/>
                  </a:lnTo>
                  <a:lnTo>
                    <a:pt x="153733" y="551050"/>
                  </a:lnTo>
                  <a:lnTo>
                    <a:pt x="149934" y="516692"/>
                  </a:lnTo>
                  <a:lnTo>
                    <a:pt x="144481" y="484035"/>
                  </a:lnTo>
                  <a:lnTo>
                    <a:pt x="143329" y="456609"/>
                  </a:lnTo>
                  <a:lnTo>
                    <a:pt x="142940" y="422690"/>
                  </a:lnTo>
                  <a:lnTo>
                    <a:pt x="147773" y="387356"/>
                  </a:lnTo>
                  <a:lnTo>
                    <a:pt x="150126" y="359260"/>
                  </a:lnTo>
                  <a:lnTo>
                    <a:pt x="155498" y="331621"/>
                  </a:lnTo>
                  <a:lnTo>
                    <a:pt x="162307" y="298429"/>
                  </a:lnTo>
                  <a:lnTo>
                    <a:pt x="167680" y="265326"/>
                  </a:lnTo>
                  <a:lnTo>
                    <a:pt x="175591" y="230947"/>
                  </a:lnTo>
                  <a:lnTo>
                    <a:pt x="180093" y="198286"/>
                  </a:lnTo>
                  <a:lnTo>
                    <a:pt x="188391" y="165288"/>
                  </a:lnTo>
                  <a:lnTo>
                    <a:pt x="197673" y="135046"/>
                  </a:lnTo>
                  <a:lnTo>
                    <a:pt x="207151" y="101437"/>
                  </a:lnTo>
                  <a:lnTo>
                    <a:pt x="214137" y="69298"/>
                  </a:lnTo>
                  <a:lnTo>
                    <a:pt x="225591" y="34787"/>
                  </a:lnTo>
                  <a:lnTo>
                    <a:pt x="228454" y="9594"/>
                  </a:lnTo>
                  <a:lnTo>
                    <a:pt x="228567" y="254"/>
                  </a:lnTo>
                  <a:lnTo>
                    <a:pt x="224776" y="0"/>
                  </a:lnTo>
                  <a:lnTo>
                    <a:pt x="220799" y="2057"/>
                  </a:lnTo>
                  <a:lnTo>
                    <a:pt x="211777" y="9845"/>
                  </a:lnTo>
                  <a:lnTo>
                    <a:pt x="185076" y="45075"/>
                  </a:lnTo>
                  <a:lnTo>
                    <a:pt x="156109" y="77986"/>
                  </a:lnTo>
                  <a:lnTo>
                    <a:pt x="125072" y="108083"/>
                  </a:lnTo>
                  <a:lnTo>
                    <a:pt x="94496" y="142904"/>
                  </a:lnTo>
                  <a:lnTo>
                    <a:pt x="76926" y="162123"/>
                  </a:lnTo>
                  <a:lnTo>
                    <a:pt x="48322" y="192648"/>
                  </a:lnTo>
                  <a:lnTo>
                    <a:pt x="28688" y="211593"/>
                  </a:lnTo>
                  <a:lnTo>
                    <a:pt x="13316" y="223215"/>
                  </a:lnTo>
                  <a:lnTo>
                    <a:pt x="9870" y="228264"/>
                  </a:lnTo>
                  <a:lnTo>
                    <a:pt x="8952" y="230721"/>
                  </a:lnTo>
                  <a:lnTo>
                    <a:pt x="7545" y="232360"/>
                  </a:lnTo>
                  <a:lnTo>
                    <a:pt x="312" y="235509"/>
                  </a:lnTo>
                  <a:lnTo>
                    <a:pt x="0" y="225682"/>
                  </a:lnTo>
                  <a:lnTo>
                    <a:pt x="2100" y="221158"/>
                  </a:lnTo>
                  <a:lnTo>
                    <a:pt x="3771" y="218841"/>
                  </a:lnTo>
                  <a:lnTo>
                    <a:pt x="13415" y="185197"/>
                  </a:lnTo>
                  <a:lnTo>
                    <a:pt x="33824" y="155901"/>
                  </a:lnTo>
                  <a:lnTo>
                    <a:pt x="57188" y="123301"/>
                  </a:lnTo>
                  <a:lnTo>
                    <a:pt x="81736" y="92874"/>
                  </a:lnTo>
                  <a:lnTo>
                    <a:pt x="116784" y="62024"/>
                  </a:lnTo>
                  <a:lnTo>
                    <a:pt x="152444" y="34043"/>
                  </a:lnTo>
                  <a:lnTo>
                    <a:pt x="188157" y="17636"/>
                  </a:lnTo>
                  <a:lnTo>
                    <a:pt x="214164" y="14636"/>
                  </a:lnTo>
                  <a:lnTo>
                    <a:pt x="226859" y="18108"/>
                  </a:lnTo>
                  <a:lnTo>
                    <a:pt x="247973" y="28671"/>
                  </a:lnTo>
                  <a:lnTo>
                    <a:pt x="253862" y="34115"/>
                  </a:lnTo>
                  <a:lnTo>
                    <a:pt x="277571" y="69077"/>
                  </a:lnTo>
                  <a:lnTo>
                    <a:pt x="292418" y="100549"/>
                  </a:lnTo>
                  <a:lnTo>
                    <a:pt x="305505" y="135709"/>
                  </a:lnTo>
                  <a:lnTo>
                    <a:pt x="319938" y="166333"/>
                  </a:lnTo>
                  <a:lnTo>
                    <a:pt x="334460" y="198928"/>
                  </a:lnTo>
                  <a:lnTo>
                    <a:pt x="353409" y="232413"/>
                  </a:lnTo>
                  <a:lnTo>
                    <a:pt x="385733" y="2713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6" name="SMARTInkShape-Group117"/>
          <p:cNvGrpSpPr/>
          <p:nvPr/>
        </p:nvGrpSpPr>
        <p:grpSpPr>
          <a:xfrm>
            <a:off x="7223218" y="4279201"/>
            <a:ext cx="549056" cy="349950"/>
            <a:chOff x="7223218" y="4279201"/>
            <a:chExt cx="549056" cy="349950"/>
          </a:xfrm>
        </p:grpSpPr>
        <p:sp>
          <p:nvSpPr>
            <p:cNvPr id="1022" name="SMARTInkShape-899"/>
            <p:cNvSpPr/>
            <p:nvPr/>
          </p:nvSpPr>
          <p:spPr>
            <a:xfrm>
              <a:off x="7322344" y="4279201"/>
              <a:ext cx="128588" cy="157023"/>
            </a:xfrm>
            <a:custGeom>
              <a:avLst/>
              <a:gdLst/>
              <a:ahLst/>
              <a:cxnLst/>
              <a:rect l="0" t="0" r="0" b="0"/>
              <a:pathLst>
                <a:path w="128588" h="157023">
                  <a:moveTo>
                    <a:pt x="128587" y="14193"/>
                  </a:moveTo>
                  <a:lnTo>
                    <a:pt x="124794" y="10401"/>
                  </a:lnTo>
                  <a:lnTo>
                    <a:pt x="120816" y="8538"/>
                  </a:lnTo>
                  <a:lnTo>
                    <a:pt x="118644" y="8042"/>
                  </a:lnTo>
                  <a:lnTo>
                    <a:pt x="107101" y="1525"/>
                  </a:lnTo>
                  <a:lnTo>
                    <a:pt x="80541" y="0"/>
                  </a:lnTo>
                  <a:lnTo>
                    <a:pt x="73367" y="2064"/>
                  </a:lnTo>
                  <a:lnTo>
                    <a:pt x="62293" y="9857"/>
                  </a:lnTo>
                  <a:lnTo>
                    <a:pt x="54882" y="20493"/>
                  </a:lnTo>
                  <a:lnTo>
                    <a:pt x="51450" y="33698"/>
                  </a:lnTo>
                  <a:lnTo>
                    <a:pt x="51085" y="53176"/>
                  </a:lnTo>
                  <a:lnTo>
                    <a:pt x="62216" y="88151"/>
                  </a:lnTo>
                  <a:lnTo>
                    <a:pt x="70067" y="117888"/>
                  </a:lnTo>
                  <a:lnTo>
                    <a:pt x="71402" y="151160"/>
                  </a:lnTo>
                  <a:lnTo>
                    <a:pt x="70620" y="153130"/>
                  </a:lnTo>
                  <a:lnTo>
                    <a:pt x="69305" y="154442"/>
                  </a:lnTo>
                  <a:lnTo>
                    <a:pt x="65728" y="155901"/>
                  </a:lnTo>
                  <a:lnTo>
                    <a:pt x="41437" y="157022"/>
                  </a:lnTo>
                  <a:lnTo>
                    <a:pt x="9112" y="148247"/>
                  </a:lnTo>
                  <a:lnTo>
                    <a:pt x="0" y="1427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3" name="SMARTInkShape-900"/>
            <p:cNvSpPr/>
            <p:nvPr/>
          </p:nvSpPr>
          <p:spPr>
            <a:xfrm>
              <a:off x="7445018" y="4315282"/>
              <a:ext cx="305952" cy="170667"/>
            </a:xfrm>
            <a:custGeom>
              <a:avLst/>
              <a:gdLst/>
              <a:ahLst/>
              <a:cxnLst/>
              <a:rect l="0" t="0" r="0" b="0"/>
              <a:pathLst>
                <a:path w="305952" h="170667">
                  <a:moveTo>
                    <a:pt x="70207" y="56693"/>
                  </a:moveTo>
                  <a:lnTo>
                    <a:pt x="66414" y="56693"/>
                  </a:lnTo>
                  <a:lnTo>
                    <a:pt x="65297" y="55899"/>
                  </a:lnTo>
                  <a:lnTo>
                    <a:pt x="64552" y="54576"/>
                  </a:lnTo>
                  <a:lnTo>
                    <a:pt x="64056" y="52901"/>
                  </a:lnTo>
                  <a:lnTo>
                    <a:pt x="62931" y="51784"/>
                  </a:lnTo>
                  <a:lnTo>
                    <a:pt x="59565" y="50542"/>
                  </a:lnTo>
                  <a:lnTo>
                    <a:pt x="58350" y="51005"/>
                  </a:lnTo>
                  <a:lnTo>
                    <a:pt x="57540" y="52107"/>
                  </a:lnTo>
                  <a:lnTo>
                    <a:pt x="57000" y="53636"/>
                  </a:lnTo>
                  <a:lnTo>
                    <a:pt x="55052" y="54655"/>
                  </a:lnTo>
                  <a:lnTo>
                    <a:pt x="45520" y="56883"/>
                  </a:lnTo>
                  <a:lnTo>
                    <a:pt x="19662" y="73248"/>
                  </a:lnTo>
                  <a:lnTo>
                    <a:pt x="15079" y="77255"/>
                  </a:lnTo>
                  <a:lnTo>
                    <a:pt x="9987" y="85940"/>
                  </a:lnTo>
                  <a:lnTo>
                    <a:pt x="0" y="118645"/>
                  </a:lnTo>
                  <a:lnTo>
                    <a:pt x="1434" y="126031"/>
                  </a:lnTo>
                  <a:lnTo>
                    <a:pt x="6702" y="134652"/>
                  </a:lnTo>
                  <a:lnTo>
                    <a:pt x="15594" y="144676"/>
                  </a:lnTo>
                  <a:lnTo>
                    <a:pt x="22387" y="147391"/>
                  </a:lnTo>
                  <a:lnTo>
                    <a:pt x="57222" y="149524"/>
                  </a:lnTo>
                  <a:lnTo>
                    <a:pt x="69867" y="149561"/>
                  </a:lnTo>
                  <a:lnTo>
                    <a:pt x="70106" y="153354"/>
                  </a:lnTo>
                  <a:lnTo>
                    <a:pt x="72279" y="157333"/>
                  </a:lnTo>
                  <a:lnTo>
                    <a:pt x="83413" y="169887"/>
                  </a:lnTo>
                  <a:lnTo>
                    <a:pt x="87966" y="170666"/>
                  </a:lnTo>
                  <a:lnTo>
                    <a:pt x="92123" y="168731"/>
                  </a:lnTo>
                  <a:lnTo>
                    <a:pt x="105051" y="157229"/>
                  </a:lnTo>
                  <a:lnTo>
                    <a:pt x="122308" y="130349"/>
                  </a:lnTo>
                  <a:lnTo>
                    <a:pt x="134463" y="98907"/>
                  </a:lnTo>
                  <a:lnTo>
                    <a:pt x="141493" y="68661"/>
                  </a:lnTo>
                  <a:lnTo>
                    <a:pt x="153747" y="33618"/>
                  </a:lnTo>
                  <a:lnTo>
                    <a:pt x="165483" y="12957"/>
                  </a:lnTo>
                  <a:lnTo>
                    <a:pt x="172609" y="4752"/>
                  </a:lnTo>
                  <a:lnTo>
                    <a:pt x="179483" y="1858"/>
                  </a:lnTo>
                  <a:lnTo>
                    <a:pt x="196832" y="0"/>
                  </a:lnTo>
                  <a:lnTo>
                    <a:pt x="210825" y="3471"/>
                  </a:lnTo>
                  <a:lnTo>
                    <a:pt x="243079" y="20140"/>
                  </a:lnTo>
                  <a:lnTo>
                    <a:pt x="274701" y="41153"/>
                  </a:lnTo>
                  <a:lnTo>
                    <a:pt x="296652" y="63986"/>
                  </a:lnTo>
                  <a:lnTo>
                    <a:pt x="303196" y="76052"/>
                  </a:lnTo>
                  <a:lnTo>
                    <a:pt x="305951" y="852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4" name="SMARTInkShape-901"/>
            <p:cNvSpPr/>
            <p:nvPr/>
          </p:nvSpPr>
          <p:spPr>
            <a:xfrm>
              <a:off x="7529513" y="4379119"/>
              <a:ext cx="242761" cy="250032"/>
            </a:xfrm>
            <a:custGeom>
              <a:avLst/>
              <a:gdLst/>
              <a:ahLst/>
              <a:cxnLst/>
              <a:rect l="0" t="0" r="0" b="0"/>
              <a:pathLst>
                <a:path w="242761" h="250032">
                  <a:moveTo>
                    <a:pt x="0" y="0"/>
                  </a:moveTo>
                  <a:lnTo>
                    <a:pt x="3792" y="3792"/>
                  </a:lnTo>
                  <a:lnTo>
                    <a:pt x="5654" y="9887"/>
                  </a:lnTo>
                  <a:lnTo>
                    <a:pt x="6150" y="13735"/>
                  </a:lnTo>
                  <a:lnTo>
                    <a:pt x="8863" y="17094"/>
                  </a:lnTo>
                  <a:lnTo>
                    <a:pt x="38730" y="38869"/>
                  </a:lnTo>
                  <a:lnTo>
                    <a:pt x="71834" y="62013"/>
                  </a:lnTo>
                  <a:lnTo>
                    <a:pt x="105000" y="80189"/>
                  </a:lnTo>
                  <a:lnTo>
                    <a:pt x="135305" y="92245"/>
                  </a:lnTo>
                  <a:lnTo>
                    <a:pt x="170600" y="103899"/>
                  </a:lnTo>
                  <a:lnTo>
                    <a:pt x="202122" y="106870"/>
                  </a:lnTo>
                  <a:lnTo>
                    <a:pt x="215816" y="106278"/>
                  </a:lnTo>
                  <a:lnTo>
                    <a:pt x="235553" y="98332"/>
                  </a:lnTo>
                  <a:lnTo>
                    <a:pt x="241438" y="93948"/>
                  </a:lnTo>
                  <a:lnTo>
                    <a:pt x="242243" y="91231"/>
                  </a:lnTo>
                  <a:lnTo>
                    <a:pt x="242760" y="83020"/>
                  </a:lnTo>
                  <a:lnTo>
                    <a:pt x="242009" y="81541"/>
                  </a:lnTo>
                  <a:lnTo>
                    <a:pt x="240713" y="80554"/>
                  </a:lnTo>
                  <a:lnTo>
                    <a:pt x="237159" y="79458"/>
                  </a:lnTo>
                  <a:lnTo>
                    <a:pt x="226091" y="78696"/>
                  </a:lnTo>
                  <a:lnTo>
                    <a:pt x="194806" y="87404"/>
                  </a:lnTo>
                  <a:lnTo>
                    <a:pt x="159143" y="112854"/>
                  </a:lnTo>
                  <a:lnTo>
                    <a:pt x="150605" y="123132"/>
                  </a:lnTo>
                  <a:lnTo>
                    <a:pt x="146310" y="131719"/>
                  </a:lnTo>
                  <a:lnTo>
                    <a:pt x="143327" y="154880"/>
                  </a:lnTo>
                  <a:lnTo>
                    <a:pt x="146801" y="169098"/>
                  </a:lnTo>
                  <a:lnTo>
                    <a:pt x="167718" y="200836"/>
                  </a:lnTo>
                  <a:lnTo>
                    <a:pt x="194427" y="226012"/>
                  </a:lnTo>
                  <a:lnTo>
                    <a:pt x="229206" y="246565"/>
                  </a:lnTo>
                  <a:lnTo>
                    <a:pt x="235743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5" name="SMARTInkShape-902"/>
            <p:cNvSpPr/>
            <p:nvPr/>
          </p:nvSpPr>
          <p:spPr>
            <a:xfrm>
              <a:off x="7223218" y="4394960"/>
              <a:ext cx="134846" cy="177041"/>
            </a:xfrm>
            <a:custGeom>
              <a:avLst/>
              <a:gdLst/>
              <a:ahLst/>
              <a:cxnLst/>
              <a:rect l="0" t="0" r="0" b="0"/>
              <a:pathLst>
                <a:path w="134846" h="177041">
                  <a:moveTo>
                    <a:pt x="134845" y="41309"/>
                  </a:moveTo>
                  <a:lnTo>
                    <a:pt x="134845" y="20517"/>
                  </a:lnTo>
                  <a:lnTo>
                    <a:pt x="132728" y="14076"/>
                  </a:lnTo>
                  <a:lnTo>
                    <a:pt x="128694" y="7266"/>
                  </a:lnTo>
                  <a:lnTo>
                    <a:pt x="105084" y="1012"/>
                  </a:lnTo>
                  <a:lnTo>
                    <a:pt x="80607" y="0"/>
                  </a:lnTo>
                  <a:lnTo>
                    <a:pt x="68140" y="2577"/>
                  </a:lnTo>
                  <a:lnTo>
                    <a:pt x="37384" y="21311"/>
                  </a:lnTo>
                  <a:lnTo>
                    <a:pt x="16492" y="41122"/>
                  </a:lnTo>
                  <a:lnTo>
                    <a:pt x="4487" y="60322"/>
                  </a:lnTo>
                  <a:lnTo>
                    <a:pt x="175" y="84311"/>
                  </a:lnTo>
                  <a:lnTo>
                    <a:pt x="0" y="114931"/>
                  </a:lnTo>
                  <a:lnTo>
                    <a:pt x="2947" y="124565"/>
                  </a:lnTo>
                  <a:lnTo>
                    <a:pt x="9020" y="132022"/>
                  </a:lnTo>
                  <a:lnTo>
                    <a:pt x="16216" y="138776"/>
                  </a:lnTo>
                  <a:lnTo>
                    <a:pt x="25524" y="150709"/>
                  </a:lnTo>
                  <a:lnTo>
                    <a:pt x="38777" y="159625"/>
                  </a:lnTo>
                  <a:lnTo>
                    <a:pt x="71644" y="174880"/>
                  </a:lnTo>
                  <a:lnTo>
                    <a:pt x="84838" y="1770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5" name="SMARTInkShape-Group118"/>
          <p:cNvGrpSpPr/>
          <p:nvPr/>
        </p:nvGrpSpPr>
        <p:grpSpPr>
          <a:xfrm>
            <a:off x="7351371" y="4472310"/>
            <a:ext cx="728211" cy="406872"/>
            <a:chOff x="7351371" y="4472310"/>
            <a:chExt cx="728211" cy="406872"/>
          </a:xfrm>
        </p:grpSpPr>
        <p:sp>
          <p:nvSpPr>
            <p:cNvPr id="1027" name="SMARTInkShape-903"/>
            <p:cNvSpPr/>
            <p:nvPr/>
          </p:nvSpPr>
          <p:spPr>
            <a:xfrm>
              <a:off x="7351371" y="4472310"/>
              <a:ext cx="85274" cy="96325"/>
            </a:xfrm>
            <a:custGeom>
              <a:avLst/>
              <a:gdLst/>
              <a:ahLst/>
              <a:cxnLst/>
              <a:rect l="0" t="0" r="0" b="0"/>
              <a:pathLst>
                <a:path w="85274" h="96325">
                  <a:moveTo>
                    <a:pt x="85273" y="21109"/>
                  </a:moveTo>
                  <a:lnTo>
                    <a:pt x="85273" y="7901"/>
                  </a:lnTo>
                  <a:lnTo>
                    <a:pt x="81480" y="3349"/>
                  </a:lnTo>
                  <a:lnTo>
                    <a:pt x="77502" y="1309"/>
                  </a:lnTo>
                  <a:lnTo>
                    <a:pt x="68480" y="0"/>
                  </a:lnTo>
                  <a:lnTo>
                    <a:pt x="36528" y="10328"/>
                  </a:lnTo>
                  <a:lnTo>
                    <a:pt x="15804" y="21257"/>
                  </a:lnTo>
                  <a:lnTo>
                    <a:pt x="9948" y="26731"/>
                  </a:lnTo>
                  <a:lnTo>
                    <a:pt x="4699" y="34456"/>
                  </a:lnTo>
                  <a:lnTo>
                    <a:pt x="1075" y="47729"/>
                  </a:lnTo>
                  <a:lnTo>
                    <a:pt x="0" y="57924"/>
                  </a:lnTo>
                  <a:lnTo>
                    <a:pt x="1865" y="63400"/>
                  </a:lnTo>
                  <a:lnTo>
                    <a:pt x="16353" y="86757"/>
                  </a:lnTo>
                  <a:lnTo>
                    <a:pt x="23156" y="89974"/>
                  </a:lnTo>
                  <a:lnTo>
                    <a:pt x="49194" y="96324"/>
                  </a:lnTo>
                  <a:lnTo>
                    <a:pt x="56802" y="94754"/>
                  </a:lnTo>
                  <a:lnTo>
                    <a:pt x="76340" y="85066"/>
                  </a:lnTo>
                  <a:lnTo>
                    <a:pt x="81302" y="80490"/>
                  </a:lnTo>
                  <a:lnTo>
                    <a:pt x="83508" y="75811"/>
                  </a:lnTo>
                  <a:lnTo>
                    <a:pt x="85204" y="42352"/>
                  </a:lnTo>
                  <a:lnTo>
                    <a:pt x="84448" y="33725"/>
                  </a:lnTo>
                  <a:lnTo>
                    <a:pt x="78129" y="139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8" name="SMARTInkShape-904"/>
            <p:cNvSpPr/>
            <p:nvPr/>
          </p:nvSpPr>
          <p:spPr>
            <a:xfrm>
              <a:off x="7443790" y="4514850"/>
              <a:ext cx="64263" cy="100014"/>
            </a:xfrm>
            <a:custGeom>
              <a:avLst/>
              <a:gdLst/>
              <a:ahLst/>
              <a:cxnLst/>
              <a:rect l="0" t="0" r="0" b="0"/>
              <a:pathLst>
                <a:path w="64263" h="100014">
                  <a:moveTo>
                    <a:pt x="7141" y="0"/>
                  </a:moveTo>
                  <a:lnTo>
                    <a:pt x="7141" y="9943"/>
                  </a:lnTo>
                  <a:lnTo>
                    <a:pt x="9258" y="14473"/>
                  </a:lnTo>
                  <a:lnTo>
                    <a:pt x="10934" y="16793"/>
                  </a:lnTo>
                  <a:lnTo>
                    <a:pt x="11257" y="19133"/>
                  </a:lnTo>
                  <a:lnTo>
                    <a:pt x="7203" y="41452"/>
                  </a:lnTo>
                  <a:lnTo>
                    <a:pt x="6389" y="41922"/>
                  </a:lnTo>
                  <a:lnTo>
                    <a:pt x="293" y="42826"/>
                  </a:lnTo>
                  <a:lnTo>
                    <a:pt x="0" y="25862"/>
                  </a:lnTo>
                  <a:lnTo>
                    <a:pt x="793" y="24385"/>
                  </a:lnTo>
                  <a:lnTo>
                    <a:pt x="2115" y="23401"/>
                  </a:lnTo>
                  <a:lnTo>
                    <a:pt x="5701" y="22306"/>
                  </a:lnTo>
                  <a:lnTo>
                    <a:pt x="30965" y="21441"/>
                  </a:lnTo>
                  <a:lnTo>
                    <a:pt x="35721" y="23552"/>
                  </a:lnTo>
                  <a:lnTo>
                    <a:pt x="40481" y="26343"/>
                  </a:lnTo>
                  <a:lnTo>
                    <a:pt x="47623" y="28707"/>
                  </a:lnTo>
                  <a:lnTo>
                    <a:pt x="52386" y="32074"/>
                  </a:lnTo>
                  <a:lnTo>
                    <a:pt x="55031" y="36215"/>
                  </a:lnTo>
                  <a:lnTo>
                    <a:pt x="57001" y="40702"/>
                  </a:lnTo>
                  <a:lnTo>
                    <a:pt x="61778" y="47690"/>
                  </a:lnTo>
                  <a:lnTo>
                    <a:pt x="63174" y="52417"/>
                  </a:lnTo>
                  <a:lnTo>
                    <a:pt x="64262" y="80669"/>
                  </a:lnTo>
                  <a:lnTo>
                    <a:pt x="62162" y="85594"/>
                  </a:lnTo>
                  <a:lnTo>
                    <a:pt x="59376" y="90429"/>
                  </a:lnTo>
                  <a:lnTo>
                    <a:pt x="57441" y="98594"/>
                  </a:lnTo>
                  <a:lnTo>
                    <a:pt x="56549" y="99067"/>
                  </a:lnTo>
                  <a:lnTo>
                    <a:pt x="50004" y="1000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9" name="SMARTInkShape-905"/>
            <p:cNvSpPr/>
            <p:nvPr/>
          </p:nvSpPr>
          <p:spPr>
            <a:xfrm>
              <a:off x="7536656" y="4522121"/>
              <a:ext cx="178595" cy="149893"/>
            </a:xfrm>
            <a:custGeom>
              <a:avLst/>
              <a:gdLst/>
              <a:ahLst/>
              <a:cxnLst/>
              <a:rect l="0" t="0" r="0" b="0"/>
              <a:pathLst>
                <a:path w="178595" h="149893">
                  <a:moveTo>
                    <a:pt x="0" y="149892"/>
                  </a:moveTo>
                  <a:lnTo>
                    <a:pt x="0" y="146099"/>
                  </a:lnTo>
                  <a:lnTo>
                    <a:pt x="2117" y="142121"/>
                  </a:lnTo>
                  <a:lnTo>
                    <a:pt x="4910" y="137707"/>
                  </a:lnTo>
                  <a:lnTo>
                    <a:pt x="6703" y="128405"/>
                  </a:lnTo>
                  <a:lnTo>
                    <a:pt x="7742" y="122880"/>
                  </a:lnTo>
                  <a:lnTo>
                    <a:pt x="12759" y="106397"/>
                  </a:lnTo>
                  <a:lnTo>
                    <a:pt x="15951" y="92554"/>
                  </a:lnTo>
                  <a:lnTo>
                    <a:pt x="31053" y="59393"/>
                  </a:lnTo>
                  <a:lnTo>
                    <a:pt x="48424" y="26859"/>
                  </a:lnTo>
                  <a:lnTo>
                    <a:pt x="77318" y="4759"/>
                  </a:lnTo>
                  <a:lnTo>
                    <a:pt x="87026" y="1320"/>
                  </a:lnTo>
                  <a:lnTo>
                    <a:pt x="108450" y="0"/>
                  </a:lnTo>
                  <a:lnTo>
                    <a:pt x="120152" y="3703"/>
                  </a:lnTo>
                  <a:lnTo>
                    <a:pt x="132625" y="12065"/>
                  </a:lnTo>
                  <a:lnTo>
                    <a:pt x="162804" y="37713"/>
                  </a:lnTo>
                  <a:lnTo>
                    <a:pt x="176345" y="56582"/>
                  </a:lnTo>
                  <a:lnTo>
                    <a:pt x="178594" y="641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0" name="SMARTInkShape-906"/>
            <p:cNvSpPr/>
            <p:nvPr/>
          </p:nvSpPr>
          <p:spPr>
            <a:xfrm>
              <a:off x="7532540" y="4514850"/>
              <a:ext cx="124432" cy="157164"/>
            </a:xfrm>
            <a:custGeom>
              <a:avLst/>
              <a:gdLst/>
              <a:ahLst/>
              <a:cxnLst/>
              <a:rect l="0" t="0" r="0" b="0"/>
              <a:pathLst>
                <a:path w="124432" h="157164">
                  <a:moveTo>
                    <a:pt x="4116" y="0"/>
                  </a:moveTo>
                  <a:lnTo>
                    <a:pt x="323" y="3792"/>
                  </a:lnTo>
                  <a:lnTo>
                    <a:pt x="0" y="4909"/>
                  </a:lnTo>
                  <a:lnTo>
                    <a:pt x="578" y="5654"/>
                  </a:lnTo>
                  <a:lnTo>
                    <a:pt x="3338" y="7276"/>
                  </a:lnTo>
                  <a:lnTo>
                    <a:pt x="35393" y="27053"/>
                  </a:lnTo>
                  <a:lnTo>
                    <a:pt x="56302" y="41386"/>
                  </a:lnTo>
                  <a:lnTo>
                    <a:pt x="74083" y="51685"/>
                  </a:lnTo>
                  <a:lnTo>
                    <a:pt x="101883" y="73074"/>
                  </a:lnTo>
                  <a:lnTo>
                    <a:pt x="116102" y="92385"/>
                  </a:lnTo>
                  <a:lnTo>
                    <a:pt x="124431" y="115660"/>
                  </a:lnTo>
                  <a:lnTo>
                    <a:pt x="124014" y="118382"/>
                  </a:lnTo>
                  <a:lnTo>
                    <a:pt x="119757" y="130570"/>
                  </a:lnTo>
                  <a:lnTo>
                    <a:pt x="119311" y="134672"/>
                  </a:lnTo>
                  <a:lnTo>
                    <a:pt x="118219" y="137406"/>
                  </a:lnTo>
                  <a:lnTo>
                    <a:pt x="116697" y="139229"/>
                  </a:lnTo>
                  <a:lnTo>
                    <a:pt x="114889" y="140444"/>
                  </a:lnTo>
                  <a:lnTo>
                    <a:pt x="113683" y="142048"/>
                  </a:lnTo>
                  <a:lnTo>
                    <a:pt x="111590" y="148813"/>
                  </a:lnTo>
                  <a:lnTo>
                    <a:pt x="111273" y="1571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1" name="SMARTInkShape-907"/>
            <p:cNvSpPr/>
            <p:nvPr/>
          </p:nvSpPr>
          <p:spPr>
            <a:xfrm>
              <a:off x="7650956" y="4586288"/>
              <a:ext cx="1" cy="14288"/>
            </a:xfrm>
            <a:custGeom>
              <a:avLst/>
              <a:gdLst/>
              <a:ahLst/>
              <a:cxnLst/>
              <a:rect l="0" t="0" r="0" b="0"/>
              <a:pathLst>
                <a:path w="1" h="14288">
                  <a:moveTo>
                    <a:pt x="0" y="14287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2" name="SMARTInkShape-908"/>
            <p:cNvSpPr/>
            <p:nvPr/>
          </p:nvSpPr>
          <p:spPr>
            <a:xfrm>
              <a:off x="7680968" y="4589797"/>
              <a:ext cx="255708" cy="232235"/>
            </a:xfrm>
            <a:custGeom>
              <a:avLst/>
              <a:gdLst/>
              <a:ahLst/>
              <a:cxnLst/>
              <a:rect l="0" t="0" r="0" b="0"/>
              <a:pathLst>
                <a:path w="255708" h="232235">
                  <a:moveTo>
                    <a:pt x="55713" y="60784"/>
                  </a:moveTo>
                  <a:lnTo>
                    <a:pt x="55713" y="66935"/>
                  </a:lnTo>
                  <a:lnTo>
                    <a:pt x="60623" y="73435"/>
                  </a:lnTo>
                  <a:lnTo>
                    <a:pt x="62195" y="80055"/>
                  </a:lnTo>
                  <a:lnTo>
                    <a:pt x="62831" y="88950"/>
                  </a:lnTo>
                  <a:lnTo>
                    <a:pt x="59057" y="93030"/>
                  </a:lnTo>
                  <a:lnTo>
                    <a:pt x="55083" y="94960"/>
                  </a:lnTo>
                  <a:lnTo>
                    <a:pt x="35845" y="96443"/>
                  </a:lnTo>
                  <a:lnTo>
                    <a:pt x="24603" y="97279"/>
                  </a:lnTo>
                  <a:lnTo>
                    <a:pt x="5837" y="105321"/>
                  </a:lnTo>
                  <a:lnTo>
                    <a:pt x="3413" y="107144"/>
                  </a:lnTo>
                  <a:lnTo>
                    <a:pt x="718" y="111287"/>
                  </a:lnTo>
                  <a:lnTo>
                    <a:pt x="0" y="113503"/>
                  </a:lnTo>
                  <a:lnTo>
                    <a:pt x="315" y="114980"/>
                  </a:lnTo>
                  <a:lnTo>
                    <a:pt x="1318" y="115965"/>
                  </a:lnTo>
                  <a:lnTo>
                    <a:pt x="4840" y="117545"/>
                  </a:lnTo>
                  <a:lnTo>
                    <a:pt x="26270" y="117924"/>
                  </a:lnTo>
                  <a:lnTo>
                    <a:pt x="61508" y="107292"/>
                  </a:lnTo>
                  <a:lnTo>
                    <a:pt x="74821" y="97870"/>
                  </a:lnTo>
                  <a:lnTo>
                    <a:pt x="108033" y="64796"/>
                  </a:lnTo>
                  <a:lnTo>
                    <a:pt x="129437" y="31210"/>
                  </a:lnTo>
                  <a:lnTo>
                    <a:pt x="136647" y="23094"/>
                  </a:lnTo>
                  <a:lnTo>
                    <a:pt x="139309" y="15987"/>
                  </a:lnTo>
                  <a:lnTo>
                    <a:pt x="140018" y="11869"/>
                  </a:lnTo>
                  <a:lnTo>
                    <a:pt x="141286" y="9124"/>
                  </a:lnTo>
                  <a:lnTo>
                    <a:pt x="142924" y="7294"/>
                  </a:lnTo>
                  <a:lnTo>
                    <a:pt x="144810" y="6074"/>
                  </a:lnTo>
                  <a:lnTo>
                    <a:pt x="146067" y="4468"/>
                  </a:lnTo>
                  <a:lnTo>
                    <a:pt x="147836" y="0"/>
                  </a:lnTo>
                  <a:lnTo>
                    <a:pt x="148085" y="418"/>
                  </a:lnTo>
                  <a:lnTo>
                    <a:pt x="148250" y="1490"/>
                  </a:lnTo>
                  <a:lnTo>
                    <a:pt x="147567" y="2205"/>
                  </a:lnTo>
                  <a:lnTo>
                    <a:pt x="144692" y="2999"/>
                  </a:lnTo>
                  <a:lnTo>
                    <a:pt x="143607" y="4004"/>
                  </a:lnTo>
                  <a:lnTo>
                    <a:pt x="139750" y="11321"/>
                  </a:lnTo>
                  <a:lnTo>
                    <a:pt x="117596" y="45242"/>
                  </a:lnTo>
                  <a:lnTo>
                    <a:pt x="108888" y="63388"/>
                  </a:lnTo>
                  <a:lnTo>
                    <a:pt x="101089" y="96670"/>
                  </a:lnTo>
                  <a:lnTo>
                    <a:pt x="99693" y="107425"/>
                  </a:lnTo>
                  <a:lnTo>
                    <a:pt x="105322" y="140817"/>
                  </a:lnTo>
                  <a:lnTo>
                    <a:pt x="106337" y="148742"/>
                  </a:lnTo>
                  <a:lnTo>
                    <a:pt x="109433" y="154910"/>
                  </a:lnTo>
                  <a:lnTo>
                    <a:pt x="128656" y="170223"/>
                  </a:lnTo>
                  <a:lnTo>
                    <a:pt x="133905" y="172924"/>
                  </a:lnTo>
                  <a:lnTo>
                    <a:pt x="143743" y="174658"/>
                  </a:lnTo>
                  <a:lnTo>
                    <a:pt x="166965" y="167784"/>
                  </a:lnTo>
                  <a:lnTo>
                    <a:pt x="172098" y="164431"/>
                  </a:lnTo>
                  <a:lnTo>
                    <a:pt x="173784" y="161632"/>
                  </a:lnTo>
                  <a:lnTo>
                    <a:pt x="176491" y="147850"/>
                  </a:lnTo>
                  <a:lnTo>
                    <a:pt x="177145" y="122720"/>
                  </a:lnTo>
                  <a:lnTo>
                    <a:pt x="176355" y="121125"/>
                  </a:lnTo>
                  <a:lnTo>
                    <a:pt x="175035" y="120061"/>
                  </a:lnTo>
                  <a:lnTo>
                    <a:pt x="171452" y="118880"/>
                  </a:lnTo>
                  <a:lnTo>
                    <a:pt x="153039" y="117945"/>
                  </a:lnTo>
                  <a:lnTo>
                    <a:pt x="151553" y="118735"/>
                  </a:lnTo>
                  <a:lnTo>
                    <a:pt x="150563" y="120056"/>
                  </a:lnTo>
                  <a:lnTo>
                    <a:pt x="149463" y="123640"/>
                  </a:lnTo>
                  <a:lnTo>
                    <a:pt x="148616" y="135632"/>
                  </a:lnTo>
                  <a:lnTo>
                    <a:pt x="150714" y="139823"/>
                  </a:lnTo>
                  <a:lnTo>
                    <a:pt x="158528" y="148981"/>
                  </a:lnTo>
                  <a:lnTo>
                    <a:pt x="165173" y="151576"/>
                  </a:lnTo>
                  <a:lnTo>
                    <a:pt x="172625" y="153524"/>
                  </a:lnTo>
                  <a:lnTo>
                    <a:pt x="178582" y="157035"/>
                  </a:lnTo>
                  <a:lnTo>
                    <a:pt x="210398" y="160301"/>
                  </a:lnTo>
                  <a:lnTo>
                    <a:pt x="246024" y="160788"/>
                  </a:lnTo>
                  <a:lnTo>
                    <a:pt x="251625" y="160794"/>
                  </a:lnTo>
                  <a:lnTo>
                    <a:pt x="252997" y="161589"/>
                  </a:lnTo>
                  <a:lnTo>
                    <a:pt x="253910" y="162912"/>
                  </a:lnTo>
                  <a:lnTo>
                    <a:pt x="255377" y="166947"/>
                  </a:lnTo>
                  <a:lnTo>
                    <a:pt x="255707" y="181589"/>
                  </a:lnTo>
                  <a:lnTo>
                    <a:pt x="253607" y="188029"/>
                  </a:lnTo>
                  <a:lnTo>
                    <a:pt x="250822" y="193537"/>
                  </a:lnTo>
                  <a:lnTo>
                    <a:pt x="248888" y="205962"/>
                  </a:lnTo>
                  <a:lnTo>
                    <a:pt x="248681" y="213161"/>
                  </a:lnTo>
                  <a:lnTo>
                    <a:pt x="246516" y="217936"/>
                  </a:lnTo>
                  <a:lnTo>
                    <a:pt x="243703" y="222705"/>
                  </a:lnTo>
                  <a:lnTo>
                    <a:pt x="242451" y="227470"/>
                  </a:lnTo>
                  <a:lnTo>
                    <a:pt x="242912" y="229058"/>
                  </a:lnTo>
                  <a:lnTo>
                    <a:pt x="244012" y="230117"/>
                  </a:lnTo>
                  <a:lnTo>
                    <a:pt x="248595" y="2322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3" name="SMARTInkShape-909"/>
            <p:cNvSpPr/>
            <p:nvPr/>
          </p:nvSpPr>
          <p:spPr>
            <a:xfrm>
              <a:off x="8001000" y="4650581"/>
              <a:ext cx="50007" cy="228601"/>
            </a:xfrm>
            <a:custGeom>
              <a:avLst/>
              <a:gdLst/>
              <a:ahLst/>
              <a:cxnLst/>
              <a:rect l="0" t="0" r="0" b="0"/>
              <a:pathLst>
                <a:path w="50007" h="228601">
                  <a:moveTo>
                    <a:pt x="50006" y="0"/>
                  </a:moveTo>
                  <a:lnTo>
                    <a:pt x="50006" y="22944"/>
                  </a:lnTo>
                  <a:lnTo>
                    <a:pt x="41187" y="57302"/>
                  </a:lnTo>
                  <a:lnTo>
                    <a:pt x="30545" y="87855"/>
                  </a:lnTo>
                  <a:lnTo>
                    <a:pt x="29888" y="94289"/>
                  </a:lnTo>
                  <a:lnTo>
                    <a:pt x="24926" y="105671"/>
                  </a:lnTo>
                  <a:lnTo>
                    <a:pt x="19016" y="116021"/>
                  </a:lnTo>
                  <a:lnTo>
                    <a:pt x="8999" y="150108"/>
                  </a:lnTo>
                  <a:lnTo>
                    <a:pt x="2013" y="170998"/>
                  </a:lnTo>
                  <a:lnTo>
                    <a:pt x="118" y="204761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4" name="SMARTInkShape-910"/>
            <p:cNvSpPr/>
            <p:nvPr/>
          </p:nvSpPr>
          <p:spPr>
            <a:xfrm>
              <a:off x="7950994" y="4680149"/>
              <a:ext cx="128588" cy="63302"/>
            </a:xfrm>
            <a:custGeom>
              <a:avLst/>
              <a:gdLst/>
              <a:ahLst/>
              <a:cxnLst/>
              <a:rect l="0" t="0" r="0" b="0"/>
              <a:pathLst>
                <a:path w="128588" h="63302">
                  <a:moveTo>
                    <a:pt x="0" y="6151"/>
                  </a:moveTo>
                  <a:lnTo>
                    <a:pt x="0" y="2359"/>
                  </a:lnTo>
                  <a:lnTo>
                    <a:pt x="794" y="1242"/>
                  </a:lnTo>
                  <a:lnTo>
                    <a:pt x="2117" y="497"/>
                  </a:lnTo>
                  <a:lnTo>
                    <a:pt x="3793" y="0"/>
                  </a:lnTo>
                  <a:lnTo>
                    <a:pt x="5703" y="463"/>
                  </a:lnTo>
                  <a:lnTo>
                    <a:pt x="39197" y="18157"/>
                  </a:lnTo>
                  <a:lnTo>
                    <a:pt x="71895" y="29977"/>
                  </a:lnTo>
                  <a:lnTo>
                    <a:pt x="104396" y="50403"/>
                  </a:lnTo>
                  <a:lnTo>
                    <a:pt x="120767" y="61054"/>
                  </a:lnTo>
                  <a:lnTo>
                    <a:pt x="128587" y="633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1" name="SMARTInkShape-Group119"/>
          <p:cNvGrpSpPr/>
          <p:nvPr/>
        </p:nvGrpSpPr>
        <p:grpSpPr>
          <a:xfrm>
            <a:off x="6996736" y="4081214"/>
            <a:ext cx="1315713" cy="1082707"/>
            <a:chOff x="6996736" y="4081214"/>
            <a:chExt cx="1315713" cy="1082707"/>
          </a:xfrm>
        </p:grpSpPr>
        <p:sp>
          <p:nvSpPr>
            <p:cNvPr id="1036" name="SMARTInkShape-911"/>
            <p:cNvSpPr/>
            <p:nvPr/>
          </p:nvSpPr>
          <p:spPr>
            <a:xfrm>
              <a:off x="7165504" y="4500563"/>
              <a:ext cx="92547" cy="221457"/>
            </a:xfrm>
            <a:custGeom>
              <a:avLst/>
              <a:gdLst/>
              <a:ahLst/>
              <a:cxnLst/>
              <a:rect l="0" t="0" r="0" b="0"/>
              <a:pathLst>
                <a:path w="92547" h="221457">
                  <a:moveTo>
                    <a:pt x="63971" y="0"/>
                  </a:moveTo>
                  <a:lnTo>
                    <a:pt x="60178" y="3792"/>
                  </a:lnTo>
                  <a:lnTo>
                    <a:pt x="58316" y="7770"/>
                  </a:lnTo>
                  <a:lnTo>
                    <a:pt x="49095" y="38478"/>
                  </a:lnTo>
                  <a:lnTo>
                    <a:pt x="37700" y="71801"/>
                  </a:lnTo>
                  <a:lnTo>
                    <a:pt x="25860" y="107203"/>
                  </a:lnTo>
                  <a:lnTo>
                    <a:pt x="15376" y="140079"/>
                  </a:lnTo>
                  <a:lnTo>
                    <a:pt x="6771" y="168103"/>
                  </a:lnTo>
                  <a:lnTo>
                    <a:pt x="0" y="178137"/>
                  </a:lnTo>
                  <a:lnTo>
                    <a:pt x="9649" y="168610"/>
                  </a:lnTo>
                  <a:lnTo>
                    <a:pt x="12046" y="161985"/>
                  </a:lnTo>
                  <a:lnTo>
                    <a:pt x="12686" y="157996"/>
                  </a:lnTo>
                  <a:lnTo>
                    <a:pt x="21171" y="144797"/>
                  </a:lnTo>
                  <a:lnTo>
                    <a:pt x="33350" y="131819"/>
                  </a:lnTo>
                  <a:lnTo>
                    <a:pt x="58653" y="117549"/>
                  </a:lnTo>
                  <a:lnTo>
                    <a:pt x="70535" y="114941"/>
                  </a:lnTo>
                  <a:lnTo>
                    <a:pt x="80525" y="114426"/>
                  </a:lnTo>
                  <a:lnTo>
                    <a:pt x="82151" y="115178"/>
                  </a:lnTo>
                  <a:lnTo>
                    <a:pt x="83235" y="116473"/>
                  </a:lnTo>
                  <a:lnTo>
                    <a:pt x="84439" y="120028"/>
                  </a:lnTo>
                  <a:lnTo>
                    <a:pt x="85394" y="153348"/>
                  </a:lnTo>
                  <a:lnTo>
                    <a:pt x="85401" y="188011"/>
                  </a:lnTo>
                  <a:lnTo>
                    <a:pt x="86196" y="197700"/>
                  </a:lnTo>
                  <a:lnTo>
                    <a:pt x="92105" y="215317"/>
                  </a:lnTo>
                  <a:lnTo>
                    <a:pt x="92546" y="2214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7" name="SMARTInkShape-912"/>
            <p:cNvSpPr/>
            <p:nvPr/>
          </p:nvSpPr>
          <p:spPr>
            <a:xfrm>
              <a:off x="7301036" y="4676004"/>
              <a:ext cx="407071" cy="230211"/>
            </a:xfrm>
            <a:custGeom>
              <a:avLst/>
              <a:gdLst/>
              <a:ahLst/>
              <a:cxnLst/>
              <a:rect l="0" t="0" r="0" b="0"/>
              <a:pathLst>
                <a:path w="407071" h="230211">
                  <a:moveTo>
                    <a:pt x="35595" y="10296"/>
                  </a:moveTo>
                  <a:lnTo>
                    <a:pt x="24953" y="10296"/>
                  </a:lnTo>
                  <a:lnTo>
                    <a:pt x="20812" y="12413"/>
                  </a:lnTo>
                  <a:lnTo>
                    <a:pt x="18596" y="14088"/>
                  </a:lnTo>
                  <a:lnTo>
                    <a:pt x="4610" y="37032"/>
                  </a:lnTo>
                  <a:lnTo>
                    <a:pt x="1279" y="47146"/>
                  </a:lnTo>
                  <a:lnTo>
                    <a:pt x="0" y="62573"/>
                  </a:lnTo>
                  <a:lnTo>
                    <a:pt x="2048" y="67397"/>
                  </a:lnTo>
                  <a:lnTo>
                    <a:pt x="3706" y="69795"/>
                  </a:lnTo>
                  <a:lnTo>
                    <a:pt x="6398" y="71393"/>
                  </a:lnTo>
                  <a:lnTo>
                    <a:pt x="13623" y="73169"/>
                  </a:lnTo>
                  <a:lnTo>
                    <a:pt x="16979" y="72849"/>
                  </a:lnTo>
                  <a:lnTo>
                    <a:pt x="22822" y="70376"/>
                  </a:lnTo>
                  <a:lnTo>
                    <a:pt x="37901" y="57760"/>
                  </a:lnTo>
                  <a:lnTo>
                    <a:pt x="45098" y="46937"/>
                  </a:lnTo>
                  <a:lnTo>
                    <a:pt x="48465" y="33676"/>
                  </a:lnTo>
                  <a:lnTo>
                    <a:pt x="49846" y="8028"/>
                  </a:lnTo>
                  <a:lnTo>
                    <a:pt x="47750" y="3202"/>
                  </a:lnTo>
                  <a:lnTo>
                    <a:pt x="46080" y="804"/>
                  </a:lnTo>
                  <a:lnTo>
                    <a:pt x="44172" y="0"/>
                  </a:lnTo>
                  <a:lnTo>
                    <a:pt x="42107" y="257"/>
                  </a:lnTo>
                  <a:lnTo>
                    <a:pt x="39937" y="1222"/>
                  </a:lnTo>
                  <a:lnTo>
                    <a:pt x="38490" y="2659"/>
                  </a:lnTo>
                  <a:lnTo>
                    <a:pt x="36881" y="6373"/>
                  </a:lnTo>
                  <a:lnTo>
                    <a:pt x="35670" y="38567"/>
                  </a:lnTo>
                  <a:lnTo>
                    <a:pt x="35610" y="67386"/>
                  </a:lnTo>
                  <a:lnTo>
                    <a:pt x="35598" y="98247"/>
                  </a:lnTo>
                  <a:lnTo>
                    <a:pt x="35595" y="133371"/>
                  </a:lnTo>
                  <a:lnTo>
                    <a:pt x="35595" y="145589"/>
                  </a:lnTo>
                  <a:lnTo>
                    <a:pt x="35595" y="136046"/>
                  </a:lnTo>
                  <a:lnTo>
                    <a:pt x="37712" y="131537"/>
                  </a:lnTo>
                  <a:lnTo>
                    <a:pt x="39388" y="129223"/>
                  </a:lnTo>
                  <a:lnTo>
                    <a:pt x="50379" y="95830"/>
                  </a:lnTo>
                  <a:lnTo>
                    <a:pt x="66581" y="66465"/>
                  </a:lnTo>
                  <a:lnTo>
                    <a:pt x="77497" y="58336"/>
                  </a:lnTo>
                  <a:lnTo>
                    <a:pt x="90785" y="54693"/>
                  </a:lnTo>
                  <a:lnTo>
                    <a:pt x="112825" y="53293"/>
                  </a:lnTo>
                  <a:lnTo>
                    <a:pt x="119661" y="55335"/>
                  </a:lnTo>
                  <a:lnTo>
                    <a:pt x="130517" y="63113"/>
                  </a:lnTo>
                  <a:lnTo>
                    <a:pt x="133345" y="67637"/>
                  </a:lnTo>
                  <a:lnTo>
                    <a:pt x="135160" y="77009"/>
                  </a:lnTo>
                  <a:lnTo>
                    <a:pt x="135568" y="91262"/>
                  </a:lnTo>
                  <a:lnTo>
                    <a:pt x="134788" y="92848"/>
                  </a:lnTo>
                  <a:lnTo>
                    <a:pt x="133474" y="93906"/>
                  </a:lnTo>
                  <a:lnTo>
                    <a:pt x="129897" y="95875"/>
                  </a:lnTo>
                  <a:lnTo>
                    <a:pt x="123420" y="100652"/>
                  </a:lnTo>
                  <a:lnTo>
                    <a:pt x="116475" y="103214"/>
                  </a:lnTo>
                  <a:lnTo>
                    <a:pt x="108595" y="107854"/>
                  </a:lnTo>
                  <a:lnTo>
                    <a:pt x="91353" y="109985"/>
                  </a:lnTo>
                  <a:lnTo>
                    <a:pt x="89436" y="109299"/>
                  </a:lnTo>
                  <a:lnTo>
                    <a:pt x="88158" y="108048"/>
                  </a:lnTo>
                  <a:lnTo>
                    <a:pt x="87306" y="106420"/>
                  </a:lnTo>
                  <a:lnTo>
                    <a:pt x="85944" y="105335"/>
                  </a:lnTo>
                  <a:lnTo>
                    <a:pt x="79600" y="103450"/>
                  </a:lnTo>
                  <a:lnTo>
                    <a:pt x="79219" y="104149"/>
                  </a:lnTo>
                  <a:lnTo>
                    <a:pt x="78796" y="107042"/>
                  </a:lnTo>
                  <a:lnTo>
                    <a:pt x="80271" y="108924"/>
                  </a:lnTo>
                  <a:lnTo>
                    <a:pt x="98374" y="119965"/>
                  </a:lnTo>
                  <a:lnTo>
                    <a:pt x="132309" y="134133"/>
                  </a:lnTo>
                  <a:lnTo>
                    <a:pt x="156918" y="143912"/>
                  </a:lnTo>
                  <a:lnTo>
                    <a:pt x="176065" y="145609"/>
                  </a:lnTo>
                  <a:lnTo>
                    <a:pt x="200870" y="139840"/>
                  </a:lnTo>
                  <a:lnTo>
                    <a:pt x="206417" y="137192"/>
                  </a:lnTo>
                  <a:lnTo>
                    <a:pt x="209008" y="135374"/>
                  </a:lnTo>
                  <a:lnTo>
                    <a:pt x="211886" y="131239"/>
                  </a:lnTo>
                  <a:lnTo>
                    <a:pt x="213886" y="124677"/>
                  </a:lnTo>
                  <a:lnTo>
                    <a:pt x="214054" y="121192"/>
                  </a:lnTo>
                  <a:lnTo>
                    <a:pt x="213305" y="120739"/>
                  </a:lnTo>
                  <a:lnTo>
                    <a:pt x="212012" y="121231"/>
                  </a:lnTo>
                  <a:lnTo>
                    <a:pt x="210357" y="122353"/>
                  </a:lnTo>
                  <a:lnTo>
                    <a:pt x="209253" y="123894"/>
                  </a:lnTo>
                  <a:lnTo>
                    <a:pt x="205365" y="132072"/>
                  </a:lnTo>
                  <a:lnTo>
                    <a:pt x="203544" y="134342"/>
                  </a:lnTo>
                  <a:lnTo>
                    <a:pt x="201520" y="141098"/>
                  </a:lnTo>
                  <a:lnTo>
                    <a:pt x="199996" y="176143"/>
                  </a:lnTo>
                  <a:lnTo>
                    <a:pt x="203722" y="192698"/>
                  </a:lnTo>
                  <a:lnTo>
                    <a:pt x="209853" y="207657"/>
                  </a:lnTo>
                  <a:lnTo>
                    <a:pt x="216495" y="215222"/>
                  </a:lnTo>
                  <a:lnTo>
                    <a:pt x="232602" y="228282"/>
                  </a:lnTo>
                  <a:lnTo>
                    <a:pt x="237719" y="230210"/>
                  </a:lnTo>
                  <a:lnTo>
                    <a:pt x="244755" y="228950"/>
                  </a:lnTo>
                  <a:lnTo>
                    <a:pt x="262207" y="221674"/>
                  </a:lnTo>
                  <a:lnTo>
                    <a:pt x="269397" y="215102"/>
                  </a:lnTo>
                  <a:lnTo>
                    <a:pt x="282989" y="192547"/>
                  </a:lnTo>
                  <a:lnTo>
                    <a:pt x="297510" y="157775"/>
                  </a:lnTo>
                  <a:lnTo>
                    <a:pt x="309436" y="124262"/>
                  </a:lnTo>
                  <a:lnTo>
                    <a:pt x="321344" y="98721"/>
                  </a:lnTo>
                  <a:lnTo>
                    <a:pt x="333252" y="80355"/>
                  </a:lnTo>
                  <a:lnTo>
                    <a:pt x="338014" y="77152"/>
                  </a:lnTo>
                  <a:lnTo>
                    <a:pt x="358452" y="74815"/>
                  </a:lnTo>
                  <a:lnTo>
                    <a:pt x="363767" y="76806"/>
                  </a:lnTo>
                  <a:lnTo>
                    <a:pt x="399482" y="103182"/>
                  </a:lnTo>
                  <a:lnTo>
                    <a:pt x="403698" y="107935"/>
                  </a:lnTo>
                  <a:lnTo>
                    <a:pt x="407070" y="11745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8" name="SMARTInkShape-913"/>
            <p:cNvSpPr/>
            <p:nvPr/>
          </p:nvSpPr>
          <p:spPr>
            <a:xfrm>
              <a:off x="7572990" y="4772025"/>
              <a:ext cx="199411" cy="128571"/>
            </a:xfrm>
            <a:custGeom>
              <a:avLst/>
              <a:gdLst/>
              <a:ahLst/>
              <a:cxnLst/>
              <a:rect l="0" t="0" r="0" b="0"/>
              <a:pathLst>
                <a:path w="199411" h="128571">
                  <a:moveTo>
                    <a:pt x="20816" y="0"/>
                  </a:moveTo>
                  <a:lnTo>
                    <a:pt x="14665" y="0"/>
                  </a:lnTo>
                  <a:lnTo>
                    <a:pt x="1458" y="6151"/>
                  </a:lnTo>
                  <a:lnTo>
                    <a:pt x="767" y="7276"/>
                  </a:lnTo>
                  <a:lnTo>
                    <a:pt x="0" y="10642"/>
                  </a:lnTo>
                  <a:lnTo>
                    <a:pt x="3359" y="20792"/>
                  </a:lnTo>
                  <a:lnTo>
                    <a:pt x="12400" y="33534"/>
                  </a:lnTo>
                  <a:lnTo>
                    <a:pt x="25025" y="45214"/>
                  </a:lnTo>
                  <a:lnTo>
                    <a:pt x="57090" y="59214"/>
                  </a:lnTo>
                  <a:lnTo>
                    <a:pt x="82439" y="71396"/>
                  </a:lnTo>
                  <a:lnTo>
                    <a:pt x="96664" y="82545"/>
                  </a:lnTo>
                  <a:lnTo>
                    <a:pt x="101622" y="84312"/>
                  </a:lnTo>
                  <a:lnTo>
                    <a:pt x="103262" y="85577"/>
                  </a:lnTo>
                  <a:lnTo>
                    <a:pt x="105084" y="89098"/>
                  </a:lnTo>
                  <a:lnTo>
                    <a:pt x="106413" y="102481"/>
                  </a:lnTo>
                  <a:lnTo>
                    <a:pt x="105662" y="104039"/>
                  </a:lnTo>
                  <a:lnTo>
                    <a:pt x="104368" y="105078"/>
                  </a:lnTo>
                  <a:lnTo>
                    <a:pt x="102711" y="105771"/>
                  </a:lnTo>
                  <a:lnTo>
                    <a:pt x="101607" y="107027"/>
                  </a:lnTo>
                  <a:lnTo>
                    <a:pt x="100380" y="110538"/>
                  </a:lnTo>
                  <a:lnTo>
                    <a:pt x="99484" y="126271"/>
                  </a:lnTo>
                  <a:lnTo>
                    <a:pt x="100249" y="127043"/>
                  </a:lnTo>
                  <a:lnTo>
                    <a:pt x="103215" y="127901"/>
                  </a:lnTo>
                  <a:lnTo>
                    <a:pt x="133889" y="128570"/>
                  </a:lnTo>
                  <a:lnTo>
                    <a:pt x="167562" y="112492"/>
                  </a:lnTo>
                  <a:lnTo>
                    <a:pt x="199410" y="857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9" name="SMARTInkShape-914"/>
            <p:cNvSpPr/>
            <p:nvPr/>
          </p:nvSpPr>
          <p:spPr>
            <a:xfrm>
              <a:off x="7772400" y="4764881"/>
              <a:ext cx="78582" cy="250033"/>
            </a:xfrm>
            <a:custGeom>
              <a:avLst/>
              <a:gdLst/>
              <a:ahLst/>
              <a:cxnLst/>
              <a:rect l="0" t="0" r="0" b="0"/>
              <a:pathLst>
                <a:path w="78582" h="250033">
                  <a:moveTo>
                    <a:pt x="78581" y="0"/>
                  </a:moveTo>
                  <a:lnTo>
                    <a:pt x="78581" y="6151"/>
                  </a:lnTo>
                  <a:lnTo>
                    <a:pt x="67969" y="13445"/>
                  </a:lnTo>
                  <a:lnTo>
                    <a:pt x="52501" y="34329"/>
                  </a:lnTo>
                  <a:lnTo>
                    <a:pt x="40497" y="65051"/>
                  </a:lnTo>
                  <a:lnTo>
                    <a:pt x="30166" y="93812"/>
                  </a:lnTo>
                  <a:lnTo>
                    <a:pt x="15777" y="129245"/>
                  </a:lnTo>
                  <a:lnTo>
                    <a:pt x="9702" y="157357"/>
                  </a:lnTo>
                  <a:lnTo>
                    <a:pt x="5785" y="185795"/>
                  </a:lnTo>
                  <a:lnTo>
                    <a:pt x="1714" y="216446"/>
                  </a:lnTo>
                  <a:lnTo>
                    <a:pt x="0" y="2500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0" name="SMARTInkShape-915"/>
            <p:cNvSpPr/>
            <p:nvPr/>
          </p:nvSpPr>
          <p:spPr>
            <a:xfrm>
              <a:off x="6996736" y="4081214"/>
              <a:ext cx="1315713" cy="1082707"/>
            </a:xfrm>
            <a:custGeom>
              <a:avLst/>
              <a:gdLst/>
              <a:ahLst/>
              <a:cxnLst/>
              <a:rect l="0" t="0" r="0" b="0"/>
              <a:pathLst>
                <a:path w="1315713" h="1082707">
                  <a:moveTo>
                    <a:pt x="54145" y="490786"/>
                  </a:moveTo>
                  <a:lnTo>
                    <a:pt x="50352" y="490786"/>
                  </a:lnTo>
                  <a:lnTo>
                    <a:pt x="49235" y="491580"/>
                  </a:lnTo>
                  <a:lnTo>
                    <a:pt x="48491" y="492903"/>
                  </a:lnTo>
                  <a:lnTo>
                    <a:pt x="47443" y="500673"/>
                  </a:lnTo>
                  <a:lnTo>
                    <a:pt x="47853" y="533510"/>
                  </a:lnTo>
                  <a:lnTo>
                    <a:pt x="50820" y="551314"/>
                  </a:lnTo>
                  <a:lnTo>
                    <a:pt x="68329" y="582980"/>
                  </a:lnTo>
                  <a:lnTo>
                    <a:pt x="84791" y="607961"/>
                  </a:lnTo>
                  <a:lnTo>
                    <a:pt x="105072" y="635733"/>
                  </a:lnTo>
                  <a:lnTo>
                    <a:pt x="132606" y="666596"/>
                  </a:lnTo>
                  <a:lnTo>
                    <a:pt x="163365" y="698834"/>
                  </a:lnTo>
                  <a:lnTo>
                    <a:pt x="195556" y="731683"/>
                  </a:lnTo>
                  <a:lnTo>
                    <a:pt x="228384" y="764803"/>
                  </a:lnTo>
                  <a:lnTo>
                    <a:pt x="246504" y="781414"/>
                  </a:lnTo>
                  <a:lnTo>
                    <a:pt x="265728" y="798045"/>
                  </a:lnTo>
                  <a:lnTo>
                    <a:pt x="285688" y="814687"/>
                  </a:lnTo>
                  <a:lnTo>
                    <a:pt x="306932" y="831339"/>
                  </a:lnTo>
                  <a:lnTo>
                    <a:pt x="329032" y="847996"/>
                  </a:lnTo>
                  <a:lnTo>
                    <a:pt x="351703" y="864657"/>
                  </a:lnTo>
                  <a:lnTo>
                    <a:pt x="373961" y="880527"/>
                  </a:lnTo>
                  <a:lnTo>
                    <a:pt x="395943" y="895870"/>
                  </a:lnTo>
                  <a:lnTo>
                    <a:pt x="417742" y="910860"/>
                  </a:lnTo>
                  <a:lnTo>
                    <a:pt x="440212" y="925617"/>
                  </a:lnTo>
                  <a:lnTo>
                    <a:pt x="463129" y="940217"/>
                  </a:lnTo>
                  <a:lnTo>
                    <a:pt x="486344" y="954713"/>
                  </a:lnTo>
                  <a:lnTo>
                    <a:pt x="510553" y="968346"/>
                  </a:lnTo>
                  <a:lnTo>
                    <a:pt x="535424" y="981403"/>
                  </a:lnTo>
                  <a:lnTo>
                    <a:pt x="560735" y="994076"/>
                  </a:lnTo>
                  <a:lnTo>
                    <a:pt x="586341" y="1005700"/>
                  </a:lnTo>
                  <a:lnTo>
                    <a:pt x="612142" y="1016625"/>
                  </a:lnTo>
                  <a:lnTo>
                    <a:pt x="638075" y="1027083"/>
                  </a:lnTo>
                  <a:lnTo>
                    <a:pt x="664094" y="1036436"/>
                  </a:lnTo>
                  <a:lnTo>
                    <a:pt x="690172" y="1045053"/>
                  </a:lnTo>
                  <a:lnTo>
                    <a:pt x="716288" y="1053178"/>
                  </a:lnTo>
                  <a:lnTo>
                    <a:pt x="742430" y="1060183"/>
                  </a:lnTo>
                  <a:lnTo>
                    <a:pt x="768589" y="1066440"/>
                  </a:lnTo>
                  <a:lnTo>
                    <a:pt x="794760" y="1072199"/>
                  </a:lnTo>
                  <a:lnTo>
                    <a:pt x="820939" y="1076039"/>
                  </a:lnTo>
                  <a:lnTo>
                    <a:pt x="847122" y="1078598"/>
                  </a:lnTo>
                  <a:lnTo>
                    <a:pt x="873308" y="1080305"/>
                  </a:lnTo>
                  <a:lnTo>
                    <a:pt x="898705" y="1081442"/>
                  </a:lnTo>
                  <a:lnTo>
                    <a:pt x="923572" y="1082200"/>
                  </a:lnTo>
                  <a:lnTo>
                    <a:pt x="948088" y="1082706"/>
                  </a:lnTo>
                  <a:lnTo>
                    <a:pt x="971576" y="1081456"/>
                  </a:lnTo>
                  <a:lnTo>
                    <a:pt x="994379" y="1079035"/>
                  </a:lnTo>
                  <a:lnTo>
                    <a:pt x="1016724" y="1075833"/>
                  </a:lnTo>
                  <a:lnTo>
                    <a:pt x="1038764" y="1069730"/>
                  </a:lnTo>
                  <a:lnTo>
                    <a:pt x="1060602" y="1061692"/>
                  </a:lnTo>
                  <a:lnTo>
                    <a:pt x="1082303" y="1052365"/>
                  </a:lnTo>
                  <a:lnTo>
                    <a:pt x="1103122" y="1041384"/>
                  </a:lnTo>
                  <a:lnTo>
                    <a:pt x="1123351" y="1029301"/>
                  </a:lnTo>
                  <a:lnTo>
                    <a:pt x="1143187" y="1016484"/>
                  </a:lnTo>
                  <a:lnTo>
                    <a:pt x="1177926" y="987425"/>
                  </a:lnTo>
                  <a:lnTo>
                    <a:pt x="1208448" y="954402"/>
                  </a:lnTo>
                  <a:lnTo>
                    <a:pt x="1222142" y="935595"/>
                  </a:lnTo>
                  <a:lnTo>
                    <a:pt x="1235241" y="915912"/>
                  </a:lnTo>
                  <a:lnTo>
                    <a:pt x="1247148" y="894854"/>
                  </a:lnTo>
                  <a:lnTo>
                    <a:pt x="1258262" y="872877"/>
                  </a:lnTo>
                  <a:lnTo>
                    <a:pt x="1268846" y="850288"/>
                  </a:lnTo>
                  <a:lnTo>
                    <a:pt x="1277490" y="826498"/>
                  </a:lnTo>
                  <a:lnTo>
                    <a:pt x="1284839" y="801907"/>
                  </a:lnTo>
                  <a:lnTo>
                    <a:pt x="1291327" y="776781"/>
                  </a:lnTo>
                  <a:lnTo>
                    <a:pt x="1297239" y="750506"/>
                  </a:lnTo>
                  <a:lnTo>
                    <a:pt x="1302768" y="723464"/>
                  </a:lnTo>
                  <a:lnTo>
                    <a:pt x="1308042" y="695911"/>
                  </a:lnTo>
                  <a:lnTo>
                    <a:pt x="1311558" y="668811"/>
                  </a:lnTo>
                  <a:lnTo>
                    <a:pt x="1313902" y="642013"/>
                  </a:lnTo>
                  <a:lnTo>
                    <a:pt x="1315464" y="615416"/>
                  </a:lnTo>
                  <a:lnTo>
                    <a:pt x="1315712" y="588160"/>
                  </a:lnTo>
                  <a:lnTo>
                    <a:pt x="1315084" y="560465"/>
                  </a:lnTo>
                  <a:lnTo>
                    <a:pt x="1313871" y="532476"/>
                  </a:lnTo>
                  <a:lnTo>
                    <a:pt x="1310681" y="505086"/>
                  </a:lnTo>
                  <a:lnTo>
                    <a:pt x="1306173" y="478094"/>
                  </a:lnTo>
                  <a:lnTo>
                    <a:pt x="1300787" y="451369"/>
                  </a:lnTo>
                  <a:lnTo>
                    <a:pt x="1294021" y="424820"/>
                  </a:lnTo>
                  <a:lnTo>
                    <a:pt x="1286335" y="398390"/>
                  </a:lnTo>
                  <a:lnTo>
                    <a:pt x="1278036" y="372039"/>
                  </a:lnTo>
                  <a:lnTo>
                    <a:pt x="1267742" y="346534"/>
                  </a:lnTo>
                  <a:lnTo>
                    <a:pt x="1256115" y="321593"/>
                  </a:lnTo>
                  <a:lnTo>
                    <a:pt x="1243602" y="297028"/>
                  </a:lnTo>
                  <a:lnTo>
                    <a:pt x="1229705" y="273508"/>
                  </a:lnTo>
                  <a:lnTo>
                    <a:pt x="1214882" y="250684"/>
                  </a:lnTo>
                  <a:lnTo>
                    <a:pt x="1199445" y="228324"/>
                  </a:lnTo>
                  <a:lnTo>
                    <a:pt x="1182010" y="207068"/>
                  </a:lnTo>
                  <a:lnTo>
                    <a:pt x="1163243" y="186547"/>
                  </a:lnTo>
                  <a:lnTo>
                    <a:pt x="1143587" y="166516"/>
                  </a:lnTo>
                  <a:lnTo>
                    <a:pt x="1123340" y="148400"/>
                  </a:lnTo>
                  <a:lnTo>
                    <a:pt x="1102698" y="131560"/>
                  </a:lnTo>
                  <a:lnTo>
                    <a:pt x="1081793" y="115571"/>
                  </a:lnTo>
                  <a:lnTo>
                    <a:pt x="1059125" y="100942"/>
                  </a:lnTo>
                  <a:lnTo>
                    <a:pt x="1035281" y="87221"/>
                  </a:lnTo>
                  <a:lnTo>
                    <a:pt x="1010655" y="74106"/>
                  </a:lnTo>
                  <a:lnTo>
                    <a:pt x="985505" y="62187"/>
                  </a:lnTo>
                  <a:lnTo>
                    <a:pt x="960009" y="51066"/>
                  </a:lnTo>
                  <a:lnTo>
                    <a:pt x="934279" y="40477"/>
                  </a:lnTo>
                  <a:lnTo>
                    <a:pt x="907602" y="31830"/>
                  </a:lnTo>
                  <a:lnTo>
                    <a:pt x="880291" y="24478"/>
                  </a:lnTo>
                  <a:lnTo>
                    <a:pt x="852559" y="17989"/>
                  </a:lnTo>
                  <a:lnTo>
                    <a:pt x="824546" y="12869"/>
                  </a:lnTo>
                  <a:lnTo>
                    <a:pt x="796346" y="8662"/>
                  </a:lnTo>
                  <a:lnTo>
                    <a:pt x="768020" y="5064"/>
                  </a:lnTo>
                  <a:lnTo>
                    <a:pt x="738818" y="2665"/>
                  </a:lnTo>
                  <a:lnTo>
                    <a:pt x="709032" y="1066"/>
                  </a:lnTo>
                  <a:lnTo>
                    <a:pt x="678854" y="0"/>
                  </a:lnTo>
                  <a:lnTo>
                    <a:pt x="649212" y="876"/>
                  </a:lnTo>
                  <a:lnTo>
                    <a:pt x="619925" y="3048"/>
                  </a:lnTo>
                  <a:lnTo>
                    <a:pt x="590876" y="6084"/>
                  </a:lnTo>
                  <a:lnTo>
                    <a:pt x="561190" y="10489"/>
                  </a:lnTo>
                  <a:lnTo>
                    <a:pt x="531082" y="15806"/>
                  </a:lnTo>
                  <a:lnTo>
                    <a:pt x="500691" y="21733"/>
                  </a:lnTo>
                  <a:lnTo>
                    <a:pt x="471698" y="28859"/>
                  </a:lnTo>
                  <a:lnTo>
                    <a:pt x="443639" y="36785"/>
                  </a:lnTo>
                  <a:lnTo>
                    <a:pt x="416201" y="45243"/>
                  </a:lnTo>
                  <a:lnTo>
                    <a:pt x="388385" y="54851"/>
                  </a:lnTo>
                  <a:lnTo>
                    <a:pt x="360316" y="65226"/>
                  </a:lnTo>
                  <a:lnTo>
                    <a:pt x="332078" y="76110"/>
                  </a:lnTo>
                  <a:lnTo>
                    <a:pt x="304521" y="88923"/>
                  </a:lnTo>
                  <a:lnTo>
                    <a:pt x="277418" y="103021"/>
                  </a:lnTo>
                  <a:lnTo>
                    <a:pt x="250619" y="117976"/>
                  </a:lnTo>
                  <a:lnTo>
                    <a:pt x="225609" y="133502"/>
                  </a:lnTo>
                  <a:lnTo>
                    <a:pt x="201792" y="149409"/>
                  </a:lnTo>
                  <a:lnTo>
                    <a:pt x="178770" y="165570"/>
                  </a:lnTo>
                  <a:lnTo>
                    <a:pt x="157072" y="182694"/>
                  </a:lnTo>
                  <a:lnTo>
                    <a:pt x="136257" y="200460"/>
                  </a:lnTo>
                  <a:lnTo>
                    <a:pt x="116031" y="218655"/>
                  </a:lnTo>
                  <a:lnTo>
                    <a:pt x="97783" y="237927"/>
                  </a:lnTo>
                  <a:lnTo>
                    <a:pt x="80856" y="257920"/>
                  </a:lnTo>
                  <a:lnTo>
                    <a:pt x="64808" y="278392"/>
                  </a:lnTo>
                  <a:lnTo>
                    <a:pt x="50935" y="299184"/>
                  </a:lnTo>
                  <a:lnTo>
                    <a:pt x="38511" y="320189"/>
                  </a:lnTo>
                  <a:lnTo>
                    <a:pt x="27054" y="341336"/>
                  </a:lnTo>
                  <a:lnTo>
                    <a:pt x="18622" y="363371"/>
                  </a:lnTo>
                  <a:lnTo>
                    <a:pt x="12207" y="385999"/>
                  </a:lnTo>
                  <a:lnTo>
                    <a:pt x="7136" y="409022"/>
                  </a:lnTo>
                  <a:lnTo>
                    <a:pt x="3756" y="433102"/>
                  </a:lnTo>
                  <a:lnTo>
                    <a:pt x="1503" y="457886"/>
                  </a:lnTo>
                  <a:lnTo>
                    <a:pt x="0" y="483140"/>
                  </a:lnTo>
                  <a:lnTo>
                    <a:pt x="587" y="508707"/>
                  </a:lnTo>
                  <a:lnTo>
                    <a:pt x="2564" y="534484"/>
                  </a:lnTo>
                  <a:lnTo>
                    <a:pt x="5471" y="560399"/>
                  </a:lnTo>
                  <a:lnTo>
                    <a:pt x="9789" y="584820"/>
                  </a:lnTo>
                  <a:lnTo>
                    <a:pt x="15049" y="608244"/>
                  </a:lnTo>
                  <a:lnTo>
                    <a:pt x="20937" y="631004"/>
                  </a:lnTo>
                  <a:lnTo>
                    <a:pt x="26451" y="651733"/>
                  </a:lnTo>
                  <a:lnTo>
                    <a:pt x="31713" y="671109"/>
                  </a:lnTo>
                  <a:lnTo>
                    <a:pt x="40207" y="701898"/>
                  </a:lnTo>
                  <a:lnTo>
                    <a:pt x="47002" y="7265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4" name="SMARTInkShape-Group120"/>
          <p:cNvGrpSpPr/>
          <p:nvPr/>
        </p:nvGrpSpPr>
        <p:grpSpPr>
          <a:xfrm>
            <a:off x="4522544" y="5160657"/>
            <a:ext cx="1476266" cy="1245751"/>
            <a:chOff x="4522544" y="5160657"/>
            <a:chExt cx="1476266" cy="1245751"/>
          </a:xfrm>
        </p:grpSpPr>
        <p:sp>
          <p:nvSpPr>
            <p:cNvPr id="1042" name="SMARTInkShape-916"/>
            <p:cNvSpPr/>
            <p:nvPr/>
          </p:nvSpPr>
          <p:spPr>
            <a:xfrm>
              <a:off x="4872046" y="5665155"/>
              <a:ext cx="306851" cy="242258"/>
            </a:xfrm>
            <a:custGeom>
              <a:avLst/>
              <a:gdLst/>
              <a:ahLst/>
              <a:cxnLst/>
              <a:rect l="0" t="0" r="0" b="0"/>
              <a:pathLst>
                <a:path w="306851" h="242258">
                  <a:moveTo>
                    <a:pt x="21423" y="14126"/>
                  </a:moveTo>
                  <a:lnTo>
                    <a:pt x="20629" y="39100"/>
                  </a:lnTo>
                  <a:lnTo>
                    <a:pt x="12604" y="73461"/>
                  </a:lnTo>
                  <a:lnTo>
                    <a:pt x="7062" y="106489"/>
                  </a:lnTo>
                  <a:lnTo>
                    <a:pt x="475" y="140429"/>
                  </a:lnTo>
                  <a:lnTo>
                    <a:pt x="0" y="149694"/>
                  </a:lnTo>
                  <a:lnTo>
                    <a:pt x="786" y="131960"/>
                  </a:lnTo>
                  <a:lnTo>
                    <a:pt x="12176" y="98802"/>
                  </a:lnTo>
                  <a:lnTo>
                    <a:pt x="23840" y="63994"/>
                  </a:lnTo>
                  <a:lnTo>
                    <a:pt x="34130" y="41233"/>
                  </a:lnTo>
                  <a:lnTo>
                    <a:pt x="59229" y="6048"/>
                  </a:lnTo>
                  <a:lnTo>
                    <a:pt x="62787" y="1678"/>
                  </a:lnTo>
                  <a:lnTo>
                    <a:pt x="65736" y="657"/>
                  </a:lnTo>
                  <a:lnTo>
                    <a:pt x="70305" y="0"/>
                  </a:lnTo>
                  <a:lnTo>
                    <a:pt x="70679" y="740"/>
                  </a:lnTo>
                  <a:lnTo>
                    <a:pt x="75192" y="20428"/>
                  </a:lnTo>
                  <a:lnTo>
                    <a:pt x="90560" y="52316"/>
                  </a:lnTo>
                  <a:lnTo>
                    <a:pt x="102137" y="71294"/>
                  </a:lnTo>
                  <a:lnTo>
                    <a:pt x="124097" y="94297"/>
                  </a:lnTo>
                  <a:lnTo>
                    <a:pt x="145038" y="106368"/>
                  </a:lnTo>
                  <a:lnTo>
                    <a:pt x="162825" y="111837"/>
                  </a:lnTo>
                  <a:lnTo>
                    <a:pt x="183057" y="113684"/>
                  </a:lnTo>
                  <a:lnTo>
                    <a:pt x="197549" y="110212"/>
                  </a:lnTo>
                  <a:lnTo>
                    <a:pt x="211897" y="100364"/>
                  </a:lnTo>
                  <a:lnTo>
                    <a:pt x="225265" y="82814"/>
                  </a:lnTo>
                  <a:lnTo>
                    <a:pt x="232280" y="68786"/>
                  </a:lnTo>
                  <a:lnTo>
                    <a:pt x="234200" y="59321"/>
                  </a:lnTo>
                  <a:lnTo>
                    <a:pt x="231488" y="41276"/>
                  </a:lnTo>
                  <a:lnTo>
                    <a:pt x="221865" y="24640"/>
                  </a:lnTo>
                  <a:lnTo>
                    <a:pt x="208959" y="13449"/>
                  </a:lnTo>
                  <a:lnTo>
                    <a:pt x="195082" y="5106"/>
                  </a:lnTo>
                  <a:lnTo>
                    <a:pt x="177123" y="1399"/>
                  </a:lnTo>
                  <a:lnTo>
                    <a:pt x="156721" y="4094"/>
                  </a:lnTo>
                  <a:lnTo>
                    <a:pt x="127032" y="22144"/>
                  </a:lnTo>
                  <a:lnTo>
                    <a:pt x="108807" y="37933"/>
                  </a:lnTo>
                  <a:lnTo>
                    <a:pt x="95468" y="57693"/>
                  </a:lnTo>
                  <a:lnTo>
                    <a:pt x="83850" y="89495"/>
                  </a:lnTo>
                  <a:lnTo>
                    <a:pt x="80137" y="116979"/>
                  </a:lnTo>
                  <a:lnTo>
                    <a:pt x="79036" y="145231"/>
                  </a:lnTo>
                  <a:lnTo>
                    <a:pt x="82503" y="173710"/>
                  </a:lnTo>
                  <a:lnTo>
                    <a:pt x="91579" y="205281"/>
                  </a:lnTo>
                  <a:lnTo>
                    <a:pt x="103417" y="221666"/>
                  </a:lnTo>
                  <a:lnTo>
                    <a:pt x="125347" y="239165"/>
                  </a:lnTo>
                  <a:lnTo>
                    <a:pt x="133090" y="241671"/>
                  </a:lnTo>
                  <a:lnTo>
                    <a:pt x="137992" y="242257"/>
                  </a:lnTo>
                  <a:lnTo>
                    <a:pt x="142817" y="240402"/>
                  </a:lnTo>
                  <a:lnTo>
                    <a:pt x="145214" y="238795"/>
                  </a:lnTo>
                  <a:lnTo>
                    <a:pt x="159532" y="219771"/>
                  </a:lnTo>
                  <a:lnTo>
                    <a:pt x="162180" y="212415"/>
                  </a:lnTo>
                  <a:lnTo>
                    <a:pt x="167672" y="194758"/>
                  </a:lnTo>
                  <a:lnTo>
                    <a:pt x="190509" y="159327"/>
                  </a:lnTo>
                  <a:lnTo>
                    <a:pt x="197903" y="144349"/>
                  </a:lnTo>
                  <a:lnTo>
                    <a:pt x="199871" y="138678"/>
                  </a:lnTo>
                  <a:lnTo>
                    <a:pt x="217704" y="117916"/>
                  </a:lnTo>
                  <a:lnTo>
                    <a:pt x="233414" y="102969"/>
                  </a:lnTo>
                  <a:lnTo>
                    <a:pt x="242891" y="98350"/>
                  </a:lnTo>
                  <a:lnTo>
                    <a:pt x="247647" y="95215"/>
                  </a:lnTo>
                  <a:lnTo>
                    <a:pt x="254787" y="93450"/>
                  </a:lnTo>
                  <a:lnTo>
                    <a:pt x="277481" y="92710"/>
                  </a:lnTo>
                  <a:lnTo>
                    <a:pt x="288443" y="102651"/>
                  </a:lnTo>
                  <a:lnTo>
                    <a:pt x="290911" y="107181"/>
                  </a:lnTo>
                  <a:lnTo>
                    <a:pt x="292802" y="111840"/>
                  </a:lnTo>
                  <a:lnTo>
                    <a:pt x="297535" y="118926"/>
                  </a:lnTo>
                  <a:lnTo>
                    <a:pt x="298921" y="123675"/>
                  </a:lnTo>
                  <a:lnTo>
                    <a:pt x="300084" y="125258"/>
                  </a:lnTo>
                  <a:lnTo>
                    <a:pt x="301653" y="126314"/>
                  </a:lnTo>
                  <a:lnTo>
                    <a:pt x="303493" y="127018"/>
                  </a:lnTo>
                  <a:lnTo>
                    <a:pt x="304719" y="128281"/>
                  </a:lnTo>
                  <a:lnTo>
                    <a:pt x="306082" y="131802"/>
                  </a:lnTo>
                  <a:lnTo>
                    <a:pt x="306850" y="138246"/>
                  </a:lnTo>
                  <a:lnTo>
                    <a:pt x="306164" y="139735"/>
                  </a:lnTo>
                  <a:lnTo>
                    <a:pt x="304912" y="140728"/>
                  </a:lnTo>
                  <a:lnTo>
                    <a:pt x="300993" y="142322"/>
                  </a:lnTo>
                  <a:lnTo>
                    <a:pt x="289412" y="142704"/>
                  </a:lnTo>
                  <a:lnTo>
                    <a:pt x="279244" y="138919"/>
                  </a:lnTo>
                  <a:lnTo>
                    <a:pt x="276648" y="137008"/>
                  </a:lnTo>
                  <a:lnTo>
                    <a:pt x="264310" y="1212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3" name="SMARTInkShape-917"/>
            <p:cNvSpPr/>
            <p:nvPr/>
          </p:nvSpPr>
          <p:spPr>
            <a:xfrm>
              <a:off x="5157788" y="5736849"/>
              <a:ext cx="117474" cy="128171"/>
            </a:xfrm>
            <a:custGeom>
              <a:avLst/>
              <a:gdLst/>
              <a:ahLst/>
              <a:cxnLst/>
              <a:rect l="0" t="0" r="0" b="0"/>
              <a:pathLst>
                <a:path w="117474" h="128171">
                  <a:moveTo>
                    <a:pt x="0" y="28157"/>
                  </a:moveTo>
                  <a:lnTo>
                    <a:pt x="6150" y="28157"/>
                  </a:lnTo>
                  <a:lnTo>
                    <a:pt x="19017" y="35928"/>
                  </a:lnTo>
                  <a:lnTo>
                    <a:pt x="49793" y="47527"/>
                  </a:lnTo>
                  <a:lnTo>
                    <a:pt x="69014" y="49182"/>
                  </a:lnTo>
                  <a:lnTo>
                    <a:pt x="76445" y="47291"/>
                  </a:lnTo>
                  <a:lnTo>
                    <a:pt x="92681" y="37216"/>
                  </a:lnTo>
                  <a:lnTo>
                    <a:pt x="97548" y="35358"/>
                  </a:lnTo>
                  <a:lnTo>
                    <a:pt x="116678" y="18542"/>
                  </a:lnTo>
                  <a:lnTo>
                    <a:pt x="117473" y="16191"/>
                  </a:lnTo>
                  <a:lnTo>
                    <a:pt x="117209" y="13829"/>
                  </a:lnTo>
                  <a:lnTo>
                    <a:pt x="114799" y="9089"/>
                  </a:lnTo>
                  <a:lnTo>
                    <a:pt x="111082" y="4337"/>
                  </a:lnTo>
                  <a:lnTo>
                    <a:pt x="106784" y="1695"/>
                  </a:lnTo>
                  <a:lnTo>
                    <a:pt x="97557" y="0"/>
                  </a:lnTo>
                  <a:lnTo>
                    <a:pt x="82388" y="458"/>
                  </a:lnTo>
                  <a:lnTo>
                    <a:pt x="69567" y="5310"/>
                  </a:lnTo>
                  <a:lnTo>
                    <a:pt x="47731" y="19510"/>
                  </a:lnTo>
                  <a:lnTo>
                    <a:pt x="27058" y="45112"/>
                  </a:lnTo>
                  <a:lnTo>
                    <a:pt x="23098" y="59198"/>
                  </a:lnTo>
                  <a:lnTo>
                    <a:pt x="21528" y="92456"/>
                  </a:lnTo>
                  <a:lnTo>
                    <a:pt x="21496" y="97217"/>
                  </a:lnTo>
                  <a:lnTo>
                    <a:pt x="23062" y="101185"/>
                  </a:lnTo>
                  <a:lnTo>
                    <a:pt x="50006" y="1281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SMARTInkShape-918"/>
            <p:cNvSpPr/>
            <p:nvPr/>
          </p:nvSpPr>
          <p:spPr>
            <a:xfrm>
              <a:off x="5229225" y="5657850"/>
              <a:ext cx="157164" cy="242889"/>
            </a:xfrm>
            <a:custGeom>
              <a:avLst/>
              <a:gdLst/>
              <a:ahLst/>
              <a:cxnLst/>
              <a:rect l="0" t="0" r="0" b="0"/>
              <a:pathLst>
                <a:path w="157164" h="242889">
                  <a:moveTo>
                    <a:pt x="157163" y="0"/>
                  </a:moveTo>
                  <a:lnTo>
                    <a:pt x="142690" y="16590"/>
                  </a:lnTo>
                  <a:lnTo>
                    <a:pt x="116252" y="51552"/>
                  </a:lnTo>
                  <a:lnTo>
                    <a:pt x="92812" y="85928"/>
                  </a:lnTo>
                  <a:lnTo>
                    <a:pt x="64139" y="121470"/>
                  </a:lnTo>
                  <a:lnTo>
                    <a:pt x="38393" y="157166"/>
                  </a:lnTo>
                  <a:lnTo>
                    <a:pt x="22097" y="192882"/>
                  </a:lnTo>
                  <a:lnTo>
                    <a:pt x="0" y="2428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5" name="SMARTInkShape-919"/>
            <p:cNvSpPr/>
            <p:nvPr/>
          </p:nvSpPr>
          <p:spPr>
            <a:xfrm>
              <a:off x="5243513" y="5732373"/>
              <a:ext cx="107021" cy="132647"/>
            </a:xfrm>
            <a:custGeom>
              <a:avLst/>
              <a:gdLst/>
              <a:ahLst/>
              <a:cxnLst/>
              <a:rect l="0" t="0" r="0" b="0"/>
              <a:pathLst>
                <a:path w="107021" h="132647">
                  <a:moveTo>
                    <a:pt x="0" y="11202"/>
                  </a:moveTo>
                  <a:lnTo>
                    <a:pt x="0" y="7410"/>
                  </a:lnTo>
                  <a:lnTo>
                    <a:pt x="793" y="6292"/>
                  </a:lnTo>
                  <a:lnTo>
                    <a:pt x="2116" y="5548"/>
                  </a:lnTo>
                  <a:lnTo>
                    <a:pt x="17560" y="0"/>
                  </a:lnTo>
                  <a:lnTo>
                    <a:pt x="23150" y="1726"/>
                  </a:lnTo>
                  <a:lnTo>
                    <a:pt x="57537" y="16900"/>
                  </a:lnTo>
                  <a:lnTo>
                    <a:pt x="90635" y="39344"/>
                  </a:lnTo>
                  <a:lnTo>
                    <a:pt x="96639" y="45141"/>
                  </a:lnTo>
                  <a:lnTo>
                    <a:pt x="103687" y="56536"/>
                  </a:lnTo>
                  <a:lnTo>
                    <a:pt x="106471" y="67899"/>
                  </a:lnTo>
                  <a:lnTo>
                    <a:pt x="107020" y="73995"/>
                  </a:lnTo>
                  <a:lnTo>
                    <a:pt x="101426" y="85812"/>
                  </a:lnTo>
                  <a:lnTo>
                    <a:pt x="69052" y="120734"/>
                  </a:lnTo>
                  <a:lnTo>
                    <a:pt x="65703" y="124089"/>
                  </a:lnTo>
                  <a:lnTo>
                    <a:pt x="64920" y="126991"/>
                  </a:lnTo>
                  <a:lnTo>
                    <a:pt x="64293" y="1326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6" name="SMARTInkShape-920"/>
            <p:cNvSpPr/>
            <p:nvPr/>
          </p:nvSpPr>
          <p:spPr>
            <a:xfrm>
              <a:off x="5364956" y="5693569"/>
              <a:ext cx="114301" cy="271463"/>
            </a:xfrm>
            <a:custGeom>
              <a:avLst/>
              <a:gdLst/>
              <a:ahLst/>
              <a:cxnLst/>
              <a:rect l="0" t="0" r="0" b="0"/>
              <a:pathLst>
                <a:path w="114301" h="271463">
                  <a:moveTo>
                    <a:pt x="114300" y="0"/>
                  </a:moveTo>
                  <a:lnTo>
                    <a:pt x="108646" y="13425"/>
                  </a:lnTo>
                  <a:lnTo>
                    <a:pt x="103658" y="31227"/>
                  </a:lnTo>
                  <a:lnTo>
                    <a:pt x="80447" y="65519"/>
                  </a:lnTo>
                  <a:lnTo>
                    <a:pt x="57082" y="100174"/>
                  </a:lnTo>
                  <a:lnTo>
                    <a:pt x="38087" y="132411"/>
                  </a:lnTo>
                  <a:lnTo>
                    <a:pt x="23809" y="159971"/>
                  </a:lnTo>
                  <a:lnTo>
                    <a:pt x="11259" y="192818"/>
                  </a:lnTo>
                  <a:lnTo>
                    <a:pt x="5840" y="226941"/>
                  </a:lnTo>
                  <a:lnTo>
                    <a:pt x="513" y="261429"/>
                  </a:lnTo>
                  <a:lnTo>
                    <a:pt x="0" y="2714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7" name="SMARTInkShape-921"/>
            <p:cNvSpPr/>
            <p:nvPr/>
          </p:nvSpPr>
          <p:spPr>
            <a:xfrm>
              <a:off x="5332266" y="5708238"/>
              <a:ext cx="159818" cy="235363"/>
            </a:xfrm>
            <a:custGeom>
              <a:avLst/>
              <a:gdLst/>
              <a:ahLst/>
              <a:cxnLst/>
              <a:rect l="0" t="0" r="0" b="0"/>
              <a:pathLst>
                <a:path w="159818" h="235363">
                  <a:moveTo>
                    <a:pt x="4115" y="13906"/>
                  </a:moveTo>
                  <a:lnTo>
                    <a:pt x="323" y="13906"/>
                  </a:lnTo>
                  <a:lnTo>
                    <a:pt x="0" y="13112"/>
                  </a:lnTo>
                  <a:lnTo>
                    <a:pt x="3067" y="6135"/>
                  </a:lnTo>
                  <a:lnTo>
                    <a:pt x="3416" y="3963"/>
                  </a:lnTo>
                  <a:lnTo>
                    <a:pt x="4443" y="2515"/>
                  </a:lnTo>
                  <a:lnTo>
                    <a:pt x="5921" y="1549"/>
                  </a:lnTo>
                  <a:lnTo>
                    <a:pt x="11795" y="190"/>
                  </a:lnTo>
                  <a:lnTo>
                    <a:pt x="13997" y="0"/>
                  </a:lnTo>
                  <a:lnTo>
                    <a:pt x="24682" y="3524"/>
                  </a:lnTo>
                  <a:lnTo>
                    <a:pt x="54949" y="19760"/>
                  </a:lnTo>
                  <a:lnTo>
                    <a:pt x="86652" y="37904"/>
                  </a:lnTo>
                  <a:lnTo>
                    <a:pt x="116991" y="53806"/>
                  </a:lnTo>
                  <a:lnTo>
                    <a:pt x="148805" y="80233"/>
                  </a:lnTo>
                  <a:lnTo>
                    <a:pt x="156347" y="91414"/>
                  </a:lnTo>
                  <a:lnTo>
                    <a:pt x="159817" y="100989"/>
                  </a:lnTo>
                  <a:lnTo>
                    <a:pt x="158512" y="108436"/>
                  </a:lnTo>
                  <a:lnTo>
                    <a:pt x="153314" y="119438"/>
                  </a:lnTo>
                  <a:lnTo>
                    <a:pt x="127776" y="152233"/>
                  </a:lnTo>
                  <a:lnTo>
                    <a:pt x="98952" y="185369"/>
                  </a:lnTo>
                  <a:lnTo>
                    <a:pt x="87847" y="208201"/>
                  </a:lnTo>
                  <a:lnTo>
                    <a:pt x="83375" y="227150"/>
                  </a:lnTo>
                  <a:lnTo>
                    <a:pt x="82697" y="2353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8" name="SMARTInkShape-922"/>
            <p:cNvSpPr/>
            <p:nvPr/>
          </p:nvSpPr>
          <p:spPr>
            <a:xfrm>
              <a:off x="5529263" y="5679688"/>
              <a:ext cx="14288" cy="21026"/>
            </a:xfrm>
            <a:custGeom>
              <a:avLst/>
              <a:gdLst/>
              <a:ahLst/>
              <a:cxnLst/>
              <a:rect l="0" t="0" r="0" b="0"/>
              <a:pathLst>
                <a:path w="14288" h="21026">
                  <a:moveTo>
                    <a:pt x="0" y="21025"/>
                  </a:moveTo>
                  <a:lnTo>
                    <a:pt x="0" y="11082"/>
                  </a:lnTo>
                  <a:lnTo>
                    <a:pt x="2116" y="6552"/>
                  </a:lnTo>
                  <a:lnTo>
                    <a:pt x="6150" y="968"/>
                  </a:lnTo>
                  <a:lnTo>
                    <a:pt x="8819" y="204"/>
                  </a:lnTo>
                  <a:lnTo>
                    <a:pt x="10641" y="0"/>
                  </a:lnTo>
                  <a:lnTo>
                    <a:pt x="11857" y="658"/>
                  </a:lnTo>
                  <a:lnTo>
                    <a:pt x="14287" y="67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9" name="SMARTInkShape-923"/>
            <p:cNvSpPr/>
            <p:nvPr/>
          </p:nvSpPr>
          <p:spPr>
            <a:xfrm>
              <a:off x="5476109" y="5822156"/>
              <a:ext cx="103161" cy="184209"/>
            </a:xfrm>
            <a:custGeom>
              <a:avLst/>
              <a:gdLst/>
              <a:ahLst/>
              <a:cxnLst/>
              <a:rect l="0" t="0" r="0" b="0"/>
              <a:pathLst>
                <a:path w="103161" h="184209">
                  <a:moveTo>
                    <a:pt x="96016" y="28575"/>
                  </a:moveTo>
                  <a:lnTo>
                    <a:pt x="79426" y="43048"/>
                  </a:lnTo>
                  <a:lnTo>
                    <a:pt x="71974" y="48501"/>
                  </a:lnTo>
                  <a:lnTo>
                    <a:pt x="50615" y="69486"/>
                  </a:lnTo>
                  <a:lnTo>
                    <a:pt x="30574" y="83282"/>
                  </a:lnTo>
                  <a:lnTo>
                    <a:pt x="15529" y="105081"/>
                  </a:lnTo>
                  <a:lnTo>
                    <a:pt x="808" y="135735"/>
                  </a:lnTo>
                  <a:lnTo>
                    <a:pt x="0" y="139703"/>
                  </a:lnTo>
                  <a:lnTo>
                    <a:pt x="2576" y="162135"/>
                  </a:lnTo>
                  <a:lnTo>
                    <a:pt x="4354" y="166034"/>
                  </a:lnTo>
                  <a:lnTo>
                    <a:pt x="10563" y="172483"/>
                  </a:lnTo>
                  <a:lnTo>
                    <a:pt x="22983" y="180575"/>
                  </a:lnTo>
                  <a:lnTo>
                    <a:pt x="36717" y="184208"/>
                  </a:lnTo>
                  <a:lnTo>
                    <a:pt x="46113" y="182941"/>
                  </a:lnTo>
                  <a:lnTo>
                    <a:pt x="55580" y="178939"/>
                  </a:lnTo>
                  <a:lnTo>
                    <a:pt x="69835" y="166966"/>
                  </a:lnTo>
                  <a:lnTo>
                    <a:pt x="83320" y="148690"/>
                  </a:lnTo>
                  <a:lnTo>
                    <a:pt x="95390" y="119065"/>
                  </a:lnTo>
                  <a:lnTo>
                    <a:pt x="100858" y="92164"/>
                  </a:lnTo>
                  <a:lnTo>
                    <a:pt x="102478" y="64085"/>
                  </a:lnTo>
                  <a:lnTo>
                    <a:pt x="102958" y="33541"/>
                  </a:lnTo>
                  <a:lnTo>
                    <a:pt x="1031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0" name="SMARTInkShape-924"/>
            <p:cNvSpPr/>
            <p:nvPr/>
          </p:nvSpPr>
          <p:spPr>
            <a:xfrm>
              <a:off x="5572126" y="5954521"/>
              <a:ext cx="160327" cy="146243"/>
            </a:xfrm>
            <a:custGeom>
              <a:avLst/>
              <a:gdLst/>
              <a:ahLst/>
              <a:cxnLst/>
              <a:rect l="0" t="0" r="0" b="0"/>
              <a:pathLst>
                <a:path w="160327" h="146243">
                  <a:moveTo>
                    <a:pt x="7143" y="39085"/>
                  </a:moveTo>
                  <a:lnTo>
                    <a:pt x="3351" y="42877"/>
                  </a:lnTo>
                  <a:lnTo>
                    <a:pt x="1488" y="46856"/>
                  </a:lnTo>
                  <a:lnTo>
                    <a:pt x="25" y="60110"/>
                  </a:lnTo>
                  <a:lnTo>
                    <a:pt x="0" y="43714"/>
                  </a:lnTo>
                  <a:lnTo>
                    <a:pt x="3792" y="32872"/>
                  </a:lnTo>
                  <a:lnTo>
                    <a:pt x="9887" y="26270"/>
                  </a:lnTo>
                  <a:lnTo>
                    <a:pt x="34490" y="8215"/>
                  </a:lnTo>
                  <a:lnTo>
                    <a:pt x="68163" y="0"/>
                  </a:lnTo>
                  <a:lnTo>
                    <a:pt x="80300" y="19"/>
                  </a:lnTo>
                  <a:lnTo>
                    <a:pt x="113823" y="5189"/>
                  </a:lnTo>
                  <a:lnTo>
                    <a:pt x="147609" y="20142"/>
                  </a:lnTo>
                  <a:lnTo>
                    <a:pt x="150793" y="23282"/>
                  </a:lnTo>
                  <a:lnTo>
                    <a:pt x="160115" y="44276"/>
                  </a:lnTo>
                  <a:lnTo>
                    <a:pt x="160326" y="53563"/>
                  </a:lnTo>
                  <a:lnTo>
                    <a:pt x="153555" y="80570"/>
                  </a:lnTo>
                  <a:lnTo>
                    <a:pt x="130442" y="112022"/>
                  </a:lnTo>
                  <a:lnTo>
                    <a:pt x="104969" y="133014"/>
                  </a:lnTo>
                  <a:lnTo>
                    <a:pt x="85724" y="1462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1" name="SMARTInkShape-925"/>
            <p:cNvSpPr/>
            <p:nvPr/>
          </p:nvSpPr>
          <p:spPr>
            <a:xfrm>
              <a:off x="4692095" y="5160657"/>
              <a:ext cx="1306715" cy="1137003"/>
            </a:xfrm>
            <a:custGeom>
              <a:avLst/>
              <a:gdLst/>
              <a:ahLst/>
              <a:cxnLst/>
              <a:rect l="0" t="0" r="0" b="0"/>
              <a:pathLst>
                <a:path w="1306715" h="1137003">
                  <a:moveTo>
                    <a:pt x="115649" y="490049"/>
                  </a:moveTo>
                  <a:lnTo>
                    <a:pt x="96967" y="490843"/>
                  </a:lnTo>
                  <a:lnTo>
                    <a:pt x="63816" y="498119"/>
                  </a:lnTo>
                  <a:lnTo>
                    <a:pt x="53983" y="504483"/>
                  </a:lnTo>
                  <a:lnTo>
                    <a:pt x="50726" y="509197"/>
                  </a:lnTo>
                  <a:lnTo>
                    <a:pt x="47107" y="520785"/>
                  </a:lnTo>
                  <a:lnTo>
                    <a:pt x="45069" y="540696"/>
                  </a:lnTo>
                  <a:lnTo>
                    <a:pt x="52050" y="565469"/>
                  </a:lnTo>
                  <a:lnTo>
                    <a:pt x="71757" y="596709"/>
                  </a:lnTo>
                  <a:lnTo>
                    <a:pt x="90850" y="621591"/>
                  </a:lnTo>
                  <a:lnTo>
                    <a:pt x="113358" y="648525"/>
                  </a:lnTo>
                  <a:lnTo>
                    <a:pt x="139237" y="676370"/>
                  </a:lnTo>
                  <a:lnTo>
                    <a:pt x="166613" y="704621"/>
                  </a:lnTo>
                  <a:lnTo>
                    <a:pt x="196243" y="733846"/>
                  </a:lnTo>
                  <a:lnTo>
                    <a:pt x="230579" y="765356"/>
                  </a:lnTo>
                  <a:lnTo>
                    <a:pt x="248625" y="781537"/>
                  </a:lnTo>
                  <a:lnTo>
                    <a:pt x="267006" y="797880"/>
                  </a:lnTo>
                  <a:lnTo>
                    <a:pt x="285610" y="814333"/>
                  </a:lnTo>
                  <a:lnTo>
                    <a:pt x="305156" y="830857"/>
                  </a:lnTo>
                  <a:lnTo>
                    <a:pt x="325331" y="847429"/>
                  </a:lnTo>
                  <a:lnTo>
                    <a:pt x="345924" y="864034"/>
                  </a:lnTo>
                  <a:lnTo>
                    <a:pt x="366797" y="880660"/>
                  </a:lnTo>
                  <a:lnTo>
                    <a:pt x="387856" y="897300"/>
                  </a:lnTo>
                  <a:lnTo>
                    <a:pt x="409039" y="913950"/>
                  </a:lnTo>
                  <a:lnTo>
                    <a:pt x="431892" y="930606"/>
                  </a:lnTo>
                  <a:lnTo>
                    <a:pt x="455859" y="947266"/>
                  </a:lnTo>
                  <a:lnTo>
                    <a:pt x="480568" y="963930"/>
                  </a:lnTo>
                  <a:lnTo>
                    <a:pt x="504978" y="980595"/>
                  </a:lnTo>
                  <a:lnTo>
                    <a:pt x="529189" y="997261"/>
                  </a:lnTo>
                  <a:lnTo>
                    <a:pt x="553267" y="1013928"/>
                  </a:lnTo>
                  <a:lnTo>
                    <a:pt x="577257" y="1029008"/>
                  </a:lnTo>
                  <a:lnTo>
                    <a:pt x="601188" y="1043030"/>
                  </a:lnTo>
                  <a:lnTo>
                    <a:pt x="625079" y="1056346"/>
                  </a:lnTo>
                  <a:lnTo>
                    <a:pt x="648944" y="1068399"/>
                  </a:lnTo>
                  <a:lnTo>
                    <a:pt x="672791" y="1079610"/>
                  </a:lnTo>
                  <a:lnTo>
                    <a:pt x="696627" y="1090258"/>
                  </a:lnTo>
                  <a:lnTo>
                    <a:pt x="720455" y="1098945"/>
                  </a:lnTo>
                  <a:lnTo>
                    <a:pt x="744279" y="1106323"/>
                  </a:lnTo>
                  <a:lnTo>
                    <a:pt x="768097" y="1112830"/>
                  </a:lnTo>
                  <a:lnTo>
                    <a:pt x="791914" y="1118755"/>
                  </a:lnTo>
                  <a:lnTo>
                    <a:pt x="815730" y="1124293"/>
                  </a:lnTo>
                  <a:lnTo>
                    <a:pt x="839545" y="1129572"/>
                  </a:lnTo>
                  <a:lnTo>
                    <a:pt x="862565" y="1133091"/>
                  </a:lnTo>
                  <a:lnTo>
                    <a:pt x="885055" y="1135438"/>
                  </a:lnTo>
                  <a:lnTo>
                    <a:pt x="907193" y="1137002"/>
                  </a:lnTo>
                  <a:lnTo>
                    <a:pt x="928301" y="1136457"/>
                  </a:lnTo>
                  <a:lnTo>
                    <a:pt x="948723" y="1134507"/>
                  </a:lnTo>
                  <a:lnTo>
                    <a:pt x="968688" y="1131619"/>
                  </a:lnTo>
                  <a:lnTo>
                    <a:pt x="988348" y="1127312"/>
                  </a:lnTo>
                  <a:lnTo>
                    <a:pt x="1007804" y="1122060"/>
                  </a:lnTo>
                  <a:lnTo>
                    <a:pt x="1027126" y="1116177"/>
                  </a:lnTo>
                  <a:lnTo>
                    <a:pt x="1045563" y="1108287"/>
                  </a:lnTo>
                  <a:lnTo>
                    <a:pt x="1080864" y="1088936"/>
                  </a:lnTo>
                  <a:lnTo>
                    <a:pt x="1115075" y="1064990"/>
                  </a:lnTo>
                  <a:lnTo>
                    <a:pt x="1147213" y="1037679"/>
                  </a:lnTo>
                  <a:lnTo>
                    <a:pt x="1174726" y="1007019"/>
                  </a:lnTo>
                  <a:lnTo>
                    <a:pt x="1187619" y="989477"/>
                  </a:lnTo>
                  <a:lnTo>
                    <a:pt x="1200183" y="970639"/>
                  </a:lnTo>
                  <a:lnTo>
                    <a:pt x="1212528" y="950936"/>
                  </a:lnTo>
                  <a:lnTo>
                    <a:pt x="1224726" y="930657"/>
                  </a:lnTo>
                  <a:lnTo>
                    <a:pt x="1236828" y="909994"/>
                  </a:lnTo>
                  <a:lnTo>
                    <a:pt x="1248864" y="889075"/>
                  </a:lnTo>
                  <a:lnTo>
                    <a:pt x="1258476" y="867985"/>
                  </a:lnTo>
                  <a:lnTo>
                    <a:pt x="1266471" y="846782"/>
                  </a:lnTo>
                  <a:lnTo>
                    <a:pt x="1273389" y="825502"/>
                  </a:lnTo>
                  <a:lnTo>
                    <a:pt x="1279588" y="803378"/>
                  </a:lnTo>
                  <a:lnTo>
                    <a:pt x="1285308" y="780691"/>
                  </a:lnTo>
                  <a:lnTo>
                    <a:pt x="1290709" y="757629"/>
                  </a:lnTo>
                  <a:lnTo>
                    <a:pt x="1295104" y="733524"/>
                  </a:lnTo>
                  <a:lnTo>
                    <a:pt x="1298827" y="708721"/>
                  </a:lnTo>
                  <a:lnTo>
                    <a:pt x="1302103" y="683456"/>
                  </a:lnTo>
                  <a:lnTo>
                    <a:pt x="1304287" y="658675"/>
                  </a:lnTo>
                  <a:lnTo>
                    <a:pt x="1305743" y="634216"/>
                  </a:lnTo>
                  <a:lnTo>
                    <a:pt x="1306714" y="609973"/>
                  </a:lnTo>
                  <a:lnTo>
                    <a:pt x="1304980" y="585874"/>
                  </a:lnTo>
                  <a:lnTo>
                    <a:pt x="1301442" y="561870"/>
                  </a:lnTo>
                  <a:lnTo>
                    <a:pt x="1296703" y="537929"/>
                  </a:lnTo>
                  <a:lnTo>
                    <a:pt x="1291162" y="514032"/>
                  </a:lnTo>
                  <a:lnTo>
                    <a:pt x="1285087" y="490162"/>
                  </a:lnTo>
                  <a:lnTo>
                    <a:pt x="1278655" y="466312"/>
                  </a:lnTo>
                  <a:lnTo>
                    <a:pt x="1270399" y="442475"/>
                  </a:lnTo>
                  <a:lnTo>
                    <a:pt x="1260926" y="418645"/>
                  </a:lnTo>
                  <a:lnTo>
                    <a:pt x="1250642" y="394822"/>
                  </a:lnTo>
                  <a:lnTo>
                    <a:pt x="1239023" y="372589"/>
                  </a:lnTo>
                  <a:lnTo>
                    <a:pt x="1226515" y="351417"/>
                  </a:lnTo>
                  <a:lnTo>
                    <a:pt x="1213414" y="330953"/>
                  </a:lnTo>
                  <a:lnTo>
                    <a:pt x="1199123" y="310166"/>
                  </a:lnTo>
                  <a:lnTo>
                    <a:pt x="1184040" y="289165"/>
                  </a:lnTo>
                  <a:lnTo>
                    <a:pt x="1168429" y="268020"/>
                  </a:lnTo>
                  <a:lnTo>
                    <a:pt x="1151670" y="248367"/>
                  </a:lnTo>
                  <a:lnTo>
                    <a:pt x="1134149" y="229709"/>
                  </a:lnTo>
                  <a:lnTo>
                    <a:pt x="1116117" y="211714"/>
                  </a:lnTo>
                  <a:lnTo>
                    <a:pt x="1096953" y="194161"/>
                  </a:lnTo>
                  <a:lnTo>
                    <a:pt x="1077033" y="176903"/>
                  </a:lnTo>
                  <a:lnTo>
                    <a:pt x="1056609" y="159841"/>
                  </a:lnTo>
                  <a:lnTo>
                    <a:pt x="1035055" y="144498"/>
                  </a:lnTo>
                  <a:lnTo>
                    <a:pt x="1012749" y="130301"/>
                  </a:lnTo>
                  <a:lnTo>
                    <a:pt x="989941" y="116867"/>
                  </a:lnTo>
                  <a:lnTo>
                    <a:pt x="966798" y="103942"/>
                  </a:lnTo>
                  <a:lnTo>
                    <a:pt x="943432" y="91357"/>
                  </a:lnTo>
                  <a:lnTo>
                    <a:pt x="919916" y="78998"/>
                  </a:lnTo>
                  <a:lnTo>
                    <a:pt x="895508" y="67584"/>
                  </a:lnTo>
                  <a:lnTo>
                    <a:pt x="870505" y="56800"/>
                  </a:lnTo>
                  <a:lnTo>
                    <a:pt x="845105" y="46434"/>
                  </a:lnTo>
                  <a:lnTo>
                    <a:pt x="819441" y="37937"/>
                  </a:lnTo>
                  <a:lnTo>
                    <a:pt x="793600" y="30685"/>
                  </a:lnTo>
                  <a:lnTo>
                    <a:pt x="767641" y="24263"/>
                  </a:lnTo>
                  <a:lnTo>
                    <a:pt x="740810" y="18394"/>
                  </a:lnTo>
                  <a:lnTo>
                    <a:pt x="713398" y="12893"/>
                  </a:lnTo>
                  <a:lnTo>
                    <a:pt x="685598" y="7639"/>
                  </a:lnTo>
                  <a:lnTo>
                    <a:pt x="658333" y="4136"/>
                  </a:lnTo>
                  <a:lnTo>
                    <a:pt x="631426" y="1801"/>
                  </a:lnTo>
                  <a:lnTo>
                    <a:pt x="604757" y="244"/>
                  </a:lnTo>
                  <a:lnTo>
                    <a:pt x="578245" y="0"/>
                  </a:lnTo>
                  <a:lnTo>
                    <a:pt x="551840" y="631"/>
                  </a:lnTo>
                  <a:lnTo>
                    <a:pt x="525506" y="1845"/>
                  </a:lnTo>
                  <a:lnTo>
                    <a:pt x="499218" y="4242"/>
                  </a:lnTo>
                  <a:lnTo>
                    <a:pt x="472961" y="7428"/>
                  </a:lnTo>
                  <a:lnTo>
                    <a:pt x="446726" y="11139"/>
                  </a:lnTo>
                  <a:lnTo>
                    <a:pt x="421298" y="15994"/>
                  </a:lnTo>
                  <a:lnTo>
                    <a:pt x="396409" y="21613"/>
                  </a:lnTo>
                  <a:lnTo>
                    <a:pt x="371878" y="27739"/>
                  </a:lnTo>
                  <a:lnTo>
                    <a:pt x="348381" y="34205"/>
                  </a:lnTo>
                  <a:lnTo>
                    <a:pt x="325572" y="40897"/>
                  </a:lnTo>
                  <a:lnTo>
                    <a:pt x="303223" y="47739"/>
                  </a:lnTo>
                  <a:lnTo>
                    <a:pt x="281179" y="55476"/>
                  </a:lnTo>
                  <a:lnTo>
                    <a:pt x="259340" y="63809"/>
                  </a:lnTo>
                  <a:lnTo>
                    <a:pt x="237637" y="72539"/>
                  </a:lnTo>
                  <a:lnTo>
                    <a:pt x="216818" y="82328"/>
                  </a:lnTo>
                  <a:lnTo>
                    <a:pt x="196589" y="92822"/>
                  </a:lnTo>
                  <a:lnTo>
                    <a:pt x="176752" y="103788"/>
                  </a:lnTo>
                  <a:lnTo>
                    <a:pt x="142012" y="128671"/>
                  </a:lnTo>
                  <a:lnTo>
                    <a:pt x="110697" y="155606"/>
                  </a:lnTo>
                  <a:lnTo>
                    <a:pt x="80904" y="183452"/>
                  </a:lnTo>
                  <a:lnTo>
                    <a:pt x="56021" y="213819"/>
                  </a:lnTo>
                  <a:lnTo>
                    <a:pt x="35173" y="246630"/>
                  </a:lnTo>
                  <a:lnTo>
                    <a:pt x="26279" y="264270"/>
                  </a:lnTo>
                  <a:lnTo>
                    <a:pt x="17969" y="282380"/>
                  </a:lnTo>
                  <a:lnTo>
                    <a:pt x="11635" y="300803"/>
                  </a:lnTo>
                  <a:lnTo>
                    <a:pt x="6619" y="319435"/>
                  </a:lnTo>
                  <a:lnTo>
                    <a:pt x="2481" y="338206"/>
                  </a:lnTo>
                  <a:lnTo>
                    <a:pt x="516" y="357864"/>
                  </a:lnTo>
                  <a:lnTo>
                    <a:pt x="0" y="378113"/>
                  </a:lnTo>
                  <a:lnTo>
                    <a:pt x="450" y="398756"/>
                  </a:lnTo>
                  <a:lnTo>
                    <a:pt x="2337" y="419662"/>
                  </a:lnTo>
                  <a:lnTo>
                    <a:pt x="5183" y="440744"/>
                  </a:lnTo>
                  <a:lnTo>
                    <a:pt x="8667" y="461941"/>
                  </a:lnTo>
                  <a:lnTo>
                    <a:pt x="14165" y="484011"/>
                  </a:lnTo>
                  <a:lnTo>
                    <a:pt x="21006" y="506661"/>
                  </a:lnTo>
                  <a:lnTo>
                    <a:pt x="28741" y="529699"/>
                  </a:lnTo>
                  <a:lnTo>
                    <a:pt x="37866" y="553788"/>
                  </a:lnTo>
                  <a:lnTo>
                    <a:pt x="47919" y="578580"/>
                  </a:lnTo>
                  <a:lnTo>
                    <a:pt x="58589" y="603838"/>
                  </a:lnTo>
                  <a:lnTo>
                    <a:pt x="71259" y="632584"/>
                  </a:lnTo>
                  <a:lnTo>
                    <a:pt x="129936" y="7615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2" name="SMARTInkShape-926"/>
            <p:cNvSpPr/>
            <p:nvPr/>
          </p:nvSpPr>
          <p:spPr>
            <a:xfrm>
              <a:off x="4836861" y="5957888"/>
              <a:ext cx="135190" cy="155718"/>
            </a:xfrm>
            <a:custGeom>
              <a:avLst/>
              <a:gdLst/>
              <a:ahLst/>
              <a:cxnLst/>
              <a:rect l="0" t="0" r="0" b="0"/>
              <a:pathLst>
                <a:path w="135190" h="155718">
                  <a:moveTo>
                    <a:pt x="120902" y="50006"/>
                  </a:moveTo>
                  <a:lnTo>
                    <a:pt x="117109" y="46214"/>
                  </a:lnTo>
                  <a:lnTo>
                    <a:pt x="113131" y="44351"/>
                  </a:lnTo>
                  <a:lnTo>
                    <a:pt x="100317" y="43156"/>
                  </a:lnTo>
                  <a:lnTo>
                    <a:pt x="93761" y="45110"/>
                  </a:lnTo>
                  <a:lnTo>
                    <a:pt x="90902" y="46742"/>
                  </a:lnTo>
                  <a:lnTo>
                    <a:pt x="59648" y="53511"/>
                  </a:lnTo>
                  <a:lnTo>
                    <a:pt x="40069" y="67837"/>
                  </a:lnTo>
                  <a:lnTo>
                    <a:pt x="5636" y="101027"/>
                  </a:lnTo>
                  <a:lnTo>
                    <a:pt x="2204" y="108666"/>
                  </a:lnTo>
                  <a:lnTo>
                    <a:pt x="0" y="126504"/>
                  </a:lnTo>
                  <a:lnTo>
                    <a:pt x="1815" y="133746"/>
                  </a:lnTo>
                  <a:lnTo>
                    <a:pt x="3411" y="136790"/>
                  </a:lnTo>
                  <a:lnTo>
                    <a:pt x="13241" y="144864"/>
                  </a:lnTo>
                  <a:lnTo>
                    <a:pt x="30785" y="153910"/>
                  </a:lnTo>
                  <a:lnTo>
                    <a:pt x="40104" y="155717"/>
                  </a:lnTo>
                  <a:lnTo>
                    <a:pt x="58067" y="152941"/>
                  </a:lnTo>
                  <a:lnTo>
                    <a:pt x="74680" y="147092"/>
                  </a:lnTo>
                  <a:lnTo>
                    <a:pt x="99342" y="127888"/>
                  </a:lnTo>
                  <a:lnTo>
                    <a:pt x="122472" y="99773"/>
                  </a:lnTo>
                  <a:lnTo>
                    <a:pt x="129008" y="89058"/>
                  </a:lnTo>
                  <a:lnTo>
                    <a:pt x="133358" y="70308"/>
                  </a:lnTo>
                  <a:lnTo>
                    <a:pt x="135029" y="34626"/>
                  </a:lnTo>
                  <a:lnTo>
                    <a:pt x="13518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3" name="SMARTInkShape-927"/>
            <p:cNvSpPr/>
            <p:nvPr/>
          </p:nvSpPr>
          <p:spPr>
            <a:xfrm>
              <a:off x="4972058" y="6057945"/>
              <a:ext cx="107065" cy="135687"/>
            </a:xfrm>
            <a:custGeom>
              <a:avLst/>
              <a:gdLst/>
              <a:ahLst/>
              <a:cxnLst/>
              <a:rect l="0" t="0" r="0" b="0"/>
              <a:pathLst>
                <a:path w="107065" h="135687">
                  <a:moveTo>
                    <a:pt x="7136" y="92824"/>
                  </a:moveTo>
                  <a:lnTo>
                    <a:pt x="79" y="99880"/>
                  </a:lnTo>
                  <a:lnTo>
                    <a:pt x="0" y="93809"/>
                  </a:lnTo>
                  <a:lnTo>
                    <a:pt x="5697" y="82406"/>
                  </a:lnTo>
                  <a:lnTo>
                    <a:pt x="31913" y="47340"/>
                  </a:lnTo>
                  <a:lnTo>
                    <a:pt x="50189" y="30599"/>
                  </a:lnTo>
                  <a:lnTo>
                    <a:pt x="58814" y="23894"/>
                  </a:lnTo>
                  <a:lnTo>
                    <a:pt x="72936" y="8770"/>
                  </a:lnTo>
                  <a:lnTo>
                    <a:pt x="84047" y="2567"/>
                  </a:lnTo>
                  <a:lnTo>
                    <a:pt x="97403" y="299"/>
                  </a:lnTo>
                  <a:lnTo>
                    <a:pt x="105708" y="0"/>
                  </a:lnTo>
                  <a:lnTo>
                    <a:pt x="106189" y="779"/>
                  </a:lnTo>
                  <a:lnTo>
                    <a:pt x="107064" y="12143"/>
                  </a:lnTo>
                  <a:lnTo>
                    <a:pt x="106347" y="31877"/>
                  </a:lnTo>
                  <a:lnTo>
                    <a:pt x="100996" y="58643"/>
                  </a:lnTo>
                  <a:lnTo>
                    <a:pt x="98019" y="85256"/>
                  </a:lnTo>
                  <a:lnTo>
                    <a:pt x="94389" y="99842"/>
                  </a:lnTo>
                  <a:lnTo>
                    <a:pt x="92950" y="123354"/>
                  </a:lnTo>
                  <a:lnTo>
                    <a:pt x="95017" y="128353"/>
                  </a:lnTo>
                  <a:lnTo>
                    <a:pt x="100005" y="1356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4" name="SMARTInkShape-928"/>
            <p:cNvSpPr/>
            <p:nvPr/>
          </p:nvSpPr>
          <p:spPr>
            <a:xfrm>
              <a:off x="5108200" y="6109110"/>
              <a:ext cx="70896" cy="105954"/>
            </a:xfrm>
            <a:custGeom>
              <a:avLst/>
              <a:gdLst/>
              <a:ahLst/>
              <a:cxnLst/>
              <a:rect l="0" t="0" r="0" b="0"/>
              <a:pathLst>
                <a:path w="70896" h="105954">
                  <a:moveTo>
                    <a:pt x="6725" y="63090"/>
                  </a:moveTo>
                  <a:lnTo>
                    <a:pt x="30574" y="63090"/>
                  </a:lnTo>
                  <a:lnTo>
                    <a:pt x="35316" y="60973"/>
                  </a:lnTo>
                  <a:lnTo>
                    <a:pt x="40069" y="58180"/>
                  </a:lnTo>
                  <a:lnTo>
                    <a:pt x="47209" y="55814"/>
                  </a:lnTo>
                  <a:lnTo>
                    <a:pt x="63875" y="43628"/>
                  </a:lnTo>
                  <a:lnTo>
                    <a:pt x="66256" y="42972"/>
                  </a:lnTo>
                  <a:lnTo>
                    <a:pt x="67844" y="41740"/>
                  </a:lnTo>
                  <a:lnTo>
                    <a:pt x="69608" y="38255"/>
                  </a:lnTo>
                  <a:lnTo>
                    <a:pt x="70895" y="24900"/>
                  </a:lnTo>
                  <a:lnTo>
                    <a:pt x="67190" y="14027"/>
                  </a:lnTo>
                  <a:lnTo>
                    <a:pt x="65291" y="11332"/>
                  </a:lnTo>
                  <a:lnTo>
                    <a:pt x="54223" y="2858"/>
                  </a:lnTo>
                  <a:lnTo>
                    <a:pt x="47414" y="602"/>
                  </a:lnTo>
                  <a:lnTo>
                    <a:pt x="43376" y="0"/>
                  </a:lnTo>
                  <a:lnTo>
                    <a:pt x="36773" y="1448"/>
                  </a:lnTo>
                  <a:lnTo>
                    <a:pt x="26066" y="8845"/>
                  </a:lnTo>
                  <a:lnTo>
                    <a:pt x="16307" y="18743"/>
                  </a:lnTo>
                  <a:lnTo>
                    <a:pt x="4352" y="39709"/>
                  </a:lnTo>
                  <a:lnTo>
                    <a:pt x="994" y="53693"/>
                  </a:lnTo>
                  <a:lnTo>
                    <a:pt x="0" y="67890"/>
                  </a:lnTo>
                  <a:lnTo>
                    <a:pt x="3498" y="82152"/>
                  </a:lnTo>
                  <a:lnTo>
                    <a:pt x="13869" y="1059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5" name="SMARTInkShape-929"/>
            <p:cNvSpPr/>
            <p:nvPr/>
          </p:nvSpPr>
          <p:spPr>
            <a:xfrm>
              <a:off x="5265714" y="6043613"/>
              <a:ext cx="119252" cy="275019"/>
            </a:xfrm>
            <a:custGeom>
              <a:avLst/>
              <a:gdLst/>
              <a:ahLst/>
              <a:cxnLst/>
              <a:rect l="0" t="0" r="0" b="0"/>
              <a:pathLst>
                <a:path w="119252" h="275019">
                  <a:moveTo>
                    <a:pt x="84955" y="0"/>
                  </a:moveTo>
                  <a:lnTo>
                    <a:pt x="84161" y="24974"/>
                  </a:lnTo>
                  <a:lnTo>
                    <a:pt x="70482" y="57218"/>
                  </a:lnTo>
                  <a:lnTo>
                    <a:pt x="61352" y="71457"/>
                  </a:lnTo>
                  <a:lnTo>
                    <a:pt x="53827" y="81765"/>
                  </a:lnTo>
                  <a:lnTo>
                    <a:pt x="36210" y="114719"/>
                  </a:lnTo>
                  <a:lnTo>
                    <a:pt x="19024" y="150073"/>
                  </a:lnTo>
                  <a:lnTo>
                    <a:pt x="5080" y="178604"/>
                  </a:lnTo>
                  <a:lnTo>
                    <a:pt x="0" y="212197"/>
                  </a:lnTo>
                  <a:lnTo>
                    <a:pt x="125" y="237846"/>
                  </a:lnTo>
                  <a:lnTo>
                    <a:pt x="9186" y="261901"/>
                  </a:lnTo>
                  <a:lnTo>
                    <a:pt x="13709" y="267213"/>
                  </a:lnTo>
                  <a:lnTo>
                    <a:pt x="26872" y="274415"/>
                  </a:lnTo>
                  <a:lnTo>
                    <a:pt x="31152" y="275018"/>
                  </a:lnTo>
                  <a:lnTo>
                    <a:pt x="40140" y="273571"/>
                  </a:lnTo>
                  <a:lnTo>
                    <a:pt x="68324" y="261704"/>
                  </a:lnTo>
                  <a:lnTo>
                    <a:pt x="82584" y="250932"/>
                  </a:lnTo>
                  <a:lnTo>
                    <a:pt x="101206" y="217556"/>
                  </a:lnTo>
                  <a:lnTo>
                    <a:pt x="115875" y="184401"/>
                  </a:lnTo>
                  <a:lnTo>
                    <a:pt x="119251" y="167702"/>
                  </a:lnTo>
                  <a:lnTo>
                    <a:pt x="117925" y="157613"/>
                  </a:lnTo>
                  <a:lnTo>
                    <a:pt x="110606" y="134409"/>
                  </a:lnTo>
                  <a:lnTo>
                    <a:pt x="104028" y="125089"/>
                  </a:lnTo>
                  <a:lnTo>
                    <a:pt x="93516" y="113263"/>
                  </a:lnTo>
                  <a:lnTo>
                    <a:pt x="90663" y="108846"/>
                  </a:lnTo>
                  <a:lnTo>
                    <a:pt x="87172" y="105901"/>
                  </a:lnTo>
                  <a:lnTo>
                    <a:pt x="79061" y="102629"/>
                  </a:lnTo>
                  <a:lnTo>
                    <a:pt x="49236" y="1000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6" name="SMARTInkShape-930"/>
            <p:cNvSpPr/>
            <p:nvPr/>
          </p:nvSpPr>
          <p:spPr>
            <a:xfrm>
              <a:off x="5389711" y="6157913"/>
              <a:ext cx="82403" cy="127166"/>
            </a:xfrm>
            <a:custGeom>
              <a:avLst/>
              <a:gdLst/>
              <a:ahLst/>
              <a:cxnLst/>
              <a:rect l="0" t="0" r="0" b="0"/>
              <a:pathLst>
                <a:path w="82403" h="127166">
                  <a:moveTo>
                    <a:pt x="53827" y="28575"/>
                  </a:moveTo>
                  <a:lnTo>
                    <a:pt x="47676" y="28575"/>
                  </a:lnTo>
                  <a:lnTo>
                    <a:pt x="41175" y="33484"/>
                  </a:lnTo>
                  <a:lnTo>
                    <a:pt x="33762" y="36644"/>
                  </a:lnTo>
                  <a:lnTo>
                    <a:pt x="16690" y="51725"/>
                  </a:lnTo>
                  <a:lnTo>
                    <a:pt x="8868" y="63127"/>
                  </a:lnTo>
                  <a:lnTo>
                    <a:pt x="471" y="90594"/>
                  </a:lnTo>
                  <a:lnTo>
                    <a:pt x="0" y="94527"/>
                  </a:lnTo>
                  <a:lnTo>
                    <a:pt x="3161" y="109128"/>
                  </a:lnTo>
                  <a:lnTo>
                    <a:pt x="5644" y="114117"/>
                  </a:lnTo>
                  <a:lnTo>
                    <a:pt x="7417" y="116560"/>
                  </a:lnTo>
                  <a:lnTo>
                    <a:pt x="17498" y="123789"/>
                  </a:lnTo>
                  <a:lnTo>
                    <a:pt x="30539" y="127165"/>
                  </a:lnTo>
                  <a:lnTo>
                    <a:pt x="37655" y="125838"/>
                  </a:lnTo>
                  <a:lnTo>
                    <a:pt x="46125" y="120629"/>
                  </a:lnTo>
                  <a:lnTo>
                    <a:pt x="63425" y="103727"/>
                  </a:lnTo>
                  <a:lnTo>
                    <a:pt x="71399" y="90177"/>
                  </a:lnTo>
                  <a:lnTo>
                    <a:pt x="79828" y="56181"/>
                  </a:lnTo>
                  <a:lnTo>
                    <a:pt x="82063" y="25096"/>
                  </a:lnTo>
                  <a:lnTo>
                    <a:pt x="8240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7" name="SMARTInkShape-931"/>
            <p:cNvSpPr/>
            <p:nvPr/>
          </p:nvSpPr>
          <p:spPr>
            <a:xfrm>
              <a:off x="5479259" y="6186587"/>
              <a:ext cx="170416" cy="157064"/>
            </a:xfrm>
            <a:custGeom>
              <a:avLst/>
              <a:gdLst/>
              <a:ahLst/>
              <a:cxnLst/>
              <a:rect l="0" t="0" r="0" b="0"/>
              <a:pathLst>
                <a:path w="170416" h="157064">
                  <a:moveTo>
                    <a:pt x="7141" y="42763"/>
                  </a:moveTo>
                  <a:lnTo>
                    <a:pt x="7141" y="46555"/>
                  </a:lnTo>
                  <a:lnTo>
                    <a:pt x="6347" y="47673"/>
                  </a:lnTo>
                  <a:lnTo>
                    <a:pt x="5024" y="48417"/>
                  </a:lnTo>
                  <a:lnTo>
                    <a:pt x="5" y="49904"/>
                  </a:lnTo>
                  <a:lnTo>
                    <a:pt x="0" y="46114"/>
                  </a:lnTo>
                  <a:lnTo>
                    <a:pt x="2115" y="42136"/>
                  </a:lnTo>
                  <a:lnTo>
                    <a:pt x="23600" y="15661"/>
                  </a:lnTo>
                  <a:lnTo>
                    <a:pt x="31919" y="10874"/>
                  </a:lnTo>
                  <a:lnTo>
                    <a:pt x="65299" y="1043"/>
                  </a:lnTo>
                  <a:lnTo>
                    <a:pt x="86990" y="0"/>
                  </a:lnTo>
                  <a:lnTo>
                    <a:pt x="92371" y="2062"/>
                  </a:lnTo>
                  <a:lnTo>
                    <a:pt x="97409" y="4830"/>
                  </a:lnTo>
                  <a:lnTo>
                    <a:pt x="104707" y="7182"/>
                  </a:lnTo>
                  <a:lnTo>
                    <a:pt x="109506" y="10545"/>
                  </a:lnTo>
                  <a:lnTo>
                    <a:pt x="112168" y="16803"/>
                  </a:lnTo>
                  <a:lnTo>
                    <a:pt x="114145" y="24081"/>
                  </a:lnTo>
                  <a:lnTo>
                    <a:pt x="117669" y="29962"/>
                  </a:lnTo>
                  <a:lnTo>
                    <a:pt x="118133" y="33435"/>
                  </a:lnTo>
                  <a:lnTo>
                    <a:pt x="113945" y="54749"/>
                  </a:lnTo>
                  <a:lnTo>
                    <a:pt x="108725" y="66511"/>
                  </a:lnTo>
                  <a:lnTo>
                    <a:pt x="102945" y="75376"/>
                  </a:lnTo>
                  <a:lnTo>
                    <a:pt x="100397" y="84119"/>
                  </a:lnTo>
                  <a:lnTo>
                    <a:pt x="100043" y="91645"/>
                  </a:lnTo>
                  <a:lnTo>
                    <a:pt x="100011" y="82098"/>
                  </a:lnTo>
                  <a:lnTo>
                    <a:pt x="102127" y="77972"/>
                  </a:lnTo>
                  <a:lnTo>
                    <a:pt x="109953" y="68856"/>
                  </a:lnTo>
                  <a:lnTo>
                    <a:pt x="145212" y="45143"/>
                  </a:lnTo>
                  <a:lnTo>
                    <a:pt x="154061" y="38793"/>
                  </a:lnTo>
                  <a:lnTo>
                    <a:pt x="163857" y="35743"/>
                  </a:lnTo>
                  <a:lnTo>
                    <a:pt x="167964" y="39448"/>
                  </a:lnTo>
                  <a:lnTo>
                    <a:pt x="169899" y="45523"/>
                  </a:lnTo>
                  <a:lnTo>
                    <a:pt x="170415" y="49366"/>
                  </a:lnTo>
                  <a:lnTo>
                    <a:pt x="164111" y="81764"/>
                  </a:lnTo>
                  <a:lnTo>
                    <a:pt x="158232" y="114632"/>
                  </a:lnTo>
                  <a:lnTo>
                    <a:pt x="149530" y="142205"/>
                  </a:lnTo>
                  <a:lnTo>
                    <a:pt x="142872" y="1570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8" name="SMARTInkShape-932"/>
            <p:cNvSpPr/>
            <p:nvPr/>
          </p:nvSpPr>
          <p:spPr>
            <a:xfrm>
              <a:off x="5725509" y="6122601"/>
              <a:ext cx="110058" cy="249464"/>
            </a:xfrm>
            <a:custGeom>
              <a:avLst/>
              <a:gdLst/>
              <a:ahLst/>
              <a:cxnLst/>
              <a:rect l="0" t="0" r="0" b="0"/>
              <a:pathLst>
                <a:path w="110058" h="249464">
                  <a:moveTo>
                    <a:pt x="46641" y="21024"/>
                  </a:moveTo>
                  <a:lnTo>
                    <a:pt x="50433" y="17232"/>
                  </a:lnTo>
                  <a:lnTo>
                    <a:pt x="52295" y="13253"/>
                  </a:lnTo>
                  <a:lnTo>
                    <a:pt x="52792" y="11081"/>
                  </a:lnTo>
                  <a:lnTo>
                    <a:pt x="59848" y="967"/>
                  </a:lnTo>
                  <a:lnTo>
                    <a:pt x="62565" y="204"/>
                  </a:lnTo>
                  <a:lnTo>
                    <a:pt x="64401" y="0"/>
                  </a:lnTo>
                  <a:lnTo>
                    <a:pt x="65625" y="658"/>
                  </a:lnTo>
                  <a:lnTo>
                    <a:pt x="66441" y="1890"/>
                  </a:lnTo>
                  <a:lnTo>
                    <a:pt x="66985" y="3506"/>
                  </a:lnTo>
                  <a:lnTo>
                    <a:pt x="66553" y="5376"/>
                  </a:lnTo>
                  <a:lnTo>
                    <a:pt x="62274" y="14082"/>
                  </a:lnTo>
                  <a:lnTo>
                    <a:pt x="61826" y="16396"/>
                  </a:lnTo>
                  <a:lnTo>
                    <a:pt x="44159" y="51431"/>
                  </a:lnTo>
                  <a:lnTo>
                    <a:pt x="29964" y="86472"/>
                  </a:lnTo>
                  <a:lnTo>
                    <a:pt x="12411" y="121188"/>
                  </a:lnTo>
                  <a:lnTo>
                    <a:pt x="6336" y="142513"/>
                  </a:lnTo>
                  <a:lnTo>
                    <a:pt x="0" y="173283"/>
                  </a:lnTo>
                  <a:lnTo>
                    <a:pt x="4136" y="208399"/>
                  </a:lnTo>
                  <a:lnTo>
                    <a:pt x="7377" y="218337"/>
                  </a:lnTo>
                  <a:lnTo>
                    <a:pt x="26705" y="243421"/>
                  </a:lnTo>
                  <a:lnTo>
                    <a:pt x="34076" y="246868"/>
                  </a:lnTo>
                  <a:lnTo>
                    <a:pt x="65792" y="249463"/>
                  </a:lnTo>
                  <a:lnTo>
                    <a:pt x="80009" y="245784"/>
                  </a:lnTo>
                  <a:lnTo>
                    <a:pt x="87400" y="239715"/>
                  </a:lnTo>
                  <a:lnTo>
                    <a:pt x="106049" y="208981"/>
                  </a:lnTo>
                  <a:lnTo>
                    <a:pt x="109970" y="185151"/>
                  </a:lnTo>
                  <a:lnTo>
                    <a:pt x="110057" y="154567"/>
                  </a:lnTo>
                  <a:lnTo>
                    <a:pt x="100981" y="130587"/>
                  </a:lnTo>
                  <a:lnTo>
                    <a:pt x="94340" y="123164"/>
                  </a:lnTo>
                  <a:lnTo>
                    <a:pt x="77141" y="111932"/>
                  </a:lnTo>
                  <a:lnTo>
                    <a:pt x="63175" y="108285"/>
                  </a:lnTo>
                  <a:lnTo>
                    <a:pt x="38530" y="107846"/>
                  </a:lnTo>
                  <a:lnTo>
                    <a:pt x="10922" y="1138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9" name="SMARTInkShape-933"/>
            <p:cNvSpPr/>
            <p:nvPr/>
          </p:nvSpPr>
          <p:spPr>
            <a:xfrm>
              <a:off x="4522544" y="6065044"/>
              <a:ext cx="163757" cy="221457"/>
            </a:xfrm>
            <a:custGeom>
              <a:avLst/>
              <a:gdLst/>
              <a:ahLst/>
              <a:cxnLst/>
              <a:rect l="0" t="0" r="0" b="0"/>
              <a:pathLst>
                <a:path w="163757" h="221457">
                  <a:moveTo>
                    <a:pt x="163756" y="0"/>
                  </a:moveTo>
                  <a:lnTo>
                    <a:pt x="159964" y="0"/>
                  </a:lnTo>
                  <a:lnTo>
                    <a:pt x="158847" y="794"/>
                  </a:lnTo>
                  <a:lnTo>
                    <a:pt x="158102" y="2117"/>
                  </a:lnTo>
                  <a:lnTo>
                    <a:pt x="157605" y="3792"/>
                  </a:lnTo>
                  <a:lnTo>
                    <a:pt x="148972" y="14473"/>
                  </a:lnTo>
                  <a:lnTo>
                    <a:pt x="123124" y="46323"/>
                  </a:lnTo>
                  <a:lnTo>
                    <a:pt x="106106" y="74238"/>
                  </a:lnTo>
                  <a:lnTo>
                    <a:pt x="83665" y="106298"/>
                  </a:lnTo>
                  <a:lnTo>
                    <a:pt x="61211" y="136355"/>
                  </a:lnTo>
                  <a:lnTo>
                    <a:pt x="36785" y="167810"/>
                  </a:lnTo>
                  <a:lnTo>
                    <a:pt x="8852" y="199705"/>
                  </a:lnTo>
                  <a:lnTo>
                    <a:pt x="1307" y="211426"/>
                  </a:lnTo>
                  <a:lnTo>
                    <a:pt x="0" y="217249"/>
                  </a:lnTo>
                  <a:lnTo>
                    <a:pt x="611" y="218652"/>
                  </a:lnTo>
                  <a:lnTo>
                    <a:pt x="6594" y="2214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0" name="SMARTInkShape-934"/>
            <p:cNvSpPr/>
            <p:nvPr/>
          </p:nvSpPr>
          <p:spPr>
            <a:xfrm>
              <a:off x="4623567" y="6165056"/>
              <a:ext cx="159213" cy="191337"/>
            </a:xfrm>
            <a:custGeom>
              <a:avLst/>
              <a:gdLst/>
              <a:ahLst/>
              <a:cxnLst/>
              <a:rect l="0" t="0" r="0" b="0"/>
              <a:pathLst>
                <a:path w="159213" h="191337">
                  <a:moveTo>
                    <a:pt x="105596" y="14288"/>
                  </a:moveTo>
                  <a:lnTo>
                    <a:pt x="101803" y="14288"/>
                  </a:lnTo>
                  <a:lnTo>
                    <a:pt x="100686" y="15082"/>
                  </a:lnTo>
                  <a:lnTo>
                    <a:pt x="99941" y="16405"/>
                  </a:lnTo>
                  <a:lnTo>
                    <a:pt x="99445" y="18080"/>
                  </a:lnTo>
                  <a:lnTo>
                    <a:pt x="94954" y="24231"/>
                  </a:lnTo>
                  <a:lnTo>
                    <a:pt x="62504" y="52766"/>
                  </a:lnTo>
                  <a:lnTo>
                    <a:pt x="46261" y="70139"/>
                  </a:lnTo>
                  <a:lnTo>
                    <a:pt x="23232" y="94024"/>
                  </a:lnTo>
                  <a:lnTo>
                    <a:pt x="6339" y="128740"/>
                  </a:lnTo>
                  <a:lnTo>
                    <a:pt x="0" y="153400"/>
                  </a:lnTo>
                  <a:lnTo>
                    <a:pt x="1250" y="163693"/>
                  </a:lnTo>
                  <a:lnTo>
                    <a:pt x="4451" y="172765"/>
                  </a:lnTo>
                  <a:lnTo>
                    <a:pt x="8519" y="179443"/>
                  </a:lnTo>
                  <a:lnTo>
                    <a:pt x="19065" y="187665"/>
                  </a:lnTo>
                  <a:lnTo>
                    <a:pt x="32243" y="191336"/>
                  </a:lnTo>
                  <a:lnTo>
                    <a:pt x="56623" y="186873"/>
                  </a:lnTo>
                  <a:lnTo>
                    <a:pt x="87652" y="176048"/>
                  </a:lnTo>
                  <a:lnTo>
                    <a:pt x="118226" y="150859"/>
                  </a:lnTo>
                  <a:lnTo>
                    <a:pt x="127877" y="140074"/>
                  </a:lnTo>
                  <a:lnTo>
                    <a:pt x="146973" y="106788"/>
                  </a:lnTo>
                  <a:lnTo>
                    <a:pt x="156582" y="71390"/>
                  </a:lnTo>
                  <a:lnTo>
                    <a:pt x="159212" y="57129"/>
                  </a:lnTo>
                  <a:lnTo>
                    <a:pt x="156234" y="25221"/>
                  </a:lnTo>
                  <a:lnTo>
                    <a:pt x="15560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1" name="SMARTInkShape-935"/>
            <p:cNvSpPr/>
            <p:nvPr/>
          </p:nvSpPr>
          <p:spPr>
            <a:xfrm>
              <a:off x="4801120" y="6229350"/>
              <a:ext cx="135212" cy="131444"/>
            </a:xfrm>
            <a:custGeom>
              <a:avLst/>
              <a:gdLst/>
              <a:ahLst/>
              <a:cxnLst/>
              <a:rect l="0" t="0" r="0" b="0"/>
              <a:pathLst>
                <a:path w="135212" h="131444">
                  <a:moveTo>
                    <a:pt x="70918" y="0"/>
                  </a:moveTo>
                  <a:lnTo>
                    <a:pt x="67125" y="0"/>
                  </a:lnTo>
                  <a:lnTo>
                    <a:pt x="66008" y="794"/>
                  </a:lnTo>
                  <a:lnTo>
                    <a:pt x="65263" y="2117"/>
                  </a:lnTo>
                  <a:lnTo>
                    <a:pt x="64767" y="3792"/>
                  </a:lnTo>
                  <a:lnTo>
                    <a:pt x="63642" y="4910"/>
                  </a:lnTo>
                  <a:lnTo>
                    <a:pt x="56134" y="8819"/>
                  </a:lnTo>
                  <a:lnTo>
                    <a:pt x="34839" y="29883"/>
                  </a:lnTo>
                  <a:lnTo>
                    <a:pt x="19664" y="47678"/>
                  </a:lnTo>
                  <a:lnTo>
                    <a:pt x="11626" y="54528"/>
                  </a:lnTo>
                  <a:lnTo>
                    <a:pt x="5407" y="62864"/>
                  </a:lnTo>
                  <a:lnTo>
                    <a:pt x="2114" y="71860"/>
                  </a:lnTo>
                  <a:lnTo>
                    <a:pt x="0" y="90570"/>
                  </a:lnTo>
                  <a:lnTo>
                    <a:pt x="3427" y="104800"/>
                  </a:lnTo>
                  <a:lnTo>
                    <a:pt x="9469" y="115278"/>
                  </a:lnTo>
                  <a:lnTo>
                    <a:pt x="16286" y="123409"/>
                  </a:lnTo>
                  <a:lnTo>
                    <a:pt x="34710" y="130846"/>
                  </a:lnTo>
                  <a:lnTo>
                    <a:pt x="45036" y="131443"/>
                  </a:lnTo>
                  <a:lnTo>
                    <a:pt x="75837" y="124962"/>
                  </a:lnTo>
                  <a:lnTo>
                    <a:pt x="83158" y="118774"/>
                  </a:lnTo>
                  <a:lnTo>
                    <a:pt x="109085" y="83240"/>
                  </a:lnTo>
                  <a:lnTo>
                    <a:pt x="123000" y="55725"/>
                  </a:lnTo>
                  <a:lnTo>
                    <a:pt x="135211" y="214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2" name="SMARTInkShape-936"/>
            <p:cNvSpPr/>
            <p:nvPr/>
          </p:nvSpPr>
          <p:spPr>
            <a:xfrm>
              <a:off x="4922398" y="6222206"/>
              <a:ext cx="135090" cy="184202"/>
            </a:xfrm>
            <a:custGeom>
              <a:avLst/>
              <a:gdLst/>
              <a:ahLst/>
              <a:cxnLst/>
              <a:rect l="0" t="0" r="0" b="0"/>
              <a:pathLst>
                <a:path w="135090" h="184202">
                  <a:moveTo>
                    <a:pt x="78227" y="0"/>
                  </a:moveTo>
                  <a:lnTo>
                    <a:pt x="74435" y="0"/>
                  </a:lnTo>
                  <a:lnTo>
                    <a:pt x="73317" y="794"/>
                  </a:lnTo>
                  <a:lnTo>
                    <a:pt x="72573" y="2117"/>
                  </a:lnTo>
                  <a:lnTo>
                    <a:pt x="72076" y="3792"/>
                  </a:lnTo>
                  <a:lnTo>
                    <a:pt x="67585" y="9943"/>
                  </a:lnTo>
                  <a:lnTo>
                    <a:pt x="50995" y="23603"/>
                  </a:lnTo>
                  <a:lnTo>
                    <a:pt x="42906" y="38479"/>
                  </a:lnTo>
                  <a:lnTo>
                    <a:pt x="33366" y="55851"/>
                  </a:lnTo>
                  <a:lnTo>
                    <a:pt x="8730" y="91265"/>
                  </a:lnTo>
                  <a:lnTo>
                    <a:pt x="3683" y="102475"/>
                  </a:lnTo>
                  <a:lnTo>
                    <a:pt x="0" y="137388"/>
                  </a:lnTo>
                  <a:lnTo>
                    <a:pt x="545" y="152186"/>
                  </a:lnTo>
                  <a:lnTo>
                    <a:pt x="3485" y="161830"/>
                  </a:lnTo>
                  <a:lnTo>
                    <a:pt x="9554" y="169291"/>
                  </a:lnTo>
                  <a:lnTo>
                    <a:pt x="26385" y="180549"/>
                  </a:lnTo>
                  <a:lnTo>
                    <a:pt x="40289" y="184201"/>
                  </a:lnTo>
                  <a:lnTo>
                    <a:pt x="49723" y="182938"/>
                  </a:lnTo>
                  <a:lnTo>
                    <a:pt x="74268" y="172670"/>
                  </a:lnTo>
                  <a:lnTo>
                    <a:pt x="107728" y="152236"/>
                  </a:lnTo>
                  <a:lnTo>
                    <a:pt x="120332" y="135228"/>
                  </a:lnTo>
                  <a:lnTo>
                    <a:pt x="130465" y="112790"/>
                  </a:lnTo>
                  <a:lnTo>
                    <a:pt x="134407" y="87955"/>
                  </a:lnTo>
                  <a:lnTo>
                    <a:pt x="135089" y="57546"/>
                  </a:lnTo>
                  <a:lnTo>
                    <a:pt x="134498" y="40952"/>
                  </a:lnTo>
                  <a:lnTo>
                    <a:pt x="128233" y="214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3" name="SMARTInkShape-937"/>
            <p:cNvSpPr/>
            <p:nvPr/>
          </p:nvSpPr>
          <p:spPr>
            <a:xfrm>
              <a:off x="4557713" y="6329363"/>
              <a:ext cx="42863" cy="42863"/>
            </a:xfrm>
            <a:custGeom>
              <a:avLst/>
              <a:gdLst/>
              <a:ahLst/>
              <a:cxnLst/>
              <a:rect l="0" t="0" r="0" b="0"/>
              <a:pathLst>
                <a:path w="42863" h="42863">
                  <a:moveTo>
                    <a:pt x="42862" y="0"/>
                  </a:moveTo>
                  <a:lnTo>
                    <a:pt x="42862" y="10641"/>
                  </a:lnTo>
                  <a:lnTo>
                    <a:pt x="40745" y="14783"/>
                  </a:lnTo>
                  <a:lnTo>
                    <a:pt x="37953" y="19270"/>
                  </a:lnTo>
                  <a:lnTo>
                    <a:pt x="35586" y="26259"/>
                  </a:lnTo>
                  <a:lnTo>
                    <a:pt x="29655" y="34316"/>
                  </a:lnTo>
                  <a:lnTo>
                    <a:pt x="26938" y="35095"/>
                  </a:lnTo>
                  <a:lnTo>
                    <a:pt x="25102" y="35303"/>
                  </a:lnTo>
                  <a:lnTo>
                    <a:pt x="23878" y="36235"/>
                  </a:lnTo>
                  <a:lnTo>
                    <a:pt x="22518" y="39387"/>
                  </a:lnTo>
                  <a:lnTo>
                    <a:pt x="21362" y="40545"/>
                  </a:lnTo>
                  <a:lnTo>
                    <a:pt x="15376" y="42557"/>
                  </a:lnTo>
                  <a:lnTo>
                    <a:pt x="0" y="428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6" name="SMARTInkShape-Group121"/>
          <p:cNvGrpSpPr/>
          <p:nvPr/>
        </p:nvGrpSpPr>
        <p:grpSpPr>
          <a:xfrm>
            <a:off x="6023174" y="5693856"/>
            <a:ext cx="784810" cy="728376"/>
            <a:chOff x="6023174" y="5693856"/>
            <a:chExt cx="784810" cy="728376"/>
          </a:xfrm>
        </p:grpSpPr>
        <p:sp>
          <p:nvSpPr>
            <p:cNvPr id="1065" name="SMARTInkShape-938"/>
            <p:cNvSpPr/>
            <p:nvPr/>
          </p:nvSpPr>
          <p:spPr>
            <a:xfrm>
              <a:off x="6023174" y="5693856"/>
              <a:ext cx="249040" cy="285464"/>
            </a:xfrm>
            <a:custGeom>
              <a:avLst/>
              <a:gdLst/>
              <a:ahLst/>
              <a:cxnLst/>
              <a:rect l="0" t="0" r="0" b="0"/>
              <a:pathLst>
                <a:path w="249040" h="285464">
                  <a:moveTo>
                    <a:pt x="6151" y="285463"/>
                  </a:moveTo>
                  <a:lnTo>
                    <a:pt x="2359" y="285463"/>
                  </a:lnTo>
                  <a:lnTo>
                    <a:pt x="1241" y="284669"/>
                  </a:lnTo>
                  <a:lnTo>
                    <a:pt x="497" y="283346"/>
                  </a:lnTo>
                  <a:lnTo>
                    <a:pt x="0" y="281671"/>
                  </a:lnTo>
                  <a:lnTo>
                    <a:pt x="463" y="279760"/>
                  </a:lnTo>
                  <a:lnTo>
                    <a:pt x="4792" y="270990"/>
                  </a:lnTo>
                  <a:lnTo>
                    <a:pt x="7866" y="261860"/>
                  </a:lnTo>
                  <a:lnTo>
                    <a:pt x="10882" y="252748"/>
                  </a:lnTo>
                  <a:lnTo>
                    <a:pt x="16769" y="220624"/>
                  </a:lnTo>
                  <a:lnTo>
                    <a:pt x="25417" y="186783"/>
                  </a:lnTo>
                  <a:lnTo>
                    <a:pt x="32409" y="158152"/>
                  </a:lnTo>
                  <a:lnTo>
                    <a:pt x="39508" y="125680"/>
                  </a:lnTo>
                  <a:lnTo>
                    <a:pt x="47431" y="95598"/>
                  </a:lnTo>
                  <a:lnTo>
                    <a:pt x="58687" y="67370"/>
                  </a:lnTo>
                  <a:lnTo>
                    <a:pt x="72121" y="36096"/>
                  </a:lnTo>
                  <a:lnTo>
                    <a:pt x="86033" y="10780"/>
                  </a:lnTo>
                  <a:lnTo>
                    <a:pt x="89568" y="7091"/>
                  </a:lnTo>
                  <a:lnTo>
                    <a:pt x="97730" y="2992"/>
                  </a:lnTo>
                  <a:lnTo>
                    <a:pt x="112824" y="145"/>
                  </a:lnTo>
                  <a:lnTo>
                    <a:pt x="115366" y="0"/>
                  </a:lnTo>
                  <a:lnTo>
                    <a:pt x="126529" y="3590"/>
                  </a:lnTo>
                  <a:lnTo>
                    <a:pt x="159422" y="31829"/>
                  </a:lnTo>
                  <a:lnTo>
                    <a:pt x="193615" y="66552"/>
                  </a:lnTo>
                  <a:lnTo>
                    <a:pt x="217996" y="100060"/>
                  </a:lnTo>
                  <a:lnTo>
                    <a:pt x="236229" y="129834"/>
                  </a:lnTo>
                  <a:lnTo>
                    <a:pt x="249039" y="1497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6" name="SMARTInkShape-939"/>
            <p:cNvSpPr/>
            <p:nvPr/>
          </p:nvSpPr>
          <p:spPr>
            <a:xfrm>
              <a:off x="6058893" y="5736431"/>
              <a:ext cx="188550" cy="249491"/>
            </a:xfrm>
            <a:custGeom>
              <a:avLst/>
              <a:gdLst/>
              <a:ahLst/>
              <a:cxnLst/>
              <a:rect l="0" t="0" r="0" b="0"/>
              <a:pathLst>
                <a:path w="188550" h="249491">
                  <a:moveTo>
                    <a:pt x="6151" y="0"/>
                  </a:moveTo>
                  <a:lnTo>
                    <a:pt x="2359" y="0"/>
                  </a:lnTo>
                  <a:lnTo>
                    <a:pt x="1241" y="794"/>
                  </a:lnTo>
                  <a:lnTo>
                    <a:pt x="496" y="2117"/>
                  </a:lnTo>
                  <a:lnTo>
                    <a:pt x="0" y="3792"/>
                  </a:lnTo>
                  <a:lnTo>
                    <a:pt x="463" y="5703"/>
                  </a:lnTo>
                  <a:lnTo>
                    <a:pt x="3094" y="9943"/>
                  </a:lnTo>
                  <a:lnTo>
                    <a:pt x="34715" y="34911"/>
                  </a:lnTo>
                  <a:lnTo>
                    <a:pt x="63298" y="50817"/>
                  </a:lnTo>
                  <a:lnTo>
                    <a:pt x="96785" y="72215"/>
                  </a:lnTo>
                  <a:lnTo>
                    <a:pt x="127153" y="90435"/>
                  </a:lnTo>
                  <a:lnTo>
                    <a:pt x="148498" y="101913"/>
                  </a:lnTo>
                  <a:lnTo>
                    <a:pt x="160358" y="111030"/>
                  </a:lnTo>
                  <a:lnTo>
                    <a:pt x="165439" y="112847"/>
                  </a:lnTo>
                  <a:lnTo>
                    <a:pt x="167112" y="114125"/>
                  </a:lnTo>
                  <a:lnTo>
                    <a:pt x="168970" y="117662"/>
                  </a:lnTo>
                  <a:lnTo>
                    <a:pt x="168672" y="118922"/>
                  </a:lnTo>
                  <a:lnTo>
                    <a:pt x="167680" y="119763"/>
                  </a:lnTo>
                  <a:lnTo>
                    <a:pt x="164460" y="121491"/>
                  </a:lnTo>
                  <a:lnTo>
                    <a:pt x="136206" y="145034"/>
                  </a:lnTo>
                  <a:lnTo>
                    <a:pt x="114363" y="176339"/>
                  </a:lnTo>
                  <a:lnTo>
                    <a:pt x="109808" y="185794"/>
                  </a:lnTo>
                  <a:lnTo>
                    <a:pt x="100226" y="219079"/>
                  </a:lnTo>
                  <a:lnTo>
                    <a:pt x="103169" y="233364"/>
                  </a:lnTo>
                  <a:lnTo>
                    <a:pt x="109068" y="243858"/>
                  </a:lnTo>
                  <a:lnTo>
                    <a:pt x="113540" y="247288"/>
                  </a:lnTo>
                  <a:lnTo>
                    <a:pt x="120520" y="249219"/>
                  </a:lnTo>
                  <a:lnTo>
                    <a:pt x="122878" y="249490"/>
                  </a:lnTo>
                  <a:lnTo>
                    <a:pt x="141367" y="246078"/>
                  </a:lnTo>
                  <a:lnTo>
                    <a:pt x="159368" y="236249"/>
                  </a:lnTo>
                  <a:lnTo>
                    <a:pt x="170964" y="223282"/>
                  </a:lnTo>
                  <a:lnTo>
                    <a:pt x="179426" y="209385"/>
                  </a:lnTo>
                  <a:lnTo>
                    <a:pt x="186161" y="177945"/>
                  </a:lnTo>
                  <a:lnTo>
                    <a:pt x="188549" y="164018"/>
                  </a:lnTo>
                  <a:lnTo>
                    <a:pt x="185403" y="128550"/>
                  </a:lnTo>
                  <a:lnTo>
                    <a:pt x="178652" y="95665"/>
                  </a:lnTo>
                  <a:lnTo>
                    <a:pt x="175951" y="88026"/>
                  </a:lnTo>
                  <a:lnTo>
                    <a:pt x="170457" y="785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7" name="SMARTInkShape-940"/>
            <p:cNvSpPr/>
            <p:nvPr/>
          </p:nvSpPr>
          <p:spPr>
            <a:xfrm>
              <a:off x="6251538" y="5893594"/>
              <a:ext cx="70682" cy="110895"/>
            </a:xfrm>
            <a:custGeom>
              <a:avLst/>
              <a:gdLst/>
              <a:ahLst/>
              <a:cxnLst/>
              <a:rect l="0" t="0" r="0" b="0"/>
              <a:pathLst>
                <a:path w="70682" h="110895">
                  <a:moveTo>
                    <a:pt x="42106" y="0"/>
                  </a:moveTo>
                  <a:lnTo>
                    <a:pt x="29921" y="11391"/>
                  </a:lnTo>
                  <a:lnTo>
                    <a:pt x="14464" y="17698"/>
                  </a:lnTo>
                  <a:lnTo>
                    <a:pt x="7860" y="24005"/>
                  </a:lnTo>
                  <a:lnTo>
                    <a:pt x="3073" y="32100"/>
                  </a:lnTo>
                  <a:lnTo>
                    <a:pt x="0" y="50232"/>
                  </a:lnTo>
                  <a:lnTo>
                    <a:pt x="137" y="78758"/>
                  </a:lnTo>
                  <a:lnTo>
                    <a:pt x="3080" y="89507"/>
                  </a:lnTo>
                  <a:lnTo>
                    <a:pt x="9150" y="97460"/>
                  </a:lnTo>
                  <a:lnTo>
                    <a:pt x="16346" y="102847"/>
                  </a:lnTo>
                  <a:lnTo>
                    <a:pt x="29943" y="110381"/>
                  </a:lnTo>
                  <a:lnTo>
                    <a:pt x="33203" y="110894"/>
                  </a:lnTo>
                  <a:lnTo>
                    <a:pt x="50615" y="107805"/>
                  </a:lnTo>
                  <a:lnTo>
                    <a:pt x="55942" y="105327"/>
                  </a:lnTo>
                  <a:lnTo>
                    <a:pt x="58474" y="103556"/>
                  </a:lnTo>
                  <a:lnTo>
                    <a:pt x="65829" y="93478"/>
                  </a:lnTo>
                  <a:lnTo>
                    <a:pt x="69243" y="84229"/>
                  </a:lnTo>
                  <a:lnTo>
                    <a:pt x="70596" y="49632"/>
                  </a:lnTo>
                  <a:lnTo>
                    <a:pt x="70675" y="14405"/>
                  </a:lnTo>
                  <a:lnTo>
                    <a:pt x="7068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8" name="SMARTInkShape-941"/>
            <p:cNvSpPr/>
            <p:nvPr/>
          </p:nvSpPr>
          <p:spPr>
            <a:xfrm>
              <a:off x="6357938" y="5743575"/>
              <a:ext cx="64294" cy="314326"/>
            </a:xfrm>
            <a:custGeom>
              <a:avLst/>
              <a:gdLst/>
              <a:ahLst/>
              <a:cxnLst/>
              <a:rect l="0" t="0" r="0" b="0"/>
              <a:pathLst>
                <a:path w="64294" h="314326">
                  <a:moveTo>
                    <a:pt x="64293" y="0"/>
                  </a:moveTo>
                  <a:lnTo>
                    <a:pt x="64293" y="31374"/>
                  </a:lnTo>
                  <a:lnTo>
                    <a:pt x="62176" y="50836"/>
                  </a:lnTo>
                  <a:lnTo>
                    <a:pt x="58142" y="82538"/>
                  </a:lnTo>
                  <a:lnTo>
                    <a:pt x="51642" y="114464"/>
                  </a:lnTo>
                  <a:lnTo>
                    <a:pt x="42715" y="148405"/>
                  </a:lnTo>
                  <a:lnTo>
                    <a:pt x="33308" y="178275"/>
                  </a:lnTo>
                  <a:lnTo>
                    <a:pt x="23806" y="212016"/>
                  </a:lnTo>
                  <a:lnTo>
                    <a:pt x="14286" y="242433"/>
                  </a:lnTo>
                  <a:lnTo>
                    <a:pt x="2116" y="277940"/>
                  </a:lnTo>
                  <a:lnTo>
                    <a:pt x="0" y="3143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9" name="SMARTInkShape-942"/>
            <p:cNvSpPr/>
            <p:nvPr/>
          </p:nvSpPr>
          <p:spPr>
            <a:xfrm>
              <a:off x="6515100" y="5750719"/>
              <a:ext cx="14289" cy="92870"/>
            </a:xfrm>
            <a:custGeom>
              <a:avLst/>
              <a:gdLst/>
              <a:ahLst/>
              <a:cxnLst/>
              <a:rect l="0" t="0" r="0" b="0"/>
              <a:pathLst>
                <a:path w="14289" h="92870">
                  <a:moveTo>
                    <a:pt x="0" y="0"/>
                  </a:moveTo>
                  <a:lnTo>
                    <a:pt x="4910" y="11406"/>
                  </a:lnTo>
                  <a:lnTo>
                    <a:pt x="9130" y="42972"/>
                  </a:lnTo>
                  <a:lnTo>
                    <a:pt x="12759" y="59299"/>
                  </a:lnTo>
                  <a:lnTo>
                    <a:pt x="14288" y="928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0" name="SMARTInkShape-943"/>
            <p:cNvSpPr/>
            <p:nvPr/>
          </p:nvSpPr>
          <p:spPr>
            <a:xfrm>
              <a:off x="6443663" y="5922463"/>
              <a:ext cx="121444" cy="128193"/>
            </a:xfrm>
            <a:custGeom>
              <a:avLst/>
              <a:gdLst/>
              <a:ahLst/>
              <a:cxnLst/>
              <a:rect l="0" t="0" r="0" b="0"/>
              <a:pathLst>
                <a:path w="121444" h="128193">
                  <a:moveTo>
                    <a:pt x="121443" y="6850"/>
                  </a:moveTo>
                  <a:lnTo>
                    <a:pt x="115292" y="6850"/>
                  </a:lnTo>
                  <a:lnTo>
                    <a:pt x="108792" y="1940"/>
                  </a:lnTo>
                  <a:lnTo>
                    <a:pt x="102173" y="368"/>
                  </a:lnTo>
                  <a:lnTo>
                    <a:pt x="97532" y="0"/>
                  </a:lnTo>
                  <a:lnTo>
                    <a:pt x="92825" y="1953"/>
                  </a:lnTo>
                  <a:lnTo>
                    <a:pt x="70046" y="16506"/>
                  </a:lnTo>
                  <a:lnTo>
                    <a:pt x="66850" y="23312"/>
                  </a:lnTo>
                  <a:lnTo>
                    <a:pt x="58292" y="54602"/>
                  </a:lnTo>
                  <a:lnTo>
                    <a:pt x="57216" y="87025"/>
                  </a:lnTo>
                  <a:lnTo>
                    <a:pt x="56362" y="109112"/>
                  </a:lnTo>
                  <a:lnTo>
                    <a:pt x="50669" y="120782"/>
                  </a:lnTo>
                  <a:lnTo>
                    <a:pt x="50300" y="124426"/>
                  </a:lnTo>
                  <a:lnTo>
                    <a:pt x="49408" y="125715"/>
                  </a:lnTo>
                  <a:lnTo>
                    <a:pt x="48020" y="126574"/>
                  </a:lnTo>
                  <a:lnTo>
                    <a:pt x="42274" y="127784"/>
                  </a:lnTo>
                  <a:lnTo>
                    <a:pt x="33221" y="128192"/>
                  </a:lnTo>
                  <a:lnTo>
                    <a:pt x="28523" y="126132"/>
                  </a:lnTo>
                  <a:lnTo>
                    <a:pt x="15868" y="116896"/>
                  </a:lnTo>
                  <a:lnTo>
                    <a:pt x="0" y="1068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1" name="SMARTInkShape-944"/>
            <p:cNvSpPr/>
            <p:nvPr/>
          </p:nvSpPr>
          <p:spPr>
            <a:xfrm>
              <a:off x="6143664" y="5972175"/>
              <a:ext cx="113959" cy="241371"/>
            </a:xfrm>
            <a:custGeom>
              <a:avLst/>
              <a:gdLst/>
              <a:ahLst/>
              <a:cxnLst/>
              <a:rect l="0" t="0" r="0" b="0"/>
              <a:pathLst>
                <a:path w="113959" h="241371">
                  <a:moveTo>
                    <a:pt x="85686" y="0"/>
                  </a:moveTo>
                  <a:lnTo>
                    <a:pt x="85686" y="6151"/>
                  </a:lnTo>
                  <a:lnTo>
                    <a:pt x="79983" y="17561"/>
                  </a:lnTo>
                  <a:lnTo>
                    <a:pt x="71213" y="32514"/>
                  </a:lnTo>
                  <a:lnTo>
                    <a:pt x="58674" y="59109"/>
                  </a:lnTo>
                  <a:lnTo>
                    <a:pt x="38721" y="88863"/>
                  </a:lnTo>
                  <a:lnTo>
                    <a:pt x="26549" y="112803"/>
                  </a:lnTo>
                  <a:lnTo>
                    <a:pt x="15777" y="130261"/>
                  </a:lnTo>
                  <a:lnTo>
                    <a:pt x="3337" y="163733"/>
                  </a:lnTo>
                  <a:lnTo>
                    <a:pt x="257" y="199119"/>
                  </a:lnTo>
                  <a:lnTo>
                    <a:pt x="0" y="219739"/>
                  </a:lnTo>
                  <a:lnTo>
                    <a:pt x="1574" y="223487"/>
                  </a:lnTo>
                  <a:lnTo>
                    <a:pt x="7557" y="229767"/>
                  </a:lnTo>
                  <a:lnTo>
                    <a:pt x="19850" y="237765"/>
                  </a:lnTo>
                  <a:lnTo>
                    <a:pt x="33547" y="241370"/>
                  </a:lnTo>
                  <a:lnTo>
                    <a:pt x="42934" y="240096"/>
                  </a:lnTo>
                  <a:lnTo>
                    <a:pt x="61895" y="232811"/>
                  </a:lnTo>
                  <a:lnTo>
                    <a:pt x="90450" y="209083"/>
                  </a:lnTo>
                  <a:lnTo>
                    <a:pt x="100944" y="195124"/>
                  </a:lnTo>
                  <a:lnTo>
                    <a:pt x="110808" y="171276"/>
                  </a:lnTo>
                  <a:lnTo>
                    <a:pt x="113958" y="135778"/>
                  </a:lnTo>
                  <a:lnTo>
                    <a:pt x="113377" y="119782"/>
                  </a:lnTo>
                  <a:lnTo>
                    <a:pt x="108531" y="105782"/>
                  </a:lnTo>
                  <a:lnTo>
                    <a:pt x="104306" y="99137"/>
                  </a:lnTo>
                  <a:lnTo>
                    <a:pt x="89423" y="88404"/>
                  </a:lnTo>
                  <a:lnTo>
                    <a:pt x="73313" y="80757"/>
                  </a:lnTo>
                  <a:lnTo>
                    <a:pt x="49967" y="785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2" name="SMARTInkShape-945"/>
            <p:cNvSpPr/>
            <p:nvPr/>
          </p:nvSpPr>
          <p:spPr>
            <a:xfrm>
              <a:off x="6279395" y="6079331"/>
              <a:ext cx="378570" cy="256755"/>
            </a:xfrm>
            <a:custGeom>
              <a:avLst/>
              <a:gdLst/>
              <a:ahLst/>
              <a:cxnLst/>
              <a:rect l="0" t="0" r="0" b="0"/>
              <a:pathLst>
                <a:path w="378570" h="256755">
                  <a:moveTo>
                    <a:pt x="71399" y="0"/>
                  </a:moveTo>
                  <a:lnTo>
                    <a:pt x="65248" y="0"/>
                  </a:lnTo>
                  <a:lnTo>
                    <a:pt x="40080" y="20065"/>
                  </a:lnTo>
                  <a:lnTo>
                    <a:pt x="26819" y="34273"/>
                  </a:lnTo>
                  <a:lnTo>
                    <a:pt x="19041" y="40633"/>
                  </a:lnTo>
                  <a:lnTo>
                    <a:pt x="5041" y="58454"/>
                  </a:lnTo>
                  <a:lnTo>
                    <a:pt x="2218" y="65932"/>
                  </a:lnTo>
                  <a:lnTo>
                    <a:pt x="0" y="95155"/>
                  </a:lnTo>
                  <a:lnTo>
                    <a:pt x="781" y="96774"/>
                  </a:lnTo>
                  <a:lnTo>
                    <a:pt x="2095" y="97854"/>
                  </a:lnTo>
                  <a:lnTo>
                    <a:pt x="5672" y="99847"/>
                  </a:lnTo>
                  <a:lnTo>
                    <a:pt x="9908" y="103379"/>
                  </a:lnTo>
                  <a:lnTo>
                    <a:pt x="12148" y="103844"/>
                  </a:lnTo>
                  <a:lnTo>
                    <a:pt x="14436" y="103361"/>
                  </a:lnTo>
                  <a:lnTo>
                    <a:pt x="19888" y="101501"/>
                  </a:lnTo>
                  <a:lnTo>
                    <a:pt x="27603" y="100674"/>
                  </a:lnTo>
                  <a:lnTo>
                    <a:pt x="31089" y="98866"/>
                  </a:lnTo>
                  <a:lnTo>
                    <a:pt x="55492" y="76746"/>
                  </a:lnTo>
                  <a:lnTo>
                    <a:pt x="61948" y="69034"/>
                  </a:lnTo>
                  <a:lnTo>
                    <a:pt x="72920" y="59437"/>
                  </a:lnTo>
                  <a:lnTo>
                    <a:pt x="85655" y="28708"/>
                  </a:lnTo>
                  <a:lnTo>
                    <a:pt x="81885" y="32407"/>
                  </a:lnTo>
                  <a:lnTo>
                    <a:pt x="80028" y="36364"/>
                  </a:lnTo>
                  <a:lnTo>
                    <a:pt x="74776" y="69486"/>
                  </a:lnTo>
                  <a:lnTo>
                    <a:pt x="72066" y="83282"/>
                  </a:lnTo>
                  <a:lnTo>
                    <a:pt x="72390" y="95937"/>
                  </a:lnTo>
                  <a:lnTo>
                    <a:pt x="79146" y="125945"/>
                  </a:lnTo>
                  <a:lnTo>
                    <a:pt x="82250" y="130853"/>
                  </a:lnTo>
                  <a:lnTo>
                    <a:pt x="86276" y="133563"/>
                  </a:lnTo>
                  <a:lnTo>
                    <a:pt x="90711" y="135562"/>
                  </a:lnTo>
                  <a:lnTo>
                    <a:pt x="95328" y="139096"/>
                  </a:lnTo>
                  <a:lnTo>
                    <a:pt x="97670" y="139561"/>
                  </a:lnTo>
                  <a:lnTo>
                    <a:pt x="100026" y="139079"/>
                  </a:lnTo>
                  <a:lnTo>
                    <a:pt x="105716" y="136393"/>
                  </a:lnTo>
                  <a:lnTo>
                    <a:pt x="110495" y="132135"/>
                  </a:lnTo>
                  <a:lnTo>
                    <a:pt x="120014" y="118676"/>
                  </a:lnTo>
                  <a:lnTo>
                    <a:pt x="144691" y="101245"/>
                  </a:lnTo>
                  <a:lnTo>
                    <a:pt x="172126" y="89812"/>
                  </a:lnTo>
                  <a:lnTo>
                    <a:pt x="175063" y="89244"/>
                  </a:lnTo>
                  <a:lnTo>
                    <a:pt x="177814" y="89658"/>
                  </a:lnTo>
                  <a:lnTo>
                    <a:pt x="185479" y="91917"/>
                  </a:lnTo>
                  <a:lnTo>
                    <a:pt x="191158" y="93240"/>
                  </a:lnTo>
                  <a:lnTo>
                    <a:pt x="205622" y="100556"/>
                  </a:lnTo>
                  <a:lnTo>
                    <a:pt x="241136" y="127179"/>
                  </a:lnTo>
                  <a:lnTo>
                    <a:pt x="248849" y="134615"/>
                  </a:lnTo>
                  <a:lnTo>
                    <a:pt x="248436" y="134987"/>
                  </a:lnTo>
                  <a:lnTo>
                    <a:pt x="239321" y="135702"/>
                  </a:lnTo>
                  <a:lnTo>
                    <a:pt x="203984" y="136524"/>
                  </a:lnTo>
                  <a:lnTo>
                    <a:pt x="191029" y="141435"/>
                  </a:lnTo>
                  <a:lnTo>
                    <a:pt x="179138" y="148088"/>
                  </a:lnTo>
                  <a:lnTo>
                    <a:pt x="174051" y="149955"/>
                  </a:lnTo>
                  <a:lnTo>
                    <a:pt x="169145" y="153430"/>
                  </a:lnTo>
                  <a:lnTo>
                    <a:pt x="166436" y="157620"/>
                  </a:lnTo>
                  <a:lnTo>
                    <a:pt x="164553" y="164220"/>
                  </a:lnTo>
                  <a:lnTo>
                    <a:pt x="164394" y="167707"/>
                  </a:lnTo>
                  <a:lnTo>
                    <a:pt x="165146" y="168955"/>
                  </a:lnTo>
                  <a:lnTo>
                    <a:pt x="166441" y="169787"/>
                  </a:lnTo>
                  <a:lnTo>
                    <a:pt x="168097" y="170341"/>
                  </a:lnTo>
                  <a:lnTo>
                    <a:pt x="169996" y="169917"/>
                  </a:lnTo>
                  <a:lnTo>
                    <a:pt x="176460" y="165528"/>
                  </a:lnTo>
                  <a:lnTo>
                    <a:pt x="183402" y="159994"/>
                  </a:lnTo>
                  <a:lnTo>
                    <a:pt x="199027" y="153743"/>
                  </a:lnTo>
                  <a:lnTo>
                    <a:pt x="205646" y="147441"/>
                  </a:lnTo>
                  <a:lnTo>
                    <a:pt x="216362" y="134252"/>
                  </a:lnTo>
                  <a:lnTo>
                    <a:pt x="221287" y="131105"/>
                  </a:lnTo>
                  <a:lnTo>
                    <a:pt x="226122" y="128913"/>
                  </a:lnTo>
                  <a:lnTo>
                    <a:pt x="235581" y="121544"/>
                  </a:lnTo>
                  <a:lnTo>
                    <a:pt x="235694" y="127603"/>
                  </a:lnTo>
                  <a:lnTo>
                    <a:pt x="223054" y="160354"/>
                  </a:lnTo>
                  <a:lnTo>
                    <a:pt x="209445" y="193099"/>
                  </a:lnTo>
                  <a:lnTo>
                    <a:pt x="192839" y="226357"/>
                  </a:lnTo>
                  <a:lnTo>
                    <a:pt x="188872" y="232366"/>
                  </a:lnTo>
                  <a:lnTo>
                    <a:pt x="184209" y="242691"/>
                  </a:lnTo>
                  <a:lnTo>
                    <a:pt x="181068" y="247563"/>
                  </a:lnTo>
                  <a:lnTo>
                    <a:pt x="179672" y="252374"/>
                  </a:lnTo>
                  <a:lnTo>
                    <a:pt x="178505" y="253974"/>
                  </a:lnTo>
                  <a:lnTo>
                    <a:pt x="176935" y="255041"/>
                  </a:lnTo>
                  <a:lnTo>
                    <a:pt x="170931" y="256543"/>
                  </a:lnTo>
                  <a:lnTo>
                    <a:pt x="168710" y="256754"/>
                  </a:lnTo>
                  <a:lnTo>
                    <a:pt x="164125" y="254872"/>
                  </a:lnTo>
                  <a:lnTo>
                    <a:pt x="153741" y="246522"/>
                  </a:lnTo>
                  <a:lnTo>
                    <a:pt x="151651" y="242386"/>
                  </a:lnTo>
                  <a:lnTo>
                    <a:pt x="150200" y="230122"/>
                  </a:lnTo>
                  <a:lnTo>
                    <a:pt x="150009" y="212916"/>
                  </a:lnTo>
                  <a:lnTo>
                    <a:pt x="159926" y="187787"/>
                  </a:lnTo>
                  <a:lnTo>
                    <a:pt x="166571" y="180563"/>
                  </a:lnTo>
                  <a:lnTo>
                    <a:pt x="197740" y="162040"/>
                  </a:lnTo>
                  <a:lnTo>
                    <a:pt x="211933" y="158608"/>
                  </a:lnTo>
                  <a:lnTo>
                    <a:pt x="241364" y="155237"/>
                  </a:lnTo>
                  <a:lnTo>
                    <a:pt x="258813" y="151565"/>
                  </a:lnTo>
                  <a:lnTo>
                    <a:pt x="294491" y="150155"/>
                  </a:lnTo>
                  <a:lnTo>
                    <a:pt x="307076" y="149285"/>
                  </a:lnTo>
                  <a:lnTo>
                    <a:pt x="342724" y="142883"/>
                  </a:lnTo>
                  <a:lnTo>
                    <a:pt x="342821" y="146670"/>
                  </a:lnTo>
                  <a:lnTo>
                    <a:pt x="342040" y="147786"/>
                  </a:lnTo>
                  <a:lnTo>
                    <a:pt x="340726" y="148530"/>
                  </a:lnTo>
                  <a:lnTo>
                    <a:pt x="339057" y="149027"/>
                  </a:lnTo>
                  <a:lnTo>
                    <a:pt x="329880" y="154733"/>
                  </a:lnTo>
                  <a:lnTo>
                    <a:pt x="318819" y="157236"/>
                  </a:lnTo>
                  <a:lnTo>
                    <a:pt x="307567" y="164791"/>
                  </a:lnTo>
                  <a:lnTo>
                    <a:pt x="297701" y="173928"/>
                  </a:lnTo>
                  <a:lnTo>
                    <a:pt x="295009" y="178637"/>
                  </a:lnTo>
                  <a:lnTo>
                    <a:pt x="293281" y="188128"/>
                  </a:lnTo>
                  <a:lnTo>
                    <a:pt x="292981" y="195265"/>
                  </a:lnTo>
                  <a:lnTo>
                    <a:pt x="293732" y="196852"/>
                  </a:lnTo>
                  <a:lnTo>
                    <a:pt x="295028" y="197910"/>
                  </a:lnTo>
                  <a:lnTo>
                    <a:pt x="298583" y="199879"/>
                  </a:lnTo>
                  <a:lnTo>
                    <a:pt x="302809" y="203399"/>
                  </a:lnTo>
                  <a:lnTo>
                    <a:pt x="305842" y="203862"/>
                  </a:lnTo>
                  <a:lnTo>
                    <a:pt x="322855" y="200687"/>
                  </a:lnTo>
                  <a:lnTo>
                    <a:pt x="328149" y="198203"/>
                  </a:lnTo>
                  <a:lnTo>
                    <a:pt x="351368" y="177099"/>
                  </a:lnTo>
                  <a:lnTo>
                    <a:pt x="373791" y="144163"/>
                  </a:lnTo>
                  <a:lnTo>
                    <a:pt x="377161" y="138230"/>
                  </a:lnTo>
                  <a:lnTo>
                    <a:pt x="378569" y="128694"/>
                  </a:lnTo>
                  <a:lnTo>
                    <a:pt x="374784" y="128619"/>
                  </a:lnTo>
                  <a:lnTo>
                    <a:pt x="373668" y="129402"/>
                  </a:lnTo>
                  <a:lnTo>
                    <a:pt x="372925" y="130719"/>
                  </a:lnTo>
                  <a:lnTo>
                    <a:pt x="367937" y="142326"/>
                  </a:lnTo>
                  <a:lnTo>
                    <a:pt x="360103" y="154996"/>
                  </a:lnTo>
                  <a:lnTo>
                    <a:pt x="352499" y="186113"/>
                  </a:lnTo>
                  <a:lnTo>
                    <a:pt x="350334" y="211668"/>
                  </a:lnTo>
                  <a:lnTo>
                    <a:pt x="352268" y="219223"/>
                  </a:lnTo>
                  <a:lnTo>
                    <a:pt x="364293" y="2357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3" name="SMARTInkShape-946"/>
            <p:cNvSpPr/>
            <p:nvPr/>
          </p:nvSpPr>
          <p:spPr>
            <a:xfrm>
              <a:off x="6686550" y="6279356"/>
              <a:ext cx="28576" cy="50008"/>
            </a:xfrm>
            <a:custGeom>
              <a:avLst/>
              <a:gdLst/>
              <a:ahLst/>
              <a:cxnLst/>
              <a:rect l="0" t="0" r="0" b="0"/>
              <a:pathLst>
                <a:path w="28576" h="50008">
                  <a:moveTo>
                    <a:pt x="28575" y="0"/>
                  </a:moveTo>
                  <a:lnTo>
                    <a:pt x="24459" y="0"/>
                  </a:lnTo>
                  <a:lnTo>
                    <a:pt x="26216" y="0"/>
                  </a:lnTo>
                  <a:lnTo>
                    <a:pt x="22217" y="0"/>
                  </a:lnTo>
                  <a:lnTo>
                    <a:pt x="21781" y="2117"/>
                  </a:lnTo>
                  <a:lnTo>
                    <a:pt x="21665" y="3793"/>
                  </a:lnTo>
                  <a:lnTo>
                    <a:pt x="19418" y="7771"/>
                  </a:lnTo>
                  <a:lnTo>
                    <a:pt x="16568" y="12185"/>
                  </a:lnTo>
                  <a:lnTo>
                    <a:pt x="8784" y="31128"/>
                  </a:lnTo>
                  <a:lnTo>
                    <a:pt x="2956" y="39827"/>
                  </a:lnTo>
                  <a:lnTo>
                    <a:pt x="0" y="500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4" name="SMARTInkShape-947"/>
            <p:cNvSpPr/>
            <p:nvPr/>
          </p:nvSpPr>
          <p:spPr>
            <a:xfrm>
              <a:off x="6743700" y="6136481"/>
              <a:ext cx="1" cy="42864"/>
            </a:xfrm>
            <a:custGeom>
              <a:avLst/>
              <a:gdLst/>
              <a:ahLst/>
              <a:cxnLst/>
              <a:rect l="0" t="0" r="0" b="0"/>
              <a:pathLst>
                <a:path w="1" h="42864">
                  <a:moveTo>
                    <a:pt x="0" y="42863"/>
                  </a:moveTo>
                  <a:lnTo>
                    <a:pt x="0" y="871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5" name="SMARTInkShape-948"/>
            <p:cNvSpPr/>
            <p:nvPr/>
          </p:nvSpPr>
          <p:spPr>
            <a:xfrm>
              <a:off x="6722277" y="6279695"/>
              <a:ext cx="85707" cy="142537"/>
            </a:xfrm>
            <a:custGeom>
              <a:avLst/>
              <a:gdLst/>
              <a:ahLst/>
              <a:cxnLst/>
              <a:rect l="0" t="0" r="0" b="0"/>
              <a:pathLst>
                <a:path w="85707" h="142537">
                  <a:moveTo>
                    <a:pt x="7136" y="35380"/>
                  </a:moveTo>
                  <a:lnTo>
                    <a:pt x="7136" y="39173"/>
                  </a:lnTo>
                  <a:lnTo>
                    <a:pt x="5019" y="43151"/>
                  </a:lnTo>
                  <a:lnTo>
                    <a:pt x="985" y="48380"/>
                  </a:lnTo>
                  <a:lnTo>
                    <a:pt x="79" y="55706"/>
                  </a:lnTo>
                  <a:lnTo>
                    <a:pt x="0" y="46771"/>
                  </a:lnTo>
                  <a:lnTo>
                    <a:pt x="2112" y="42295"/>
                  </a:lnTo>
                  <a:lnTo>
                    <a:pt x="3786" y="39990"/>
                  </a:lnTo>
                  <a:lnTo>
                    <a:pt x="20120" y="26100"/>
                  </a:lnTo>
                  <a:lnTo>
                    <a:pt x="26400" y="18555"/>
                  </a:lnTo>
                  <a:lnTo>
                    <a:pt x="38067" y="10640"/>
                  </a:lnTo>
                  <a:lnTo>
                    <a:pt x="65580" y="804"/>
                  </a:lnTo>
                  <a:lnTo>
                    <a:pt x="73488" y="0"/>
                  </a:lnTo>
                  <a:lnTo>
                    <a:pt x="78430" y="1929"/>
                  </a:lnTo>
                  <a:lnTo>
                    <a:pt x="84277" y="5841"/>
                  </a:lnTo>
                  <a:lnTo>
                    <a:pt x="85077" y="8493"/>
                  </a:lnTo>
                  <a:lnTo>
                    <a:pt x="85706" y="34439"/>
                  </a:lnTo>
                  <a:lnTo>
                    <a:pt x="78440" y="66421"/>
                  </a:lnTo>
                  <a:lnTo>
                    <a:pt x="66446" y="99828"/>
                  </a:lnTo>
                  <a:lnTo>
                    <a:pt x="49985" y="133145"/>
                  </a:lnTo>
                  <a:lnTo>
                    <a:pt x="42854" y="1425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8" name="SMARTInkShape-Group122"/>
          <p:cNvGrpSpPr/>
          <p:nvPr/>
        </p:nvGrpSpPr>
        <p:grpSpPr>
          <a:xfrm>
            <a:off x="2643609" y="2916535"/>
            <a:ext cx="1885530" cy="3616917"/>
            <a:chOff x="2643609" y="2916535"/>
            <a:chExt cx="1885530" cy="3616917"/>
          </a:xfrm>
        </p:grpSpPr>
        <p:sp>
          <p:nvSpPr>
            <p:cNvPr id="1077" name="SMARTInkShape-949"/>
            <p:cNvSpPr/>
            <p:nvPr/>
          </p:nvSpPr>
          <p:spPr>
            <a:xfrm>
              <a:off x="3929110" y="6002323"/>
              <a:ext cx="263379" cy="247993"/>
            </a:xfrm>
            <a:custGeom>
              <a:avLst/>
              <a:gdLst/>
              <a:ahLst/>
              <a:cxnLst/>
              <a:rect l="0" t="0" r="0" b="0"/>
              <a:pathLst>
                <a:path w="263379" h="247993">
                  <a:moveTo>
                    <a:pt x="164259" y="55577"/>
                  </a:moveTo>
                  <a:lnTo>
                    <a:pt x="147164" y="74259"/>
                  </a:lnTo>
                  <a:lnTo>
                    <a:pt x="129767" y="106162"/>
                  </a:lnTo>
                  <a:lnTo>
                    <a:pt x="110850" y="139976"/>
                  </a:lnTo>
                  <a:lnTo>
                    <a:pt x="87122" y="175112"/>
                  </a:lnTo>
                  <a:lnTo>
                    <a:pt x="63120" y="205219"/>
                  </a:lnTo>
                  <a:lnTo>
                    <a:pt x="36150" y="231377"/>
                  </a:lnTo>
                  <a:lnTo>
                    <a:pt x="12716" y="244915"/>
                  </a:lnTo>
                  <a:lnTo>
                    <a:pt x="1790" y="247992"/>
                  </a:lnTo>
                  <a:lnTo>
                    <a:pt x="1178" y="247354"/>
                  </a:lnTo>
                  <a:lnTo>
                    <a:pt x="497" y="244527"/>
                  </a:lnTo>
                  <a:lnTo>
                    <a:pt x="0" y="221710"/>
                  </a:lnTo>
                  <a:lnTo>
                    <a:pt x="11368" y="191698"/>
                  </a:lnTo>
                  <a:lnTo>
                    <a:pt x="24325" y="164525"/>
                  </a:lnTo>
                  <a:lnTo>
                    <a:pt x="39806" y="135571"/>
                  </a:lnTo>
                  <a:lnTo>
                    <a:pt x="63002" y="103797"/>
                  </a:lnTo>
                  <a:lnTo>
                    <a:pt x="94692" y="70923"/>
                  </a:lnTo>
                  <a:lnTo>
                    <a:pt x="127499" y="41499"/>
                  </a:lnTo>
                  <a:lnTo>
                    <a:pt x="152000" y="19253"/>
                  </a:lnTo>
                  <a:lnTo>
                    <a:pt x="187309" y="1967"/>
                  </a:lnTo>
                  <a:lnTo>
                    <a:pt x="197258" y="0"/>
                  </a:lnTo>
                  <a:lnTo>
                    <a:pt x="206970" y="1242"/>
                  </a:lnTo>
                  <a:lnTo>
                    <a:pt x="233726" y="12301"/>
                  </a:lnTo>
                  <a:lnTo>
                    <a:pt x="244875" y="22850"/>
                  </a:lnTo>
                  <a:lnTo>
                    <a:pt x="258500" y="45232"/>
                  </a:lnTo>
                  <a:lnTo>
                    <a:pt x="263131" y="69849"/>
                  </a:lnTo>
                  <a:lnTo>
                    <a:pt x="263378" y="100610"/>
                  </a:lnTo>
                  <a:lnTo>
                    <a:pt x="260435" y="110252"/>
                  </a:lnTo>
                  <a:lnTo>
                    <a:pt x="258538" y="113458"/>
                  </a:lnTo>
                  <a:lnTo>
                    <a:pt x="254315" y="117021"/>
                  </a:lnTo>
                  <a:lnTo>
                    <a:pt x="247475" y="119027"/>
                  </a:lnTo>
                  <a:lnTo>
                    <a:pt x="236628" y="119621"/>
                  </a:lnTo>
                  <a:lnTo>
                    <a:pt x="230025" y="117643"/>
                  </a:lnTo>
                  <a:lnTo>
                    <a:pt x="196581" y="95030"/>
                  </a:lnTo>
                  <a:lnTo>
                    <a:pt x="171403" y="770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8" name="SMARTInkShape-950"/>
            <p:cNvSpPr/>
            <p:nvPr/>
          </p:nvSpPr>
          <p:spPr>
            <a:xfrm>
              <a:off x="4140501" y="6094612"/>
              <a:ext cx="117175" cy="177602"/>
            </a:xfrm>
            <a:custGeom>
              <a:avLst/>
              <a:gdLst/>
              <a:ahLst/>
              <a:cxnLst/>
              <a:rect l="0" t="0" r="0" b="0"/>
              <a:pathLst>
                <a:path w="117175" h="177602">
                  <a:moveTo>
                    <a:pt x="117174" y="6151"/>
                  </a:moveTo>
                  <a:lnTo>
                    <a:pt x="113382" y="6151"/>
                  </a:lnTo>
                  <a:lnTo>
                    <a:pt x="90438" y="0"/>
                  </a:lnTo>
                  <a:lnTo>
                    <a:pt x="59326" y="4792"/>
                  </a:lnTo>
                  <a:lnTo>
                    <a:pt x="40502" y="7865"/>
                  </a:lnTo>
                  <a:lnTo>
                    <a:pt x="19920" y="16014"/>
                  </a:lnTo>
                  <a:lnTo>
                    <a:pt x="12302" y="22705"/>
                  </a:lnTo>
                  <a:lnTo>
                    <a:pt x="944" y="39936"/>
                  </a:lnTo>
                  <a:lnTo>
                    <a:pt x="0" y="43755"/>
                  </a:lnTo>
                  <a:lnTo>
                    <a:pt x="164" y="47095"/>
                  </a:lnTo>
                  <a:lnTo>
                    <a:pt x="2463" y="52923"/>
                  </a:lnTo>
                  <a:lnTo>
                    <a:pt x="6131" y="58159"/>
                  </a:lnTo>
                  <a:lnTo>
                    <a:pt x="12524" y="61015"/>
                  </a:lnTo>
                  <a:lnTo>
                    <a:pt x="33355" y="62849"/>
                  </a:lnTo>
                  <a:lnTo>
                    <a:pt x="49653" y="59374"/>
                  </a:lnTo>
                  <a:lnTo>
                    <a:pt x="83787" y="44160"/>
                  </a:lnTo>
                  <a:lnTo>
                    <a:pt x="100760" y="36824"/>
                  </a:lnTo>
                  <a:lnTo>
                    <a:pt x="109488" y="34848"/>
                  </a:lnTo>
                  <a:lnTo>
                    <a:pt x="106077" y="38554"/>
                  </a:lnTo>
                  <a:lnTo>
                    <a:pt x="104305" y="44629"/>
                  </a:lnTo>
                  <a:lnTo>
                    <a:pt x="102723" y="51828"/>
                  </a:lnTo>
                  <a:lnTo>
                    <a:pt x="82796" y="85872"/>
                  </a:lnTo>
                  <a:lnTo>
                    <a:pt x="69725" y="120600"/>
                  </a:lnTo>
                  <a:lnTo>
                    <a:pt x="61458" y="152397"/>
                  </a:lnTo>
                  <a:lnTo>
                    <a:pt x="52880" y="1776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9" name="SMARTInkShape-951"/>
            <p:cNvSpPr/>
            <p:nvPr/>
          </p:nvSpPr>
          <p:spPr>
            <a:xfrm>
              <a:off x="4214813" y="6153797"/>
              <a:ext cx="107157" cy="132704"/>
            </a:xfrm>
            <a:custGeom>
              <a:avLst/>
              <a:gdLst/>
              <a:ahLst/>
              <a:cxnLst/>
              <a:rect l="0" t="0" r="0" b="0"/>
              <a:pathLst>
                <a:path w="107157" h="132704">
                  <a:moveTo>
                    <a:pt x="107156" y="4116"/>
                  </a:moveTo>
                  <a:lnTo>
                    <a:pt x="107156" y="0"/>
                  </a:lnTo>
                  <a:lnTo>
                    <a:pt x="107156" y="3417"/>
                  </a:lnTo>
                  <a:lnTo>
                    <a:pt x="79721" y="35324"/>
                  </a:lnTo>
                  <a:lnTo>
                    <a:pt x="51332" y="68757"/>
                  </a:lnTo>
                  <a:lnTo>
                    <a:pt x="21547" y="103531"/>
                  </a:lnTo>
                  <a:lnTo>
                    <a:pt x="0" y="1327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0" name="SMARTInkShape-952"/>
            <p:cNvSpPr/>
            <p:nvPr/>
          </p:nvSpPr>
          <p:spPr>
            <a:xfrm>
              <a:off x="4243388" y="6165056"/>
              <a:ext cx="192426" cy="192883"/>
            </a:xfrm>
            <a:custGeom>
              <a:avLst/>
              <a:gdLst/>
              <a:ahLst/>
              <a:cxnLst/>
              <a:rect l="0" t="0" r="0" b="0"/>
              <a:pathLst>
                <a:path w="192426" h="192883">
                  <a:moveTo>
                    <a:pt x="0" y="0"/>
                  </a:moveTo>
                  <a:lnTo>
                    <a:pt x="33792" y="30000"/>
                  </a:lnTo>
                  <a:lnTo>
                    <a:pt x="67097" y="48391"/>
                  </a:lnTo>
                  <a:lnTo>
                    <a:pt x="99155" y="55420"/>
                  </a:lnTo>
                  <a:lnTo>
                    <a:pt x="127624" y="56015"/>
                  </a:lnTo>
                  <a:lnTo>
                    <a:pt x="159249" y="45729"/>
                  </a:lnTo>
                  <a:lnTo>
                    <a:pt x="172950" y="42918"/>
                  </a:lnTo>
                  <a:lnTo>
                    <a:pt x="192197" y="35864"/>
                  </a:lnTo>
                  <a:lnTo>
                    <a:pt x="192425" y="35816"/>
                  </a:lnTo>
                  <a:lnTo>
                    <a:pt x="188953" y="39540"/>
                  </a:lnTo>
                  <a:lnTo>
                    <a:pt x="185050" y="41386"/>
                  </a:lnTo>
                  <a:lnTo>
                    <a:pt x="172284" y="46363"/>
                  </a:lnTo>
                  <a:lnTo>
                    <a:pt x="141327" y="65781"/>
                  </a:lnTo>
                  <a:lnTo>
                    <a:pt x="109069" y="84118"/>
                  </a:lnTo>
                  <a:lnTo>
                    <a:pt x="78686" y="102330"/>
                  </a:lnTo>
                  <a:lnTo>
                    <a:pt x="50778" y="119184"/>
                  </a:lnTo>
                  <a:lnTo>
                    <a:pt x="43326" y="121311"/>
                  </a:lnTo>
                  <a:lnTo>
                    <a:pt x="59667" y="121441"/>
                  </a:lnTo>
                  <a:lnTo>
                    <a:pt x="93966" y="114594"/>
                  </a:lnTo>
                  <a:lnTo>
                    <a:pt x="105632" y="114326"/>
                  </a:lnTo>
                  <a:lnTo>
                    <a:pt x="106140" y="115111"/>
                  </a:lnTo>
                  <a:lnTo>
                    <a:pt x="107022" y="120453"/>
                  </a:lnTo>
                  <a:lnTo>
                    <a:pt x="107116" y="128735"/>
                  </a:lnTo>
                  <a:lnTo>
                    <a:pt x="105021" y="134739"/>
                  </a:lnTo>
                  <a:lnTo>
                    <a:pt x="95762" y="152417"/>
                  </a:lnTo>
                  <a:lnTo>
                    <a:pt x="93440" y="165956"/>
                  </a:lnTo>
                  <a:lnTo>
                    <a:pt x="92868" y="1928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1" name="SMARTInkShape-953"/>
            <p:cNvSpPr/>
            <p:nvPr/>
          </p:nvSpPr>
          <p:spPr>
            <a:xfrm>
              <a:off x="4389366" y="6343650"/>
              <a:ext cx="39760" cy="25335"/>
            </a:xfrm>
            <a:custGeom>
              <a:avLst/>
              <a:gdLst/>
              <a:ahLst/>
              <a:cxnLst/>
              <a:rect l="0" t="0" r="0" b="0"/>
              <a:pathLst>
                <a:path w="39760" h="25335">
                  <a:moveTo>
                    <a:pt x="18328" y="21431"/>
                  </a:moveTo>
                  <a:lnTo>
                    <a:pt x="18328" y="8431"/>
                  </a:lnTo>
                  <a:lnTo>
                    <a:pt x="17534" y="8002"/>
                  </a:lnTo>
                  <a:lnTo>
                    <a:pt x="8385" y="7257"/>
                  </a:lnTo>
                  <a:lnTo>
                    <a:pt x="6937" y="8013"/>
                  </a:lnTo>
                  <a:lnTo>
                    <a:pt x="5971" y="9311"/>
                  </a:lnTo>
                  <a:lnTo>
                    <a:pt x="4422" y="13305"/>
                  </a:lnTo>
                  <a:lnTo>
                    <a:pt x="361" y="17788"/>
                  </a:lnTo>
                  <a:lnTo>
                    <a:pt x="0" y="19003"/>
                  </a:lnTo>
                  <a:lnTo>
                    <a:pt x="553" y="19812"/>
                  </a:lnTo>
                  <a:lnTo>
                    <a:pt x="1716" y="20351"/>
                  </a:lnTo>
                  <a:lnTo>
                    <a:pt x="2490" y="21505"/>
                  </a:lnTo>
                  <a:lnTo>
                    <a:pt x="3581" y="25334"/>
                  </a:lnTo>
                  <a:lnTo>
                    <a:pt x="3836" y="23695"/>
                  </a:lnTo>
                  <a:lnTo>
                    <a:pt x="4698" y="22940"/>
                  </a:lnTo>
                  <a:lnTo>
                    <a:pt x="21123" y="15861"/>
                  </a:lnTo>
                  <a:lnTo>
                    <a:pt x="397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2" name="SMARTInkShape-954"/>
            <p:cNvSpPr/>
            <p:nvPr/>
          </p:nvSpPr>
          <p:spPr>
            <a:xfrm>
              <a:off x="4407694" y="6351088"/>
              <a:ext cx="121445" cy="78222"/>
            </a:xfrm>
            <a:custGeom>
              <a:avLst/>
              <a:gdLst/>
              <a:ahLst/>
              <a:cxnLst/>
              <a:rect l="0" t="0" r="0" b="0"/>
              <a:pathLst>
                <a:path w="121445" h="78222">
                  <a:moveTo>
                    <a:pt x="121444" y="6850"/>
                  </a:moveTo>
                  <a:lnTo>
                    <a:pt x="121444" y="3057"/>
                  </a:lnTo>
                  <a:lnTo>
                    <a:pt x="120650" y="1940"/>
                  </a:lnTo>
                  <a:lnTo>
                    <a:pt x="119327" y="1195"/>
                  </a:lnTo>
                  <a:lnTo>
                    <a:pt x="111501" y="0"/>
                  </a:lnTo>
                  <a:lnTo>
                    <a:pt x="100858" y="3585"/>
                  </a:lnTo>
                  <a:lnTo>
                    <a:pt x="91444" y="9675"/>
                  </a:lnTo>
                  <a:lnTo>
                    <a:pt x="78707" y="28966"/>
                  </a:lnTo>
                  <a:lnTo>
                    <a:pt x="59536" y="61498"/>
                  </a:lnTo>
                  <a:lnTo>
                    <a:pt x="52389" y="72607"/>
                  </a:lnTo>
                  <a:lnTo>
                    <a:pt x="47626" y="75763"/>
                  </a:lnTo>
                  <a:lnTo>
                    <a:pt x="40481" y="77539"/>
                  </a:lnTo>
                  <a:lnTo>
                    <a:pt x="20043" y="78221"/>
                  </a:lnTo>
                  <a:lnTo>
                    <a:pt x="14729" y="76141"/>
                  </a:lnTo>
                  <a:lnTo>
                    <a:pt x="0" y="64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3" name="SMARTInkShape-955"/>
            <p:cNvSpPr/>
            <p:nvPr/>
          </p:nvSpPr>
          <p:spPr>
            <a:xfrm>
              <a:off x="3786188" y="6066579"/>
              <a:ext cx="250032" cy="155628"/>
            </a:xfrm>
            <a:custGeom>
              <a:avLst/>
              <a:gdLst/>
              <a:ahLst/>
              <a:cxnLst/>
              <a:rect l="0" t="0" r="0" b="0"/>
              <a:pathLst>
                <a:path w="250032" h="155628">
                  <a:moveTo>
                    <a:pt x="0" y="155627"/>
                  </a:moveTo>
                  <a:lnTo>
                    <a:pt x="0" y="148778"/>
                  </a:lnTo>
                  <a:lnTo>
                    <a:pt x="3792" y="152363"/>
                  </a:lnTo>
                  <a:lnTo>
                    <a:pt x="4115" y="153451"/>
                  </a:lnTo>
                  <a:lnTo>
                    <a:pt x="3537" y="154177"/>
                  </a:lnTo>
                  <a:lnTo>
                    <a:pt x="0" y="155627"/>
                  </a:lnTo>
                  <a:lnTo>
                    <a:pt x="0" y="145684"/>
                  </a:lnTo>
                  <a:lnTo>
                    <a:pt x="2116" y="141154"/>
                  </a:lnTo>
                  <a:lnTo>
                    <a:pt x="30523" y="110097"/>
                  </a:lnTo>
                  <a:lnTo>
                    <a:pt x="57990" y="76874"/>
                  </a:lnTo>
                  <a:lnTo>
                    <a:pt x="92778" y="41457"/>
                  </a:lnTo>
                  <a:lnTo>
                    <a:pt x="121579" y="18326"/>
                  </a:lnTo>
                  <a:lnTo>
                    <a:pt x="152202" y="1920"/>
                  </a:lnTo>
                  <a:lnTo>
                    <a:pt x="161837" y="0"/>
                  </a:lnTo>
                  <a:lnTo>
                    <a:pt x="171411" y="1264"/>
                  </a:lnTo>
                  <a:lnTo>
                    <a:pt x="204785" y="15297"/>
                  </a:lnTo>
                  <a:lnTo>
                    <a:pt x="212194" y="22085"/>
                  </a:lnTo>
                  <a:lnTo>
                    <a:pt x="228413" y="45125"/>
                  </a:lnTo>
                  <a:lnTo>
                    <a:pt x="237805" y="61767"/>
                  </a:lnTo>
                  <a:lnTo>
                    <a:pt x="246408" y="74636"/>
                  </a:lnTo>
                  <a:lnTo>
                    <a:pt x="248958" y="83475"/>
                  </a:lnTo>
                  <a:lnTo>
                    <a:pt x="250031" y="913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4" name="SMARTInkShape-956"/>
            <p:cNvSpPr/>
            <p:nvPr/>
          </p:nvSpPr>
          <p:spPr>
            <a:xfrm>
              <a:off x="3823193" y="6086475"/>
              <a:ext cx="212714" cy="242889"/>
            </a:xfrm>
            <a:custGeom>
              <a:avLst/>
              <a:gdLst/>
              <a:ahLst/>
              <a:cxnLst/>
              <a:rect l="0" t="0" r="0" b="0"/>
              <a:pathLst>
                <a:path w="212714" h="242889">
                  <a:moveTo>
                    <a:pt x="13001" y="0"/>
                  </a:moveTo>
                  <a:lnTo>
                    <a:pt x="13001" y="3792"/>
                  </a:lnTo>
                  <a:lnTo>
                    <a:pt x="12207" y="4910"/>
                  </a:lnTo>
                  <a:lnTo>
                    <a:pt x="10884" y="5654"/>
                  </a:lnTo>
                  <a:lnTo>
                    <a:pt x="9209" y="6151"/>
                  </a:lnTo>
                  <a:lnTo>
                    <a:pt x="3058" y="10642"/>
                  </a:lnTo>
                  <a:lnTo>
                    <a:pt x="644" y="16901"/>
                  </a:lnTo>
                  <a:lnTo>
                    <a:pt x="0" y="20792"/>
                  </a:lnTo>
                  <a:lnTo>
                    <a:pt x="1402" y="29349"/>
                  </a:lnTo>
                  <a:lnTo>
                    <a:pt x="15353" y="59335"/>
                  </a:lnTo>
                  <a:lnTo>
                    <a:pt x="24365" y="71615"/>
                  </a:lnTo>
                  <a:lnTo>
                    <a:pt x="56419" y="101133"/>
                  </a:lnTo>
                  <a:lnTo>
                    <a:pt x="89458" y="123106"/>
                  </a:lnTo>
                  <a:lnTo>
                    <a:pt x="121854" y="140616"/>
                  </a:lnTo>
                  <a:lnTo>
                    <a:pt x="154800" y="151954"/>
                  </a:lnTo>
                  <a:lnTo>
                    <a:pt x="184908" y="156705"/>
                  </a:lnTo>
                  <a:lnTo>
                    <a:pt x="200990" y="149442"/>
                  </a:lnTo>
                  <a:lnTo>
                    <a:pt x="207677" y="143677"/>
                  </a:lnTo>
                  <a:lnTo>
                    <a:pt x="210648" y="138469"/>
                  </a:lnTo>
                  <a:lnTo>
                    <a:pt x="212322" y="130280"/>
                  </a:lnTo>
                  <a:lnTo>
                    <a:pt x="212713" y="122461"/>
                  </a:lnTo>
                  <a:lnTo>
                    <a:pt x="210770" y="115810"/>
                  </a:lnTo>
                  <a:lnTo>
                    <a:pt x="209141" y="112926"/>
                  </a:lnTo>
                  <a:lnTo>
                    <a:pt x="206467" y="111003"/>
                  </a:lnTo>
                  <a:lnTo>
                    <a:pt x="174946" y="101727"/>
                  </a:lnTo>
                  <a:lnTo>
                    <a:pt x="142071" y="101032"/>
                  </a:lnTo>
                  <a:lnTo>
                    <a:pt x="130955" y="103905"/>
                  </a:lnTo>
                  <a:lnTo>
                    <a:pt x="97427" y="126757"/>
                  </a:lnTo>
                  <a:lnTo>
                    <a:pt x="88094" y="138093"/>
                  </a:lnTo>
                  <a:lnTo>
                    <a:pt x="82095" y="151068"/>
                  </a:lnTo>
                  <a:lnTo>
                    <a:pt x="77926" y="185876"/>
                  </a:lnTo>
                  <a:lnTo>
                    <a:pt x="81809" y="200086"/>
                  </a:lnTo>
                  <a:lnTo>
                    <a:pt x="105870" y="2428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5" name="SMARTInkShape-957"/>
            <p:cNvSpPr/>
            <p:nvPr/>
          </p:nvSpPr>
          <p:spPr>
            <a:xfrm>
              <a:off x="4029590" y="6259361"/>
              <a:ext cx="199510" cy="209832"/>
            </a:xfrm>
            <a:custGeom>
              <a:avLst/>
              <a:gdLst/>
              <a:ahLst/>
              <a:cxnLst/>
              <a:rect l="0" t="0" r="0" b="0"/>
              <a:pathLst>
                <a:path w="199510" h="209832">
                  <a:moveTo>
                    <a:pt x="70923" y="48570"/>
                  </a:moveTo>
                  <a:lnTo>
                    <a:pt x="70923" y="27985"/>
                  </a:lnTo>
                  <a:lnTo>
                    <a:pt x="68806" y="21430"/>
                  </a:lnTo>
                  <a:lnTo>
                    <a:pt x="60980" y="10754"/>
                  </a:lnTo>
                  <a:lnTo>
                    <a:pt x="50337" y="3410"/>
                  </a:lnTo>
                  <a:lnTo>
                    <a:pt x="37130" y="0"/>
                  </a:lnTo>
                  <a:lnTo>
                    <a:pt x="29975" y="1319"/>
                  </a:lnTo>
                  <a:lnTo>
                    <a:pt x="5353" y="15394"/>
                  </a:lnTo>
                  <a:lnTo>
                    <a:pt x="2093" y="20067"/>
                  </a:lnTo>
                  <a:lnTo>
                    <a:pt x="644" y="25583"/>
                  </a:lnTo>
                  <a:lnTo>
                    <a:pt x="0" y="33327"/>
                  </a:lnTo>
                  <a:lnTo>
                    <a:pt x="1831" y="39944"/>
                  </a:lnTo>
                  <a:lnTo>
                    <a:pt x="9474" y="50658"/>
                  </a:lnTo>
                  <a:lnTo>
                    <a:pt x="16095" y="53467"/>
                  </a:lnTo>
                  <a:lnTo>
                    <a:pt x="51169" y="62108"/>
                  </a:lnTo>
                  <a:lnTo>
                    <a:pt x="70469" y="62849"/>
                  </a:lnTo>
                  <a:lnTo>
                    <a:pt x="71708" y="75509"/>
                  </a:lnTo>
                  <a:lnTo>
                    <a:pt x="75830" y="82128"/>
                  </a:lnTo>
                  <a:lnTo>
                    <a:pt x="78197" y="89117"/>
                  </a:lnTo>
                  <a:lnTo>
                    <a:pt x="81564" y="93843"/>
                  </a:lnTo>
                  <a:lnTo>
                    <a:pt x="115784" y="120008"/>
                  </a:lnTo>
                  <a:lnTo>
                    <a:pt x="134765" y="134295"/>
                  </a:lnTo>
                  <a:lnTo>
                    <a:pt x="139778" y="139852"/>
                  </a:lnTo>
                  <a:lnTo>
                    <a:pt x="151859" y="157115"/>
                  </a:lnTo>
                  <a:lnTo>
                    <a:pt x="187517" y="186675"/>
                  </a:lnTo>
                  <a:lnTo>
                    <a:pt x="190211" y="191442"/>
                  </a:lnTo>
                  <a:lnTo>
                    <a:pt x="190930" y="193824"/>
                  </a:lnTo>
                  <a:lnTo>
                    <a:pt x="192202" y="195412"/>
                  </a:lnTo>
                  <a:lnTo>
                    <a:pt x="198391" y="198171"/>
                  </a:lnTo>
                  <a:lnTo>
                    <a:pt x="199013" y="200520"/>
                  </a:lnTo>
                  <a:lnTo>
                    <a:pt x="199507" y="205706"/>
                  </a:lnTo>
                  <a:lnTo>
                    <a:pt x="199509" y="201932"/>
                  </a:lnTo>
                  <a:lnTo>
                    <a:pt x="198716" y="200818"/>
                  </a:lnTo>
                  <a:lnTo>
                    <a:pt x="197393" y="200075"/>
                  </a:lnTo>
                  <a:lnTo>
                    <a:pt x="192234" y="198785"/>
                  </a:lnTo>
                  <a:lnTo>
                    <a:pt x="188868" y="198676"/>
                  </a:lnTo>
                  <a:lnTo>
                    <a:pt x="187653" y="199441"/>
                  </a:lnTo>
                  <a:lnTo>
                    <a:pt x="186843" y="200744"/>
                  </a:lnTo>
                  <a:lnTo>
                    <a:pt x="185251" y="205647"/>
                  </a:lnTo>
                  <a:lnTo>
                    <a:pt x="185228" y="209831"/>
                  </a:lnTo>
                  <a:lnTo>
                    <a:pt x="185223" y="2057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6" name="SMARTInkShape-958"/>
            <p:cNvSpPr/>
            <p:nvPr/>
          </p:nvSpPr>
          <p:spPr>
            <a:xfrm>
              <a:off x="3689228" y="5941824"/>
              <a:ext cx="566042" cy="591628"/>
            </a:xfrm>
            <a:custGeom>
              <a:avLst/>
              <a:gdLst/>
              <a:ahLst/>
              <a:cxnLst/>
              <a:rect l="0" t="0" r="0" b="0"/>
              <a:pathLst>
                <a:path w="566042" h="591628">
                  <a:moveTo>
                    <a:pt x="239835" y="87501"/>
                  </a:moveTo>
                  <a:lnTo>
                    <a:pt x="232544" y="86707"/>
                  </a:lnTo>
                  <a:lnTo>
                    <a:pt x="205586" y="81847"/>
                  </a:lnTo>
                  <a:lnTo>
                    <a:pt x="173860" y="80798"/>
                  </a:lnTo>
                  <a:lnTo>
                    <a:pt x="141441" y="82605"/>
                  </a:lnTo>
                  <a:lnTo>
                    <a:pt x="109610" y="90284"/>
                  </a:lnTo>
                  <a:lnTo>
                    <a:pt x="88294" y="99057"/>
                  </a:lnTo>
                  <a:lnTo>
                    <a:pt x="53091" y="126208"/>
                  </a:lnTo>
                  <a:lnTo>
                    <a:pt x="29457" y="152680"/>
                  </a:lnTo>
                  <a:lnTo>
                    <a:pt x="12400" y="182749"/>
                  </a:lnTo>
                  <a:lnTo>
                    <a:pt x="3815" y="205240"/>
                  </a:lnTo>
                  <a:lnTo>
                    <a:pt x="0" y="228464"/>
                  </a:lnTo>
                  <a:lnTo>
                    <a:pt x="420" y="254133"/>
                  </a:lnTo>
                  <a:lnTo>
                    <a:pt x="4047" y="280622"/>
                  </a:lnTo>
                  <a:lnTo>
                    <a:pt x="10950" y="305624"/>
                  </a:lnTo>
                  <a:lnTo>
                    <a:pt x="21427" y="332082"/>
                  </a:lnTo>
                  <a:lnTo>
                    <a:pt x="34021" y="358922"/>
                  </a:lnTo>
                  <a:lnTo>
                    <a:pt x="47556" y="384081"/>
                  </a:lnTo>
                  <a:lnTo>
                    <a:pt x="65742" y="410608"/>
                  </a:lnTo>
                  <a:lnTo>
                    <a:pt x="87847" y="437479"/>
                  </a:lnTo>
                  <a:lnTo>
                    <a:pt x="113547" y="462651"/>
                  </a:lnTo>
                  <a:lnTo>
                    <a:pt x="142961" y="489184"/>
                  </a:lnTo>
                  <a:lnTo>
                    <a:pt x="173761" y="515264"/>
                  </a:lnTo>
                  <a:lnTo>
                    <a:pt x="203324" y="537439"/>
                  </a:lnTo>
                  <a:lnTo>
                    <a:pt x="234456" y="555761"/>
                  </a:lnTo>
                  <a:lnTo>
                    <a:pt x="266813" y="571047"/>
                  </a:lnTo>
                  <a:lnTo>
                    <a:pt x="299714" y="583134"/>
                  </a:lnTo>
                  <a:lnTo>
                    <a:pt x="330741" y="589563"/>
                  </a:lnTo>
                  <a:lnTo>
                    <a:pt x="360406" y="591627"/>
                  </a:lnTo>
                  <a:lnTo>
                    <a:pt x="389466" y="589899"/>
                  </a:lnTo>
                  <a:lnTo>
                    <a:pt x="416139" y="582251"/>
                  </a:lnTo>
                  <a:lnTo>
                    <a:pt x="441223" y="570121"/>
                  </a:lnTo>
                  <a:lnTo>
                    <a:pt x="476070" y="545442"/>
                  </a:lnTo>
                  <a:lnTo>
                    <a:pt x="502976" y="516434"/>
                  </a:lnTo>
                  <a:lnTo>
                    <a:pt x="521357" y="491657"/>
                  </a:lnTo>
                  <a:lnTo>
                    <a:pt x="535877" y="462653"/>
                  </a:lnTo>
                  <a:lnTo>
                    <a:pt x="546827" y="431241"/>
                  </a:lnTo>
                  <a:lnTo>
                    <a:pt x="554340" y="398760"/>
                  </a:lnTo>
                  <a:lnTo>
                    <a:pt x="560325" y="363686"/>
                  </a:lnTo>
                  <a:lnTo>
                    <a:pt x="563033" y="345443"/>
                  </a:lnTo>
                  <a:lnTo>
                    <a:pt x="566041" y="310356"/>
                  </a:lnTo>
                  <a:lnTo>
                    <a:pt x="565790" y="276242"/>
                  </a:lnTo>
                  <a:lnTo>
                    <a:pt x="560387" y="242559"/>
                  </a:lnTo>
                  <a:lnTo>
                    <a:pt x="550577" y="209067"/>
                  </a:lnTo>
                  <a:lnTo>
                    <a:pt x="538280" y="175662"/>
                  </a:lnTo>
                  <a:lnTo>
                    <a:pt x="524877" y="142294"/>
                  </a:lnTo>
                  <a:lnTo>
                    <a:pt x="506749" y="113177"/>
                  </a:lnTo>
                  <a:lnTo>
                    <a:pt x="484670" y="87006"/>
                  </a:lnTo>
                  <a:lnTo>
                    <a:pt x="458981" y="62146"/>
                  </a:lnTo>
                  <a:lnTo>
                    <a:pt x="431689" y="42101"/>
                  </a:lnTo>
                  <a:lnTo>
                    <a:pt x="403685" y="26048"/>
                  </a:lnTo>
                  <a:lnTo>
                    <a:pt x="375363" y="13622"/>
                  </a:lnTo>
                  <a:lnTo>
                    <a:pt x="344784" y="4924"/>
                  </a:lnTo>
                  <a:lnTo>
                    <a:pt x="313466" y="0"/>
                  </a:lnTo>
                  <a:lnTo>
                    <a:pt x="283672" y="457"/>
                  </a:lnTo>
                  <a:lnTo>
                    <a:pt x="256672" y="5423"/>
                  </a:lnTo>
                  <a:lnTo>
                    <a:pt x="231443" y="13716"/>
                  </a:lnTo>
                  <a:lnTo>
                    <a:pt x="207001" y="25339"/>
                  </a:lnTo>
                  <a:lnTo>
                    <a:pt x="174720" y="52855"/>
                  </a:lnTo>
                  <a:lnTo>
                    <a:pt x="148839" y="82351"/>
                  </a:lnTo>
                  <a:lnTo>
                    <a:pt x="125535" y="1232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7" name="SMARTInkShape-959"/>
            <p:cNvSpPr/>
            <p:nvPr/>
          </p:nvSpPr>
          <p:spPr>
            <a:xfrm>
              <a:off x="2643609" y="2916535"/>
              <a:ext cx="1028280" cy="3184229"/>
            </a:xfrm>
            <a:custGeom>
              <a:avLst/>
              <a:gdLst/>
              <a:ahLst/>
              <a:cxnLst/>
              <a:rect l="0" t="0" r="0" b="0"/>
              <a:pathLst>
                <a:path w="1028280" h="3184229">
                  <a:moveTo>
                    <a:pt x="1028279" y="3184228"/>
                  </a:moveTo>
                  <a:lnTo>
                    <a:pt x="1027485" y="3166339"/>
                  </a:lnTo>
                  <a:lnTo>
                    <a:pt x="1014543" y="3136001"/>
                  </a:lnTo>
                  <a:lnTo>
                    <a:pt x="1005335" y="3109525"/>
                  </a:lnTo>
                  <a:lnTo>
                    <a:pt x="993787" y="3077779"/>
                  </a:lnTo>
                  <a:lnTo>
                    <a:pt x="976520" y="3043238"/>
                  </a:lnTo>
                  <a:lnTo>
                    <a:pt x="965322" y="3015467"/>
                  </a:lnTo>
                  <a:lnTo>
                    <a:pt x="954261" y="2985399"/>
                  </a:lnTo>
                  <a:lnTo>
                    <a:pt x="941406" y="2956159"/>
                  </a:lnTo>
                  <a:lnTo>
                    <a:pt x="927756" y="2923056"/>
                  </a:lnTo>
                  <a:lnTo>
                    <a:pt x="920782" y="2905338"/>
                  </a:lnTo>
                  <a:lnTo>
                    <a:pt x="912958" y="2887176"/>
                  </a:lnTo>
                  <a:lnTo>
                    <a:pt x="904567" y="2868718"/>
                  </a:lnTo>
                  <a:lnTo>
                    <a:pt x="895798" y="2850063"/>
                  </a:lnTo>
                  <a:lnTo>
                    <a:pt x="886777" y="2830482"/>
                  </a:lnTo>
                  <a:lnTo>
                    <a:pt x="877588" y="2810284"/>
                  </a:lnTo>
                  <a:lnTo>
                    <a:pt x="868287" y="2789676"/>
                  </a:lnTo>
                  <a:lnTo>
                    <a:pt x="858911" y="2768793"/>
                  </a:lnTo>
                  <a:lnTo>
                    <a:pt x="849486" y="2747727"/>
                  </a:lnTo>
                  <a:lnTo>
                    <a:pt x="840027" y="2726540"/>
                  </a:lnTo>
                  <a:lnTo>
                    <a:pt x="829753" y="2705271"/>
                  </a:lnTo>
                  <a:lnTo>
                    <a:pt x="818934" y="2683948"/>
                  </a:lnTo>
                  <a:lnTo>
                    <a:pt x="807753" y="2662590"/>
                  </a:lnTo>
                  <a:lnTo>
                    <a:pt x="797124" y="2639619"/>
                  </a:lnTo>
                  <a:lnTo>
                    <a:pt x="786863" y="2615574"/>
                  </a:lnTo>
                  <a:lnTo>
                    <a:pt x="776847" y="2590813"/>
                  </a:lnTo>
                  <a:lnTo>
                    <a:pt x="766201" y="2565574"/>
                  </a:lnTo>
                  <a:lnTo>
                    <a:pt x="755135" y="2540017"/>
                  </a:lnTo>
                  <a:lnTo>
                    <a:pt x="743790" y="2514247"/>
                  </a:lnTo>
                  <a:lnTo>
                    <a:pt x="733050" y="2488337"/>
                  </a:lnTo>
                  <a:lnTo>
                    <a:pt x="722716" y="2462331"/>
                  </a:lnTo>
                  <a:lnTo>
                    <a:pt x="712652" y="2436264"/>
                  </a:lnTo>
                  <a:lnTo>
                    <a:pt x="701973" y="2409360"/>
                  </a:lnTo>
                  <a:lnTo>
                    <a:pt x="690885" y="2381899"/>
                  </a:lnTo>
                  <a:lnTo>
                    <a:pt x="679525" y="2354067"/>
                  </a:lnTo>
                  <a:lnTo>
                    <a:pt x="667982" y="2326781"/>
                  </a:lnTo>
                  <a:lnTo>
                    <a:pt x="656318" y="2299859"/>
                  </a:lnTo>
                  <a:lnTo>
                    <a:pt x="644574" y="2273180"/>
                  </a:lnTo>
                  <a:lnTo>
                    <a:pt x="632776" y="2245868"/>
                  </a:lnTo>
                  <a:lnTo>
                    <a:pt x="620941" y="2218136"/>
                  </a:lnTo>
                  <a:lnTo>
                    <a:pt x="609082" y="2190123"/>
                  </a:lnTo>
                  <a:lnTo>
                    <a:pt x="596415" y="2161922"/>
                  </a:lnTo>
                  <a:lnTo>
                    <a:pt x="583206" y="2133597"/>
                  </a:lnTo>
                  <a:lnTo>
                    <a:pt x="569639" y="2105189"/>
                  </a:lnTo>
                  <a:lnTo>
                    <a:pt x="555831" y="2076724"/>
                  </a:lnTo>
                  <a:lnTo>
                    <a:pt x="541864" y="2048223"/>
                  </a:lnTo>
                  <a:lnTo>
                    <a:pt x="527789" y="2019697"/>
                  </a:lnTo>
                  <a:lnTo>
                    <a:pt x="514438" y="1991155"/>
                  </a:lnTo>
                  <a:lnTo>
                    <a:pt x="501568" y="1962603"/>
                  </a:lnTo>
                  <a:lnTo>
                    <a:pt x="489020" y="1934042"/>
                  </a:lnTo>
                  <a:lnTo>
                    <a:pt x="475098" y="1905477"/>
                  </a:lnTo>
                  <a:lnTo>
                    <a:pt x="460260" y="1876908"/>
                  </a:lnTo>
                  <a:lnTo>
                    <a:pt x="444812" y="1848338"/>
                  </a:lnTo>
                  <a:lnTo>
                    <a:pt x="430545" y="1819765"/>
                  </a:lnTo>
                  <a:lnTo>
                    <a:pt x="417064" y="1791192"/>
                  </a:lnTo>
                  <a:lnTo>
                    <a:pt x="404108" y="1762619"/>
                  </a:lnTo>
                  <a:lnTo>
                    <a:pt x="390709" y="1734045"/>
                  </a:lnTo>
                  <a:lnTo>
                    <a:pt x="377013" y="1705470"/>
                  </a:lnTo>
                  <a:lnTo>
                    <a:pt x="363121" y="1676895"/>
                  </a:lnTo>
                  <a:lnTo>
                    <a:pt x="349890" y="1649115"/>
                  </a:lnTo>
                  <a:lnTo>
                    <a:pt x="337101" y="1621862"/>
                  </a:lnTo>
                  <a:lnTo>
                    <a:pt x="324606" y="1594963"/>
                  </a:lnTo>
                  <a:lnTo>
                    <a:pt x="312307" y="1567506"/>
                  </a:lnTo>
                  <a:lnTo>
                    <a:pt x="300139" y="1539675"/>
                  </a:lnTo>
                  <a:lnTo>
                    <a:pt x="288059" y="1511597"/>
                  </a:lnTo>
                  <a:lnTo>
                    <a:pt x="276830" y="1483353"/>
                  </a:lnTo>
                  <a:lnTo>
                    <a:pt x="266169" y="1454999"/>
                  </a:lnTo>
                  <a:lnTo>
                    <a:pt x="255887" y="1426571"/>
                  </a:lnTo>
                  <a:lnTo>
                    <a:pt x="245857" y="1398094"/>
                  </a:lnTo>
                  <a:lnTo>
                    <a:pt x="235995" y="1369584"/>
                  </a:lnTo>
                  <a:lnTo>
                    <a:pt x="226246" y="1341053"/>
                  </a:lnTo>
                  <a:lnTo>
                    <a:pt x="216571" y="1313301"/>
                  </a:lnTo>
                  <a:lnTo>
                    <a:pt x="206947" y="1286068"/>
                  </a:lnTo>
                  <a:lnTo>
                    <a:pt x="197355" y="1259181"/>
                  </a:lnTo>
                  <a:lnTo>
                    <a:pt x="188580" y="1231732"/>
                  </a:lnTo>
                  <a:lnTo>
                    <a:pt x="180348" y="1203908"/>
                  </a:lnTo>
                  <a:lnTo>
                    <a:pt x="172479" y="1175833"/>
                  </a:lnTo>
                  <a:lnTo>
                    <a:pt x="165645" y="1148385"/>
                  </a:lnTo>
                  <a:lnTo>
                    <a:pt x="159502" y="1121356"/>
                  </a:lnTo>
                  <a:lnTo>
                    <a:pt x="153819" y="1094605"/>
                  </a:lnTo>
                  <a:lnTo>
                    <a:pt x="149237" y="1068039"/>
                  </a:lnTo>
                  <a:lnTo>
                    <a:pt x="145389" y="1041598"/>
                  </a:lnTo>
                  <a:lnTo>
                    <a:pt x="142029" y="1015239"/>
                  </a:lnTo>
                  <a:lnTo>
                    <a:pt x="138202" y="988935"/>
                  </a:lnTo>
                  <a:lnTo>
                    <a:pt x="134063" y="962668"/>
                  </a:lnTo>
                  <a:lnTo>
                    <a:pt x="129716" y="936426"/>
                  </a:lnTo>
                  <a:lnTo>
                    <a:pt x="126024" y="910199"/>
                  </a:lnTo>
                  <a:lnTo>
                    <a:pt x="122769" y="883983"/>
                  </a:lnTo>
                  <a:lnTo>
                    <a:pt x="119806" y="857775"/>
                  </a:lnTo>
                  <a:lnTo>
                    <a:pt x="117036" y="832366"/>
                  </a:lnTo>
                  <a:lnTo>
                    <a:pt x="114396" y="807488"/>
                  </a:lnTo>
                  <a:lnTo>
                    <a:pt x="111842" y="782966"/>
                  </a:lnTo>
                  <a:lnTo>
                    <a:pt x="109346" y="757886"/>
                  </a:lnTo>
                  <a:lnTo>
                    <a:pt x="106888" y="732436"/>
                  </a:lnTo>
                  <a:lnTo>
                    <a:pt x="104456" y="706737"/>
                  </a:lnTo>
                  <a:lnTo>
                    <a:pt x="102834" y="682461"/>
                  </a:lnTo>
                  <a:lnTo>
                    <a:pt x="101753" y="659133"/>
                  </a:lnTo>
                  <a:lnTo>
                    <a:pt x="101032" y="636438"/>
                  </a:lnTo>
                  <a:lnTo>
                    <a:pt x="99758" y="613370"/>
                  </a:lnTo>
                  <a:lnTo>
                    <a:pt x="98115" y="590054"/>
                  </a:lnTo>
                  <a:lnTo>
                    <a:pt x="96226" y="566572"/>
                  </a:lnTo>
                  <a:lnTo>
                    <a:pt x="94172" y="543774"/>
                  </a:lnTo>
                  <a:lnTo>
                    <a:pt x="92010" y="521432"/>
                  </a:lnTo>
                  <a:lnTo>
                    <a:pt x="89775" y="499393"/>
                  </a:lnTo>
                  <a:lnTo>
                    <a:pt x="88284" y="478350"/>
                  </a:lnTo>
                  <a:lnTo>
                    <a:pt x="87291" y="457972"/>
                  </a:lnTo>
                  <a:lnTo>
                    <a:pt x="86628" y="438036"/>
                  </a:lnTo>
                  <a:lnTo>
                    <a:pt x="86187" y="418396"/>
                  </a:lnTo>
                  <a:lnTo>
                    <a:pt x="85892" y="398952"/>
                  </a:lnTo>
                  <a:lnTo>
                    <a:pt x="85696" y="379640"/>
                  </a:lnTo>
                  <a:lnTo>
                    <a:pt x="85565" y="360415"/>
                  </a:lnTo>
                  <a:lnTo>
                    <a:pt x="85478" y="341248"/>
                  </a:lnTo>
                  <a:lnTo>
                    <a:pt x="85420" y="322120"/>
                  </a:lnTo>
                  <a:lnTo>
                    <a:pt x="85381" y="303812"/>
                  </a:lnTo>
                  <a:lnTo>
                    <a:pt x="85338" y="268654"/>
                  </a:lnTo>
                  <a:lnTo>
                    <a:pt x="87436" y="238740"/>
                  </a:lnTo>
                  <a:lnTo>
                    <a:pt x="90220" y="212215"/>
                  </a:lnTo>
                  <a:lnTo>
                    <a:pt x="91457" y="187198"/>
                  </a:lnTo>
                  <a:lnTo>
                    <a:pt x="95946" y="154593"/>
                  </a:lnTo>
                  <a:lnTo>
                    <a:pt x="99111" y="121037"/>
                  </a:lnTo>
                  <a:lnTo>
                    <a:pt x="99563" y="106194"/>
                  </a:lnTo>
                  <a:lnTo>
                    <a:pt x="98792" y="116860"/>
                  </a:lnTo>
                  <a:lnTo>
                    <a:pt x="87405" y="150049"/>
                  </a:lnTo>
                  <a:lnTo>
                    <a:pt x="78105" y="184701"/>
                  </a:lnTo>
                  <a:lnTo>
                    <a:pt x="68883" y="214796"/>
                  </a:lnTo>
                  <a:lnTo>
                    <a:pt x="56097" y="246731"/>
                  </a:lnTo>
                  <a:lnTo>
                    <a:pt x="42254" y="276302"/>
                  </a:lnTo>
                  <a:lnTo>
                    <a:pt x="27146" y="310946"/>
                  </a:lnTo>
                  <a:lnTo>
                    <a:pt x="11605" y="345228"/>
                  </a:lnTo>
                  <a:lnTo>
                    <a:pt x="6776" y="350825"/>
                  </a:lnTo>
                  <a:lnTo>
                    <a:pt x="4377" y="352317"/>
                  </a:lnTo>
                  <a:lnTo>
                    <a:pt x="2778" y="352519"/>
                  </a:lnTo>
                  <a:lnTo>
                    <a:pt x="1711" y="351859"/>
                  </a:lnTo>
                  <a:lnTo>
                    <a:pt x="1000" y="350626"/>
                  </a:lnTo>
                  <a:lnTo>
                    <a:pt x="0" y="345097"/>
                  </a:lnTo>
                  <a:lnTo>
                    <a:pt x="3496" y="315678"/>
                  </a:lnTo>
                  <a:lnTo>
                    <a:pt x="9559" y="283149"/>
                  </a:lnTo>
                  <a:lnTo>
                    <a:pt x="16382" y="249610"/>
                  </a:lnTo>
                  <a:lnTo>
                    <a:pt x="23431" y="214537"/>
                  </a:lnTo>
                  <a:lnTo>
                    <a:pt x="30547" y="179009"/>
                  </a:lnTo>
                  <a:lnTo>
                    <a:pt x="37682" y="143347"/>
                  </a:lnTo>
                  <a:lnTo>
                    <a:pt x="41031" y="111438"/>
                  </a:lnTo>
                  <a:lnTo>
                    <a:pt x="45816" y="78082"/>
                  </a:lnTo>
                  <a:lnTo>
                    <a:pt x="54543" y="43456"/>
                  </a:lnTo>
                  <a:lnTo>
                    <a:pt x="62487" y="15424"/>
                  </a:lnTo>
                  <a:lnTo>
                    <a:pt x="63751" y="0"/>
                  </a:lnTo>
                  <a:lnTo>
                    <a:pt x="76844" y="29871"/>
                  </a:lnTo>
                  <a:lnTo>
                    <a:pt x="97664" y="62828"/>
                  </a:lnTo>
                  <a:lnTo>
                    <a:pt x="123009" y="83964"/>
                  </a:lnTo>
                  <a:lnTo>
                    <a:pt x="146511" y="100299"/>
                  </a:lnTo>
                  <a:lnTo>
                    <a:pt x="174420" y="118936"/>
                  </a:lnTo>
                  <a:lnTo>
                    <a:pt x="207990" y="140449"/>
                  </a:lnTo>
                  <a:lnTo>
                    <a:pt x="228213" y="153329"/>
                  </a:lnTo>
                  <a:lnTo>
                    <a:pt x="250427" y="167472"/>
                  </a:lnTo>
                  <a:lnTo>
                    <a:pt x="273967" y="182458"/>
                  </a:lnTo>
                  <a:lnTo>
                    <a:pt x="307098" y="203547"/>
                  </a:lnTo>
                  <a:lnTo>
                    <a:pt x="321047" y="2124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7" name="SMARTInkShape-Group123"/>
          <p:cNvGrpSpPr/>
          <p:nvPr/>
        </p:nvGrpSpPr>
        <p:grpSpPr>
          <a:xfrm>
            <a:off x="7450957" y="5593690"/>
            <a:ext cx="870100" cy="492786"/>
            <a:chOff x="7450957" y="5593690"/>
            <a:chExt cx="870100" cy="492786"/>
          </a:xfrm>
        </p:grpSpPr>
        <p:sp>
          <p:nvSpPr>
            <p:cNvPr id="1089" name="SMARTInkShape-960"/>
            <p:cNvSpPr/>
            <p:nvPr/>
          </p:nvSpPr>
          <p:spPr>
            <a:xfrm>
              <a:off x="7450957" y="5593690"/>
              <a:ext cx="348866" cy="298653"/>
            </a:xfrm>
            <a:custGeom>
              <a:avLst/>
              <a:gdLst/>
              <a:ahLst/>
              <a:cxnLst/>
              <a:rect l="0" t="0" r="0" b="0"/>
              <a:pathLst>
                <a:path w="348866" h="298653">
                  <a:moveTo>
                    <a:pt x="14262" y="64160"/>
                  </a:moveTo>
                  <a:lnTo>
                    <a:pt x="8111" y="70311"/>
                  </a:lnTo>
                  <a:lnTo>
                    <a:pt x="6341" y="97367"/>
                  </a:lnTo>
                  <a:lnTo>
                    <a:pt x="1467" y="106996"/>
                  </a:lnTo>
                  <a:lnTo>
                    <a:pt x="61" y="113747"/>
                  </a:lnTo>
                  <a:lnTo>
                    <a:pt x="0" y="110249"/>
                  </a:lnTo>
                  <a:lnTo>
                    <a:pt x="785" y="109174"/>
                  </a:lnTo>
                  <a:lnTo>
                    <a:pt x="3774" y="107978"/>
                  </a:lnTo>
                  <a:lnTo>
                    <a:pt x="4889" y="106073"/>
                  </a:lnTo>
                  <a:lnTo>
                    <a:pt x="7251" y="96599"/>
                  </a:lnTo>
                  <a:lnTo>
                    <a:pt x="13419" y="87618"/>
                  </a:lnTo>
                  <a:lnTo>
                    <a:pt x="37411" y="54740"/>
                  </a:lnTo>
                  <a:lnTo>
                    <a:pt x="62469" y="19238"/>
                  </a:lnTo>
                  <a:lnTo>
                    <a:pt x="83985" y="1382"/>
                  </a:lnTo>
                  <a:lnTo>
                    <a:pt x="87054" y="540"/>
                  </a:lnTo>
                  <a:lnTo>
                    <a:pt x="95492" y="0"/>
                  </a:lnTo>
                  <a:lnTo>
                    <a:pt x="96990" y="749"/>
                  </a:lnTo>
                  <a:lnTo>
                    <a:pt x="97989" y="2042"/>
                  </a:lnTo>
                  <a:lnTo>
                    <a:pt x="99892" y="5595"/>
                  </a:lnTo>
                  <a:lnTo>
                    <a:pt x="126198" y="40486"/>
                  </a:lnTo>
                  <a:lnTo>
                    <a:pt x="141263" y="65968"/>
                  </a:lnTo>
                  <a:lnTo>
                    <a:pt x="176122" y="96759"/>
                  </a:lnTo>
                  <a:lnTo>
                    <a:pt x="188780" y="103629"/>
                  </a:lnTo>
                  <a:lnTo>
                    <a:pt x="197923" y="105514"/>
                  </a:lnTo>
                  <a:lnTo>
                    <a:pt x="205162" y="104235"/>
                  </a:lnTo>
                  <a:lnTo>
                    <a:pt x="211819" y="101815"/>
                  </a:lnTo>
                  <a:lnTo>
                    <a:pt x="220069" y="100739"/>
                  </a:lnTo>
                  <a:lnTo>
                    <a:pt x="223698" y="98865"/>
                  </a:lnTo>
                  <a:lnTo>
                    <a:pt x="247560" y="73020"/>
                  </a:lnTo>
                  <a:lnTo>
                    <a:pt x="253955" y="61670"/>
                  </a:lnTo>
                  <a:lnTo>
                    <a:pt x="256518" y="50321"/>
                  </a:lnTo>
                  <a:lnTo>
                    <a:pt x="256728" y="47790"/>
                  </a:lnTo>
                  <a:lnTo>
                    <a:pt x="254846" y="42862"/>
                  </a:lnTo>
                  <a:lnTo>
                    <a:pt x="252157" y="38026"/>
                  </a:lnTo>
                  <a:lnTo>
                    <a:pt x="250961" y="33230"/>
                  </a:lnTo>
                  <a:lnTo>
                    <a:pt x="249055" y="31634"/>
                  </a:lnTo>
                  <a:lnTo>
                    <a:pt x="239581" y="29387"/>
                  </a:lnTo>
                  <a:lnTo>
                    <a:pt x="233996" y="28861"/>
                  </a:lnTo>
                  <a:lnTo>
                    <a:pt x="218238" y="34228"/>
                  </a:lnTo>
                  <a:lnTo>
                    <a:pt x="204521" y="41444"/>
                  </a:lnTo>
                  <a:lnTo>
                    <a:pt x="176166" y="67640"/>
                  </a:lnTo>
                  <a:lnTo>
                    <a:pt x="152372" y="100337"/>
                  </a:lnTo>
                  <a:lnTo>
                    <a:pt x="136333" y="135658"/>
                  </a:lnTo>
                  <a:lnTo>
                    <a:pt x="130864" y="157047"/>
                  </a:lnTo>
                  <a:lnTo>
                    <a:pt x="123955" y="192750"/>
                  </a:lnTo>
                  <a:lnTo>
                    <a:pt x="121752" y="228466"/>
                  </a:lnTo>
                  <a:lnTo>
                    <a:pt x="121462" y="262068"/>
                  </a:lnTo>
                  <a:lnTo>
                    <a:pt x="121427" y="282817"/>
                  </a:lnTo>
                  <a:lnTo>
                    <a:pt x="122217" y="286131"/>
                  </a:lnTo>
                  <a:lnTo>
                    <a:pt x="123539" y="288341"/>
                  </a:lnTo>
                  <a:lnTo>
                    <a:pt x="125213" y="289814"/>
                  </a:lnTo>
                  <a:lnTo>
                    <a:pt x="127073" y="293568"/>
                  </a:lnTo>
                  <a:lnTo>
                    <a:pt x="128267" y="298652"/>
                  </a:lnTo>
                  <a:lnTo>
                    <a:pt x="128431" y="297231"/>
                  </a:lnTo>
                  <a:lnTo>
                    <a:pt x="128536" y="289851"/>
                  </a:lnTo>
                  <a:lnTo>
                    <a:pt x="143035" y="254718"/>
                  </a:lnTo>
                  <a:lnTo>
                    <a:pt x="154780" y="220223"/>
                  </a:lnTo>
                  <a:lnTo>
                    <a:pt x="166402" y="187033"/>
                  </a:lnTo>
                  <a:lnTo>
                    <a:pt x="183750" y="153518"/>
                  </a:lnTo>
                  <a:lnTo>
                    <a:pt x="193950" y="125738"/>
                  </a:lnTo>
                  <a:lnTo>
                    <a:pt x="210211" y="93610"/>
                  </a:lnTo>
                  <a:lnTo>
                    <a:pt x="233427" y="60924"/>
                  </a:lnTo>
                  <a:lnTo>
                    <a:pt x="258127" y="34749"/>
                  </a:lnTo>
                  <a:lnTo>
                    <a:pt x="265786" y="31245"/>
                  </a:lnTo>
                  <a:lnTo>
                    <a:pt x="283638" y="28995"/>
                  </a:lnTo>
                  <a:lnTo>
                    <a:pt x="292999" y="32921"/>
                  </a:lnTo>
                  <a:lnTo>
                    <a:pt x="311944" y="48376"/>
                  </a:lnTo>
                  <a:lnTo>
                    <a:pt x="336703" y="82295"/>
                  </a:lnTo>
                  <a:lnTo>
                    <a:pt x="344178" y="114672"/>
                  </a:lnTo>
                  <a:lnTo>
                    <a:pt x="348865" y="139049"/>
                  </a:lnTo>
                  <a:lnTo>
                    <a:pt x="347389" y="147186"/>
                  </a:lnTo>
                  <a:lnTo>
                    <a:pt x="344880" y="154242"/>
                  </a:lnTo>
                  <a:lnTo>
                    <a:pt x="342675" y="165551"/>
                  </a:lnTo>
                  <a:lnTo>
                    <a:pt x="341154" y="167473"/>
                  </a:lnTo>
                  <a:lnTo>
                    <a:pt x="336802" y="170557"/>
                  </a:lnTo>
                  <a:lnTo>
                    <a:pt x="319731" y="171250"/>
                  </a:lnTo>
                  <a:lnTo>
                    <a:pt x="294890" y="161367"/>
                  </a:lnTo>
                  <a:lnTo>
                    <a:pt x="276586" y="147467"/>
                  </a:lnTo>
                  <a:lnTo>
                    <a:pt x="259553" y="131626"/>
                  </a:lnTo>
                  <a:lnTo>
                    <a:pt x="250006" y="1284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0" name="SMARTInkShape-961"/>
            <p:cNvSpPr/>
            <p:nvPr/>
          </p:nvSpPr>
          <p:spPr>
            <a:xfrm>
              <a:off x="7786688" y="5693790"/>
              <a:ext cx="99594" cy="121224"/>
            </a:xfrm>
            <a:custGeom>
              <a:avLst/>
              <a:gdLst/>
              <a:ahLst/>
              <a:cxnLst/>
              <a:rect l="0" t="0" r="0" b="0"/>
              <a:pathLst>
                <a:path w="99594" h="121224">
                  <a:moveTo>
                    <a:pt x="0" y="21210"/>
                  </a:moveTo>
                  <a:lnTo>
                    <a:pt x="13444" y="33861"/>
                  </a:lnTo>
                  <a:lnTo>
                    <a:pt x="24179" y="39687"/>
                  </a:lnTo>
                  <a:lnTo>
                    <a:pt x="46008" y="46498"/>
                  </a:lnTo>
                  <a:lnTo>
                    <a:pt x="65365" y="43306"/>
                  </a:lnTo>
                  <a:lnTo>
                    <a:pt x="70855" y="40820"/>
                  </a:lnTo>
                  <a:lnTo>
                    <a:pt x="95239" y="18797"/>
                  </a:lnTo>
                  <a:lnTo>
                    <a:pt x="97890" y="14052"/>
                  </a:lnTo>
                  <a:lnTo>
                    <a:pt x="99593" y="8331"/>
                  </a:lnTo>
                  <a:lnTo>
                    <a:pt x="97709" y="5432"/>
                  </a:lnTo>
                  <a:lnTo>
                    <a:pt x="96095" y="3548"/>
                  </a:lnTo>
                  <a:lnTo>
                    <a:pt x="92186" y="1454"/>
                  </a:lnTo>
                  <a:lnTo>
                    <a:pt x="80078" y="0"/>
                  </a:lnTo>
                  <a:lnTo>
                    <a:pt x="68088" y="638"/>
                  </a:lnTo>
                  <a:lnTo>
                    <a:pt x="45115" y="9730"/>
                  </a:lnTo>
                  <a:lnTo>
                    <a:pt x="34711" y="16574"/>
                  </a:lnTo>
                  <a:lnTo>
                    <a:pt x="24083" y="31701"/>
                  </a:lnTo>
                  <a:lnTo>
                    <a:pt x="17542" y="45309"/>
                  </a:lnTo>
                  <a:lnTo>
                    <a:pt x="15734" y="54675"/>
                  </a:lnTo>
                  <a:lnTo>
                    <a:pt x="18508" y="72665"/>
                  </a:lnTo>
                  <a:lnTo>
                    <a:pt x="28149" y="89284"/>
                  </a:lnTo>
                  <a:lnTo>
                    <a:pt x="49745" y="112444"/>
                  </a:lnTo>
                  <a:lnTo>
                    <a:pt x="64293" y="1212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1" name="SMARTInkShape-962"/>
            <p:cNvSpPr/>
            <p:nvPr/>
          </p:nvSpPr>
          <p:spPr>
            <a:xfrm>
              <a:off x="7900988" y="5622131"/>
              <a:ext cx="135732" cy="221458"/>
            </a:xfrm>
            <a:custGeom>
              <a:avLst/>
              <a:gdLst/>
              <a:ahLst/>
              <a:cxnLst/>
              <a:rect l="0" t="0" r="0" b="0"/>
              <a:pathLst>
                <a:path w="135732" h="221458">
                  <a:moveTo>
                    <a:pt x="135731" y="0"/>
                  </a:moveTo>
                  <a:lnTo>
                    <a:pt x="135731" y="3792"/>
                  </a:lnTo>
                  <a:lnTo>
                    <a:pt x="133614" y="7771"/>
                  </a:lnTo>
                  <a:lnTo>
                    <a:pt x="111689" y="39197"/>
                  </a:lnTo>
                  <a:lnTo>
                    <a:pt x="96204" y="64981"/>
                  </a:lnTo>
                  <a:lnTo>
                    <a:pt x="69495" y="100103"/>
                  </a:lnTo>
                  <a:lnTo>
                    <a:pt x="45301" y="135743"/>
                  </a:lnTo>
                  <a:lnTo>
                    <a:pt x="26999" y="169219"/>
                  </a:lnTo>
                  <a:lnTo>
                    <a:pt x="12326" y="203082"/>
                  </a:lnTo>
                  <a:lnTo>
                    <a:pt x="0" y="2214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2" name="SMARTInkShape-963"/>
            <p:cNvSpPr/>
            <p:nvPr/>
          </p:nvSpPr>
          <p:spPr>
            <a:xfrm>
              <a:off x="7879556" y="5715113"/>
              <a:ext cx="128551" cy="128476"/>
            </a:xfrm>
            <a:custGeom>
              <a:avLst/>
              <a:gdLst/>
              <a:ahLst/>
              <a:cxnLst/>
              <a:rect l="0" t="0" r="0" b="0"/>
              <a:pathLst>
                <a:path w="128551" h="128476">
                  <a:moveTo>
                    <a:pt x="0" y="14175"/>
                  </a:moveTo>
                  <a:lnTo>
                    <a:pt x="3793" y="14175"/>
                  </a:lnTo>
                  <a:lnTo>
                    <a:pt x="7771" y="12058"/>
                  </a:lnTo>
                  <a:lnTo>
                    <a:pt x="16793" y="4232"/>
                  </a:lnTo>
                  <a:lnTo>
                    <a:pt x="23603" y="1818"/>
                  </a:lnTo>
                  <a:lnTo>
                    <a:pt x="54896" y="0"/>
                  </a:lnTo>
                  <a:lnTo>
                    <a:pt x="88114" y="7169"/>
                  </a:lnTo>
                  <a:lnTo>
                    <a:pt x="101603" y="12540"/>
                  </a:lnTo>
                  <a:lnTo>
                    <a:pt x="121258" y="26389"/>
                  </a:lnTo>
                  <a:lnTo>
                    <a:pt x="123701" y="27080"/>
                  </a:lnTo>
                  <a:lnTo>
                    <a:pt x="125330" y="28334"/>
                  </a:lnTo>
                  <a:lnTo>
                    <a:pt x="127140" y="31845"/>
                  </a:lnTo>
                  <a:lnTo>
                    <a:pt x="128531" y="55587"/>
                  </a:lnTo>
                  <a:lnTo>
                    <a:pt x="128550" y="58451"/>
                  </a:lnTo>
                  <a:lnTo>
                    <a:pt x="126455" y="63751"/>
                  </a:lnTo>
                  <a:lnTo>
                    <a:pt x="109455" y="95399"/>
                  </a:lnTo>
                  <a:lnTo>
                    <a:pt x="97621" y="115192"/>
                  </a:lnTo>
                  <a:lnTo>
                    <a:pt x="92864" y="118602"/>
                  </a:lnTo>
                  <a:lnTo>
                    <a:pt x="90485" y="119511"/>
                  </a:lnTo>
                  <a:lnTo>
                    <a:pt x="88899" y="120911"/>
                  </a:lnTo>
                  <a:lnTo>
                    <a:pt x="85725" y="1284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3" name="SMARTInkShape-964"/>
            <p:cNvSpPr/>
            <p:nvPr/>
          </p:nvSpPr>
          <p:spPr>
            <a:xfrm>
              <a:off x="8043863" y="5693569"/>
              <a:ext cx="121444" cy="207170"/>
            </a:xfrm>
            <a:custGeom>
              <a:avLst/>
              <a:gdLst/>
              <a:ahLst/>
              <a:cxnLst/>
              <a:rect l="0" t="0" r="0" b="0"/>
              <a:pathLst>
                <a:path w="121444" h="207170">
                  <a:moveTo>
                    <a:pt x="121443" y="0"/>
                  </a:moveTo>
                  <a:lnTo>
                    <a:pt x="117650" y="0"/>
                  </a:lnTo>
                  <a:lnTo>
                    <a:pt x="116533" y="1587"/>
                  </a:lnTo>
                  <a:lnTo>
                    <a:pt x="106660" y="34601"/>
                  </a:lnTo>
                  <a:lnTo>
                    <a:pt x="101379" y="44747"/>
                  </a:lnTo>
                  <a:lnTo>
                    <a:pt x="84308" y="72783"/>
                  </a:lnTo>
                  <a:lnTo>
                    <a:pt x="68900" y="100852"/>
                  </a:lnTo>
                  <a:lnTo>
                    <a:pt x="43155" y="136390"/>
                  </a:lnTo>
                  <a:lnTo>
                    <a:pt x="19967" y="170881"/>
                  </a:lnTo>
                  <a:lnTo>
                    <a:pt x="5884" y="190387"/>
                  </a:lnTo>
                  <a:lnTo>
                    <a:pt x="0" y="2071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4" name="SMARTInkShape-965"/>
            <p:cNvSpPr/>
            <p:nvPr/>
          </p:nvSpPr>
          <p:spPr>
            <a:xfrm>
              <a:off x="8058150" y="5729288"/>
              <a:ext cx="107022" cy="178594"/>
            </a:xfrm>
            <a:custGeom>
              <a:avLst/>
              <a:gdLst/>
              <a:ahLst/>
              <a:cxnLst/>
              <a:rect l="0" t="0" r="0" b="0"/>
              <a:pathLst>
                <a:path w="107022" h="178594">
                  <a:moveTo>
                    <a:pt x="0" y="0"/>
                  </a:moveTo>
                  <a:lnTo>
                    <a:pt x="3793" y="0"/>
                  </a:lnTo>
                  <a:lnTo>
                    <a:pt x="4910" y="793"/>
                  </a:lnTo>
                  <a:lnTo>
                    <a:pt x="5655" y="2116"/>
                  </a:lnTo>
                  <a:lnTo>
                    <a:pt x="6151" y="3792"/>
                  </a:lnTo>
                  <a:lnTo>
                    <a:pt x="10936" y="7770"/>
                  </a:lnTo>
                  <a:lnTo>
                    <a:pt x="45391" y="33494"/>
                  </a:lnTo>
                  <a:lnTo>
                    <a:pt x="78590" y="62325"/>
                  </a:lnTo>
                  <a:lnTo>
                    <a:pt x="87316" y="68975"/>
                  </a:lnTo>
                  <a:lnTo>
                    <a:pt x="105621" y="91129"/>
                  </a:lnTo>
                  <a:lnTo>
                    <a:pt x="106474" y="94212"/>
                  </a:lnTo>
                  <a:lnTo>
                    <a:pt x="107021" y="102658"/>
                  </a:lnTo>
                  <a:lnTo>
                    <a:pt x="104980" y="107274"/>
                  </a:lnTo>
                  <a:lnTo>
                    <a:pt x="100994" y="112912"/>
                  </a:lnTo>
                  <a:lnTo>
                    <a:pt x="92718" y="117681"/>
                  </a:lnTo>
                  <a:lnTo>
                    <a:pt x="90388" y="120522"/>
                  </a:lnTo>
                  <a:lnTo>
                    <a:pt x="85519" y="131313"/>
                  </a:lnTo>
                  <a:lnTo>
                    <a:pt x="64630" y="152016"/>
                  </a:lnTo>
                  <a:lnTo>
                    <a:pt x="52153" y="170998"/>
                  </a:lnTo>
                  <a:lnTo>
                    <a:pt x="50006" y="1785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5" name="SMARTInkShape-966"/>
            <p:cNvSpPr/>
            <p:nvPr/>
          </p:nvSpPr>
          <p:spPr>
            <a:xfrm>
              <a:off x="8222456" y="5722144"/>
              <a:ext cx="14289" cy="28576"/>
            </a:xfrm>
            <a:custGeom>
              <a:avLst/>
              <a:gdLst/>
              <a:ahLst/>
              <a:cxnLst/>
              <a:rect l="0" t="0" r="0" b="0"/>
              <a:pathLst>
                <a:path w="14289" h="28576">
                  <a:moveTo>
                    <a:pt x="0" y="28575"/>
                  </a:moveTo>
                  <a:lnTo>
                    <a:pt x="3793" y="24783"/>
                  </a:lnTo>
                  <a:lnTo>
                    <a:pt x="5655" y="20804"/>
                  </a:lnTo>
                  <a:lnTo>
                    <a:pt x="142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6" name="SMARTInkShape-967"/>
            <p:cNvSpPr/>
            <p:nvPr/>
          </p:nvSpPr>
          <p:spPr>
            <a:xfrm>
              <a:off x="8172582" y="5800725"/>
              <a:ext cx="148475" cy="285751"/>
            </a:xfrm>
            <a:custGeom>
              <a:avLst/>
              <a:gdLst/>
              <a:ahLst/>
              <a:cxnLst/>
              <a:rect l="0" t="0" r="0" b="0"/>
              <a:pathLst>
                <a:path w="148475" h="285751">
                  <a:moveTo>
                    <a:pt x="78449" y="0"/>
                  </a:moveTo>
                  <a:lnTo>
                    <a:pt x="74656" y="3792"/>
                  </a:lnTo>
                  <a:lnTo>
                    <a:pt x="74333" y="5703"/>
                  </a:lnTo>
                  <a:lnTo>
                    <a:pt x="74911" y="7771"/>
                  </a:lnTo>
                  <a:lnTo>
                    <a:pt x="76090" y="9943"/>
                  </a:lnTo>
                  <a:lnTo>
                    <a:pt x="76084" y="12185"/>
                  </a:lnTo>
                  <a:lnTo>
                    <a:pt x="61595" y="40910"/>
                  </a:lnTo>
                  <a:lnTo>
                    <a:pt x="54819" y="48080"/>
                  </a:lnTo>
                  <a:lnTo>
                    <a:pt x="41326" y="59151"/>
                  </a:lnTo>
                  <a:lnTo>
                    <a:pt x="26455" y="77042"/>
                  </a:lnTo>
                  <a:lnTo>
                    <a:pt x="18828" y="83453"/>
                  </a:lnTo>
                  <a:lnTo>
                    <a:pt x="4932" y="105103"/>
                  </a:lnTo>
                  <a:lnTo>
                    <a:pt x="1369" y="119159"/>
                  </a:lnTo>
                  <a:lnTo>
                    <a:pt x="0" y="147646"/>
                  </a:lnTo>
                  <a:lnTo>
                    <a:pt x="2043" y="155049"/>
                  </a:lnTo>
                  <a:lnTo>
                    <a:pt x="9822" y="166270"/>
                  </a:lnTo>
                  <a:lnTo>
                    <a:pt x="20696" y="169148"/>
                  </a:lnTo>
                  <a:lnTo>
                    <a:pt x="28041" y="169915"/>
                  </a:lnTo>
                  <a:lnTo>
                    <a:pt x="33731" y="168839"/>
                  </a:lnTo>
                  <a:lnTo>
                    <a:pt x="55176" y="155222"/>
                  </a:lnTo>
                  <a:lnTo>
                    <a:pt x="65292" y="143976"/>
                  </a:lnTo>
                  <a:lnTo>
                    <a:pt x="78285" y="113504"/>
                  </a:lnTo>
                  <a:lnTo>
                    <a:pt x="84150" y="89360"/>
                  </a:lnTo>
                  <a:lnTo>
                    <a:pt x="85509" y="55636"/>
                  </a:lnTo>
                  <a:lnTo>
                    <a:pt x="85555" y="49069"/>
                  </a:lnTo>
                  <a:lnTo>
                    <a:pt x="84774" y="47000"/>
                  </a:lnTo>
                  <a:lnTo>
                    <a:pt x="83460" y="45621"/>
                  </a:lnTo>
                  <a:lnTo>
                    <a:pt x="79438" y="43407"/>
                  </a:lnTo>
                  <a:lnTo>
                    <a:pt x="79109" y="44019"/>
                  </a:lnTo>
                  <a:lnTo>
                    <a:pt x="78742" y="46817"/>
                  </a:lnTo>
                  <a:lnTo>
                    <a:pt x="76463" y="50705"/>
                  </a:lnTo>
                  <a:lnTo>
                    <a:pt x="74744" y="52853"/>
                  </a:lnTo>
                  <a:lnTo>
                    <a:pt x="72833" y="59474"/>
                  </a:lnTo>
                  <a:lnTo>
                    <a:pt x="71395" y="90624"/>
                  </a:lnTo>
                  <a:lnTo>
                    <a:pt x="65163" y="125225"/>
                  </a:lnTo>
                  <a:lnTo>
                    <a:pt x="63566" y="144269"/>
                  </a:lnTo>
                  <a:lnTo>
                    <a:pt x="58037" y="159100"/>
                  </a:lnTo>
                  <a:lnTo>
                    <a:pt x="57026" y="171323"/>
                  </a:lnTo>
                  <a:lnTo>
                    <a:pt x="60812" y="171412"/>
                  </a:lnTo>
                  <a:lnTo>
                    <a:pt x="64790" y="169316"/>
                  </a:lnTo>
                  <a:lnTo>
                    <a:pt x="69203" y="166533"/>
                  </a:lnTo>
                  <a:lnTo>
                    <a:pt x="97638" y="157882"/>
                  </a:lnTo>
                  <a:lnTo>
                    <a:pt x="115470" y="157257"/>
                  </a:lnTo>
                  <a:lnTo>
                    <a:pt x="120832" y="159321"/>
                  </a:lnTo>
                  <a:lnTo>
                    <a:pt x="130742" y="167114"/>
                  </a:lnTo>
                  <a:lnTo>
                    <a:pt x="145116" y="190956"/>
                  </a:lnTo>
                  <a:lnTo>
                    <a:pt x="148474" y="204922"/>
                  </a:lnTo>
                  <a:lnTo>
                    <a:pt x="147142" y="212256"/>
                  </a:lnTo>
                  <a:lnTo>
                    <a:pt x="144698" y="218955"/>
                  </a:lnTo>
                  <a:lnTo>
                    <a:pt x="135086" y="252281"/>
                  </a:lnTo>
                  <a:lnTo>
                    <a:pt x="129815" y="263731"/>
                  </a:lnTo>
                  <a:lnTo>
                    <a:pt x="107024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7" name="SMARTInkShape-Group124"/>
          <p:cNvGrpSpPr/>
          <p:nvPr/>
        </p:nvGrpSpPr>
        <p:grpSpPr>
          <a:xfrm>
            <a:off x="7058025" y="3443840"/>
            <a:ext cx="1310013" cy="3247729"/>
            <a:chOff x="7058025" y="3443840"/>
            <a:chExt cx="1310013" cy="3247729"/>
          </a:xfrm>
        </p:grpSpPr>
        <p:sp>
          <p:nvSpPr>
            <p:cNvPr id="1098" name="SMARTInkShape-968"/>
            <p:cNvSpPr/>
            <p:nvPr/>
          </p:nvSpPr>
          <p:spPr>
            <a:xfrm>
              <a:off x="7237039" y="5846616"/>
              <a:ext cx="291063" cy="247004"/>
            </a:xfrm>
            <a:custGeom>
              <a:avLst/>
              <a:gdLst/>
              <a:ahLst/>
              <a:cxnLst/>
              <a:rect l="0" t="0" r="0" b="0"/>
              <a:pathLst>
                <a:path w="291063" h="247004">
                  <a:moveTo>
                    <a:pt x="35299" y="4115"/>
                  </a:moveTo>
                  <a:lnTo>
                    <a:pt x="41449" y="4115"/>
                  </a:lnTo>
                  <a:lnTo>
                    <a:pt x="45940" y="323"/>
                  </a:lnTo>
                  <a:lnTo>
                    <a:pt x="47155" y="0"/>
                  </a:lnTo>
                  <a:lnTo>
                    <a:pt x="47966" y="577"/>
                  </a:lnTo>
                  <a:lnTo>
                    <a:pt x="49267" y="3416"/>
                  </a:lnTo>
                  <a:lnTo>
                    <a:pt x="49491" y="7700"/>
                  </a:lnTo>
                  <a:lnTo>
                    <a:pt x="41511" y="35421"/>
                  </a:lnTo>
                  <a:lnTo>
                    <a:pt x="18826" y="69393"/>
                  </a:lnTo>
                  <a:lnTo>
                    <a:pt x="6749" y="92400"/>
                  </a:lnTo>
                  <a:lnTo>
                    <a:pt x="1704" y="109913"/>
                  </a:lnTo>
                  <a:lnTo>
                    <a:pt x="0" y="126261"/>
                  </a:lnTo>
                  <a:lnTo>
                    <a:pt x="1883" y="131956"/>
                  </a:lnTo>
                  <a:lnTo>
                    <a:pt x="3497" y="134586"/>
                  </a:lnTo>
                  <a:lnTo>
                    <a:pt x="5366" y="136340"/>
                  </a:lnTo>
                  <a:lnTo>
                    <a:pt x="9559" y="138288"/>
                  </a:lnTo>
                  <a:lnTo>
                    <a:pt x="33375" y="139710"/>
                  </a:lnTo>
                  <a:lnTo>
                    <a:pt x="42646" y="135553"/>
                  </a:lnTo>
                  <a:lnTo>
                    <a:pt x="76690" y="116549"/>
                  </a:lnTo>
                  <a:lnTo>
                    <a:pt x="111412" y="84968"/>
                  </a:lnTo>
                  <a:lnTo>
                    <a:pt x="134969" y="54489"/>
                  </a:lnTo>
                  <a:lnTo>
                    <a:pt x="131417" y="58023"/>
                  </a:lnTo>
                  <a:lnTo>
                    <a:pt x="129611" y="61941"/>
                  </a:lnTo>
                  <a:lnTo>
                    <a:pt x="121742" y="93320"/>
                  </a:lnTo>
                  <a:lnTo>
                    <a:pt x="121086" y="128099"/>
                  </a:lnTo>
                  <a:lnTo>
                    <a:pt x="121823" y="162147"/>
                  </a:lnTo>
                  <a:lnTo>
                    <a:pt x="124818" y="169073"/>
                  </a:lnTo>
                  <a:lnTo>
                    <a:pt x="130912" y="174796"/>
                  </a:lnTo>
                  <a:lnTo>
                    <a:pt x="149212" y="187668"/>
                  </a:lnTo>
                  <a:lnTo>
                    <a:pt x="159047" y="189421"/>
                  </a:lnTo>
                  <a:lnTo>
                    <a:pt x="182269" y="182552"/>
                  </a:lnTo>
                  <a:lnTo>
                    <a:pt x="199566" y="170390"/>
                  </a:lnTo>
                  <a:lnTo>
                    <a:pt x="204350" y="168502"/>
                  </a:lnTo>
                  <a:lnTo>
                    <a:pt x="211506" y="163771"/>
                  </a:lnTo>
                  <a:lnTo>
                    <a:pt x="218653" y="162016"/>
                  </a:lnTo>
                  <a:lnTo>
                    <a:pt x="231554" y="161307"/>
                  </a:lnTo>
                  <a:lnTo>
                    <a:pt x="258868" y="168128"/>
                  </a:lnTo>
                  <a:lnTo>
                    <a:pt x="263779" y="166174"/>
                  </a:lnTo>
                  <a:lnTo>
                    <a:pt x="268608" y="163454"/>
                  </a:lnTo>
                  <a:lnTo>
                    <a:pt x="275789" y="161129"/>
                  </a:lnTo>
                  <a:lnTo>
                    <a:pt x="287709" y="151419"/>
                  </a:lnTo>
                  <a:lnTo>
                    <a:pt x="290356" y="146842"/>
                  </a:lnTo>
                  <a:lnTo>
                    <a:pt x="291062" y="144510"/>
                  </a:lnTo>
                  <a:lnTo>
                    <a:pt x="290739" y="142956"/>
                  </a:lnTo>
                  <a:lnTo>
                    <a:pt x="289729" y="141919"/>
                  </a:lnTo>
                  <a:lnTo>
                    <a:pt x="288263" y="141229"/>
                  </a:lnTo>
                  <a:lnTo>
                    <a:pt x="272291" y="128720"/>
                  </a:lnTo>
                  <a:lnTo>
                    <a:pt x="265247" y="126964"/>
                  </a:lnTo>
                  <a:lnTo>
                    <a:pt x="249482" y="126769"/>
                  </a:lnTo>
                  <a:lnTo>
                    <a:pt x="242145" y="129536"/>
                  </a:lnTo>
                  <a:lnTo>
                    <a:pt x="208066" y="160055"/>
                  </a:lnTo>
                  <a:lnTo>
                    <a:pt x="198320" y="173527"/>
                  </a:lnTo>
                  <a:lnTo>
                    <a:pt x="194197" y="191365"/>
                  </a:lnTo>
                  <a:lnTo>
                    <a:pt x="195349" y="202695"/>
                  </a:lnTo>
                  <a:lnTo>
                    <a:pt x="198507" y="212229"/>
                  </a:lnTo>
                  <a:lnTo>
                    <a:pt x="221036" y="2470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9" name="SMARTInkShape-969"/>
            <p:cNvSpPr/>
            <p:nvPr/>
          </p:nvSpPr>
          <p:spPr>
            <a:xfrm>
              <a:off x="7572499" y="5893594"/>
              <a:ext cx="121321" cy="242888"/>
            </a:xfrm>
            <a:custGeom>
              <a:avLst/>
              <a:gdLst/>
              <a:ahLst/>
              <a:cxnLst/>
              <a:rect l="0" t="0" r="0" b="0"/>
              <a:pathLst>
                <a:path w="121321" h="242888">
                  <a:moveTo>
                    <a:pt x="121320" y="0"/>
                  </a:moveTo>
                  <a:lnTo>
                    <a:pt x="121320" y="3792"/>
                  </a:lnTo>
                  <a:lnTo>
                    <a:pt x="106846" y="35959"/>
                  </a:lnTo>
                  <a:lnTo>
                    <a:pt x="89398" y="65266"/>
                  </a:lnTo>
                  <a:lnTo>
                    <a:pt x="73240" y="95177"/>
                  </a:lnTo>
                  <a:lnTo>
                    <a:pt x="58377" y="127632"/>
                  </a:lnTo>
                  <a:lnTo>
                    <a:pt x="37576" y="158526"/>
                  </a:lnTo>
                  <a:lnTo>
                    <a:pt x="21481" y="192373"/>
                  </a:lnTo>
                  <a:lnTo>
                    <a:pt x="11816" y="208038"/>
                  </a:lnTo>
                  <a:lnTo>
                    <a:pt x="0" y="221320"/>
                  </a:lnTo>
                  <a:lnTo>
                    <a:pt x="5604" y="214932"/>
                  </a:lnTo>
                  <a:lnTo>
                    <a:pt x="12862" y="204354"/>
                  </a:lnTo>
                  <a:lnTo>
                    <a:pt x="45277" y="179640"/>
                  </a:lnTo>
                  <a:lnTo>
                    <a:pt x="65318" y="168158"/>
                  </a:lnTo>
                  <a:lnTo>
                    <a:pt x="75799" y="165447"/>
                  </a:lnTo>
                  <a:lnTo>
                    <a:pt x="105522" y="164319"/>
                  </a:lnTo>
                  <a:lnTo>
                    <a:pt x="106025" y="165108"/>
                  </a:lnTo>
                  <a:lnTo>
                    <a:pt x="106900" y="174250"/>
                  </a:lnTo>
                  <a:lnTo>
                    <a:pt x="104856" y="178780"/>
                  </a:lnTo>
                  <a:lnTo>
                    <a:pt x="103201" y="181099"/>
                  </a:lnTo>
                  <a:lnTo>
                    <a:pt x="98208" y="198552"/>
                  </a:lnTo>
                  <a:lnTo>
                    <a:pt x="95173" y="204133"/>
                  </a:lnTo>
                  <a:lnTo>
                    <a:pt x="93464" y="212531"/>
                  </a:lnTo>
                  <a:lnTo>
                    <a:pt x="92745" y="2428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0" name="SMARTInkShape-970"/>
            <p:cNvSpPr/>
            <p:nvPr/>
          </p:nvSpPr>
          <p:spPr>
            <a:xfrm>
              <a:off x="7695240" y="6072508"/>
              <a:ext cx="91438" cy="77841"/>
            </a:xfrm>
            <a:custGeom>
              <a:avLst/>
              <a:gdLst/>
              <a:ahLst/>
              <a:cxnLst/>
              <a:rect l="0" t="0" r="0" b="0"/>
              <a:pathLst>
                <a:path w="91438" h="77841">
                  <a:moveTo>
                    <a:pt x="77160" y="13967"/>
                  </a:moveTo>
                  <a:lnTo>
                    <a:pt x="77160" y="7816"/>
                  </a:lnTo>
                  <a:lnTo>
                    <a:pt x="73367" y="3325"/>
                  </a:lnTo>
                  <a:lnTo>
                    <a:pt x="69389" y="1300"/>
                  </a:lnTo>
                  <a:lnTo>
                    <a:pt x="60367" y="0"/>
                  </a:lnTo>
                  <a:lnTo>
                    <a:pt x="40798" y="7492"/>
                  </a:lnTo>
                  <a:lnTo>
                    <a:pt x="36249" y="9651"/>
                  </a:lnTo>
                  <a:lnTo>
                    <a:pt x="29080" y="16282"/>
                  </a:lnTo>
                  <a:lnTo>
                    <a:pt x="3375" y="50990"/>
                  </a:lnTo>
                  <a:lnTo>
                    <a:pt x="710" y="56351"/>
                  </a:lnTo>
                  <a:lnTo>
                    <a:pt x="0" y="58891"/>
                  </a:lnTo>
                  <a:lnTo>
                    <a:pt x="320" y="61379"/>
                  </a:lnTo>
                  <a:lnTo>
                    <a:pt x="2792" y="66260"/>
                  </a:lnTo>
                  <a:lnTo>
                    <a:pt x="8646" y="73470"/>
                  </a:lnTo>
                  <a:lnTo>
                    <a:pt x="13107" y="76132"/>
                  </a:lnTo>
                  <a:lnTo>
                    <a:pt x="22439" y="77840"/>
                  </a:lnTo>
                  <a:lnTo>
                    <a:pt x="33342" y="74344"/>
                  </a:lnTo>
                  <a:lnTo>
                    <a:pt x="45545" y="66051"/>
                  </a:lnTo>
                  <a:lnTo>
                    <a:pt x="79240" y="33308"/>
                  </a:lnTo>
                  <a:lnTo>
                    <a:pt x="91321" y="21237"/>
                  </a:lnTo>
                  <a:lnTo>
                    <a:pt x="91437" y="27272"/>
                  </a:lnTo>
                  <a:lnTo>
                    <a:pt x="86535" y="33763"/>
                  </a:lnTo>
                  <a:lnTo>
                    <a:pt x="84304" y="425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1" name="SMARTInkShape-971"/>
            <p:cNvSpPr/>
            <p:nvPr/>
          </p:nvSpPr>
          <p:spPr>
            <a:xfrm>
              <a:off x="7794126" y="6115050"/>
              <a:ext cx="128170" cy="135732"/>
            </a:xfrm>
            <a:custGeom>
              <a:avLst/>
              <a:gdLst/>
              <a:ahLst/>
              <a:cxnLst/>
              <a:rect l="0" t="0" r="0" b="0"/>
              <a:pathLst>
                <a:path w="128170" h="135732">
                  <a:moveTo>
                    <a:pt x="6849" y="0"/>
                  </a:moveTo>
                  <a:lnTo>
                    <a:pt x="6849" y="6151"/>
                  </a:lnTo>
                  <a:lnTo>
                    <a:pt x="1939" y="12651"/>
                  </a:lnTo>
                  <a:lnTo>
                    <a:pt x="367" y="19271"/>
                  </a:lnTo>
                  <a:lnTo>
                    <a:pt x="0" y="23911"/>
                  </a:lnTo>
                  <a:lnTo>
                    <a:pt x="1952" y="28618"/>
                  </a:lnTo>
                  <a:lnTo>
                    <a:pt x="4673" y="33357"/>
                  </a:lnTo>
                  <a:lnTo>
                    <a:pt x="5882" y="38109"/>
                  </a:lnTo>
                  <a:lnTo>
                    <a:pt x="6998" y="39693"/>
                  </a:lnTo>
                  <a:lnTo>
                    <a:pt x="8536" y="40749"/>
                  </a:lnTo>
                  <a:lnTo>
                    <a:pt x="10354" y="41454"/>
                  </a:lnTo>
                  <a:lnTo>
                    <a:pt x="11567" y="42717"/>
                  </a:lnTo>
                  <a:lnTo>
                    <a:pt x="12915" y="46237"/>
                  </a:lnTo>
                  <a:lnTo>
                    <a:pt x="14068" y="46700"/>
                  </a:lnTo>
                  <a:lnTo>
                    <a:pt x="15631" y="46215"/>
                  </a:lnTo>
                  <a:lnTo>
                    <a:pt x="19483" y="44352"/>
                  </a:lnTo>
                  <a:lnTo>
                    <a:pt x="23841" y="43524"/>
                  </a:lnTo>
                  <a:lnTo>
                    <a:pt x="43984" y="26827"/>
                  </a:lnTo>
                  <a:lnTo>
                    <a:pt x="54283" y="17587"/>
                  </a:lnTo>
                  <a:lnTo>
                    <a:pt x="59151" y="15754"/>
                  </a:lnTo>
                  <a:lnTo>
                    <a:pt x="60767" y="14471"/>
                  </a:lnTo>
                  <a:lnTo>
                    <a:pt x="63042" y="10461"/>
                  </a:lnTo>
                  <a:lnTo>
                    <a:pt x="63361" y="10943"/>
                  </a:lnTo>
                  <a:lnTo>
                    <a:pt x="63998" y="44993"/>
                  </a:lnTo>
                  <a:lnTo>
                    <a:pt x="64793" y="52540"/>
                  </a:lnTo>
                  <a:lnTo>
                    <a:pt x="67791" y="58541"/>
                  </a:lnTo>
                  <a:lnTo>
                    <a:pt x="69703" y="60458"/>
                  </a:lnTo>
                  <a:lnTo>
                    <a:pt x="75391" y="63951"/>
                  </a:lnTo>
                  <a:lnTo>
                    <a:pt x="77000" y="67581"/>
                  </a:lnTo>
                  <a:lnTo>
                    <a:pt x="78222" y="68867"/>
                  </a:lnTo>
                  <a:lnTo>
                    <a:pt x="81698" y="70295"/>
                  </a:lnTo>
                  <a:lnTo>
                    <a:pt x="88117" y="71099"/>
                  </a:lnTo>
                  <a:lnTo>
                    <a:pt x="92710" y="69171"/>
                  </a:lnTo>
                  <a:lnTo>
                    <a:pt x="97397" y="66461"/>
                  </a:lnTo>
                  <a:lnTo>
                    <a:pt x="104498" y="64142"/>
                  </a:lnTo>
                  <a:lnTo>
                    <a:pt x="109251" y="60787"/>
                  </a:lnTo>
                  <a:lnTo>
                    <a:pt x="126882" y="37395"/>
                  </a:lnTo>
                  <a:lnTo>
                    <a:pt x="127666" y="34348"/>
                  </a:lnTo>
                  <a:lnTo>
                    <a:pt x="128169" y="25923"/>
                  </a:lnTo>
                  <a:lnTo>
                    <a:pt x="127416" y="24426"/>
                  </a:lnTo>
                  <a:lnTo>
                    <a:pt x="126121" y="23428"/>
                  </a:lnTo>
                  <a:lnTo>
                    <a:pt x="124464" y="22762"/>
                  </a:lnTo>
                  <a:lnTo>
                    <a:pt x="123359" y="21525"/>
                  </a:lnTo>
                  <a:lnTo>
                    <a:pt x="122131" y="18033"/>
                  </a:lnTo>
                  <a:lnTo>
                    <a:pt x="121010" y="16784"/>
                  </a:lnTo>
                  <a:lnTo>
                    <a:pt x="117648" y="15398"/>
                  </a:lnTo>
                  <a:lnTo>
                    <a:pt x="107500" y="18409"/>
                  </a:lnTo>
                  <a:lnTo>
                    <a:pt x="95552" y="26537"/>
                  </a:lnTo>
                  <a:lnTo>
                    <a:pt x="75811" y="46215"/>
                  </a:lnTo>
                  <a:lnTo>
                    <a:pt x="61919" y="69184"/>
                  </a:lnTo>
                  <a:lnTo>
                    <a:pt x="58355" y="83382"/>
                  </a:lnTo>
                  <a:lnTo>
                    <a:pt x="62707" y="114932"/>
                  </a:lnTo>
                  <a:lnTo>
                    <a:pt x="63999" y="1357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2" name="SMARTInkShape-972"/>
            <p:cNvSpPr/>
            <p:nvPr/>
          </p:nvSpPr>
          <p:spPr>
            <a:xfrm>
              <a:off x="7951029" y="6215063"/>
              <a:ext cx="84547" cy="171451"/>
            </a:xfrm>
            <a:custGeom>
              <a:avLst/>
              <a:gdLst/>
              <a:ahLst/>
              <a:cxnLst/>
              <a:rect l="0" t="0" r="0" b="0"/>
              <a:pathLst>
                <a:path w="84547" h="171451">
                  <a:moveTo>
                    <a:pt x="64259" y="0"/>
                  </a:moveTo>
                  <a:lnTo>
                    <a:pt x="58108" y="0"/>
                  </a:lnTo>
                  <a:lnTo>
                    <a:pt x="53617" y="7584"/>
                  </a:lnTo>
                  <a:lnTo>
                    <a:pt x="49104" y="19460"/>
                  </a:lnTo>
                  <a:lnTo>
                    <a:pt x="26720" y="48052"/>
                  </a:lnTo>
                  <a:lnTo>
                    <a:pt x="22565" y="51085"/>
                  </a:lnTo>
                  <a:lnTo>
                    <a:pt x="17947" y="58687"/>
                  </a:lnTo>
                  <a:lnTo>
                    <a:pt x="15100" y="66564"/>
                  </a:lnTo>
                  <a:lnTo>
                    <a:pt x="11190" y="72711"/>
                  </a:lnTo>
                  <a:lnTo>
                    <a:pt x="6805" y="75972"/>
                  </a:lnTo>
                  <a:lnTo>
                    <a:pt x="4525" y="76841"/>
                  </a:lnTo>
                  <a:lnTo>
                    <a:pt x="3005" y="78215"/>
                  </a:lnTo>
                  <a:lnTo>
                    <a:pt x="1316" y="81857"/>
                  </a:lnTo>
                  <a:lnTo>
                    <a:pt x="83" y="91536"/>
                  </a:lnTo>
                  <a:lnTo>
                    <a:pt x="0" y="88681"/>
                  </a:lnTo>
                  <a:lnTo>
                    <a:pt x="782" y="87695"/>
                  </a:lnTo>
                  <a:lnTo>
                    <a:pt x="7740" y="83997"/>
                  </a:lnTo>
                  <a:lnTo>
                    <a:pt x="20551" y="75858"/>
                  </a:lnTo>
                  <a:lnTo>
                    <a:pt x="43932" y="68033"/>
                  </a:lnTo>
                  <a:lnTo>
                    <a:pt x="55275" y="60122"/>
                  </a:lnTo>
                  <a:lnTo>
                    <a:pt x="76831" y="57266"/>
                  </a:lnTo>
                  <a:lnTo>
                    <a:pt x="84546" y="57160"/>
                  </a:lnTo>
                  <a:lnTo>
                    <a:pt x="83065" y="59270"/>
                  </a:lnTo>
                  <a:lnTo>
                    <a:pt x="81558" y="60945"/>
                  </a:lnTo>
                  <a:lnTo>
                    <a:pt x="79885" y="64922"/>
                  </a:lnTo>
                  <a:lnTo>
                    <a:pt x="76547" y="84290"/>
                  </a:lnTo>
                  <a:lnTo>
                    <a:pt x="60211" y="116903"/>
                  </a:lnTo>
                  <a:lnTo>
                    <a:pt x="51085" y="150997"/>
                  </a:lnTo>
                  <a:lnTo>
                    <a:pt x="49971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3" name="SMARTInkShape-973"/>
            <p:cNvSpPr/>
            <p:nvPr/>
          </p:nvSpPr>
          <p:spPr>
            <a:xfrm>
              <a:off x="8043962" y="6300788"/>
              <a:ext cx="49908" cy="78154"/>
            </a:xfrm>
            <a:custGeom>
              <a:avLst/>
              <a:gdLst/>
              <a:ahLst/>
              <a:cxnLst/>
              <a:rect l="0" t="0" r="0" b="0"/>
              <a:pathLst>
                <a:path w="49908" h="78154">
                  <a:moveTo>
                    <a:pt x="42763" y="28575"/>
                  </a:moveTo>
                  <a:lnTo>
                    <a:pt x="42763" y="24782"/>
                  </a:lnTo>
                  <a:lnTo>
                    <a:pt x="41969" y="23665"/>
                  </a:lnTo>
                  <a:lnTo>
                    <a:pt x="40646" y="22920"/>
                  </a:lnTo>
                  <a:lnTo>
                    <a:pt x="38970" y="22424"/>
                  </a:lnTo>
                  <a:lnTo>
                    <a:pt x="37853" y="21299"/>
                  </a:lnTo>
                  <a:lnTo>
                    <a:pt x="35914" y="15367"/>
                  </a:lnTo>
                  <a:lnTo>
                    <a:pt x="33633" y="14767"/>
                  </a:lnTo>
                  <a:lnTo>
                    <a:pt x="29495" y="14382"/>
                  </a:lnTo>
                  <a:lnTo>
                    <a:pt x="18064" y="20009"/>
                  </a:lnTo>
                  <a:lnTo>
                    <a:pt x="12471" y="24238"/>
                  </a:lnTo>
                  <a:lnTo>
                    <a:pt x="9457" y="30881"/>
                  </a:lnTo>
                  <a:lnTo>
                    <a:pt x="237" y="66296"/>
                  </a:lnTo>
                  <a:lnTo>
                    <a:pt x="0" y="73706"/>
                  </a:lnTo>
                  <a:lnTo>
                    <a:pt x="761" y="75331"/>
                  </a:lnTo>
                  <a:lnTo>
                    <a:pt x="2062" y="76414"/>
                  </a:lnTo>
                  <a:lnTo>
                    <a:pt x="5623" y="77618"/>
                  </a:lnTo>
                  <a:lnTo>
                    <a:pt x="9852" y="78153"/>
                  </a:lnTo>
                  <a:lnTo>
                    <a:pt x="14378" y="76274"/>
                  </a:lnTo>
                  <a:lnTo>
                    <a:pt x="30868" y="61777"/>
                  </a:lnTo>
                  <a:lnTo>
                    <a:pt x="40384" y="45863"/>
                  </a:lnTo>
                  <a:lnTo>
                    <a:pt x="47791" y="22729"/>
                  </a:lnTo>
                  <a:lnTo>
                    <a:pt x="4990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4" name="SMARTInkShape-974"/>
            <p:cNvSpPr/>
            <p:nvPr/>
          </p:nvSpPr>
          <p:spPr>
            <a:xfrm>
              <a:off x="8072536" y="6343650"/>
              <a:ext cx="178483" cy="163624"/>
            </a:xfrm>
            <a:custGeom>
              <a:avLst/>
              <a:gdLst/>
              <a:ahLst/>
              <a:cxnLst/>
              <a:rect l="0" t="0" r="0" b="0"/>
              <a:pathLst>
                <a:path w="178483" h="163624">
                  <a:moveTo>
                    <a:pt x="35620" y="0"/>
                  </a:moveTo>
                  <a:lnTo>
                    <a:pt x="21147" y="16590"/>
                  </a:lnTo>
                  <a:lnTo>
                    <a:pt x="9146" y="40948"/>
                  </a:lnTo>
                  <a:lnTo>
                    <a:pt x="7186" y="46774"/>
                  </a:lnTo>
                  <a:lnTo>
                    <a:pt x="1575" y="56982"/>
                  </a:lnTo>
                  <a:lnTo>
                    <a:pt x="0" y="63866"/>
                  </a:lnTo>
                  <a:lnTo>
                    <a:pt x="34147" y="35701"/>
                  </a:lnTo>
                  <a:lnTo>
                    <a:pt x="62146" y="19049"/>
                  </a:lnTo>
                  <a:lnTo>
                    <a:pt x="72407" y="15698"/>
                  </a:lnTo>
                  <a:lnTo>
                    <a:pt x="91643" y="14298"/>
                  </a:lnTo>
                  <a:lnTo>
                    <a:pt x="92019" y="15089"/>
                  </a:lnTo>
                  <a:lnTo>
                    <a:pt x="92741" y="34873"/>
                  </a:lnTo>
                  <a:lnTo>
                    <a:pt x="85493" y="66765"/>
                  </a:lnTo>
                  <a:lnTo>
                    <a:pt x="80103" y="87859"/>
                  </a:lnTo>
                  <a:lnTo>
                    <a:pt x="78625" y="121004"/>
                  </a:lnTo>
                  <a:lnTo>
                    <a:pt x="79340" y="130773"/>
                  </a:lnTo>
                  <a:lnTo>
                    <a:pt x="84205" y="144404"/>
                  </a:lnTo>
                  <a:lnTo>
                    <a:pt x="95278" y="159118"/>
                  </a:lnTo>
                  <a:lnTo>
                    <a:pt x="99970" y="162000"/>
                  </a:lnTo>
                  <a:lnTo>
                    <a:pt x="109191" y="163623"/>
                  </a:lnTo>
                  <a:lnTo>
                    <a:pt x="117531" y="163209"/>
                  </a:lnTo>
                  <a:lnTo>
                    <a:pt x="144447" y="156210"/>
                  </a:lnTo>
                  <a:lnTo>
                    <a:pt x="169681" y="133907"/>
                  </a:lnTo>
                  <a:lnTo>
                    <a:pt x="174578" y="125396"/>
                  </a:lnTo>
                  <a:lnTo>
                    <a:pt x="177722" y="106996"/>
                  </a:lnTo>
                  <a:lnTo>
                    <a:pt x="178475" y="72061"/>
                  </a:lnTo>
                  <a:lnTo>
                    <a:pt x="178482" y="69472"/>
                  </a:lnTo>
                  <a:lnTo>
                    <a:pt x="177692" y="67746"/>
                  </a:lnTo>
                  <a:lnTo>
                    <a:pt x="176373" y="66595"/>
                  </a:lnTo>
                  <a:lnTo>
                    <a:pt x="174699" y="65828"/>
                  </a:lnTo>
                  <a:lnTo>
                    <a:pt x="151760" y="64429"/>
                  </a:lnTo>
                  <a:lnTo>
                    <a:pt x="147972" y="65971"/>
                  </a:lnTo>
                  <a:lnTo>
                    <a:pt x="126208" y="88671"/>
                  </a:lnTo>
                  <a:lnTo>
                    <a:pt x="114691" y="109385"/>
                  </a:lnTo>
                  <a:lnTo>
                    <a:pt x="109320" y="129248"/>
                  </a:lnTo>
                  <a:lnTo>
                    <a:pt x="107058" y="1571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5" name="SMARTInkShape-975"/>
            <p:cNvSpPr/>
            <p:nvPr/>
          </p:nvSpPr>
          <p:spPr>
            <a:xfrm>
              <a:off x="7058025" y="5702259"/>
              <a:ext cx="1310013" cy="989310"/>
            </a:xfrm>
            <a:custGeom>
              <a:avLst/>
              <a:gdLst/>
              <a:ahLst/>
              <a:cxnLst/>
              <a:rect l="0" t="0" r="0" b="0"/>
              <a:pathLst>
                <a:path w="1310013" h="989310">
                  <a:moveTo>
                    <a:pt x="0" y="191335"/>
                  </a:moveTo>
                  <a:lnTo>
                    <a:pt x="0" y="195127"/>
                  </a:lnTo>
                  <a:lnTo>
                    <a:pt x="6497" y="210017"/>
                  </a:lnTo>
                  <a:lnTo>
                    <a:pt x="24361" y="239298"/>
                  </a:lnTo>
                  <a:lnTo>
                    <a:pt x="45848" y="269311"/>
                  </a:lnTo>
                  <a:lnTo>
                    <a:pt x="74439" y="302545"/>
                  </a:lnTo>
                  <a:lnTo>
                    <a:pt x="97378" y="329662"/>
                  </a:lnTo>
                  <a:lnTo>
                    <a:pt x="123448" y="360235"/>
                  </a:lnTo>
                  <a:lnTo>
                    <a:pt x="150909" y="390226"/>
                  </a:lnTo>
                  <a:lnTo>
                    <a:pt x="179783" y="420225"/>
                  </a:lnTo>
                  <a:lnTo>
                    <a:pt x="211138" y="452078"/>
                  </a:lnTo>
                  <a:lnTo>
                    <a:pt x="245710" y="484756"/>
                  </a:lnTo>
                  <a:lnTo>
                    <a:pt x="263819" y="501249"/>
                  </a:lnTo>
                  <a:lnTo>
                    <a:pt x="283035" y="517800"/>
                  </a:lnTo>
                  <a:lnTo>
                    <a:pt x="302990" y="534391"/>
                  </a:lnTo>
                  <a:lnTo>
                    <a:pt x="323438" y="551007"/>
                  </a:lnTo>
                  <a:lnTo>
                    <a:pt x="343419" y="568436"/>
                  </a:lnTo>
                  <a:lnTo>
                    <a:pt x="363089" y="586404"/>
                  </a:lnTo>
                  <a:lnTo>
                    <a:pt x="382553" y="604733"/>
                  </a:lnTo>
                  <a:lnTo>
                    <a:pt x="402673" y="622508"/>
                  </a:lnTo>
                  <a:lnTo>
                    <a:pt x="423230" y="639915"/>
                  </a:lnTo>
                  <a:lnTo>
                    <a:pt x="444078" y="657076"/>
                  </a:lnTo>
                  <a:lnTo>
                    <a:pt x="465121" y="674866"/>
                  </a:lnTo>
                  <a:lnTo>
                    <a:pt x="486293" y="693077"/>
                  </a:lnTo>
                  <a:lnTo>
                    <a:pt x="507552" y="711567"/>
                  </a:lnTo>
                  <a:lnTo>
                    <a:pt x="528868" y="729450"/>
                  </a:lnTo>
                  <a:lnTo>
                    <a:pt x="550222" y="746928"/>
                  </a:lnTo>
                  <a:lnTo>
                    <a:pt x="571602" y="764136"/>
                  </a:lnTo>
                  <a:lnTo>
                    <a:pt x="592999" y="781165"/>
                  </a:lnTo>
                  <a:lnTo>
                    <a:pt x="614408" y="798074"/>
                  </a:lnTo>
                  <a:lnTo>
                    <a:pt x="635824" y="814903"/>
                  </a:lnTo>
                  <a:lnTo>
                    <a:pt x="657245" y="830884"/>
                  </a:lnTo>
                  <a:lnTo>
                    <a:pt x="678669" y="846301"/>
                  </a:lnTo>
                  <a:lnTo>
                    <a:pt x="700096" y="861342"/>
                  </a:lnTo>
                  <a:lnTo>
                    <a:pt x="720731" y="874543"/>
                  </a:lnTo>
                  <a:lnTo>
                    <a:pt x="740837" y="886519"/>
                  </a:lnTo>
                  <a:lnTo>
                    <a:pt x="760592" y="897679"/>
                  </a:lnTo>
                  <a:lnTo>
                    <a:pt x="780904" y="908293"/>
                  </a:lnTo>
                  <a:lnTo>
                    <a:pt x="801591" y="918545"/>
                  </a:lnTo>
                  <a:lnTo>
                    <a:pt x="822525" y="928553"/>
                  </a:lnTo>
                  <a:lnTo>
                    <a:pt x="842831" y="937608"/>
                  </a:lnTo>
                  <a:lnTo>
                    <a:pt x="862719" y="946025"/>
                  </a:lnTo>
                  <a:lnTo>
                    <a:pt x="882327" y="954018"/>
                  </a:lnTo>
                  <a:lnTo>
                    <a:pt x="901749" y="960934"/>
                  </a:lnTo>
                  <a:lnTo>
                    <a:pt x="921048" y="967132"/>
                  </a:lnTo>
                  <a:lnTo>
                    <a:pt x="940263" y="972852"/>
                  </a:lnTo>
                  <a:lnTo>
                    <a:pt x="958629" y="977459"/>
                  </a:lnTo>
                  <a:lnTo>
                    <a:pt x="993853" y="984694"/>
                  </a:lnTo>
                  <a:lnTo>
                    <a:pt x="1028029" y="988439"/>
                  </a:lnTo>
                  <a:lnTo>
                    <a:pt x="1060946" y="989309"/>
                  </a:lnTo>
                  <a:lnTo>
                    <a:pt x="1091450" y="987051"/>
                  </a:lnTo>
                  <a:lnTo>
                    <a:pt x="1118766" y="983401"/>
                  </a:lnTo>
                  <a:lnTo>
                    <a:pt x="1144136" y="977546"/>
                  </a:lnTo>
                  <a:lnTo>
                    <a:pt x="1168640" y="967006"/>
                  </a:lnTo>
                  <a:lnTo>
                    <a:pt x="1192761" y="952267"/>
                  </a:lnTo>
                  <a:lnTo>
                    <a:pt x="1224419" y="926119"/>
                  </a:lnTo>
                  <a:lnTo>
                    <a:pt x="1248880" y="896147"/>
                  </a:lnTo>
                  <a:lnTo>
                    <a:pt x="1269093" y="862130"/>
                  </a:lnTo>
                  <a:lnTo>
                    <a:pt x="1280004" y="837922"/>
                  </a:lnTo>
                  <a:lnTo>
                    <a:pt x="1290145" y="811288"/>
                  </a:lnTo>
                  <a:lnTo>
                    <a:pt x="1297827" y="783576"/>
                  </a:lnTo>
                  <a:lnTo>
                    <a:pt x="1303887" y="755385"/>
                  </a:lnTo>
                  <a:lnTo>
                    <a:pt x="1309226" y="726980"/>
                  </a:lnTo>
                  <a:lnTo>
                    <a:pt x="1310012" y="696364"/>
                  </a:lnTo>
                  <a:lnTo>
                    <a:pt x="1307715" y="664235"/>
                  </a:lnTo>
                  <a:lnTo>
                    <a:pt x="1304048" y="631436"/>
                  </a:lnTo>
                  <a:lnTo>
                    <a:pt x="1295540" y="598337"/>
                  </a:lnTo>
                  <a:lnTo>
                    <a:pt x="1283821" y="565106"/>
                  </a:lnTo>
                  <a:lnTo>
                    <a:pt x="1270674" y="531816"/>
                  </a:lnTo>
                  <a:lnTo>
                    <a:pt x="1254778" y="498499"/>
                  </a:lnTo>
                  <a:lnTo>
                    <a:pt x="1236335" y="465171"/>
                  </a:lnTo>
                  <a:lnTo>
                    <a:pt x="1214910" y="431838"/>
                  </a:lnTo>
                  <a:lnTo>
                    <a:pt x="1192157" y="400618"/>
                  </a:lnTo>
                  <a:lnTo>
                    <a:pt x="1167229" y="370075"/>
                  </a:lnTo>
                  <a:lnTo>
                    <a:pt x="1137629" y="337979"/>
                  </a:lnTo>
                  <a:lnTo>
                    <a:pt x="1105953" y="309427"/>
                  </a:lnTo>
                  <a:lnTo>
                    <a:pt x="1073353" y="282714"/>
                  </a:lnTo>
                  <a:lnTo>
                    <a:pt x="1040343" y="254967"/>
                  </a:lnTo>
                  <a:lnTo>
                    <a:pt x="1005036" y="228876"/>
                  </a:lnTo>
                  <a:lnTo>
                    <a:pt x="986730" y="216362"/>
                  </a:lnTo>
                  <a:lnTo>
                    <a:pt x="968177" y="204845"/>
                  </a:lnTo>
                  <a:lnTo>
                    <a:pt x="949457" y="193992"/>
                  </a:lnTo>
                  <a:lnTo>
                    <a:pt x="930628" y="183581"/>
                  </a:lnTo>
                  <a:lnTo>
                    <a:pt x="911724" y="173465"/>
                  </a:lnTo>
                  <a:lnTo>
                    <a:pt x="892773" y="163547"/>
                  </a:lnTo>
                  <a:lnTo>
                    <a:pt x="873788" y="153760"/>
                  </a:lnTo>
                  <a:lnTo>
                    <a:pt x="854782" y="144060"/>
                  </a:lnTo>
                  <a:lnTo>
                    <a:pt x="835761" y="134418"/>
                  </a:lnTo>
                  <a:lnTo>
                    <a:pt x="816730" y="124816"/>
                  </a:lnTo>
                  <a:lnTo>
                    <a:pt x="797693" y="116032"/>
                  </a:lnTo>
                  <a:lnTo>
                    <a:pt x="778652" y="107796"/>
                  </a:lnTo>
                  <a:lnTo>
                    <a:pt x="759607" y="99923"/>
                  </a:lnTo>
                  <a:lnTo>
                    <a:pt x="740561" y="92294"/>
                  </a:lnTo>
                  <a:lnTo>
                    <a:pt x="721513" y="84826"/>
                  </a:lnTo>
                  <a:lnTo>
                    <a:pt x="702466" y="77467"/>
                  </a:lnTo>
                  <a:lnTo>
                    <a:pt x="683416" y="70179"/>
                  </a:lnTo>
                  <a:lnTo>
                    <a:pt x="664367" y="62939"/>
                  </a:lnTo>
                  <a:lnTo>
                    <a:pt x="645317" y="55731"/>
                  </a:lnTo>
                  <a:lnTo>
                    <a:pt x="626268" y="49339"/>
                  </a:lnTo>
                  <a:lnTo>
                    <a:pt x="607218" y="43490"/>
                  </a:lnTo>
                  <a:lnTo>
                    <a:pt x="588168" y="38002"/>
                  </a:lnTo>
                  <a:lnTo>
                    <a:pt x="568325" y="32757"/>
                  </a:lnTo>
                  <a:lnTo>
                    <a:pt x="547952" y="27673"/>
                  </a:lnTo>
                  <a:lnTo>
                    <a:pt x="527226" y="22695"/>
                  </a:lnTo>
                  <a:lnTo>
                    <a:pt x="507059" y="18584"/>
                  </a:lnTo>
                  <a:lnTo>
                    <a:pt x="487264" y="15049"/>
                  </a:lnTo>
                  <a:lnTo>
                    <a:pt x="467718" y="11898"/>
                  </a:lnTo>
                  <a:lnTo>
                    <a:pt x="448337" y="9004"/>
                  </a:lnTo>
                  <a:lnTo>
                    <a:pt x="429066" y="6281"/>
                  </a:lnTo>
                  <a:lnTo>
                    <a:pt x="409870" y="3672"/>
                  </a:lnTo>
                  <a:lnTo>
                    <a:pt x="391515" y="1932"/>
                  </a:lnTo>
                  <a:lnTo>
                    <a:pt x="356305" y="0"/>
                  </a:lnTo>
                  <a:lnTo>
                    <a:pt x="322135" y="1257"/>
                  </a:lnTo>
                  <a:lnTo>
                    <a:pt x="288427" y="4462"/>
                  </a:lnTo>
                  <a:lnTo>
                    <a:pt x="254926" y="8532"/>
                  </a:lnTo>
                  <a:lnTo>
                    <a:pt x="223631" y="15104"/>
                  </a:lnTo>
                  <a:lnTo>
                    <a:pt x="194642" y="24110"/>
                  </a:lnTo>
                  <a:lnTo>
                    <a:pt x="168528" y="36050"/>
                  </a:lnTo>
                  <a:lnTo>
                    <a:pt x="135306" y="56160"/>
                  </a:lnTo>
                  <a:lnTo>
                    <a:pt x="109147" y="84784"/>
                  </a:lnTo>
                  <a:lnTo>
                    <a:pt x="90381" y="118606"/>
                  </a:lnTo>
                  <a:lnTo>
                    <a:pt x="78581" y="1484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6" name="SMARTInkShape-976"/>
            <p:cNvSpPr/>
            <p:nvPr/>
          </p:nvSpPr>
          <p:spPr>
            <a:xfrm>
              <a:off x="7650957" y="3443840"/>
              <a:ext cx="292767" cy="2485474"/>
            </a:xfrm>
            <a:custGeom>
              <a:avLst/>
              <a:gdLst/>
              <a:ahLst/>
              <a:cxnLst/>
              <a:rect l="0" t="0" r="0" b="0"/>
              <a:pathLst>
                <a:path w="292767" h="2485474">
                  <a:moveTo>
                    <a:pt x="7143" y="2485473"/>
                  </a:moveTo>
                  <a:lnTo>
                    <a:pt x="2" y="2485473"/>
                  </a:lnTo>
                  <a:lnTo>
                    <a:pt x="0" y="2481680"/>
                  </a:lnTo>
                  <a:lnTo>
                    <a:pt x="2116" y="2477702"/>
                  </a:lnTo>
                  <a:lnTo>
                    <a:pt x="3792" y="2475530"/>
                  </a:lnTo>
                  <a:lnTo>
                    <a:pt x="5654" y="2468882"/>
                  </a:lnTo>
                  <a:lnTo>
                    <a:pt x="8818" y="2456215"/>
                  </a:lnTo>
                  <a:lnTo>
                    <a:pt x="21578" y="2426146"/>
                  </a:lnTo>
                  <a:lnTo>
                    <a:pt x="26502" y="2406246"/>
                  </a:lnTo>
                  <a:lnTo>
                    <a:pt x="31957" y="2374397"/>
                  </a:lnTo>
                  <a:lnTo>
                    <a:pt x="42189" y="2343112"/>
                  </a:lnTo>
                  <a:lnTo>
                    <a:pt x="51482" y="2308707"/>
                  </a:lnTo>
                  <a:lnTo>
                    <a:pt x="58864" y="2283085"/>
                  </a:lnTo>
                  <a:lnTo>
                    <a:pt x="66642" y="2255823"/>
                  </a:lnTo>
                  <a:lnTo>
                    <a:pt x="72746" y="2227831"/>
                  </a:lnTo>
                  <a:lnTo>
                    <a:pt x="80221" y="2197399"/>
                  </a:lnTo>
                  <a:lnTo>
                    <a:pt x="88834" y="2165352"/>
                  </a:lnTo>
                  <a:lnTo>
                    <a:pt x="97955" y="2132588"/>
                  </a:lnTo>
                  <a:lnTo>
                    <a:pt x="107300" y="2097389"/>
                  </a:lnTo>
                  <a:lnTo>
                    <a:pt x="112014" y="2079113"/>
                  </a:lnTo>
                  <a:lnTo>
                    <a:pt x="116744" y="2060579"/>
                  </a:lnTo>
                  <a:lnTo>
                    <a:pt x="121486" y="2041872"/>
                  </a:lnTo>
                  <a:lnTo>
                    <a:pt x="126234" y="2023052"/>
                  </a:lnTo>
                  <a:lnTo>
                    <a:pt x="131780" y="2003361"/>
                  </a:lnTo>
                  <a:lnTo>
                    <a:pt x="137860" y="1983090"/>
                  </a:lnTo>
                  <a:lnTo>
                    <a:pt x="144294" y="1962432"/>
                  </a:lnTo>
                  <a:lnTo>
                    <a:pt x="150171" y="1942310"/>
                  </a:lnTo>
                  <a:lnTo>
                    <a:pt x="155676" y="1922545"/>
                  </a:lnTo>
                  <a:lnTo>
                    <a:pt x="160934" y="1903019"/>
                  </a:lnTo>
                  <a:lnTo>
                    <a:pt x="166026" y="1882064"/>
                  </a:lnTo>
                  <a:lnTo>
                    <a:pt x="171009" y="1860156"/>
                  </a:lnTo>
                  <a:lnTo>
                    <a:pt x="175918" y="1837614"/>
                  </a:lnTo>
                  <a:lnTo>
                    <a:pt x="180778" y="1815442"/>
                  </a:lnTo>
                  <a:lnTo>
                    <a:pt x="185607" y="1793516"/>
                  </a:lnTo>
                  <a:lnTo>
                    <a:pt x="190412" y="1771756"/>
                  </a:lnTo>
                  <a:lnTo>
                    <a:pt x="195204" y="1749312"/>
                  </a:lnTo>
                  <a:lnTo>
                    <a:pt x="199985" y="1726411"/>
                  </a:lnTo>
                  <a:lnTo>
                    <a:pt x="204761" y="1703206"/>
                  </a:lnTo>
                  <a:lnTo>
                    <a:pt x="210326" y="1679800"/>
                  </a:lnTo>
                  <a:lnTo>
                    <a:pt x="216417" y="1656257"/>
                  </a:lnTo>
                  <a:lnTo>
                    <a:pt x="222859" y="1632625"/>
                  </a:lnTo>
                  <a:lnTo>
                    <a:pt x="227947" y="1608139"/>
                  </a:lnTo>
                  <a:lnTo>
                    <a:pt x="232133" y="1583083"/>
                  </a:lnTo>
                  <a:lnTo>
                    <a:pt x="235717" y="1557649"/>
                  </a:lnTo>
                  <a:lnTo>
                    <a:pt x="239695" y="1532755"/>
                  </a:lnTo>
                  <a:lnTo>
                    <a:pt x="243934" y="1508221"/>
                  </a:lnTo>
                  <a:lnTo>
                    <a:pt x="248348" y="1483928"/>
                  </a:lnTo>
                  <a:lnTo>
                    <a:pt x="252878" y="1459001"/>
                  </a:lnTo>
                  <a:lnTo>
                    <a:pt x="257484" y="1433652"/>
                  </a:lnTo>
                  <a:lnTo>
                    <a:pt x="262144" y="1408021"/>
                  </a:lnTo>
                  <a:lnTo>
                    <a:pt x="266043" y="1382203"/>
                  </a:lnTo>
                  <a:lnTo>
                    <a:pt x="269437" y="1356259"/>
                  </a:lnTo>
                  <a:lnTo>
                    <a:pt x="272493" y="1330233"/>
                  </a:lnTo>
                  <a:lnTo>
                    <a:pt x="275324" y="1303356"/>
                  </a:lnTo>
                  <a:lnTo>
                    <a:pt x="278006" y="1275914"/>
                  </a:lnTo>
                  <a:lnTo>
                    <a:pt x="280587" y="1248094"/>
                  </a:lnTo>
                  <a:lnTo>
                    <a:pt x="283101" y="1220816"/>
                  </a:lnTo>
                  <a:lnTo>
                    <a:pt x="285572" y="1193899"/>
                  </a:lnTo>
                  <a:lnTo>
                    <a:pt x="288012" y="1167224"/>
                  </a:lnTo>
                  <a:lnTo>
                    <a:pt x="289639" y="1139915"/>
                  </a:lnTo>
                  <a:lnTo>
                    <a:pt x="290723" y="1112184"/>
                  </a:lnTo>
                  <a:lnTo>
                    <a:pt x="291447" y="1084172"/>
                  </a:lnTo>
                  <a:lnTo>
                    <a:pt x="291929" y="1056766"/>
                  </a:lnTo>
                  <a:lnTo>
                    <a:pt x="292250" y="1029764"/>
                  </a:lnTo>
                  <a:lnTo>
                    <a:pt x="292464" y="1003032"/>
                  </a:lnTo>
                  <a:lnTo>
                    <a:pt x="292608" y="975685"/>
                  </a:lnTo>
                  <a:lnTo>
                    <a:pt x="292702" y="947929"/>
                  </a:lnTo>
                  <a:lnTo>
                    <a:pt x="292766" y="919899"/>
                  </a:lnTo>
                  <a:lnTo>
                    <a:pt x="292015" y="892482"/>
                  </a:lnTo>
                  <a:lnTo>
                    <a:pt x="290719" y="865473"/>
                  </a:lnTo>
                  <a:lnTo>
                    <a:pt x="289063" y="838735"/>
                  </a:lnTo>
                  <a:lnTo>
                    <a:pt x="287165" y="812179"/>
                  </a:lnTo>
                  <a:lnTo>
                    <a:pt x="285105" y="785743"/>
                  </a:lnTo>
                  <a:lnTo>
                    <a:pt x="282939" y="759388"/>
                  </a:lnTo>
                  <a:lnTo>
                    <a:pt x="280701" y="733881"/>
                  </a:lnTo>
                  <a:lnTo>
                    <a:pt x="278415" y="708939"/>
                  </a:lnTo>
                  <a:lnTo>
                    <a:pt x="276097" y="684373"/>
                  </a:lnTo>
                  <a:lnTo>
                    <a:pt x="272965" y="659265"/>
                  </a:lnTo>
                  <a:lnTo>
                    <a:pt x="269288" y="633794"/>
                  </a:lnTo>
                  <a:lnTo>
                    <a:pt x="265251" y="608083"/>
                  </a:lnTo>
                  <a:lnTo>
                    <a:pt x="260971" y="583798"/>
                  </a:lnTo>
                  <a:lnTo>
                    <a:pt x="256530" y="560464"/>
                  </a:lnTo>
                  <a:lnTo>
                    <a:pt x="251982" y="537765"/>
                  </a:lnTo>
                  <a:lnTo>
                    <a:pt x="247363" y="514694"/>
                  </a:lnTo>
                  <a:lnTo>
                    <a:pt x="242696" y="491377"/>
                  </a:lnTo>
                  <a:lnTo>
                    <a:pt x="237997" y="467894"/>
                  </a:lnTo>
                  <a:lnTo>
                    <a:pt x="232484" y="445095"/>
                  </a:lnTo>
                  <a:lnTo>
                    <a:pt x="226426" y="422752"/>
                  </a:lnTo>
                  <a:lnTo>
                    <a:pt x="220007" y="400713"/>
                  </a:lnTo>
                  <a:lnTo>
                    <a:pt x="214140" y="379670"/>
                  </a:lnTo>
                  <a:lnTo>
                    <a:pt x="208641" y="359292"/>
                  </a:lnTo>
                  <a:lnTo>
                    <a:pt x="203388" y="339356"/>
                  </a:lnTo>
                  <a:lnTo>
                    <a:pt x="197504" y="320510"/>
                  </a:lnTo>
                  <a:lnTo>
                    <a:pt x="191200" y="302389"/>
                  </a:lnTo>
                  <a:lnTo>
                    <a:pt x="178640" y="267438"/>
                  </a:lnTo>
                  <a:lnTo>
                    <a:pt x="167766" y="233384"/>
                  </a:lnTo>
                  <a:lnTo>
                    <a:pt x="155525" y="201844"/>
                  </a:lnTo>
                  <a:lnTo>
                    <a:pt x="142941" y="172745"/>
                  </a:lnTo>
                  <a:lnTo>
                    <a:pt x="132056" y="146583"/>
                  </a:lnTo>
                  <a:lnTo>
                    <a:pt x="117003" y="113334"/>
                  </a:lnTo>
                  <a:lnTo>
                    <a:pt x="106281" y="83374"/>
                  </a:lnTo>
                  <a:lnTo>
                    <a:pt x="90637" y="50510"/>
                  </a:lnTo>
                  <a:lnTo>
                    <a:pt x="81197" y="23204"/>
                  </a:lnTo>
                  <a:lnTo>
                    <a:pt x="78594" y="6677"/>
                  </a:lnTo>
                  <a:lnTo>
                    <a:pt x="78581" y="40384"/>
                  </a:lnTo>
                  <a:lnTo>
                    <a:pt x="78581" y="72336"/>
                  </a:lnTo>
                  <a:lnTo>
                    <a:pt x="78581" y="104656"/>
                  </a:lnTo>
                  <a:lnTo>
                    <a:pt x="76464" y="136911"/>
                  </a:lnTo>
                  <a:lnTo>
                    <a:pt x="72926" y="164267"/>
                  </a:lnTo>
                  <a:lnTo>
                    <a:pt x="67939" y="198163"/>
                  </a:lnTo>
                  <a:lnTo>
                    <a:pt x="64219" y="231905"/>
                  </a:lnTo>
                  <a:lnTo>
                    <a:pt x="57874" y="264856"/>
                  </a:lnTo>
                  <a:lnTo>
                    <a:pt x="57213" y="280906"/>
                  </a:lnTo>
                  <a:lnTo>
                    <a:pt x="57157" y="274794"/>
                  </a:lnTo>
                  <a:lnTo>
                    <a:pt x="59269" y="270519"/>
                  </a:lnTo>
                  <a:lnTo>
                    <a:pt x="60944" y="268268"/>
                  </a:lnTo>
                  <a:lnTo>
                    <a:pt x="67792" y="234332"/>
                  </a:lnTo>
                  <a:lnTo>
                    <a:pt x="73073" y="199359"/>
                  </a:lnTo>
                  <a:lnTo>
                    <a:pt x="77493" y="167083"/>
                  </a:lnTo>
                  <a:lnTo>
                    <a:pt x="83275" y="135042"/>
                  </a:lnTo>
                  <a:lnTo>
                    <a:pt x="87357" y="101079"/>
                  </a:lnTo>
                  <a:lnTo>
                    <a:pt x="95572" y="71205"/>
                  </a:lnTo>
                  <a:lnTo>
                    <a:pt x="101543" y="37325"/>
                  </a:lnTo>
                  <a:lnTo>
                    <a:pt x="114212" y="3648"/>
                  </a:lnTo>
                  <a:lnTo>
                    <a:pt x="115829" y="2247"/>
                  </a:lnTo>
                  <a:lnTo>
                    <a:pt x="119742" y="692"/>
                  </a:lnTo>
                  <a:lnTo>
                    <a:pt x="124127" y="0"/>
                  </a:lnTo>
                  <a:lnTo>
                    <a:pt x="126407" y="1404"/>
                  </a:lnTo>
                  <a:lnTo>
                    <a:pt x="158428" y="36187"/>
                  </a:lnTo>
                  <a:lnTo>
                    <a:pt x="189780" y="71528"/>
                  </a:lnTo>
                  <a:lnTo>
                    <a:pt x="207907" y="97893"/>
                  </a:lnTo>
                  <a:lnTo>
                    <a:pt x="228133" y="129720"/>
                  </a:lnTo>
                  <a:lnTo>
                    <a:pt x="240195" y="148208"/>
                  </a:lnTo>
                  <a:lnTo>
                    <a:pt x="261534" y="180657"/>
                  </a:lnTo>
                  <a:lnTo>
                    <a:pt x="278606" y="2066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2" name="SMARTInkShape-Group125"/>
          <p:cNvGrpSpPr/>
          <p:nvPr/>
        </p:nvGrpSpPr>
        <p:grpSpPr>
          <a:xfrm>
            <a:off x="6187642" y="2087129"/>
            <a:ext cx="1370447" cy="4463691"/>
            <a:chOff x="6187642" y="2087129"/>
            <a:chExt cx="1370447" cy="4463691"/>
          </a:xfrm>
        </p:grpSpPr>
        <p:sp>
          <p:nvSpPr>
            <p:cNvPr id="1108" name="SMARTInkShape-977"/>
            <p:cNvSpPr/>
            <p:nvPr/>
          </p:nvSpPr>
          <p:spPr>
            <a:xfrm>
              <a:off x="7086600" y="6215422"/>
              <a:ext cx="242889" cy="128229"/>
            </a:xfrm>
            <a:custGeom>
              <a:avLst/>
              <a:gdLst/>
              <a:ahLst/>
              <a:cxnLst/>
              <a:rect l="0" t="0" r="0" b="0"/>
              <a:pathLst>
                <a:path w="242889" h="128229">
                  <a:moveTo>
                    <a:pt x="0" y="128228"/>
                  </a:moveTo>
                  <a:lnTo>
                    <a:pt x="16793" y="128228"/>
                  </a:lnTo>
                  <a:lnTo>
                    <a:pt x="40911" y="118285"/>
                  </a:lnTo>
                  <a:lnTo>
                    <a:pt x="72272" y="97100"/>
                  </a:lnTo>
                  <a:lnTo>
                    <a:pt x="86854" y="87608"/>
                  </a:lnTo>
                  <a:lnTo>
                    <a:pt x="121697" y="51930"/>
                  </a:lnTo>
                  <a:lnTo>
                    <a:pt x="138633" y="33752"/>
                  </a:lnTo>
                  <a:lnTo>
                    <a:pt x="151761" y="23594"/>
                  </a:lnTo>
                  <a:lnTo>
                    <a:pt x="161824" y="12471"/>
                  </a:lnTo>
                  <a:lnTo>
                    <a:pt x="187790" y="856"/>
                  </a:lnTo>
                  <a:lnTo>
                    <a:pt x="195165" y="0"/>
                  </a:lnTo>
                  <a:lnTo>
                    <a:pt x="196785" y="674"/>
                  </a:lnTo>
                  <a:lnTo>
                    <a:pt x="197865" y="1917"/>
                  </a:lnTo>
                  <a:lnTo>
                    <a:pt x="198585" y="3539"/>
                  </a:lnTo>
                  <a:lnTo>
                    <a:pt x="213261" y="16245"/>
                  </a:lnTo>
                  <a:lnTo>
                    <a:pt x="228508" y="44823"/>
                  </a:lnTo>
                  <a:lnTo>
                    <a:pt x="240763" y="77799"/>
                  </a:lnTo>
                  <a:lnTo>
                    <a:pt x="242888" y="1067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9" name="SMARTInkShape-978"/>
            <p:cNvSpPr/>
            <p:nvPr/>
          </p:nvSpPr>
          <p:spPr>
            <a:xfrm>
              <a:off x="7143750" y="6215063"/>
              <a:ext cx="199693" cy="207169"/>
            </a:xfrm>
            <a:custGeom>
              <a:avLst/>
              <a:gdLst/>
              <a:ahLst/>
              <a:cxnLst/>
              <a:rect l="0" t="0" r="0" b="0"/>
              <a:pathLst>
                <a:path w="199693" h="207169">
                  <a:moveTo>
                    <a:pt x="0" y="0"/>
                  </a:moveTo>
                  <a:lnTo>
                    <a:pt x="0" y="9942"/>
                  </a:lnTo>
                  <a:lnTo>
                    <a:pt x="9943" y="33792"/>
                  </a:lnTo>
                  <a:lnTo>
                    <a:pt x="29745" y="67205"/>
                  </a:lnTo>
                  <a:lnTo>
                    <a:pt x="58631" y="101019"/>
                  </a:lnTo>
                  <a:lnTo>
                    <a:pt x="86160" y="126878"/>
                  </a:lnTo>
                  <a:lnTo>
                    <a:pt x="118933" y="146777"/>
                  </a:lnTo>
                  <a:lnTo>
                    <a:pt x="150364" y="154644"/>
                  </a:lnTo>
                  <a:lnTo>
                    <a:pt x="165290" y="157210"/>
                  </a:lnTo>
                  <a:lnTo>
                    <a:pt x="172152" y="160623"/>
                  </a:lnTo>
                  <a:lnTo>
                    <a:pt x="175093" y="161056"/>
                  </a:lnTo>
                  <a:lnTo>
                    <a:pt x="177847" y="160552"/>
                  </a:lnTo>
                  <a:lnTo>
                    <a:pt x="185517" y="158167"/>
                  </a:lnTo>
                  <a:lnTo>
                    <a:pt x="196242" y="157221"/>
                  </a:lnTo>
                  <a:lnTo>
                    <a:pt x="197503" y="156407"/>
                  </a:lnTo>
                  <a:lnTo>
                    <a:pt x="198344" y="155071"/>
                  </a:lnTo>
                  <a:lnTo>
                    <a:pt x="199692" y="151017"/>
                  </a:lnTo>
                  <a:lnTo>
                    <a:pt x="192211" y="142379"/>
                  </a:lnTo>
                  <a:lnTo>
                    <a:pt x="180887" y="131697"/>
                  </a:lnTo>
                  <a:lnTo>
                    <a:pt x="155770" y="122557"/>
                  </a:lnTo>
                  <a:lnTo>
                    <a:pt x="144138" y="121773"/>
                  </a:lnTo>
                  <a:lnTo>
                    <a:pt x="130637" y="125334"/>
                  </a:lnTo>
                  <a:lnTo>
                    <a:pt x="117557" y="133648"/>
                  </a:lnTo>
                  <a:lnTo>
                    <a:pt x="109796" y="141375"/>
                  </a:lnTo>
                  <a:lnTo>
                    <a:pt x="103264" y="152573"/>
                  </a:lnTo>
                  <a:lnTo>
                    <a:pt x="100976" y="162064"/>
                  </a:lnTo>
                  <a:lnTo>
                    <a:pt x="100050" y="193949"/>
                  </a:lnTo>
                  <a:lnTo>
                    <a:pt x="102146" y="199441"/>
                  </a:lnTo>
                  <a:lnTo>
                    <a:pt x="107156" y="2071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0" name="SMARTInkShape-979"/>
            <p:cNvSpPr/>
            <p:nvPr/>
          </p:nvSpPr>
          <p:spPr>
            <a:xfrm>
              <a:off x="7358189" y="6400895"/>
              <a:ext cx="199900" cy="149925"/>
            </a:xfrm>
            <a:custGeom>
              <a:avLst/>
              <a:gdLst/>
              <a:ahLst/>
              <a:cxnLst/>
              <a:rect l="0" t="0" r="0" b="0"/>
              <a:pathLst>
                <a:path w="199900" h="149925">
                  <a:moveTo>
                    <a:pt x="35592" y="28480"/>
                  </a:moveTo>
                  <a:lnTo>
                    <a:pt x="46234" y="28480"/>
                  </a:lnTo>
                  <a:lnTo>
                    <a:pt x="50376" y="26363"/>
                  </a:lnTo>
                  <a:lnTo>
                    <a:pt x="63758" y="14574"/>
                  </a:lnTo>
                  <a:lnTo>
                    <a:pt x="60254" y="10513"/>
                  </a:lnTo>
                  <a:lnTo>
                    <a:pt x="56342" y="8588"/>
                  </a:lnTo>
                  <a:lnTo>
                    <a:pt x="54188" y="8075"/>
                  </a:lnTo>
                  <a:lnTo>
                    <a:pt x="42676" y="1530"/>
                  </a:lnTo>
                  <a:lnTo>
                    <a:pt x="19913" y="0"/>
                  </a:lnTo>
                  <a:lnTo>
                    <a:pt x="14601" y="2064"/>
                  </a:lnTo>
                  <a:lnTo>
                    <a:pt x="9594" y="4833"/>
                  </a:lnTo>
                  <a:lnTo>
                    <a:pt x="4723" y="6064"/>
                  </a:lnTo>
                  <a:lnTo>
                    <a:pt x="3107" y="7186"/>
                  </a:lnTo>
                  <a:lnTo>
                    <a:pt x="2028" y="8728"/>
                  </a:lnTo>
                  <a:lnTo>
                    <a:pt x="831" y="12558"/>
                  </a:lnTo>
                  <a:lnTo>
                    <a:pt x="0" y="20024"/>
                  </a:lnTo>
                  <a:lnTo>
                    <a:pt x="3703" y="24740"/>
                  </a:lnTo>
                  <a:lnTo>
                    <a:pt x="13620" y="31164"/>
                  </a:lnTo>
                  <a:lnTo>
                    <a:pt x="26613" y="34302"/>
                  </a:lnTo>
                  <a:lnTo>
                    <a:pt x="40516" y="35232"/>
                  </a:lnTo>
                  <a:lnTo>
                    <a:pt x="47835" y="33333"/>
                  </a:lnTo>
                  <a:lnTo>
                    <a:pt x="53734" y="30637"/>
                  </a:lnTo>
                  <a:lnTo>
                    <a:pt x="69865" y="28564"/>
                  </a:lnTo>
                  <a:lnTo>
                    <a:pt x="74675" y="28505"/>
                  </a:lnTo>
                  <a:lnTo>
                    <a:pt x="75935" y="29290"/>
                  </a:lnTo>
                  <a:lnTo>
                    <a:pt x="76775" y="30608"/>
                  </a:lnTo>
                  <a:lnTo>
                    <a:pt x="77335" y="32280"/>
                  </a:lnTo>
                  <a:lnTo>
                    <a:pt x="76915" y="33394"/>
                  </a:lnTo>
                  <a:lnTo>
                    <a:pt x="75840" y="34138"/>
                  </a:lnTo>
                  <a:lnTo>
                    <a:pt x="74331" y="34633"/>
                  </a:lnTo>
                  <a:lnTo>
                    <a:pt x="73324" y="35757"/>
                  </a:lnTo>
                  <a:lnTo>
                    <a:pt x="69592" y="43264"/>
                  </a:lnTo>
                  <a:lnTo>
                    <a:pt x="66578" y="47751"/>
                  </a:lnTo>
                  <a:lnTo>
                    <a:pt x="64881" y="54740"/>
                  </a:lnTo>
                  <a:lnTo>
                    <a:pt x="64262" y="62797"/>
                  </a:lnTo>
                  <a:lnTo>
                    <a:pt x="60402" y="67576"/>
                  </a:lnTo>
                  <a:lnTo>
                    <a:pt x="60070" y="68832"/>
                  </a:lnTo>
                  <a:lnTo>
                    <a:pt x="60642" y="69668"/>
                  </a:lnTo>
                  <a:lnTo>
                    <a:pt x="63471" y="71012"/>
                  </a:lnTo>
                  <a:lnTo>
                    <a:pt x="67753" y="71244"/>
                  </a:lnTo>
                  <a:lnTo>
                    <a:pt x="68939" y="72071"/>
                  </a:lnTo>
                  <a:lnTo>
                    <a:pt x="69730" y="73415"/>
                  </a:lnTo>
                  <a:lnTo>
                    <a:pt x="70257" y="75106"/>
                  </a:lnTo>
                  <a:lnTo>
                    <a:pt x="71402" y="76232"/>
                  </a:lnTo>
                  <a:lnTo>
                    <a:pt x="74791" y="77485"/>
                  </a:lnTo>
                  <a:lnTo>
                    <a:pt x="76806" y="77025"/>
                  </a:lnTo>
                  <a:lnTo>
                    <a:pt x="85743" y="72700"/>
                  </a:lnTo>
                  <a:lnTo>
                    <a:pt x="120055" y="71367"/>
                  </a:lnTo>
                  <a:lnTo>
                    <a:pt x="137413" y="72141"/>
                  </a:lnTo>
                  <a:lnTo>
                    <a:pt x="151884" y="77494"/>
                  </a:lnTo>
                  <a:lnTo>
                    <a:pt x="156863" y="82278"/>
                  </a:lnTo>
                  <a:lnTo>
                    <a:pt x="162516" y="88903"/>
                  </a:lnTo>
                  <a:lnTo>
                    <a:pt x="173829" y="97889"/>
                  </a:lnTo>
                  <a:lnTo>
                    <a:pt x="187695" y="119328"/>
                  </a:lnTo>
                  <a:lnTo>
                    <a:pt x="199899" y="1499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1" name="SMARTInkShape-980"/>
            <p:cNvSpPr/>
            <p:nvPr/>
          </p:nvSpPr>
          <p:spPr>
            <a:xfrm>
              <a:off x="6187642" y="2087129"/>
              <a:ext cx="991828" cy="4113647"/>
            </a:xfrm>
            <a:custGeom>
              <a:avLst/>
              <a:gdLst/>
              <a:ahLst/>
              <a:cxnLst/>
              <a:rect l="0" t="0" r="0" b="0"/>
              <a:pathLst>
                <a:path w="991828" h="4113647">
                  <a:moveTo>
                    <a:pt x="991827" y="4113646"/>
                  </a:moveTo>
                  <a:lnTo>
                    <a:pt x="991827" y="4107495"/>
                  </a:lnTo>
                  <a:lnTo>
                    <a:pt x="981884" y="4096646"/>
                  </a:lnTo>
                  <a:lnTo>
                    <a:pt x="967785" y="4086593"/>
                  </a:lnTo>
                  <a:lnTo>
                    <a:pt x="935665" y="4054190"/>
                  </a:lnTo>
                  <a:lnTo>
                    <a:pt x="912029" y="4023673"/>
                  </a:lnTo>
                  <a:lnTo>
                    <a:pt x="895246" y="3992619"/>
                  </a:lnTo>
                  <a:lnTo>
                    <a:pt x="872635" y="3962075"/>
                  </a:lnTo>
                  <a:lnTo>
                    <a:pt x="859213" y="3938331"/>
                  </a:lnTo>
                  <a:lnTo>
                    <a:pt x="846369" y="3912697"/>
                  </a:lnTo>
                  <a:lnTo>
                    <a:pt x="830076" y="3888075"/>
                  </a:lnTo>
                  <a:lnTo>
                    <a:pt x="814369" y="3861786"/>
                  </a:lnTo>
                  <a:lnTo>
                    <a:pt x="799450" y="3834227"/>
                  </a:lnTo>
                  <a:lnTo>
                    <a:pt x="784883" y="3806104"/>
                  </a:lnTo>
                  <a:lnTo>
                    <a:pt x="770470" y="3777729"/>
                  </a:lnTo>
                  <a:lnTo>
                    <a:pt x="756127" y="3749243"/>
                  </a:lnTo>
                  <a:lnTo>
                    <a:pt x="741816" y="3720708"/>
                  </a:lnTo>
                  <a:lnTo>
                    <a:pt x="727517" y="3690034"/>
                  </a:lnTo>
                  <a:lnTo>
                    <a:pt x="713224" y="3657880"/>
                  </a:lnTo>
                  <a:lnTo>
                    <a:pt x="698935" y="3625069"/>
                  </a:lnTo>
                  <a:lnTo>
                    <a:pt x="686763" y="3591965"/>
                  </a:lnTo>
                  <a:lnTo>
                    <a:pt x="675268" y="3557938"/>
                  </a:lnTo>
                  <a:lnTo>
                    <a:pt x="668869" y="3539974"/>
                  </a:lnTo>
                  <a:lnTo>
                    <a:pt x="662221" y="3521648"/>
                  </a:lnTo>
                  <a:lnTo>
                    <a:pt x="656202" y="3503081"/>
                  </a:lnTo>
                  <a:lnTo>
                    <a:pt x="650602" y="3484353"/>
                  </a:lnTo>
                  <a:lnTo>
                    <a:pt x="645281" y="3465517"/>
                  </a:lnTo>
                  <a:lnTo>
                    <a:pt x="639352" y="3447404"/>
                  </a:lnTo>
                  <a:lnTo>
                    <a:pt x="626415" y="3412461"/>
                  </a:lnTo>
                  <a:lnTo>
                    <a:pt x="620425" y="3394571"/>
                  </a:lnTo>
                  <a:lnTo>
                    <a:pt x="614844" y="3376294"/>
                  </a:lnTo>
                  <a:lnTo>
                    <a:pt x="609536" y="3357759"/>
                  </a:lnTo>
                  <a:lnTo>
                    <a:pt x="603616" y="3339053"/>
                  </a:lnTo>
                  <a:lnTo>
                    <a:pt x="597289" y="3320232"/>
                  </a:lnTo>
                  <a:lnTo>
                    <a:pt x="590689" y="3301334"/>
                  </a:lnTo>
                  <a:lnTo>
                    <a:pt x="583908" y="3282386"/>
                  </a:lnTo>
                  <a:lnTo>
                    <a:pt x="577006" y="3263404"/>
                  </a:lnTo>
                  <a:lnTo>
                    <a:pt x="570023" y="3244399"/>
                  </a:lnTo>
                  <a:lnTo>
                    <a:pt x="562986" y="3224586"/>
                  </a:lnTo>
                  <a:lnTo>
                    <a:pt x="555915" y="3204233"/>
                  </a:lnTo>
                  <a:lnTo>
                    <a:pt x="548819" y="3183521"/>
                  </a:lnTo>
                  <a:lnTo>
                    <a:pt x="542501" y="3163362"/>
                  </a:lnTo>
                  <a:lnTo>
                    <a:pt x="536701" y="3143573"/>
                  </a:lnTo>
                  <a:lnTo>
                    <a:pt x="531247" y="3124031"/>
                  </a:lnTo>
                  <a:lnTo>
                    <a:pt x="524436" y="3103859"/>
                  </a:lnTo>
                  <a:lnTo>
                    <a:pt x="516721" y="3083267"/>
                  </a:lnTo>
                  <a:lnTo>
                    <a:pt x="508402" y="3062395"/>
                  </a:lnTo>
                  <a:lnTo>
                    <a:pt x="500475" y="3041337"/>
                  </a:lnTo>
                  <a:lnTo>
                    <a:pt x="492809" y="3020155"/>
                  </a:lnTo>
                  <a:lnTo>
                    <a:pt x="485317" y="2998889"/>
                  </a:lnTo>
                  <a:lnTo>
                    <a:pt x="477941" y="2977569"/>
                  </a:lnTo>
                  <a:lnTo>
                    <a:pt x="470642" y="2956211"/>
                  </a:lnTo>
                  <a:lnTo>
                    <a:pt x="463395" y="2934829"/>
                  </a:lnTo>
                  <a:lnTo>
                    <a:pt x="456183" y="2913430"/>
                  </a:lnTo>
                  <a:lnTo>
                    <a:pt x="448993" y="2892021"/>
                  </a:lnTo>
                  <a:lnTo>
                    <a:pt x="441819" y="2870604"/>
                  </a:lnTo>
                  <a:lnTo>
                    <a:pt x="433862" y="2849183"/>
                  </a:lnTo>
                  <a:lnTo>
                    <a:pt x="425381" y="2827758"/>
                  </a:lnTo>
                  <a:lnTo>
                    <a:pt x="416553" y="2806331"/>
                  </a:lnTo>
                  <a:lnTo>
                    <a:pt x="407492" y="2784109"/>
                  </a:lnTo>
                  <a:lnTo>
                    <a:pt x="398276" y="2761357"/>
                  </a:lnTo>
                  <a:lnTo>
                    <a:pt x="388958" y="2738251"/>
                  </a:lnTo>
                  <a:lnTo>
                    <a:pt x="380364" y="2715704"/>
                  </a:lnTo>
                  <a:lnTo>
                    <a:pt x="372254" y="2693528"/>
                  </a:lnTo>
                  <a:lnTo>
                    <a:pt x="364466" y="2671601"/>
                  </a:lnTo>
                  <a:lnTo>
                    <a:pt x="356099" y="2649839"/>
                  </a:lnTo>
                  <a:lnTo>
                    <a:pt x="347345" y="2628187"/>
                  </a:lnTo>
                  <a:lnTo>
                    <a:pt x="338335" y="2606609"/>
                  </a:lnTo>
                  <a:lnTo>
                    <a:pt x="329947" y="2584286"/>
                  </a:lnTo>
                  <a:lnTo>
                    <a:pt x="321973" y="2561466"/>
                  </a:lnTo>
                  <a:lnTo>
                    <a:pt x="314276" y="2538316"/>
                  </a:lnTo>
                  <a:lnTo>
                    <a:pt x="306764" y="2515738"/>
                  </a:lnTo>
                  <a:lnTo>
                    <a:pt x="299374" y="2493543"/>
                  </a:lnTo>
                  <a:lnTo>
                    <a:pt x="292067" y="2471602"/>
                  </a:lnTo>
                  <a:lnTo>
                    <a:pt x="284814" y="2449832"/>
                  </a:lnTo>
                  <a:lnTo>
                    <a:pt x="277597" y="2428174"/>
                  </a:lnTo>
                  <a:lnTo>
                    <a:pt x="270405" y="2406591"/>
                  </a:lnTo>
                  <a:lnTo>
                    <a:pt x="262435" y="2385060"/>
                  </a:lnTo>
                  <a:lnTo>
                    <a:pt x="253947" y="2363561"/>
                  </a:lnTo>
                  <a:lnTo>
                    <a:pt x="245113" y="2342086"/>
                  </a:lnTo>
                  <a:lnTo>
                    <a:pt x="236843" y="2319831"/>
                  </a:lnTo>
                  <a:lnTo>
                    <a:pt x="228948" y="2297056"/>
                  </a:lnTo>
                  <a:lnTo>
                    <a:pt x="221303" y="2273936"/>
                  </a:lnTo>
                  <a:lnTo>
                    <a:pt x="213825" y="2251379"/>
                  </a:lnTo>
                  <a:lnTo>
                    <a:pt x="206459" y="2229197"/>
                  </a:lnTo>
                  <a:lnTo>
                    <a:pt x="199167" y="2207265"/>
                  </a:lnTo>
                  <a:lnTo>
                    <a:pt x="192718" y="2185501"/>
                  </a:lnTo>
                  <a:lnTo>
                    <a:pt x="186831" y="2163847"/>
                  </a:lnTo>
                  <a:lnTo>
                    <a:pt x="181319" y="2142267"/>
                  </a:lnTo>
                  <a:lnTo>
                    <a:pt x="175263" y="2119944"/>
                  </a:lnTo>
                  <a:lnTo>
                    <a:pt x="168845" y="2097124"/>
                  </a:lnTo>
                  <a:lnTo>
                    <a:pt x="162184" y="2073973"/>
                  </a:lnTo>
                  <a:lnTo>
                    <a:pt x="156157" y="2051395"/>
                  </a:lnTo>
                  <a:lnTo>
                    <a:pt x="150551" y="2029200"/>
                  </a:lnTo>
                  <a:lnTo>
                    <a:pt x="145226" y="2007259"/>
                  </a:lnTo>
                  <a:lnTo>
                    <a:pt x="140089" y="1985488"/>
                  </a:lnTo>
                  <a:lnTo>
                    <a:pt x="135076" y="1963830"/>
                  </a:lnTo>
                  <a:lnTo>
                    <a:pt x="130148" y="1942248"/>
                  </a:lnTo>
                  <a:lnTo>
                    <a:pt x="125274" y="1919923"/>
                  </a:lnTo>
                  <a:lnTo>
                    <a:pt x="120437" y="1897101"/>
                  </a:lnTo>
                  <a:lnTo>
                    <a:pt x="115626" y="1873949"/>
                  </a:lnTo>
                  <a:lnTo>
                    <a:pt x="111624" y="1851371"/>
                  </a:lnTo>
                  <a:lnTo>
                    <a:pt x="108163" y="1829175"/>
                  </a:lnTo>
                  <a:lnTo>
                    <a:pt x="105061" y="1807234"/>
                  </a:lnTo>
                  <a:lnTo>
                    <a:pt x="102200" y="1785463"/>
                  </a:lnTo>
                  <a:lnTo>
                    <a:pt x="99498" y="1763805"/>
                  </a:lnTo>
                  <a:lnTo>
                    <a:pt x="96903" y="1742223"/>
                  </a:lnTo>
                  <a:lnTo>
                    <a:pt x="94380" y="1720691"/>
                  </a:lnTo>
                  <a:lnTo>
                    <a:pt x="91904" y="1699193"/>
                  </a:lnTo>
                  <a:lnTo>
                    <a:pt x="89459" y="1677717"/>
                  </a:lnTo>
                  <a:lnTo>
                    <a:pt x="86242" y="1655462"/>
                  </a:lnTo>
                  <a:lnTo>
                    <a:pt x="82510" y="1632688"/>
                  </a:lnTo>
                  <a:lnTo>
                    <a:pt x="78434" y="1609567"/>
                  </a:lnTo>
                  <a:lnTo>
                    <a:pt x="74923" y="1587010"/>
                  </a:lnTo>
                  <a:lnTo>
                    <a:pt x="71789" y="1564828"/>
                  </a:lnTo>
                  <a:lnTo>
                    <a:pt x="68906" y="1542897"/>
                  </a:lnTo>
                  <a:lnTo>
                    <a:pt x="66984" y="1521132"/>
                  </a:lnTo>
                  <a:lnTo>
                    <a:pt x="65703" y="1499478"/>
                  </a:lnTo>
                  <a:lnTo>
                    <a:pt x="64848" y="1477899"/>
                  </a:lnTo>
                  <a:lnTo>
                    <a:pt x="63485" y="1456369"/>
                  </a:lnTo>
                  <a:lnTo>
                    <a:pt x="61782" y="1434872"/>
                  </a:lnTo>
                  <a:lnTo>
                    <a:pt x="59853" y="1413396"/>
                  </a:lnTo>
                  <a:lnTo>
                    <a:pt x="55392" y="1391936"/>
                  </a:lnTo>
                  <a:lnTo>
                    <a:pt x="49243" y="1370485"/>
                  </a:lnTo>
                  <a:lnTo>
                    <a:pt x="41969" y="1349041"/>
                  </a:lnTo>
                  <a:lnTo>
                    <a:pt x="37119" y="1327601"/>
                  </a:lnTo>
                  <a:lnTo>
                    <a:pt x="33886" y="1306164"/>
                  </a:lnTo>
                  <a:lnTo>
                    <a:pt x="31731" y="1284729"/>
                  </a:lnTo>
                  <a:lnTo>
                    <a:pt x="29501" y="1264089"/>
                  </a:lnTo>
                  <a:lnTo>
                    <a:pt x="27220" y="1243979"/>
                  </a:lnTo>
                  <a:lnTo>
                    <a:pt x="24906" y="1224222"/>
                  </a:lnTo>
                  <a:lnTo>
                    <a:pt x="23363" y="1203907"/>
                  </a:lnTo>
                  <a:lnTo>
                    <a:pt x="22334" y="1183220"/>
                  </a:lnTo>
                  <a:lnTo>
                    <a:pt x="21648" y="1162285"/>
                  </a:lnTo>
                  <a:lnTo>
                    <a:pt x="21191" y="1141978"/>
                  </a:lnTo>
                  <a:lnTo>
                    <a:pt x="20887" y="1122090"/>
                  </a:lnTo>
                  <a:lnTo>
                    <a:pt x="20683" y="1102482"/>
                  </a:lnTo>
                  <a:lnTo>
                    <a:pt x="19754" y="1082266"/>
                  </a:lnTo>
                  <a:lnTo>
                    <a:pt x="18341" y="1061645"/>
                  </a:lnTo>
                  <a:lnTo>
                    <a:pt x="16605" y="1040753"/>
                  </a:lnTo>
                  <a:lnTo>
                    <a:pt x="15448" y="1020476"/>
                  </a:lnTo>
                  <a:lnTo>
                    <a:pt x="14676" y="1000608"/>
                  </a:lnTo>
                  <a:lnTo>
                    <a:pt x="14162" y="981012"/>
                  </a:lnTo>
                  <a:lnTo>
                    <a:pt x="13819" y="961598"/>
                  </a:lnTo>
                  <a:lnTo>
                    <a:pt x="13590" y="942306"/>
                  </a:lnTo>
                  <a:lnTo>
                    <a:pt x="13438" y="923094"/>
                  </a:lnTo>
                  <a:lnTo>
                    <a:pt x="13336" y="903936"/>
                  </a:lnTo>
                  <a:lnTo>
                    <a:pt x="13269" y="884815"/>
                  </a:lnTo>
                  <a:lnTo>
                    <a:pt x="13224" y="865717"/>
                  </a:lnTo>
                  <a:lnTo>
                    <a:pt x="13987" y="846635"/>
                  </a:lnTo>
                  <a:lnTo>
                    <a:pt x="15290" y="827564"/>
                  </a:lnTo>
                  <a:lnTo>
                    <a:pt x="16952" y="808499"/>
                  </a:lnTo>
                  <a:lnTo>
                    <a:pt x="18061" y="789440"/>
                  </a:lnTo>
                  <a:lnTo>
                    <a:pt x="18799" y="770383"/>
                  </a:lnTo>
                  <a:lnTo>
                    <a:pt x="19292" y="751330"/>
                  </a:lnTo>
                  <a:lnTo>
                    <a:pt x="19620" y="733070"/>
                  </a:lnTo>
                  <a:lnTo>
                    <a:pt x="19985" y="697966"/>
                  </a:lnTo>
                  <a:lnTo>
                    <a:pt x="22264" y="663843"/>
                  </a:lnTo>
                  <a:lnTo>
                    <a:pt x="25922" y="630157"/>
                  </a:lnTo>
                  <a:lnTo>
                    <a:pt x="30194" y="596664"/>
                  </a:lnTo>
                  <a:lnTo>
                    <a:pt x="34739" y="563257"/>
                  </a:lnTo>
                  <a:lnTo>
                    <a:pt x="39404" y="530683"/>
                  </a:lnTo>
                  <a:lnTo>
                    <a:pt x="44123" y="500331"/>
                  </a:lnTo>
                  <a:lnTo>
                    <a:pt x="50983" y="470965"/>
                  </a:lnTo>
                  <a:lnTo>
                    <a:pt x="58531" y="442833"/>
                  </a:lnTo>
                  <a:lnTo>
                    <a:pt x="64531" y="417101"/>
                  </a:lnTo>
                  <a:lnTo>
                    <a:pt x="69843" y="392435"/>
                  </a:lnTo>
                  <a:lnTo>
                    <a:pt x="75644" y="367449"/>
                  </a:lnTo>
                  <a:lnTo>
                    <a:pt x="83514" y="340470"/>
                  </a:lnTo>
                  <a:lnTo>
                    <a:pt x="93077" y="306090"/>
                  </a:lnTo>
                  <a:lnTo>
                    <a:pt x="100938" y="272003"/>
                  </a:lnTo>
                  <a:lnTo>
                    <a:pt x="108293" y="240560"/>
                  </a:lnTo>
                  <a:lnTo>
                    <a:pt x="115500" y="211135"/>
                  </a:lnTo>
                  <a:lnTo>
                    <a:pt x="125046" y="178451"/>
                  </a:lnTo>
                  <a:lnTo>
                    <a:pt x="134576" y="149065"/>
                  </a:lnTo>
                  <a:lnTo>
                    <a:pt x="146483" y="113966"/>
                  </a:lnTo>
                  <a:lnTo>
                    <a:pt x="154421" y="97426"/>
                  </a:lnTo>
                  <a:lnTo>
                    <a:pt x="164886" y="81677"/>
                  </a:lnTo>
                  <a:lnTo>
                    <a:pt x="171343" y="59658"/>
                  </a:lnTo>
                  <a:lnTo>
                    <a:pt x="176235" y="50987"/>
                  </a:lnTo>
                  <a:lnTo>
                    <a:pt x="177333" y="42889"/>
                  </a:lnTo>
                  <a:lnTo>
                    <a:pt x="177408" y="49643"/>
                  </a:lnTo>
                  <a:lnTo>
                    <a:pt x="175308" y="55289"/>
                  </a:lnTo>
                  <a:lnTo>
                    <a:pt x="173638" y="57906"/>
                  </a:lnTo>
                  <a:lnTo>
                    <a:pt x="169368" y="73512"/>
                  </a:lnTo>
                  <a:lnTo>
                    <a:pt x="141387" y="108169"/>
                  </a:lnTo>
                  <a:lnTo>
                    <a:pt x="111000" y="143401"/>
                  </a:lnTo>
                  <a:lnTo>
                    <a:pt x="82054" y="176867"/>
                  </a:lnTo>
                  <a:lnTo>
                    <a:pt x="47190" y="208930"/>
                  </a:lnTo>
                  <a:lnTo>
                    <a:pt x="27563" y="230932"/>
                  </a:lnTo>
                  <a:lnTo>
                    <a:pt x="7827" y="247252"/>
                  </a:lnTo>
                  <a:lnTo>
                    <a:pt x="4689" y="248155"/>
                  </a:lnTo>
                  <a:lnTo>
                    <a:pt x="0" y="248735"/>
                  </a:lnTo>
                  <a:lnTo>
                    <a:pt x="2980" y="241250"/>
                  </a:lnTo>
                  <a:lnTo>
                    <a:pt x="20917" y="209771"/>
                  </a:lnTo>
                  <a:lnTo>
                    <a:pt x="36403" y="176837"/>
                  </a:lnTo>
                  <a:lnTo>
                    <a:pt x="51273" y="147952"/>
                  </a:lnTo>
                  <a:lnTo>
                    <a:pt x="64793" y="114612"/>
                  </a:lnTo>
                  <a:lnTo>
                    <a:pt x="82516" y="84861"/>
                  </a:lnTo>
                  <a:lnTo>
                    <a:pt x="104642" y="51677"/>
                  </a:lnTo>
                  <a:lnTo>
                    <a:pt x="132108" y="18716"/>
                  </a:lnTo>
                  <a:lnTo>
                    <a:pt x="140359" y="12175"/>
                  </a:lnTo>
                  <a:lnTo>
                    <a:pt x="149317" y="8739"/>
                  </a:lnTo>
                  <a:lnTo>
                    <a:pt x="157797" y="6418"/>
                  </a:lnTo>
                  <a:lnTo>
                    <a:pt x="169708" y="577"/>
                  </a:lnTo>
                  <a:lnTo>
                    <a:pt x="172285" y="0"/>
                  </a:lnTo>
                  <a:lnTo>
                    <a:pt x="174797" y="409"/>
                  </a:lnTo>
                  <a:lnTo>
                    <a:pt x="194515" y="12683"/>
                  </a:lnTo>
                  <a:lnTo>
                    <a:pt x="200904" y="19019"/>
                  </a:lnTo>
                  <a:lnTo>
                    <a:pt x="217541" y="38515"/>
                  </a:lnTo>
                  <a:lnTo>
                    <a:pt x="251496" y="72865"/>
                  </a:lnTo>
                  <a:lnTo>
                    <a:pt x="281148" y="106342"/>
                  </a:lnTo>
                  <a:lnTo>
                    <a:pt x="310695" y="138952"/>
                  </a:lnTo>
                  <a:lnTo>
                    <a:pt x="320314" y="148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2818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533400" y="4572000"/>
            <a:ext cx="83058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262626"/>
              </a:buClr>
              <a:buSzPct val="25000"/>
              <a:buFont typeface="Impact"/>
              <a:buNone/>
            </a:pPr>
            <a:r>
              <a:rPr lang="en-US" sz="4850" b="0" i="0" u="none" strike="noStrike" cap="none" baseline="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Impact"/>
              </a:rPr>
              <a:t>During Reading Directions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idx="1"/>
          </p:nvPr>
        </p:nvSpPr>
        <p:spPr>
          <a:xfrm>
            <a:off x="381000" y="3810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dk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We are going to read this text using reciprocal teaching.</a:t>
            </a:r>
          </a:p>
          <a:p>
            <a:pPr marL="274320" marR="0" lvl="0" indent="-27432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dk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The text is marked in order to tell you where to break and have discussion</a:t>
            </a:r>
          </a:p>
          <a:p>
            <a:pPr marL="274320" marR="0" lvl="0" indent="-27432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dk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Focus your questions to the reasoning behind the various appeals that Sagan makes.</a:t>
            </a:r>
          </a:p>
          <a:p>
            <a:pPr marL="274320" marR="0" lvl="0" indent="-27432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dk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Set a purpose: We are going to compare and contrast the two speeches and their attempts to appeal to their respective audiences.</a:t>
            </a:r>
          </a:p>
        </p:txBody>
      </p:sp>
    </p:spTree>
    <p:extLst>
      <p:ext uri="{BB962C8B-B14F-4D97-AF65-F5344CB8AC3E}">
        <p14:creationId xmlns:p14="http://schemas.microsoft.com/office/powerpoint/2010/main" val="38040908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Shape 158"/>
          <p:cNvGrpSpPr/>
          <p:nvPr/>
        </p:nvGrpSpPr>
        <p:grpSpPr>
          <a:xfrm>
            <a:off x="1357647" y="457200"/>
            <a:ext cx="6428705" cy="5706155"/>
            <a:chOff x="900445" y="442927"/>
            <a:chExt cx="6428705" cy="5706155"/>
          </a:xfrm>
        </p:grpSpPr>
        <p:sp>
          <p:nvSpPr>
            <p:cNvPr id="159" name="Shape 159"/>
            <p:cNvSpPr/>
            <p:nvPr/>
          </p:nvSpPr>
          <p:spPr>
            <a:xfrm>
              <a:off x="3403023" y="442927"/>
              <a:ext cx="1470719" cy="1470719"/>
            </a:xfrm>
            <a:prstGeom prst="ellipse">
              <a:avLst/>
            </a:prstGeom>
            <a:gradFill>
              <a:gsLst>
                <a:gs pos="0">
                  <a:srgbClr val="FF2225"/>
                </a:gs>
                <a:gs pos="76000">
                  <a:srgbClr val="AE0002"/>
                </a:gs>
                <a:gs pos="100000">
                  <a:srgbClr val="9C00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" name="Shape 160"/>
            <p:cNvSpPr txBox="1"/>
            <p:nvPr/>
          </p:nvSpPr>
          <p:spPr>
            <a:xfrm>
              <a:off x="3618405" y="658310"/>
              <a:ext cx="1039955" cy="1039955"/>
            </a:xfrm>
            <a:prstGeom prst="rect">
              <a:avLst/>
            </a:prstGeom>
            <a:noFill/>
            <a:ln>
              <a:noFill/>
            </a:ln>
          </p:spPr>
          <p:txBody>
            <a:bodyPr lIns="21575" tIns="21575" rIns="21575" bIns="21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SzPct val="25000"/>
                <a:buNone/>
              </a:pPr>
              <a:r>
                <a:rPr lang="en-US" sz="1700" b="0" i="0" u="none" strike="noStrike" cap="none" baseline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Predict</a:t>
              </a:r>
            </a:p>
          </p:txBody>
        </p:sp>
        <p:sp>
          <p:nvSpPr>
            <p:cNvPr id="161" name="Shape 161"/>
            <p:cNvSpPr/>
            <p:nvPr/>
          </p:nvSpPr>
          <p:spPr>
            <a:xfrm rot="883797">
              <a:off x="4963941" y="1186193"/>
              <a:ext cx="297037" cy="496367"/>
            </a:xfrm>
            <a:prstGeom prst="rightArrow">
              <a:avLst>
                <a:gd name="adj1" fmla="val 60000"/>
                <a:gd name="adj2" fmla="val 50000"/>
              </a:avLst>
            </a:prstGeom>
            <a:gradFill>
              <a:gsLst>
                <a:gs pos="0">
                  <a:srgbClr val="FF9295"/>
                </a:gs>
                <a:gs pos="76000">
                  <a:srgbClr val="E4AAAA"/>
                </a:gs>
                <a:gs pos="100000">
                  <a:srgbClr val="D5909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2" name="Shape 162"/>
            <p:cNvSpPr txBox="1"/>
            <p:nvPr/>
          </p:nvSpPr>
          <p:spPr>
            <a:xfrm rot="883796">
              <a:off x="4965405" y="1274136"/>
              <a:ext cx="207927" cy="29782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490"/>
                </a:spcAft>
                <a:buNone/>
              </a:pPr>
              <a:endPara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3" name="Shape 163"/>
            <p:cNvSpPr/>
            <p:nvPr/>
          </p:nvSpPr>
          <p:spPr>
            <a:xfrm>
              <a:off x="5367437" y="959379"/>
              <a:ext cx="1470719" cy="1470719"/>
            </a:xfrm>
            <a:prstGeom prst="ellipse">
              <a:avLst/>
            </a:prstGeom>
            <a:gradFill>
              <a:gsLst>
                <a:gs pos="0">
                  <a:srgbClr val="FF2225"/>
                </a:gs>
                <a:gs pos="76000">
                  <a:srgbClr val="AE0002"/>
                </a:gs>
                <a:gs pos="100000">
                  <a:srgbClr val="9C00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" name="Shape 164"/>
            <p:cNvSpPr txBox="1"/>
            <p:nvPr/>
          </p:nvSpPr>
          <p:spPr>
            <a:xfrm>
              <a:off x="5582819" y="1174762"/>
              <a:ext cx="1039955" cy="1039955"/>
            </a:xfrm>
            <a:prstGeom prst="rect">
              <a:avLst/>
            </a:prstGeom>
            <a:noFill/>
            <a:ln>
              <a:noFill/>
            </a:ln>
          </p:spPr>
          <p:txBody>
            <a:bodyPr lIns="21575" tIns="21575" rIns="21575" bIns="21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SzPct val="25000"/>
                <a:buNone/>
              </a:pPr>
              <a:r>
                <a:rPr lang="en-US" sz="1700" b="0" i="0" u="none" strike="noStrike" cap="none" baseline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Read Silently</a:t>
              </a:r>
            </a:p>
          </p:txBody>
        </p:sp>
        <p:sp>
          <p:nvSpPr>
            <p:cNvPr id="165" name="Shape 165"/>
            <p:cNvSpPr/>
            <p:nvPr/>
          </p:nvSpPr>
          <p:spPr>
            <a:xfrm rot="4628570">
              <a:off x="6150855" y="2511390"/>
              <a:ext cx="389968" cy="496367"/>
            </a:xfrm>
            <a:prstGeom prst="rightArrow">
              <a:avLst>
                <a:gd name="adj1" fmla="val 60000"/>
                <a:gd name="adj2" fmla="val 50000"/>
              </a:avLst>
            </a:prstGeom>
            <a:gradFill>
              <a:gsLst>
                <a:gs pos="0">
                  <a:srgbClr val="FF9295"/>
                </a:gs>
                <a:gs pos="76000">
                  <a:srgbClr val="E4AAAA"/>
                </a:gs>
                <a:gs pos="100000">
                  <a:srgbClr val="D5909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" name="Shape 166"/>
            <p:cNvSpPr txBox="1"/>
            <p:nvPr/>
          </p:nvSpPr>
          <p:spPr>
            <a:xfrm rot="4628571">
              <a:off x="6196334" y="2553634"/>
              <a:ext cx="272978" cy="29782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490"/>
                </a:spcAft>
                <a:buNone/>
              </a:pPr>
              <a:endPara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7" name="Shape 167"/>
            <p:cNvSpPr/>
            <p:nvPr/>
          </p:nvSpPr>
          <p:spPr>
            <a:xfrm>
              <a:off x="5858432" y="3110569"/>
              <a:ext cx="1470719" cy="1470719"/>
            </a:xfrm>
            <a:prstGeom prst="ellipse">
              <a:avLst/>
            </a:prstGeom>
            <a:gradFill>
              <a:gsLst>
                <a:gs pos="0">
                  <a:srgbClr val="FF2225"/>
                </a:gs>
                <a:gs pos="76000">
                  <a:srgbClr val="AE0002"/>
                </a:gs>
                <a:gs pos="100000">
                  <a:srgbClr val="9C00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8" name="Shape 168"/>
            <p:cNvSpPr txBox="1"/>
            <p:nvPr/>
          </p:nvSpPr>
          <p:spPr>
            <a:xfrm>
              <a:off x="6073814" y="3325951"/>
              <a:ext cx="1039955" cy="1039955"/>
            </a:xfrm>
            <a:prstGeom prst="rect">
              <a:avLst/>
            </a:prstGeom>
            <a:noFill/>
            <a:ln>
              <a:noFill/>
            </a:ln>
          </p:spPr>
          <p:txBody>
            <a:bodyPr lIns="21575" tIns="21575" rIns="21575" bIns="21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SzPct val="25000"/>
                <a:buNone/>
              </a:pPr>
              <a:r>
                <a:rPr lang="en-US" sz="1700" b="0" i="0" u="none" strike="noStrike" cap="none" baseline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Evaluate the Prediction</a:t>
              </a:r>
            </a:p>
          </p:txBody>
        </p:sp>
        <p:sp>
          <p:nvSpPr>
            <p:cNvPr id="169" name="Shape 169"/>
            <p:cNvSpPr/>
            <p:nvPr/>
          </p:nvSpPr>
          <p:spPr>
            <a:xfrm rot="7859731">
              <a:off x="5757724" y="4374771"/>
              <a:ext cx="321431" cy="496367"/>
            </a:xfrm>
            <a:prstGeom prst="rightArrow">
              <a:avLst>
                <a:gd name="adj1" fmla="val 60000"/>
                <a:gd name="adj2" fmla="val 50000"/>
              </a:avLst>
            </a:prstGeom>
            <a:gradFill>
              <a:gsLst>
                <a:gs pos="0">
                  <a:srgbClr val="FF9295"/>
                </a:gs>
                <a:gs pos="76000">
                  <a:srgbClr val="E4AAAA"/>
                </a:gs>
                <a:gs pos="100000">
                  <a:srgbClr val="D5909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" name="Shape 170"/>
            <p:cNvSpPr txBox="1"/>
            <p:nvPr/>
          </p:nvSpPr>
          <p:spPr>
            <a:xfrm rot="-2940267">
              <a:off x="5837568" y="4437654"/>
              <a:ext cx="225001" cy="29782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490"/>
                </a:spcAft>
                <a:buNone/>
              </a:pPr>
              <a:endPara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1" name="Shape 171"/>
            <p:cNvSpPr/>
            <p:nvPr/>
          </p:nvSpPr>
          <p:spPr>
            <a:xfrm>
              <a:off x="4495792" y="4678355"/>
              <a:ext cx="1470719" cy="1470719"/>
            </a:xfrm>
            <a:prstGeom prst="ellipse">
              <a:avLst/>
            </a:prstGeom>
            <a:gradFill>
              <a:gsLst>
                <a:gs pos="0">
                  <a:srgbClr val="FF2225"/>
                </a:gs>
                <a:gs pos="76000">
                  <a:srgbClr val="AE0002"/>
                </a:gs>
                <a:gs pos="100000">
                  <a:srgbClr val="9C00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" name="Shape 172"/>
            <p:cNvSpPr txBox="1"/>
            <p:nvPr/>
          </p:nvSpPr>
          <p:spPr>
            <a:xfrm>
              <a:off x="4711175" y="4893737"/>
              <a:ext cx="1039955" cy="1039955"/>
            </a:xfrm>
            <a:prstGeom prst="rect">
              <a:avLst/>
            </a:prstGeom>
            <a:noFill/>
            <a:ln>
              <a:noFill/>
            </a:ln>
          </p:spPr>
          <p:txBody>
            <a:bodyPr lIns="21575" tIns="21575" rIns="21575" bIns="21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SzPct val="25000"/>
                <a:buNone/>
              </a:pPr>
              <a:r>
                <a:rPr lang="en-US" sz="1700" b="0" i="0" u="none" strike="noStrike" cap="none" baseline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Question</a:t>
              </a:r>
            </a:p>
          </p:txBody>
        </p:sp>
        <p:sp>
          <p:nvSpPr>
            <p:cNvPr id="173" name="Shape 173"/>
            <p:cNvSpPr/>
            <p:nvPr/>
          </p:nvSpPr>
          <p:spPr>
            <a:xfrm rot="10799985">
              <a:off x="3941484" y="5165536"/>
              <a:ext cx="391711" cy="496367"/>
            </a:xfrm>
            <a:prstGeom prst="rightArrow">
              <a:avLst>
                <a:gd name="adj1" fmla="val 60000"/>
                <a:gd name="adj2" fmla="val 50000"/>
              </a:avLst>
            </a:prstGeom>
            <a:gradFill>
              <a:gsLst>
                <a:gs pos="0">
                  <a:srgbClr val="FF9295"/>
                </a:gs>
                <a:gs pos="76000">
                  <a:srgbClr val="E4AAAA"/>
                </a:gs>
                <a:gs pos="100000">
                  <a:srgbClr val="D5909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" name="Shape 174"/>
            <p:cNvSpPr txBox="1"/>
            <p:nvPr/>
          </p:nvSpPr>
          <p:spPr>
            <a:xfrm rot="-13">
              <a:off x="4058997" y="5264808"/>
              <a:ext cx="274198" cy="29782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490"/>
                </a:spcAft>
                <a:buNone/>
              </a:pPr>
              <a:endPara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5" name="Shape 175"/>
            <p:cNvSpPr/>
            <p:nvPr/>
          </p:nvSpPr>
          <p:spPr>
            <a:xfrm>
              <a:off x="2285996" y="4678364"/>
              <a:ext cx="1470719" cy="1470719"/>
            </a:xfrm>
            <a:prstGeom prst="ellipse">
              <a:avLst/>
            </a:prstGeom>
            <a:gradFill>
              <a:gsLst>
                <a:gs pos="0">
                  <a:srgbClr val="FF2225"/>
                </a:gs>
                <a:gs pos="76000">
                  <a:srgbClr val="AE0002"/>
                </a:gs>
                <a:gs pos="100000">
                  <a:srgbClr val="9C00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" name="Shape 176"/>
            <p:cNvSpPr txBox="1"/>
            <p:nvPr/>
          </p:nvSpPr>
          <p:spPr>
            <a:xfrm>
              <a:off x="2501377" y="4893746"/>
              <a:ext cx="1039955" cy="1039955"/>
            </a:xfrm>
            <a:prstGeom prst="rect">
              <a:avLst/>
            </a:prstGeom>
            <a:noFill/>
            <a:ln>
              <a:noFill/>
            </a:ln>
          </p:spPr>
          <p:txBody>
            <a:bodyPr lIns="21575" tIns="21575" rIns="21575" bIns="21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SzPct val="25000"/>
                <a:buNone/>
              </a:pPr>
              <a:r>
                <a:rPr lang="en-US" sz="1700" b="0" i="0" u="none" strike="noStrike" cap="none" baseline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Clarify</a:t>
              </a:r>
            </a:p>
          </p:txBody>
        </p:sp>
        <p:sp>
          <p:nvSpPr>
            <p:cNvPr id="177" name="Shape 177"/>
            <p:cNvSpPr/>
            <p:nvPr/>
          </p:nvSpPr>
          <p:spPr>
            <a:xfrm rot="-7888132">
              <a:off x="2170036" y="4388629"/>
              <a:ext cx="329437" cy="496366"/>
            </a:xfrm>
            <a:prstGeom prst="rightArrow">
              <a:avLst>
                <a:gd name="adj1" fmla="val 60000"/>
                <a:gd name="adj2" fmla="val 50000"/>
              </a:avLst>
            </a:prstGeom>
            <a:gradFill>
              <a:gsLst>
                <a:gs pos="0">
                  <a:srgbClr val="FF9295"/>
                </a:gs>
                <a:gs pos="76000">
                  <a:srgbClr val="E4AAAA"/>
                </a:gs>
                <a:gs pos="100000">
                  <a:srgbClr val="D5909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" name="Shape 178"/>
            <p:cNvSpPr txBox="1"/>
            <p:nvPr/>
          </p:nvSpPr>
          <p:spPr>
            <a:xfrm rot="2911866">
              <a:off x="2252174" y="4524931"/>
              <a:ext cx="230607" cy="29782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490"/>
                </a:spcAft>
                <a:buNone/>
              </a:pPr>
              <a:endPara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9" name="Shape 179"/>
            <p:cNvSpPr/>
            <p:nvPr/>
          </p:nvSpPr>
          <p:spPr>
            <a:xfrm>
              <a:off x="900445" y="3110569"/>
              <a:ext cx="1470719" cy="1470719"/>
            </a:xfrm>
            <a:prstGeom prst="ellipse">
              <a:avLst/>
            </a:prstGeom>
            <a:gradFill>
              <a:gsLst>
                <a:gs pos="0">
                  <a:srgbClr val="FF2225"/>
                </a:gs>
                <a:gs pos="76000">
                  <a:srgbClr val="AE0002"/>
                </a:gs>
                <a:gs pos="100000">
                  <a:srgbClr val="9C00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" name="Shape 180"/>
            <p:cNvSpPr txBox="1"/>
            <p:nvPr/>
          </p:nvSpPr>
          <p:spPr>
            <a:xfrm>
              <a:off x="1115828" y="3325951"/>
              <a:ext cx="1039955" cy="1039955"/>
            </a:xfrm>
            <a:prstGeom prst="rect">
              <a:avLst/>
            </a:prstGeom>
            <a:noFill/>
            <a:ln>
              <a:noFill/>
            </a:ln>
          </p:spPr>
          <p:txBody>
            <a:bodyPr lIns="21575" tIns="21575" rIns="21575" bIns="21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SzPct val="25000"/>
                <a:buNone/>
              </a:pPr>
              <a:r>
                <a:rPr lang="en-US" sz="1700" b="0" i="0" u="none" strike="noStrike" cap="none" baseline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Summarize</a:t>
              </a:r>
            </a:p>
          </p:txBody>
        </p:sp>
        <p:sp>
          <p:nvSpPr>
            <p:cNvPr id="181" name="Shape 181"/>
            <p:cNvSpPr/>
            <p:nvPr/>
          </p:nvSpPr>
          <p:spPr>
            <a:xfrm rot="-4628570">
              <a:off x="1683863" y="2532910"/>
              <a:ext cx="389968" cy="496367"/>
            </a:xfrm>
            <a:prstGeom prst="rightArrow">
              <a:avLst>
                <a:gd name="adj1" fmla="val 60000"/>
                <a:gd name="adj2" fmla="val 50000"/>
              </a:avLst>
            </a:prstGeom>
            <a:gradFill>
              <a:gsLst>
                <a:gs pos="0">
                  <a:srgbClr val="FF9295"/>
                </a:gs>
                <a:gs pos="76000">
                  <a:srgbClr val="E4AAAA"/>
                </a:gs>
                <a:gs pos="100000">
                  <a:srgbClr val="D5909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" name="Shape 182"/>
            <p:cNvSpPr txBox="1"/>
            <p:nvPr/>
          </p:nvSpPr>
          <p:spPr>
            <a:xfrm rot="-4628571">
              <a:off x="1729342" y="2689212"/>
              <a:ext cx="272978" cy="29782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490"/>
                </a:spcAft>
                <a:buNone/>
              </a:pPr>
              <a:endPara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3" name="Shape 183"/>
            <p:cNvSpPr/>
            <p:nvPr/>
          </p:nvSpPr>
          <p:spPr>
            <a:xfrm>
              <a:off x="1391441" y="959379"/>
              <a:ext cx="1470719" cy="1470719"/>
            </a:xfrm>
            <a:prstGeom prst="ellipse">
              <a:avLst/>
            </a:prstGeom>
            <a:gradFill>
              <a:gsLst>
                <a:gs pos="0">
                  <a:srgbClr val="FF2225"/>
                </a:gs>
                <a:gs pos="76000">
                  <a:srgbClr val="AE0002"/>
                </a:gs>
                <a:gs pos="100000">
                  <a:srgbClr val="9C00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4" name="Shape 184"/>
            <p:cNvSpPr txBox="1"/>
            <p:nvPr/>
          </p:nvSpPr>
          <p:spPr>
            <a:xfrm>
              <a:off x="1606823" y="1174762"/>
              <a:ext cx="1039955" cy="1039955"/>
            </a:xfrm>
            <a:prstGeom prst="rect">
              <a:avLst/>
            </a:prstGeom>
            <a:noFill/>
            <a:ln>
              <a:noFill/>
            </a:ln>
          </p:spPr>
          <p:txBody>
            <a:bodyPr lIns="21575" tIns="21575" rIns="21575" bIns="21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SzPct val="25000"/>
                <a:buNone/>
              </a:pPr>
              <a:r>
                <a:rPr lang="en-US" sz="1700" b="0" i="0" u="none" strike="noStrike" cap="none" baseline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Switch Teachers</a:t>
              </a:r>
            </a:p>
          </p:txBody>
        </p:sp>
        <p:sp>
          <p:nvSpPr>
            <p:cNvPr id="185" name="Shape 185"/>
            <p:cNvSpPr/>
            <p:nvPr/>
          </p:nvSpPr>
          <p:spPr>
            <a:xfrm rot="-863945">
              <a:off x="2963168" y="1190590"/>
              <a:ext cx="321232" cy="496367"/>
            </a:xfrm>
            <a:prstGeom prst="rightArrow">
              <a:avLst>
                <a:gd name="adj1" fmla="val 60000"/>
                <a:gd name="adj2" fmla="val 50000"/>
              </a:avLst>
            </a:prstGeom>
            <a:gradFill>
              <a:gsLst>
                <a:gs pos="0">
                  <a:srgbClr val="FF9295"/>
                </a:gs>
                <a:gs pos="76000">
                  <a:srgbClr val="E4AAAA"/>
                </a:gs>
                <a:gs pos="100000">
                  <a:srgbClr val="D5909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6" name="Shape 186"/>
            <p:cNvSpPr txBox="1"/>
            <p:nvPr/>
          </p:nvSpPr>
          <p:spPr>
            <a:xfrm rot="-863944">
              <a:off x="2964683" y="1301845"/>
              <a:ext cx="224863" cy="297820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490"/>
                </a:spcAft>
                <a:buNone/>
              </a:pPr>
              <a:endPara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289" name="SMARTInkShape-1161"/>
          <p:cNvSpPr/>
          <p:nvPr/>
        </p:nvSpPr>
        <p:spPr>
          <a:xfrm>
            <a:off x="6086475" y="4936342"/>
            <a:ext cx="514351" cy="200014"/>
          </a:xfrm>
          <a:custGeom>
            <a:avLst/>
            <a:gdLst/>
            <a:ahLst/>
            <a:cxnLst/>
            <a:rect l="0" t="0" r="0" b="0"/>
            <a:pathLst>
              <a:path w="514351" h="200014">
                <a:moveTo>
                  <a:pt x="0" y="200013"/>
                </a:moveTo>
                <a:lnTo>
                  <a:pt x="29830" y="180128"/>
                </a:lnTo>
                <a:lnTo>
                  <a:pt x="62307" y="160955"/>
                </a:lnTo>
                <a:lnTo>
                  <a:pt x="94593" y="137177"/>
                </a:lnTo>
                <a:lnTo>
                  <a:pt x="124071" y="121865"/>
                </a:lnTo>
                <a:lnTo>
                  <a:pt x="157941" y="107273"/>
                </a:lnTo>
                <a:lnTo>
                  <a:pt x="188878" y="95013"/>
                </a:lnTo>
                <a:lnTo>
                  <a:pt x="217360" y="84236"/>
                </a:lnTo>
                <a:lnTo>
                  <a:pt x="246700" y="73105"/>
                </a:lnTo>
                <a:lnTo>
                  <a:pt x="277948" y="62233"/>
                </a:lnTo>
                <a:lnTo>
                  <a:pt x="311220" y="51064"/>
                </a:lnTo>
                <a:lnTo>
                  <a:pt x="339863" y="41493"/>
                </a:lnTo>
                <a:lnTo>
                  <a:pt x="370875" y="31147"/>
                </a:lnTo>
                <a:lnTo>
                  <a:pt x="403323" y="19066"/>
                </a:lnTo>
                <a:lnTo>
                  <a:pt x="430859" y="9520"/>
                </a:lnTo>
                <a:lnTo>
                  <a:pt x="466520" y="2107"/>
                </a:lnTo>
                <a:lnTo>
                  <a:pt x="501048" y="175"/>
                </a:lnTo>
                <a:lnTo>
                  <a:pt x="512997" y="0"/>
                </a:lnTo>
                <a:lnTo>
                  <a:pt x="513448" y="790"/>
                </a:lnTo>
                <a:lnTo>
                  <a:pt x="514350" y="713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02" name="SMARTInkShape-Group147"/>
          <p:cNvGrpSpPr/>
          <p:nvPr/>
        </p:nvGrpSpPr>
        <p:grpSpPr>
          <a:xfrm>
            <a:off x="6143625" y="4593431"/>
            <a:ext cx="1564064" cy="785815"/>
            <a:chOff x="6143625" y="4593431"/>
            <a:chExt cx="1564064" cy="785815"/>
          </a:xfrm>
        </p:grpSpPr>
        <p:sp>
          <p:nvSpPr>
            <p:cNvPr id="2290" name="SMARTInkShape-1162"/>
            <p:cNvSpPr/>
            <p:nvPr/>
          </p:nvSpPr>
          <p:spPr>
            <a:xfrm>
              <a:off x="6679497" y="4715007"/>
              <a:ext cx="442823" cy="241665"/>
            </a:xfrm>
            <a:custGeom>
              <a:avLst/>
              <a:gdLst/>
              <a:ahLst/>
              <a:cxnLst/>
              <a:rect l="0" t="0" r="0" b="0"/>
              <a:pathLst>
                <a:path w="442823" h="241665">
                  <a:moveTo>
                    <a:pt x="114209" y="7012"/>
                  </a:moveTo>
                  <a:lnTo>
                    <a:pt x="114209" y="14068"/>
                  </a:lnTo>
                  <a:lnTo>
                    <a:pt x="121266" y="14155"/>
                  </a:lnTo>
                  <a:lnTo>
                    <a:pt x="108061" y="14156"/>
                  </a:lnTo>
                  <a:lnTo>
                    <a:pt x="107729" y="13362"/>
                  </a:lnTo>
                  <a:lnTo>
                    <a:pt x="107066" y="7012"/>
                  </a:lnTo>
                  <a:lnTo>
                    <a:pt x="82162" y="7012"/>
                  </a:lnTo>
                  <a:lnTo>
                    <a:pt x="78006" y="9128"/>
                  </a:lnTo>
                  <a:lnTo>
                    <a:pt x="73513" y="11921"/>
                  </a:lnTo>
                  <a:lnTo>
                    <a:pt x="64160" y="13714"/>
                  </a:lnTo>
                  <a:lnTo>
                    <a:pt x="61793" y="13861"/>
                  </a:lnTo>
                  <a:lnTo>
                    <a:pt x="57047" y="16141"/>
                  </a:lnTo>
                  <a:lnTo>
                    <a:pt x="52291" y="19007"/>
                  </a:lnTo>
                  <a:lnTo>
                    <a:pt x="47532" y="20280"/>
                  </a:lnTo>
                  <a:lnTo>
                    <a:pt x="45945" y="21414"/>
                  </a:lnTo>
                  <a:lnTo>
                    <a:pt x="44887" y="22963"/>
                  </a:lnTo>
                  <a:lnTo>
                    <a:pt x="42918" y="26801"/>
                  </a:lnTo>
                  <a:lnTo>
                    <a:pt x="39398" y="31153"/>
                  </a:lnTo>
                  <a:lnTo>
                    <a:pt x="35187" y="33616"/>
                  </a:lnTo>
                  <a:lnTo>
                    <a:pt x="30669" y="35505"/>
                  </a:lnTo>
                  <a:lnTo>
                    <a:pt x="26016" y="38990"/>
                  </a:lnTo>
                  <a:lnTo>
                    <a:pt x="23419" y="45301"/>
                  </a:lnTo>
                  <a:lnTo>
                    <a:pt x="21470" y="52604"/>
                  </a:lnTo>
                  <a:lnTo>
                    <a:pt x="10030" y="74449"/>
                  </a:lnTo>
                  <a:lnTo>
                    <a:pt x="5110" y="107069"/>
                  </a:lnTo>
                  <a:lnTo>
                    <a:pt x="936" y="122291"/>
                  </a:lnTo>
                  <a:lnTo>
                    <a:pt x="0" y="147800"/>
                  </a:lnTo>
                  <a:lnTo>
                    <a:pt x="8732" y="179963"/>
                  </a:lnTo>
                  <a:lnTo>
                    <a:pt x="21826" y="212544"/>
                  </a:lnTo>
                  <a:lnTo>
                    <a:pt x="39011" y="231814"/>
                  </a:lnTo>
                  <a:lnTo>
                    <a:pt x="43217" y="233924"/>
                  </a:lnTo>
                  <a:lnTo>
                    <a:pt x="45449" y="234485"/>
                  </a:lnTo>
                  <a:lnTo>
                    <a:pt x="57098" y="241118"/>
                  </a:lnTo>
                  <a:lnTo>
                    <a:pt x="59466" y="241664"/>
                  </a:lnTo>
                  <a:lnTo>
                    <a:pt x="61839" y="240440"/>
                  </a:lnTo>
                  <a:lnTo>
                    <a:pt x="76905" y="221644"/>
                  </a:lnTo>
                  <a:lnTo>
                    <a:pt x="91289" y="193048"/>
                  </a:lnTo>
                  <a:lnTo>
                    <a:pt x="106935" y="157684"/>
                  </a:lnTo>
                  <a:lnTo>
                    <a:pt x="110976" y="147002"/>
                  </a:lnTo>
                  <a:lnTo>
                    <a:pt x="118835" y="112474"/>
                  </a:lnTo>
                  <a:lnTo>
                    <a:pt x="121926" y="88975"/>
                  </a:lnTo>
                  <a:lnTo>
                    <a:pt x="128194" y="78906"/>
                  </a:lnTo>
                  <a:lnTo>
                    <a:pt x="128495" y="110373"/>
                  </a:lnTo>
                  <a:lnTo>
                    <a:pt x="129291" y="138065"/>
                  </a:lnTo>
                  <a:lnTo>
                    <a:pt x="134979" y="166563"/>
                  </a:lnTo>
                  <a:lnTo>
                    <a:pt x="135602" y="199894"/>
                  </a:lnTo>
                  <a:lnTo>
                    <a:pt x="135641" y="234484"/>
                  </a:lnTo>
                  <a:lnTo>
                    <a:pt x="134847" y="210632"/>
                  </a:lnTo>
                  <a:lnTo>
                    <a:pt x="129490" y="184040"/>
                  </a:lnTo>
                  <a:lnTo>
                    <a:pt x="134282" y="149681"/>
                  </a:lnTo>
                  <a:lnTo>
                    <a:pt x="136256" y="114141"/>
                  </a:lnTo>
                  <a:lnTo>
                    <a:pt x="141768" y="82238"/>
                  </a:lnTo>
                  <a:lnTo>
                    <a:pt x="152638" y="52379"/>
                  </a:lnTo>
                  <a:lnTo>
                    <a:pt x="159550" y="41797"/>
                  </a:lnTo>
                  <a:lnTo>
                    <a:pt x="166375" y="38347"/>
                  </a:lnTo>
                  <a:lnTo>
                    <a:pt x="173906" y="36020"/>
                  </a:lnTo>
                  <a:lnTo>
                    <a:pt x="179900" y="32340"/>
                  </a:lnTo>
                  <a:lnTo>
                    <a:pt x="183403" y="31835"/>
                  </a:lnTo>
                  <a:lnTo>
                    <a:pt x="201236" y="34936"/>
                  </a:lnTo>
                  <a:lnTo>
                    <a:pt x="206598" y="37414"/>
                  </a:lnTo>
                  <a:lnTo>
                    <a:pt x="231018" y="55502"/>
                  </a:lnTo>
                  <a:lnTo>
                    <a:pt x="239748" y="65917"/>
                  </a:lnTo>
                  <a:lnTo>
                    <a:pt x="254644" y="75742"/>
                  </a:lnTo>
                  <a:lnTo>
                    <a:pt x="261830" y="78441"/>
                  </a:lnTo>
                  <a:lnTo>
                    <a:pt x="266601" y="81885"/>
                  </a:lnTo>
                  <a:lnTo>
                    <a:pt x="268985" y="82327"/>
                  </a:lnTo>
                  <a:lnTo>
                    <a:pt x="271369" y="81829"/>
                  </a:lnTo>
                  <a:lnTo>
                    <a:pt x="276133" y="79951"/>
                  </a:lnTo>
                  <a:lnTo>
                    <a:pt x="283277" y="78100"/>
                  </a:lnTo>
                  <a:lnTo>
                    <a:pt x="302328" y="61674"/>
                  </a:lnTo>
                  <a:lnTo>
                    <a:pt x="304974" y="54854"/>
                  </a:lnTo>
                  <a:lnTo>
                    <a:pt x="306943" y="47325"/>
                  </a:lnTo>
                  <a:lnTo>
                    <a:pt x="312559" y="36024"/>
                  </a:lnTo>
                  <a:lnTo>
                    <a:pt x="320287" y="12793"/>
                  </a:lnTo>
                  <a:lnTo>
                    <a:pt x="319857" y="10072"/>
                  </a:lnTo>
                  <a:lnTo>
                    <a:pt x="315131" y="1369"/>
                  </a:lnTo>
                  <a:lnTo>
                    <a:pt x="312517" y="535"/>
                  </a:lnTo>
                  <a:lnTo>
                    <a:pt x="304370" y="0"/>
                  </a:lnTo>
                  <a:lnTo>
                    <a:pt x="297679" y="6277"/>
                  </a:lnTo>
                  <a:lnTo>
                    <a:pt x="267462" y="40174"/>
                  </a:lnTo>
                  <a:lnTo>
                    <a:pt x="252397" y="71646"/>
                  </a:lnTo>
                  <a:lnTo>
                    <a:pt x="244928" y="92334"/>
                  </a:lnTo>
                  <a:lnTo>
                    <a:pt x="242921" y="126051"/>
                  </a:lnTo>
                  <a:lnTo>
                    <a:pt x="243615" y="141004"/>
                  </a:lnTo>
                  <a:lnTo>
                    <a:pt x="248507" y="157044"/>
                  </a:lnTo>
                  <a:lnTo>
                    <a:pt x="257271" y="170380"/>
                  </a:lnTo>
                  <a:lnTo>
                    <a:pt x="261930" y="174870"/>
                  </a:lnTo>
                  <a:lnTo>
                    <a:pt x="266646" y="176865"/>
                  </a:lnTo>
                  <a:lnTo>
                    <a:pt x="292277" y="178321"/>
                  </a:lnTo>
                  <a:lnTo>
                    <a:pt x="310286" y="174628"/>
                  </a:lnTo>
                  <a:lnTo>
                    <a:pt x="325677" y="164715"/>
                  </a:lnTo>
                  <a:lnTo>
                    <a:pt x="348524" y="134026"/>
                  </a:lnTo>
                  <a:lnTo>
                    <a:pt x="366288" y="98750"/>
                  </a:lnTo>
                  <a:lnTo>
                    <a:pt x="382022" y="71784"/>
                  </a:lnTo>
                  <a:lnTo>
                    <a:pt x="391006" y="39235"/>
                  </a:lnTo>
                  <a:lnTo>
                    <a:pt x="392806" y="21442"/>
                  </a:lnTo>
                  <a:lnTo>
                    <a:pt x="376023" y="54888"/>
                  </a:lnTo>
                  <a:lnTo>
                    <a:pt x="364224" y="86253"/>
                  </a:lnTo>
                  <a:lnTo>
                    <a:pt x="358504" y="110506"/>
                  </a:lnTo>
                  <a:lnTo>
                    <a:pt x="357220" y="142607"/>
                  </a:lnTo>
                  <a:lnTo>
                    <a:pt x="357108" y="161549"/>
                  </a:lnTo>
                  <a:lnTo>
                    <a:pt x="359218" y="165124"/>
                  </a:lnTo>
                  <a:lnTo>
                    <a:pt x="360893" y="167189"/>
                  </a:lnTo>
                  <a:lnTo>
                    <a:pt x="362802" y="167772"/>
                  </a:lnTo>
                  <a:lnTo>
                    <a:pt x="364869" y="167366"/>
                  </a:lnTo>
                  <a:lnTo>
                    <a:pt x="370098" y="164804"/>
                  </a:lnTo>
                  <a:lnTo>
                    <a:pt x="376040" y="153686"/>
                  </a:lnTo>
                  <a:lnTo>
                    <a:pt x="385739" y="118689"/>
                  </a:lnTo>
                  <a:lnTo>
                    <a:pt x="391726" y="95086"/>
                  </a:lnTo>
                  <a:lnTo>
                    <a:pt x="392813" y="64591"/>
                  </a:lnTo>
                  <a:lnTo>
                    <a:pt x="392815" y="68081"/>
                  </a:lnTo>
                  <a:lnTo>
                    <a:pt x="394932" y="71989"/>
                  </a:lnTo>
                  <a:lnTo>
                    <a:pt x="397725" y="76372"/>
                  </a:lnTo>
                  <a:lnTo>
                    <a:pt x="399297" y="84096"/>
                  </a:lnTo>
                  <a:lnTo>
                    <a:pt x="400557" y="96085"/>
                  </a:lnTo>
                  <a:lnTo>
                    <a:pt x="408766" y="120741"/>
                  </a:lnTo>
                  <a:lnTo>
                    <a:pt x="423869" y="137947"/>
                  </a:lnTo>
                  <a:lnTo>
                    <a:pt x="428578" y="140611"/>
                  </a:lnTo>
                  <a:lnTo>
                    <a:pt x="430945" y="141322"/>
                  </a:lnTo>
                  <a:lnTo>
                    <a:pt x="432522" y="141002"/>
                  </a:lnTo>
                  <a:lnTo>
                    <a:pt x="433574" y="139995"/>
                  </a:lnTo>
                  <a:lnTo>
                    <a:pt x="434276" y="138530"/>
                  </a:lnTo>
                  <a:lnTo>
                    <a:pt x="435537" y="137553"/>
                  </a:lnTo>
                  <a:lnTo>
                    <a:pt x="442822" y="1355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1" name="SMARTInkShape-1163"/>
            <p:cNvSpPr/>
            <p:nvPr/>
          </p:nvSpPr>
          <p:spPr>
            <a:xfrm>
              <a:off x="7172326" y="4593431"/>
              <a:ext cx="28575" cy="271464"/>
            </a:xfrm>
            <a:custGeom>
              <a:avLst/>
              <a:gdLst/>
              <a:ahLst/>
              <a:cxnLst/>
              <a:rect l="0" t="0" r="0" b="0"/>
              <a:pathLst>
                <a:path w="28575" h="271464">
                  <a:moveTo>
                    <a:pt x="7143" y="0"/>
                  </a:moveTo>
                  <a:lnTo>
                    <a:pt x="3350" y="0"/>
                  </a:lnTo>
                  <a:lnTo>
                    <a:pt x="2233" y="1588"/>
                  </a:lnTo>
                  <a:lnTo>
                    <a:pt x="294" y="16094"/>
                  </a:lnTo>
                  <a:lnTo>
                    <a:pt x="25" y="50792"/>
                  </a:lnTo>
                  <a:lnTo>
                    <a:pt x="4" y="79531"/>
                  </a:lnTo>
                  <a:lnTo>
                    <a:pt x="0" y="112841"/>
                  </a:lnTo>
                  <a:lnTo>
                    <a:pt x="2116" y="135299"/>
                  </a:lnTo>
                  <a:lnTo>
                    <a:pt x="6150" y="168014"/>
                  </a:lnTo>
                  <a:lnTo>
                    <a:pt x="7740" y="198552"/>
                  </a:lnTo>
                  <a:lnTo>
                    <a:pt x="14401" y="230643"/>
                  </a:lnTo>
                  <a:lnTo>
                    <a:pt x="23066" y="256528"/>
                  </a:lnTo>
                  <a:lnTo>
                    <a:pt x="26126" y="261650"/>
                  </a:lnTo>
                  <a:lnTo>
                    <a:pt x="28574" y="2714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2" name="SMARTInkShape-1164"/>
            <p:cNvSpPr/>
            <p:nvPr/>
          </p:nvSpPr>
          <p:spPr>
            <a:xfrm>
              <a:off x="7415213" y="4650581"/>
              <a:ext cx="82675" cy="250033"/>
            </a:xfrm>
            <a:custGeom>
              <a:avLst/>
              <a:gdLst/>
              <a:ahLst/>
              <a:cxnLst/>
              <a:rect l="0" t="0" r="0" b="0"/>
              <a:pathLst>
                <a:path w="82675" h="250033">
                  <a:moveTo>
                    <a:pt x="35718" y="0"/>
                  </a:moveTo>
                  <a:lnTo>
                    <a:pt x="30064" y="13425"/>
                  </a:lnTo>
                  <a:lnTo>
                    <a:pt x="26899" y="23293"/>
                  </a:lnTo>
                  <a:lnTo>
                    <a:pt x="16257" y="50170"/>
                  </a:lnTo>
                  <a:lnTo>
                    <a:pt x="14676" y="65297"/>
                  </a:lnTo>
                  <a:lnTo>
                    <a:pt x="15340" y="67343"/>
                  </a:lnTo>
                  <a:lnTo>
                    <a:pt x="16577" y="68708"/>
                  </a:lnTo>
                  <a:lnTo>
                    <a:pt x="18195" y="69618"/>
                  </a:lnTo>
                  <a:lnTo>
                    <a:pt x="20067" y="69431"/>
                  </a:lnTo>
                  <a:lnTo>
                    <a:pt x="24265" y="67106"/>
                  </a:lnTo>
                  <a:lnTo>
                    <a:pt x="25701" y="65375"/>
                  </a:lnTo>
                  <a:lnTo>
                    <a:pt x="30124" y="56893"/>
                  </a:lnTo>
                  <a:lnTo>
                    <a:pt x="40685" y="41094"/>
                  </a:lnTo>
                  <a:lnTo>
                    <a:pt x="48621" y="36427"/>
                  </a:lnTo>
                  <a:lnTo>
                    <a:pt x="53388" y="35929"/>
                  </a:lnTo>
                  <a:lnTo>
                    <a:pt x="57594" y="37929"/>
                  </a:lnTo>
                  <a:lnTo>
                    <a:pt x="59827" y="39573"/>
                  </a:lnTo>
                  <a:lnTo>
                    <a:pt x="62308" y="45634"/>
                  </a:lnTo>
                  <a:lnTo>
                    <a:pt x="65822" y="57972"/>
                  </a:lnTo>
                  <a:lnTo>
                    <a:pt x="76598" y="85797"/>
                  </a:lnTo>
                  <a:lnTo>
                    <a:pt x="78464" y="119067"/>
                  </a:lnTo>
                  <a:lnTo>
                    <a:pt x="82674" y="143023"/>
                  </a:lnTo>
                  <a:lnTo>
                    <a:pt x="79352" y="158882"/>
                  </a:lnTo>
                  <a:lnTo>
                    <a:pt x="65740" y="194558"/>
                  </a:lnTo>
                  <a:lnTo>
                    <a:pt x="47234" y="227285"/>
                  </a:lnTo>
                  <a:lnTo>
                    <a:pt x="35280" y="239922"/>
                  </a:lnTo>
                  <a:lnTo>
                    <a:pt x="20419" y="247036"/>
                  </a:lnTo>
                  <a:lnTo>
                    <a:pt x="0" y="2500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3" name="SMARTInkShape-1165"/>
            <p:cNvSpPr/>
            <p:nvPr/>
          </p:nvSpPr>
          <p:spPr>
            <a:xfrm>
              <a:off x="7309050" y="4675344"/>
              <a:ext cx="91876" cy="96549"/>
            </a:xfrm>
            <a:custGeom>
              <a:avLst/>
              <a:gdLst/>
              <a:ahLst/>
              <a:cxnLst/>
              <a:rect l="0" t="0" r="0" b="0"/>
              <a:pathLst>
                <a:path w="91876" h="96549">
                  <a:moveTo>
                    <a:pt x="13294" y="10956"/>
                  </a:moveTo>
                  <a:lnTo>
                    <a:pt x="13294" y="42273"/>
                  </a:lnTo>
                  <a:lnTo>
                    <a:pt x="12500" y="65610"/>
                  </a:lnTo>
                  <a:lnTo>
                    <a:pt x="6812" y="86414"/>
                  </a:lnTo>
                  <a:lnTo>
                    <a:pt x="6158" y="96548"/>
                  </a:lnTo>
                  <a:lnTo>
                    <a:pt x="2360" y="92849"/>
                  </a:lnTo>
                  <a:lnTo>
                    <a:pt x="497" y="88893"/>
                  </a:lnTo>
                  <a:lnTo>
                    <a:pt x="0" y="86727"/>
                  </a:lnTo>
                  <a:lnTo>
                    <a:pt x="463" y="84488"/>
                  </a:lnTo>
                  <a:lnTo>
                    <a:pt x="4111" y="76752"/>
                  </a:lnTo>
                  <a:lnTo>
                    <a:pt x="12221" y="41785"/>
                  </a:lnTo>
                  <a:lnTo>
                    <a:pt x="16769" y="27587"/>
                  </a:lnTo>
                  <a:lnTo>
                    <a:pt x="25416" y="14271"/>
                  </a:lnTo>
                  <a:lnTo>
                    <a:pt x="30059" y="8989"/>
                  </a:lnTo>
                  <a:lnTo>
                    <a:pt x="34768" y="6113"/>
                  </a:lnTo>
                  <a:lnTo>
                    <a:pt x="39507" y="4041"/>
                  </a:lnTo>
                  <a:lnTo>
                    <a:pt x="44258" y="474"/>
                  </a:lnTo>
                  <a:lnTo>
                    <a:pt x="45843" y="0"/>
                  </a:lnTo>
                  <a:lnTo>
                    <a:pt x="46899" y="477"/>
                  </a:lnTo>
                  <a:lnTo>
                    <a:pt x="47604" y="1588"/>
                  </a:lnTo>
                  <a:lnTo>
                    <a:pt x="48867" y="2330"/>
                  </a:lnTo>
                  <a:lnTo>
                    <a:pt x="52387" y="3153"/>
                  </a:lnTo>
                  <a:lnTo>
                    <a:pt x="53643" y="4167"/>
                  </a:lnTo>
                  <a:lnTo>
                    <a:pt x="59618" y="17490"/>
                  </a:lnTo>
                  <a:lnTo>
                    <a:pt x="62573" y="35118"/>
                  </a:lnTo>
                  <a:lnTo>
                    <a:pt x="65374" y="68127"/>
                  </a:lnTo>
                  <a:lnTo>
                    <a:pt x="70570" y="85424"/>
                  </a:lnTo>
                  <a:lnTo>
                    <a:pt x="72115" y="86795"/>
                  </a:lnTo>
                  <a:lnTo>
                    <a:pt x="75949" y="88318"/>
                  </a:lnTo>
                  <a:lnTo>
                    <a:pt x="80299" y="88996"/>
                  </a:lnTo>
                  <a:lnTo>
                    <a:pt x="81776" y="88382"/>
                  </a:lnTo>
                  <a:lnTo>
                    <a:pt x="82762" y="87180"/>
                  </a:lnTo>
                  <a:lnTo>
                    <a:pt x="84650" y="83727"/>
                  </a:lnTo>
                  <a:lnTo>
                    <a:pt x="91875" y="7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4" name="SMARTInkShape-1166"/>
            <p:cNvSpPr/>
            <p:nvPr/>
          </p:nvSpPr>
          <p:spPr>
            <a:xfrm>
              <a:off x="7115175" y="4700712"/>
              <a:ext cx="171451" cy="120166"/>
            </a:xfrm>
            <a:custGeom>
              <a:avLst/>
              <a:gdLst/>
              <a:ahLst/>
              <a:cxnLst/>
              <a:rect l="0" t="0" r="0" b="0"/>
              <a:pathLst>
                <a:path w="171451" h="120166">
                  <a:moveTo>
                    <a:pt x="0" y="92744"/>
                  </a:moveTo>
                  <a:lnTo>
                    <a:pt x="0" y="82801"/>
                  </a:lnTo>
                  <a:lnTo>
                    <a:pt x="2117" y="78271"/>
                  </a:lnTo>
                  <a:lnTo>
                    <a:pt x="12979" y="61617"/>
                  </a:lnTo>
                  <a:lnTo>
                    <a:pt x="27140" y="48202"/>
                  </a:lnTo>
                  <a:lnTo>
                    <a:pt x="30000" y="43999"/>
                  </a:lnTo>
                  <a:lnTo>
                    <a:pt x="39527" y="37213"/>
                  </a:lnTo>
                  <a:lnTo>
                    <a:pt x="74351" y="16607"/>
                  </a:lnTo>
                  <a:lnTo>
                    <a:pt x="101533" y="1996"/>
                  </a:lnTo>
                  <a:lnTo>
                    <a:pt x="123496" y="0"/>
                  </a:lnTo>
                  <a:lnTo>
                    <a:pt x="128441" y="2047"/>
                  </a:lnTo>
                  <a:lnTo>
                    <a:pt x="145248" y="16671"/>
                  </a:lnTo>
                  <a:lnTo>
                    <a:pt x="147898" y="21363"/>
                  </a:lnTo>
                  <a:lnTo>
                    <a:pt x="156045" y="51714"/>
                  </a:lnTo>
                  <a:lnTo>
                    <a:pt x="159132" y="78071"/>
                  </a:lnTo>
                  <a:lnTo>
                    <a:pt x="162773" y="92630"/>
                  </a:lnTo>
                  <a:lnTo>
                    <a:pt x="164298" y="120165"/>
                  </a:lnTo>
                  <a:lnTo>
                    <a:pt x="166419" y="118690"/>
                  </a:lnTo>
                  <a:lnTo>
                    <a:pt x="171450" y="1141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5" name="SMARTInkShape-1167"/>
            <p:cNvSpPr/>
            <p:nvPr/>
          </p:nvSpPr>
          <p:spPr>
            <a:xfrm>
              <a:off x="7329782" y="4723475"/>
              <a:ext cx="214019" cy="248438"/>
            </a:xfrm>
            <a:custGeom>
              <a:avLst/>
              <a:gdLst/>
              <a:ahLst/>
              <a:cxnLst/>
              <a:rect l="0" t="0" r="0" b="0"/>
              <a:pathLst>
                <a:path w="214019" h="248438">
                  <a:moveTo>
                    <a:pt x="6849" y="205713"/>
                  </a:moveTo>
                  <a:lnTo>
                    <a:pt x="0" y="205713"/>
                  </a:lnTo>
                  <a:lnTo>
                    <a:pt x="16506" y="205713"/>
                  </a:lnTo>
                  <a:lnTo>
                    <a:pt x="21196" y="203596"/>
                  </a:lnTo>
                  <a:lnTo>
                    <a:pt x="34465" y="195770"/>
                  </a:lnTo>
                  <a:lnTo>
                    <a:pt x="47465" y="190696"/>
                  </a:lnTo>
                  <a:lnTo>
                    <a:pt x="72951" y="171246"/>
                  </a:lnTo>
                  <a:lnTo>
                    <a:pt x="94843" y="138667"/>
                  </a:lnTo>
                  <a:lnTo>
                    <a:pt x="112706" y="105338"/>
                  </a:lnTo>
                  <a:lnTo>
                    <a:pt x="133462" y="72050"/>
                  </a:lnTo>
                  <a:lnTo>
                    <a:pt x="144572" y="47547"/>
                  </a:lnTo>
                  <a:lnTo>
                    <a:pt x="151162" y="22587"/>
                  </a:lnTo>
                  <a:lnTo>
                    <a:pt x="154332" y="16373"/>
                  </a:lnTo>
                  <a:lnTo>
                    <a:pt x="156911" y="8413"/>
                  </a:lnTo>
                  <a:lnTo>
                    <a:pt x="162920" y="0"/>
                  </a:lnTo>
                  <a:lnTo>
                    <a:pt x="163284" y="308"/>
                  </a:lnTo>
                  <a:lnTo>
                    <a:pt x="163916" y="8614"/>
                  </a:lnTo>
                  <a:lnTo>
                    <a:pt x="164004" y="43724"/>
                  </a:lnTo>
                  <a:lnTo>
                    <a:pt x="163216" y="76172"/>
                  </a:lnTo>
                  <a:lnTo>
                    <a:pt x="159896" y="99067"/>
                  </a:lnTo>
                  <a:lnTo>
                    <a:pt x="162964" y="132730"/>
                  </a:lnTo>
                  <a:lnTo>
                    <a:pt x="163805" y="162545"/>
                  </a:lnTo>
                  <a:lnTo>
                    <a:pt x="163971" y="191365"/>
                  </a:lnTo>
                  <a:lnTo>
                    <a:pt x="163206" y="212045"/>
                  </a:lnTo>
                  <a:lnTo>
                    <a:pt x="156955" y="247003"/>
                  </a:lnTo>
                  <a:lnTo>
                    <a:pt x="157720" y="247527"/>
                  </a:lnTo>
                  <a:lnTo>
                    <a:pt x="163027" y="248437"/>
                  </a:lnTo>
                  <a:lnTo>
                    <a:pt x="163354" y="247689"/>
                  </a:lnTo>
                  <a:lnTo>
                    <a:pt x="163995" y="216461"/>
                  </a:lnTo>
                  <a:lnTo>
                    <a:pt x="164800" y="198314"/>
                  </a:lnTo>
                  <a:lnTo>
                    <a:pt x="172831" y="162974"/>
                  </a:lnTo>
                  <a:lnTo>
                    <a:pt x="178795" y="150716"/>
                  </a:lnTo>
                  <a:lnTo>
                    <a:pt x="187923" y="139463"/>
                  </a:lnTo>
                  <a:lnTo>
                    <a:pt x="192630" y="136581"/>
                  </a:lnTo>
                  <a:lnTo>
                    <a:pt x="205466" y="134410"/>
                  </a:lnTo>
                  <a:lnTo>
                    <a:pt x="205936" y="135159"/>
                  </a:lnTo>
                  <a:lnTo>
                    <a:pt x="206751" y="148022"/>
                  </a:lnTo>
                  <a:lnTo>
                    <a:pt x="206867" y="180420"/>
                  </a:lnTo>
                  <a:lnTo>
                    <a:pt x="206873" y="214585"/>
                  </a:lnTo>
                  <a:lnTo>
                    <a:pt x="206874" y="240882"/>
                  </a:lnTo>
                  <a:lnTo>
                    <a:pt x="213025" y="235232"/>
                  </a:lnTo>
                  <a:lnTo>
                    <a:pt x="214018" y="2271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6" name="SMARTInkShape-1168"/>
            <p:cNvSpPr/>
            <p:nvPr/>
          </p:nvSpPr>
          <p:spPr>
            <a:xfrm>
              <a:off x="7379553" y="4786313"/>
              <a:ext cx="21373" cy="228239"/>
            </a:xfrm>
            <a:custGeom>
              <a:avLst/>
              <a:gdLst/>
              <a:ahLst/>
              <a:cxnLst/>
              <a:rect l="0" t="0" r="0" b="0"/>
              <a:pathLst>
                <a:path w="21373" h="228239">
                  <a:moveTo>
                    <a:pt x="21372" y="0"/>
                  </a:moveTo>
                  <a:lnTo>
                    <a:pt x="17579" y="0"/>
                  </a:lnTo>
                  <a:lnTo>
                    <a:pt x="16462" y="793"/>
                  </a:lnTo>
                  <a:lnTo>
                    <a:pt x="15717" y="2116"/>
                  </a:lnTo>
                  <a:lnTo>
                    <a:pt x="7805" y="32111"/>
                  </a:lnTo>
                  <a:lnTo>
                    <a:pt x="3387" y="64759"/>
                  </a:lnTo>
                  <a:lnTo>
                    <a:pt x="394" y="100073"/>
                  </a:lnTo>
                  <a:lnTo>
                    <a:pt x="0" y="135739"/>
                  </a:lnTo>
                  <a:lnTo>
                    <a:pt x="752" y="156371"/>
                  </a:lnTo>
                  <a:lnTo>
                    <a:pt x="7218" y="191954"/>
                  </a:lnTo>
                  <a:lnTo>
                    <a:pt x="12608" y="208160"/>
                  </a:lnTo>
                  <a:lnTo>
                    <a:pt x="13909" y="218830"/>
                  </a:lnTo>
                  <a:lnTo>
                    <a:pt x="21070" y="228238"/>
                  </a:lnTo>
                  <a:lnTo>
                    <a:pt x="21372" y="2214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7" name="SMARTInkShape-1169"/>
            <p:cNvSpPr/>
            <p:nvPr/>
          </p:nvSpPr>
          <p:spPr>
            <a:xfrm>
              <a:off x="7229475" y="4622006"/>
              <a:ext cx="14289" cy="1"/>
            </a:xfrm>
            <a:custGeom>
              <a:avLst/>
              <a:gdLst/>
              <a:ahLst/>
              <a:cxnLst/>
              <a:rect l="0" t="0" r="0" b="0"/>
              <a:pathLst>
                <a:path w="14289" h="1">
                  <a:moveTo>
                    <a:pt x="14288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8" name="SMARTInkShape-1170"/>
            <p:cNvSpPr/>
            <p:nvPr/>
          </p:nvSpPr>
          <p:spPr>
            <a:xfrm>
              <a:off x="7251030" y="4918208"/>
              <a:ext cx="107034" cy="167707"/>
            </a:xfrm>
            <a:custGeom>
              <a:avLst/>
              <a:gdLst/>
              <a:ahLst/>
              <a:cxnLst/>
              <a:rect l="0" t="0" r="0" b="0"/>
              <a:pathLst>
                <a:path w="107034" h="167707">
                  <a:moveTo>
                    <a:pt x="35595" y="39555"/>
                  </a:moveTo>
                  <a:lnTo>
                    <a:pt x="35595" y="43347"/>
                  </a:lnTo>
                  <a:lnTo>
                    <a:pt x="36389" y="44464"/>
                  </a:lnTo>
                  <a:lnTo>
                    <a:pt x="37712" y="45209"/>
                  </a:lnTo>
                  <a:lnTo>
                    <a:pt x="39388" y="45705"/>
                  </a:lnTo>
                  <a:lnTo>
                    <a:pt x="50069" y="52222"/>
                  </a:lnTo>
                  <a:lnTo>
                    <a:pt x="52388" y="52762"/>
                  </a:lnTo>
                  <a:lnTo>
                    <a:pt x="54727" y="52328"/>
                  </a:lnTo>
                  <a:lnTo>
                    <a:pt x="64030" y="47297"/>
                  </a:lnTo>
                  <a:lnTo>
                    <a:pt x="67548" y="46965"/>
                  </a:lnTo>
                  <a:lnTo>
                    <a:pt x="68803" y="46082"/>
                  </a:lnTo>
                  <a:lnTo>
                    <a:pt x="69640" y="44700"/>
                  </a:lnTo>
                  <a:lnTo>
                    <a:pt x="70818" y="38962"/>
                  </a:lnTo>
                  <a:lnTo>
                    <a:pt x="71305" y="15732"/>
                  </a:lnTo>
                  <a:lnTo>
                    <a:pt x="69193" y="10975"/>
                  </a:lnTo>
                  <a:lnTo>
                    <a:pt x="67519" y="8595"/>
                  </a:lnTo>
                  <a:lnTo>
                    <a:pt x="63541" y="5951"/>
                  </a:lnTo>
                  <a:lnTo>
                    <a:pt x="59128" y="3981"/>
                  </a:lnTo>
                  <a:lnTo>
                    <a:pt x="54521" y="462"/>
                  </a:lnTo>
                  <a:lnTo>
                    <a:pt x="52975" y="0"/>
                  </a:lnTo>
                  <a:lnTo>
                    <a:pt x="51944" y="484"/>
                  </a:lnTo>
                  <a:lnTo>
                    <a:pt x="51257" y="1601"/>
                  </a:lnTo>
                  <a:lnTo>
                    <a:pt x="50005" y="2346"/>
                  </a:lnTo>
                  <a:lnTo>
                    <a:pt x="44451" y="4188"/>
                  </a:lnTo>
                  <a:lnTo>
                    <a:pt x="26044" y="20611"/>
                  </a:lnTo>
                  <a:lnTo>
                    <a:pt x="18918" y="31472"/>
                  </a:lnTo>
                  <a:lnTo>
                    <a:pt x="7019" y="65341"/>
                  </a:lnTo>
                  <a:lnTo>
                    <a:pt x="3051" y="77209"/>
                  </a:lnTo>
                  <a:lnTo>
                    <a:pt x="62" y="111968"/>
                  </a:lnTo>
                  <a:lnTo>
                    <a:pt x="0" y="116405"/>
                  </a:lnTo>
                  <a:lnTo>
                    <a:pt x="13641" y="149907"/>
                  </a:lnTo>
                  <a:lnTo>
                    <a:pt x="23933" y="163173"/>
                  </a:lnTo>
                  <a:lnTo>
                    <a:pt x="28560" y="165934"/>
                  </a:lnTo>
                  <a:lnTo>
                    <a:pt x="37744" y="167488"/>
                  </a:lnTo>
                  <a:lnTo>
                    <a:pt x="41790" y="167706"/>
                  </a:lnTo>
                  <a:lnTo>
                    <a:pt x="48403" y="165832"/>
                  </a:lnTo>
                  <a:lnTo>
                    <a:pt x="58704" y="158197"/>
                  </a:lnTo>
                  <a:lnTo>
                    <a:pt x="85749" y="126523"/>
                  </a:lnTo>
                  <a:lnTo>
                    <a:pt x="100888" y="106475"/>
                  </a:lnTo>
                  <a:lnTo>
                    <a:pt x="107033" y="89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9" name="SMARTInkShape-1171"/>
            <p:cNvSpPr/>
            <p:nvPr/>
          </p:nvSpPr>
          <p:spPr>
            <a:xfrm>
              <a:off x="7565231" y="4801026"/>
              <a:ext cx="78466" cy="99160"/>
            </a:xfrm>
            <a:custGeom>
              <a:avLst/>
              <a:gdLst/>
              <a:ahLst/>
              <a:cxnLst/>
              <a:rect l="0" t="0" r="0" b="0"/>
              <a:pathLst>
                <a:path w="78466" h="99160">
                  <a:moveTo>
                    <a:pt x="42863" y="21005"/>
                  </a:moveTo>
                  <a:lnTo>
                    <a:pt x="32920" y="21005"/>
                  </a:lnTo>
                  <a:lnTo>
                    <a:pt x="28389" y="23122"/>
                  </a:lnTo>
                  <a:lnTo>
                    <a:pt x="26070" y="24797"/>
                  </a:lnTo>
                  <a:lnTo>
                    <a:pt x="19014" y="34740"/>
                  </a:lnTo>
                  <a:lnTo>
                    <a:pt x="15688" y="43949"/>
                  </a:lnTo>
                  <a:lnTo>
                    <a:pt x="14324" y="79227"/>
                  </a:lnTo>
                  <a:lnTo>
                    <a:pt x="16421" y="84717"/>
                  </a:lnTo>
                  <a:lnTo>
                    <a:pt x="19205" y="89803"/>
                  </a:lnTo>
                  <a:lnTo>
                    <a:pt x="20442" y="94709"/>
                  </a:lnTo>
                  <a:lnTo>
                    <a:pt x="22359" y="96335"/>
                  </a:lnTo>
                  <a:lnTo>
                    <a:pt x="31849" y="98623"/>
                  </a:lnTo>
                  <a:lnTo>
                    <a:pt x="37438" y="99159"/>
                  </a:lnTo>
                  <a:lnTo>
                    <a:pt x="42568" y="97280"/>
                  </a:lnTo>
                  <a:lnTo>
                    <a:pt x="52330" y="89606"/>
                  </a:lnTo>
                  <a:lnTo>
                    <a:pt x="59514" y="78990"/>
                  </a:lnTo>
                  <a:lnTo>
                    <a:pt x="76596" y="43963"/>
                  </a:lnTo>
                  <a:lnTo>
                    <a:pt x="78465" y="19706"/>
                  </a:lnTo>
                  <a:lnTo>
                    <a:pt x="76413" y="14342"/>
                  </a:lnTo>
                  <a:lnTo>
                    <a:pt x="73649" y="9313"/>
                  </a:lnTo>
                  <a:lnTo>
                    <a:pt x="72421" y="4431"/>
                  </a:lnTo>
                  <a:lnTo>
                    <a:pt x="71300" y="2813"/>
                  </a:lnTo>
                  <a:lnTo>
                    <a:pt x="69758" y="1733"/>
                  </a:lnTo>
                  <a:lnTo>
                    <a:pt x="65135" y="534"/>
                  </a:lnTo>
                  <a:lnTo>
                    <a:pt x="57789" y="0"/>
                  </a:lnTo>
                  <a:lnTo>
                    <a:pt x="51348" y="1880"/>
                  </a:lnTo>
                  <a:lnTo>
                    <a:pt x="16254" y="21065"/>
                  </a:lnTo>
                  <a:lnTo>
                    <a:pt x="0" y="352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0" name="SMARTInkShape-1172"/>
            <p:cNvSpPr/>
            <p:nvPr/>
          </p:nvSpPr>
          <p:spPr>
            <a:xfrm>
              <a:off x="7629525" y="4708139"/>
              <a:ext cx="78164" cy="221050"/>
            </a:xfrm>
            <a:custGeom>
              <a:avLst/>
              <a:gdLst/>
              <a:ahLst/>
              <a:cxnLst/>
              <a:rect l="0" t="0" r="0" b="0"/>
              <a:pathLst>
                <a:path w="78164" h="221050">
                  <a:moveTo>
                    <a:pt x="14288" y="21024"/>
                  </a:moveTo>
                  <a:lnTo>
                    <a:pt x="14288" y="17231"/>
                  </a:lnTo>
                  <a:lnTo>
                    <a:pt x="16404" y="13253"/>
                  </a:lnTo>
                  <a:lnTo>
                    <a:pt x="24230" y="4231"/>
                  </a:lnTo>
                  <a:lnTo>
                    <a:pt x="28761" y="1654"/>
                  </a:lnTo>
                  <a:lnTo>
                    <a:pt x="38136" y="0"/>
                  </a:lnTo>
                  <a:lnTo>
                    <a:pt x="39712" y="658"/>
                  </a:lnTo>
                  <a:lnTo>
                    <a:pt x="40762" y="1890"/>
                  </a:lnTo>
                  <a:lnTo>
                    <a:pt x="41462" y="3505"/>
                  </a:lnTo>
                  <a:lnTo>
                    <a:pt x="40123" y="9534"/>
                  </a:lnTo>
                  <a:lnTo>
                    <a:pt x="34907" y="19736"/>
                  </a:lnTo>
                  <a:lnTo>
                    <a:pt x="32796" y="22546"/>
                  </a:lnTo>
                  <a:lnTo>
                    <a:pt x="30451" y="29902"/>
                  </a:lnTo>
                  <a:lnTo>
                    <a:pt x="28615" y="37670"/>
                  </a:lnTo>
                  <a:lnTo>
                    <a:pt x="23085" y="49124"/>
                  </a:lnTo>
                  <a:lnTo>
                    <a:pt x="21460" y="67252"/>
                  </a:lnTo>
                  <a:lnTo>
                    <a:pt x="23037" y="68511"/>
                  </a:lnTo>
                  <a:lnTo>
                    <a:pt x="34860" y="70532"/>
                  </a:lnTo>
                  <a:lnTo>
                    <a:pt x="45074" y="70931"/>
                  </a:lnTo>
                  <a:lnTo>
                    <a:pt x="49931" y="73103"/>
                  </a:lnTo>
                  <a:lnTo>
                    <a:pt x="73817" y="94878"/>
                  </a:lnTo>
                  <a:lnTo>
                    <a:pt x="76464" y="101738"/>
                  </a:lnTo>
                  <a:lnTo>
                    <a:pt x="78163" y="119076"/>
                  </a:lnTo>
                  <a:lnTo>
                    <a:pt x="68602" y="151059"/>
                  </a:lnTo>
                  <a:lnTo>
                    <a:pt x="48578" y="182658"/>
                  </a:lnTo>
                  <a:lnTo>
                    <a:pt x="32586" y="201147"/>
                  </a:lnTo>
                  <a:lnTo>
                    <a:pt x="10400" y="217590"/>
                  </a:lnTo>
                  <a:lnTo>
                    <a:pt x="0" y="2210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1" name="SMARTInkShape-1173"/>
            <p:cNvSpPr/>
            <p:nvPr/>
          </p:nvSpPr>
          <p:spPr>
            <a:xfrm>
              <a:off x="6143625" y="5329264"/>
              <a:ext cx="385764" cy="49982"/>
            </a:xfrm>
            <a:custGeom>
              <a:avLst/>
              <a:gdLst/>
              <a:ahLst/>
              <a:cxnLst/>
              <a:rect l="0" t="0" r="0" b="0"/>
              <a:pathLst>
                <a:path w="385764" h="49982">
                  <a:moveTo>
                    <a:pt x="0" y="21406"/>
                  </a:moveTo>
                  <a:lnTo>
                    <a:pt x="3792" y="17613"/>
                  </a:lnTo>
                  <a:lnTo>
                    <a:pt x="5654" y="13634"/>
                  </a:lnTo>
                  <a:lnTo>
                    <a:pt x="6152" y="11462"/>
                  </a:lnTo>
                  <a:lnTo>
                    <a:pt x="7276" y="10014"/>
                  </a:lnTo>
                  <a:lnTo>
                    <a:pt x="21916" y="1514"/>
                  </a:lnTo>
                  <a:lnTo>
                    <a:pt x="51403" y="0"/>
                  </a:lnTo>
                  <a:lnTo>
                    <a:pt x="76274" y="770"/>
                  </a:lnTo>
                  <a:lnTo>
                    <a:pt x="97954" y="6124"/>
                  </a:lnTo>
                  <a:lnTo>
                    <a:pt x="131781" y="7853"/>
                  </a:lnTo>
                  <a:lnTo>
                    <a:pt x="166027" y="13594"/>
                  </a:lnTo>
                  <a:lnTo>
                    <a:pt x="195998" y="14997"/>
                  </a:lnTo>
                  <a:lnTo>
                    <a:pt x="231108" y="21531"/>
                  </a:lnTo>
                  <a:lnTo>
                    <a:pt x="265980" y="28622"/>
                  </a:lnTo>
                  <a:lnTo>
                    <a:pt x="300120" y="35761"/>
                  </a:lnTo>
                  <a:lnTo>
                    <a:pt x="329967" y="42352"/>
                  </a:lnTo>
                  <a:lnTo>
                    <a:pt x="338741" y="43415"/>
                  </a:lnTo>
                  <a:lnTo>
                    <a:pt x="361855" y="49299"/>
                  </a:lnTo>
                  <a:lnTo>
                    <a:pt x="385763" y="499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27" name="SMARTInkShape-Group148"/>
          <p:cNvGrpSpPr/>
          <p:nvPr/>
        </p:nvGrpSpPr>
        <p:grpSpPr>
          <a:xfrm>
            <a:off x="6193630" y="5222080"/>
            <a:ext cx="1439779" cy="828676"/>
            <a:chOff x="6193630" y="5222080"/>
            <a:chExt cx="1439779" cy="828676"/>
          </a:xfrm>
        </p:grpSpPr>
        <p:sp>
          <p:nvSpPr>
            <p:cNvPr id="2303" name="SMARTInkShape-1174"/>
            <p:cNvSpPr/>
            <p:nvPr/>
          </p:nvSpPr>
          <p:spPr>
            <a:xfrm>
              <a:off x="6750880" y="5264945"/>
              <a:ext cx="71069" cy="185736"/>
            </a:xfrm>
            <a:custGeom>
              <a:avLst/>
              <a:gdLst/>
              <a:ahLst/>
              <a:cxnLst/>
              <a:rect l="0" t="0" r="0" b="0"/>
              <a:pathLst>
                <a:path w="71069" h="185736">
                  <a:moveTo>
                    <a:pt x="42826" y="0"/>
                  </a:moveTo>
                  <a:lnTo>
                    <a:pt x="39033" y="3791"/>
                  </a:lnTo>
                  <a:lnTo>
                    <a:pt x="37172" y="7770"/>
                  </a:lnTo>
                  <a:lnTo>
                    <a:pt x="25827" y="39942"/>
                  </a:lnTo>
                  <a:lnTo>
                    <a:pt x="11841" y="75159"/>
                  </a:lnTo>
                  <a:lnTo>
                    <a:pt x="2077" y="92103"/>
                  </a:lnTo>
                  <a:lnTo>
                    <a:pt x="87" y="99548"/>
                  </a:lnTo>
                  <a:lnTo>
                    <a:pt x="0" y="96082"/>
                  </a:lnTo>
                  <a:lnTo>
                    <a:pt x="782" y="95010"/>
                  </a:lnTo>
                  <a:lnTo>
                    <a:pt x="3767" y="93820"/>
                  </a:lnTo>
                  <a:lnTo>
                    <a:pt x="7739" y="89057"/>
                  </a:lnTo>
                  <a:lnTo>
                    <a:pt x="12151" y="83237"/>
                  </a:lnTo>
                  <a:lnTo>
                    <a:pt x="34103" y="67310"/>
                  </a:lnTo>
                  <a:lnTo>
                    <a:pt x="54071" y="64558"/>
                  </a:lnTo>
                  <a:lnTo>
                    <a:pt x="59200" y="64410"/>
                  </a:lnTo>
                  <a:lnTo>
                    <a:pt x="60886" y="65165"/>
                  </a:lnTo>
                  <a:lnTo>
                    <a:pt x="62010" y="66461"/>
                  </a:lnTo>
                  <a:lnTo>
                    <a:pt x="64052" y="70019"/>
                  </a:lnTo>
                  <a:lnTo>
                    <a:pt x="68871" y="76484"/>
                  </a:lnTo>
                  <a:lnTo>
                    <a:pt x="70277" y="81088"/>
                  </a:lnTo>
                  <a:lnTo>
                    <a:pt x="71068" y="91935"/>
                  </a:lnTo>
                  <a:lnTo>
                    <a:pt x="67510" y="105203"/>
                  </a:lnTo>
                  <a:lnTo>
                    <a:pt x="52263" y="138136"/>
                  </a:lnTo>
                  <a:lnTo>
                    <a:pt x="32308" y="173706"/>
                  </a:lnTo>
                  <a:lnTo>
                    <a:pt x="21395" y="1857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4" name="SMARTInkShape-1175"/>
            <p:cNvSpPr/>
            <p:nvPr/>
          </p:nvSpPr>
          <p:spPr>
            <a:xfrm>
              <a:off x="6829425" y="5357813"/>
              <a:ext cx="1" cy="78583"/>
            </a:xfrm>
            <a:custGeom>
              <a:avLst/>
              <a:gdLst/>
              <a:ahLst/>
              <a:cxnLst/>
              <a:rect l="0" t="0" r="0" b="0"/>
              <a:pathLst>
                <a:path w="1" h="78583">
                  <a:moveTo>
                    <a:pt x="0" y="0"/>
                  </a:moveTo>
                  <a:lnTo>
                    <a:pt x="0" y="31921"/>
                  </a:lnTo>
                  <a:lnTo>
                    <a:pt x="0" y="65301"/>
                  </a:lnTo>
                  <a:lnTo>
                    <a:pt x="0" y="785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5" name="SMARTInkShape-1176"/>
            <p:cNvSpPr/>
            <p:nvPr/>
          </p:nvSpPr>
          <p:spPr>
            <a:xfrm>
              <a:off x="6807994" y="5300663"/>
              <a:ext cx="14288" cy="1"/>
            </a:xfrm>
            <a:custGeom>
              <a:avLst/>
              <a:gdLst/>
              <a:ahLst/>
              <a:cxnLst/>
              <a:rect l="0" t="0" r="0" b="0"/>
              <a:pathLst>
                <a:path w="14288" h="1">
                  <a:moveTo>
                    <a:pt x="14287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6" name="SMARTInkShape-1177"/>
            <p:cNvSpPr/>
            <p:nvPr/>
          </p:nvSpPr>
          <p:spPr>
            <a:xfrm>
              <a:off x="6886575" y="5350670"/>
              <a:ext cx="50007" cy="107156"/>
            </a:xfrm>
            <a:custGeom>
              <a:avLst/>
              <a:gdLst/>
              <a:ahLst/>
              <a:cxnLst/>
              <a:rect l="0" t="0" r="0" b="0"/>
              <a:pathLst>
                <a:path w="50007" h="107156">
                  <a:moveTo>
                    <a:pt x="0" y="0"/>
                  </a:moveTo>
                  <a:lnTo>
                    <a:pt x="0" y="31316"/>
                  </a:lnTo>
                  <a:lnTo>
                    <a:pt x="0" y="65729"/>
                  </a:lnTo>
                  <a:lnTo>
                    <a:pt x="0" y="68105"/>
                  </a:lnTo>
                  <a:lnTo>
                    <a:pt x="0" y="60695"/>
                  </a:lnTo>
                  <a:lnTo>
                    <a:pt x="2117" y="56608"/>
                  </a:lnTo>
                  <a:lnTo>
                    <a:pt x="4910" y="52146"/>
                  </a:lnTo>
                  <a:lnTo>
                    <a:pt x="6703" y="42814"/>
                  </a:lnTo>
                  <a:lnTo>
                    <a:pt x="6849" y="40449"/>
                  </a:lnTo>
                  <a:lnTo>
                    <a:pt x="9130" y="35704"/>
                  </a:lnTo>
                  <a:lnTo>
                    <a:pt x="18517" y="23810"/>
                  </a:lnTo>
                  <a:lnTo>
                    <a:pt x="20136" y="19048"/>
                  </a:lnTo>
                  <a:lnTo>
                    <a:pt x="21361" y="17460"/>
                  </a:lnTo>
                  <a:lnTo>
                    <a:pt x="24840" y="15697"/>
                  </a:lnTo>
                  <a:lnTo>
                    <a:pt x="31261" y="14704"/>
                  </a:lnTo>
                  <a:lnTo>
                    <a:pt x="35854" y="16589"/>
                  </a:lnTo>
                  <a:lnTo>
                    <a:pt x="41478" y="20473"/>
                  </a:lnTo>
                  <a:lnTo>
                    <a:pt x="49320" y="55564"/>
                  </a:lnTo>
                  <a:lnTo>
                    <a:pt x="49966" y="90449"/>
                  </a:lnTo>
                  <a:lnTo>
                    <a:pt x="50006" y="1071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7" name="SMARTInkShape-1178"/>
            <p:cNvSpPr/>
            <p:nvPr/>
          </p:nvSpPr>
          <p:spPr>
            <a:xfrm>
              <a:off x="7008019" y="5350670"/>
              <a:ext cx="67962" cy="256425"/>
            </a:xfrm>
            <a:custGeom>
              <a:avLst/>
              <a:gdLst/>
              <a:ahLst/>
              <a:cxnLst/>
              <a:rect l="0" t="0" r="0" b="0"/>
              <a:pathLst>
                <a:path w="67962" h="256425">
                  <a:moveTo>
                    <a:pt x="28575" y="0"/>
                  </a:moveTo>
                  <a:lnTo>
                    <a:pt x="23665" y="11405"/>
                  </a:lnTo>
                  <a:lnTo>
                    <a:pt x="17933" y="33584"/>
                  </a:lnTo>
                  <a:lnTo>
                    <a:pt x="6996" y="55064"/>
                  </a:lnTo>
                  <a:lnTo>
                    <a:pt x="409" y="63752"/>
                  </a:lnTo>
                  <a:lnTo>
                    <a:pt x="3913" y="60340"/>
                  </a:lnTo>
                  <a:lnTo>
                    <a:pt x="5708" y="56450"/>
                  </a:lnTo>
                  <a:lnTo>
                    <a:pt x="6187" y="54302"/>
                  </a:lnTo>
                  <a:lnTo>
                    <a:pt x="10653" y="47486"/>
                  </a:lnTo>
                  <a:lnTo>
                    <a:pt x="17003" y="40439"/>
                  </a:lnTo>
                  <a:lnTo>
                    <a:pt x="21580" y="37816"/>
                  </a:lnTo>
                  <a:lnTo>
                    <a:pt x="23911" y="37117"/>
                  </a:lnTo>
                  <a:lnTo>
                    <a:pt x="25466" y="37444"/>
                  </a:lnTo>
                  <a:lnTo>
                    <a:pt x="26502" y="38456"/>
                  </a:lnTo>
                  <a:lnTo>
                    <a:pt x="27193" y="39923"/>
                  </a:lnTo>
                  <a:lnTo>
                    <a:pt x="54631" y="74593"/>
                  </a:lnTo>
                  <a:lnTo>
                    <a:pt x="61078" y="88334"/>
                  </a:lnTo>
                  <a:lnTo>
                    <a:pt x="66222" y="121456"/>
                  </a:lnTo>
                  <a:lnTo>
                    <a:pt x="67961" y="126214"/>
                  </a:lnTo>
                  <a:lnTo>
                    <a:pt x="67775" y="137852"/>
                  </a:lnTo>
                  <a:lnTo>
                    <a:pt x="64599" y="173125"/>
                  </a:lnTo>
                  <a:lnTo>
                    <a:pt x="63635" y="185687"/>
                  </a:lnTo>
                  <a:lnTo>
                    <a:pt x="49828" y="221312"/>
                  </a:lnTo>
                  <a:lnTo>
                    <a:pt x="33326" y="248634"/>
                  </a:lnTo>
                  <a:lnTo>
                    <a:pt x="30155" y="251480"/>
                  </a:lnTo>
                  <a:lnTo>
                    <a:pt x="22398" y="254644"/>
                  </a:lnTo>
                  <a:lnTo>
                    <a:pt x="12898" y="256424"/>
                  </a:lnTo>
                  <a:lnTo>
                    <a:pt x="10980" y="255880"/>
                  </a:lnTo>
                  <a:lnTo>
                    <a:pt x="9701" y="254724"/>
                  </a:lnTo>
                  <a:lnTo>
                    <a:pt x="8849" y="253159"/>
                  </a:lnTo>
                  <a:lnTo>
                    <a:pt x="7486" y="252116"/>
                  </a:lnTo>
                  <a:lnTo>
                    <a:pt x="0" y="2500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8" name="SMARTInkShape-1179"/>
            <p:cNvSpPr/>
            <p:nvPr/>
          </p:nvSpPr>
          <p:spPr>
            <a:xfrm>
              <a:off x="6593681" y="5222080"/>
              <a:ext cx="114301" cy="185702"/>
            </a:xfrm>
            <a:custGeom>
              <a:avLst/>
              <a:gdLst/>
              <a:ahLst/>
              <a:cxnLst/>
              <a:rect l="0" t="0" r="0" b="0"/>
              <a:pathLst>
                <a:path w="114301" h="185702">
                  <a:moveTo>
                    <a:pt x="0" y="0"/>
                  </a:moveTo>
                  <a:lnTo>
                    <a:pt x="0" y="13002"/>
                  </a:lnTo>
                  <a:lnTo>
                    <a:pt x="4910" y="19738"/>
                  </a:lnTo>
                  <a:lnTo>
                    <a:pt x="6482" y="26398"/>
                  </a:lnTo>
                  <a:lnTo>
                    <a:pt x="7921" y="48425"/>
                  </a:lnTo>
                  <a:lnTo>
                    <a:pt x="12795" y="64924"/>
                  </a:lnTo>
                  <a:lnTo>
                    <a:pt x="13992" y="83469"/>
                  </a:lnTo>
                  <a:lnTo>
                    <a:pt x="7789" y="116689"/>
                  </a:lnTo>
                  <a:lnTo>
                    <a:pt x="8128" y="130972"/>
                  </a:lnTo>
                  <a:lnTo>
                    <a:pt x="14001" y="165278"/>
                  </a:lnTo>
                  <a:lnTo>
                    <a:pt x="14202" y="173415"/>
                  </a:lnTo>
                  <a:lnTo>
                    <a:pt x="16367" y="178410"/>
                  </a:lnTo>
                  <a:lnTo>
                    <a:pt x="18055" y="180852"/>
                  </a:lnTo>
                  <a:lnTo>
                    <a:pt x="22048" y="183568"/>
                  </a:lnTo>
                  <a:lnTo>
                    <a:pt x="28509" y="185453"/>
                  </a:lnTo>
                  <a:lnTo>
                    <a:pt x="38405" y="185701"/>
                  </a:lnTo>
                  <a:lnTo>
                    <a:pt x="42998" y="183605"/>
                  </a:lnTo>
                  <a:lnTo>
                    <a:pt x="45335" y="181935"/>
                  </a:lnTo>
                  <a:lnTo>
                    <a:pt x="57162" y="163493"/>
                  </a:lnTo>
                  <a:lnTo>
                    <a:pt x="73820" y="130922"/>
                  </a:lnTo>
                  <a:lnTo>
                    <a:pt x="83212" y="97629"/>
                  </a:lnTo>
                  <a:lnTo>
                    <a:pt x="91778" y="63325"/>
                  </a:lnTo>
                  <a:lnTo>
                    <a:pt x="92546" y="55188"/>
                  </a:lnTo>
                  <a:lnTo>
                    <a:pt x="93447" y="53462"/>
                  </a:lnTo>
                  <a:lnTo>
                    <a:pt x="94842" y="52310"/>
                  </a:lnTo>
                  <a:lnTo>
                    <a:pt x="96565" y="51542"/>
                  </a:lnTo>
                  <a:lnTo>
                    <a:pt x="97714" y="51825"/>
                  </a:lnTo>
                  <a:lnTo>
                    <a:pt x="98480" y="52807"/>
                  </a:lnTo>
                  <a:lnTo>
                    <a:pt x="99331" y="56014"/>
                  </a:lnTo>
                  <a:lnTo>
                    <a:pt x="99710" y="60085"/>
                  </a:lnTo>
                  <a:lnTo>
                    <a:pt x="93835" y="91396"/>
                  </a:lnTo>
                  <a:lnTo>
                    <a:pt x="92954" y="125660"/>
                  </a:lnTo>
                  <a:lnTo>
                    <a:pt x="93667" y="158719"/>
                  </a:lnTo>
                  <a:lnTo>
                    <a:pt x="99021" y="169618"/>
                  </a:lnTo>
                  <a:lnTo>
                    <a:pt x="103512" y="174701"/>
                  </a:lnTo>
                  <a:lnTo>
                    <a:pt x="107653" y="176864"/>
                  </a:lnTo>
                  <a:lnTo>
                    <a:pt x="114300" y="1785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9" name="SMARTInkShape-1180"/>
            <p:cNvSpPr/>
            <p:nvPr/>
          </p:nvSpPr>
          <p:spPr>
            <a:xfrm>
              <a:off x="7208372" y="5222080"/>
              <a:ext cx="27953" cy="242891"/>
            </a:xfrm>
            <a:custGeom>
              <a:avLst/>
              <a:gdLst/>
              <a:ahLst/>
              <a:cxnLst/>
              <a:rect l="0" t="0" r="0" b="0"/>
              <a:pathLst>
                <a:path w="27953" h="242891">
                  <a:moveTo>
                    <a:pt x="21103" y="0"/>
                  </a:moveTo>
                  <a:lnTo>
                    <a:pt x="24896" y="3793"/>
                  </a:lnTo>
                  <a:lnTo>
                    <a:pt x="26758" y="9888"/>
                  </a:lnTo>
                  <a:lnTo>
                    <a:pt x="27952" y="26737"/>
                  </a:lnTo>
                  <a:lnTo>
                    <a:pt x="22554" y="59967"/>
                  </a:lnTo>
                  <a:lnTo>
                    <a:pt x="21390" y="92015"/>
                  </a:lnTo>
                  <a:lnTo>
                    <a:pt x="15456" y="126980"/>
                  </a:lnTo>
                  <a:lnTo>
                    <a:pt x="8757" y="162343"/>
                  </a:lnTo>
                  <a:lnTo>
                    <a:pt x="3407" y="192494"/>
                  </a:lnTo>
                  <a:lnTo>
                    <a:pt x="0" y="225768"/>
                  </a:lnTo>
                  <a:lnTo>
                    <a:pt x="1934" y="233427"/>
                  </a:lnTo>
                  <a:lnTo>
                    <a:pt x="13959" y="2428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0" name="SMARTInkShape-1181"/>
            <p:cNvSpPr/>
            <p:nvPr/>
          </p:nvSpPr>
          <p:spPr>
            <a:xfrm>
              <a:off x="7293859" y="5347615"/>
              <a:ext cx="49880" cy="110085"/>
            </a:xfrm>
            <a:custGeom>
              <a:avLst/>
              <a:gdLst/>
              <a:ahLst/>
              <a:cxnLst/>
              <a:rect l="0" t="0" r="0" b="0"/>
              <a:pathLst>
                <a:path w="49880" h="110085">
                  <a:moveTo>
                    <a:pt x="14197" y="38773"/>
                  </a:moveTo>
                  <a:lnTo>
                    <a:pt x="10404" y="42565"/>
                  </a:lnTo>
                  <a:lnTo>
                    <a:pt x="8543" y="46543"/>
                  </a:lnTo>
                  <a:lnTo>
                    <a:pt x="5068" y="65913"/>
                  </a:lnTo>
                  <a:lnTo>
                    <a:pt x="3348" y="68772"/>
                  </a:lnTo>
                  <a:lnTo>
                    <a:pt x="590" y="83974"/>
                  </a:lnTo>
                  <a:lnTo>
                    <a:pt x="0" y="97984"/>
                  </a:lnTo>
                  <a:lnTo>
                    <a:pt x="2066" y="102924"/>
                  </a:lnTo>
                  <a:lnTo>
                    <a:pt x="6069" y="108771"/>
                  </a:lnTo>
                  <a:lnTo>
                    <a:pt x="8732" y="109571"/>
                  </a:lnTo>
                  <a:lnTo>
                    <a:pt x="13117" y="110084"/>
                  </a:lnTo>
                  <a:lnTo>
                    <a:pt x="24597" y="98779"/>
                  </a:lnTo>
                  <a:lnTo>
                    <a:pt x="35331" y="79141"/>
                  </a:lnTo>
                  <a:lnTo>
                    <a:pt x="45095" y="48775"/>
                  </a:lnTo>
                  <a:lnTo>
                    <a:pt x="49634" y="13965"/>
                  </a:lnTo>
                  <a:lnTo>
                    <a:pt x="49879" y="855"/>
                  </a:lnTo>
                  <a:lnTo>
                    <a:pt x="48304" y="0"/>
                  </a:lnTo>
                  <a:lnTo>
                    <a:pt x="28485" y="30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1" name="SMARTInkShape-1182"/>
            <p:cNvSpPr/>
            <p:nvPr/>
          </p:nvSpPr>
          <p:spPr>
            <a:xfrm>
              <a:off x="7365304" y="5323594"/>
              <a:ext cx="71321" cy="238011"/>
            </a:xfrm>
            <a:custGeom>
              <a:avLst/>
              <a:gdLst/>
              <a:ahLst/>
              <a:cxnLst/>
              <a:rect l="0" t="0" r="0" b="0"/>
              <a:pathLst>
                <a:path w="71321" h="238011">
                  <a:moveTo>
                    <a:pt x="28477" y="5644"/>
                  </a:moveTo>
                  <a:lnTo>
                    <a:pt x="28477" y="13228"/>
                  </a:lnTo>
                  <a:lnTo>
                    <a:pt x="26360" y="19069"/>
                  </a:lnTo>
                  <a:lnTo>
                    <a:pt x="24684" y="21737"/>
                  </a:lnTo>
                  <a:lnTo>
                    <a:pt x="14670" y="56561"/>
                  </a:lnTo>
                  <a:lnTo>
                    <a:pt x="14403" y="59230"/>
                  </a:lnTo>
                  <a:lnTo>
                    <a:pt x="14198" y="48251"/>
                  </a:lnTo>
                  <a:lnTo>
                    <a:pt x="16310" y="42308"/>
                  </a:lnTo>
                  <a:lnTo>
                    <a:pt x="19100" y="37020"/>
                  </a:lnTo>
                  <a:lnTo>
                    <a:pt x="28551" y="8698"/>
                  </a:lnTo>
                  <a:lnTo>
                    <a:pt x="34533" y="0"/>
                  </a:lnTo>
                  <a:lnTo>
                    <a:pt x="35689" y="293"/>
                  </a:lnTo>
                  <a:lnTo>
                    <a:pt x="41676" y="4782"/>
                  </a:lnTo>
                  <a:lnTo>
                    <a:pt x="54886" y="27434"/>
                  </a:lnTo>
                  <a:lnTo>
                    <a:pt x="62122" y="60983"/>
                  </a:lnTo>
                  <a:lnTo>
                    <a:pt x="65698" y="81572"/>
                  </a:lnTo>
                  <a:lnTo>
                    <a:pt x="69669" y="99843"/>
                  </a:lnTo>
                  <a:lnTo>
                    <a:pt x="71120" y="129497"/>
                  </a:lnTo>
                  <a:lnTo>
                    <a:pt x="71320" y="164458"/>
                  </a:lnTo>
                  <a:lnTo>
                    <a:pt x="69219" y="186210"/>
                  </a:lnTo>
                  <a:lnTo>
                    <a:pt x="63567" y="202019"/>
                  </a:lnTo>
                  <a:lnTo>
                    <a:pt x="59948" y="209603"/>
                  </a:lnTo>
                  <a:lnTo>
                    <a:pt x="57116" y="222004"/>
                  </a:lnTo>
                  <a:lnTo>
                    <a:pt x="53641" y="228274"/>
                  </a:lnTo>
                  <a:lnTo>
                    <a:pt x="49450" y="231591"/>
                  </a:lnTo>
                  <a:lnTo>
                    <a:pt x="44943" y="233858"/>
                  </a:lnTo>
                  <a:lnTo>
                    <a:pt x="40293" y="237512"/>
                  </a:lnTo>
                  <a:lnTo>
                    <a:pt x="37942" y="238010"/>
                  </a:lnTo>
                  <a:lnTo>
                    <a:pt x="35581" y="237549"/>
                  </a:lnTo>
                  <a:lnTo>
                    <a:pt x="29880" y="234896"/>
                  </a:lnTo>
                  <a:lnTo>
                    <a:pt x="25101" y="234437"/>
                  </a:lnTo>
                  <a:lnTo>
                    <a:pt x="20891" y="232213"/>
                  </a:lnTo>
                  <a:lnTo>
                    <a:pt x="16374" y="229372"/>
                  </a:lnTo>
                  <a:lnTo>
                    <a:pt x="11722" y="228110"/>
                  </a:lnTo>
                  <a:lnTo>
                    <a:pt x="10163" y="226980"/>
                  </a:lnTo>
                  <a:lnTo>
                    <a:pt x="9124" y="225432"/>
                  </a:lnTo>
                  <a:lnTo>
                    <a:pt x="7175" y="221596"/>
                  </a:lnTo>
                  <a:lnTo>
                    <a:pt x="2411" y="214974"/>
                  </a:lnTo>
                  <a:lnTo>
                    <a:pt x="645" y="207985"/>
                  </a:lnTo>
                  <a:lnTo>
                    <a:pt x="0" y="196135"/>
                  </a:lnTo>
                  <a:lnTo>
                    <a:pt x="2063" y="191377"/>
                  </a:lnTo>
                  <a:lnTo>
                    <a:pt x="14190" y="1699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2" name="SMARTInkShape-1183"/>
            <p:cNvSpPr/>
            <p:nvPr/>
          </p:nvSpPr>
          <p:spPr>
            <a:xfrm>
              <a:off x="7487731" y="5329238"/>
              <a:ext cx="59444" cy="84304"/>
            </a:xfrm>
            <a:custGeom>
              <a:avLst/>
              <a:gdLst/>
              <a:ahLst/>
              <a:cxnLst/>
              <a:rect l="0" t="0" r="0" b="0"/>
              <a:pathLst>
                <a:path w="59444" h="84304">
                  <a:moveTo>
                    <a:pt x="13207" y="0"/>
                  </a:moveTo>
                  <a:lnTo>
                    <a:pt x="13207" y="3792"/>
                  </a:lnTo>
                  <a:lnTo>
                    <a:pt x="11090" y="7770"/>
                  </a:lnTo>
                  <a:lnTo>
                    <a:pt x="9414" y="9942"/>
                  </a:lnTo>
                  <a:lnTo>
                    <a:pt x="7552" y="16590"/>
                  </a:lnTo>
                  <a:lnTo>
                    <a:pt x="4388" y="29257"/>
                  </a:lnTo>
                  <a:lnTo>
                    <a:pt x="539" y="43064"/>
                  </a:lnTo>
                  <a:lnTo>
                    <a:pt x="0" y="47759"/>
                  </a:lnTo>
                  <a:lnTo>
                    <a:pt x="1516" y="55093"/>
                  </a:lnTo>
                  <a:lnTo>
                    <a:pt x="4716" y="63684"/>
                  </a:lnTo>
                  <a:lnTo>
                    <a:pt x="6679" y="76119"/>
                  </a:lnTo>
                  <a:lnTo>
                    <a:pt x="12190" y="84303"/>
                  </a:lnTo>
                  <a:lnTo>
                    <a:pt x="13323" y="83984"/>
                  </a:lnTo>
                  <a:lnTo>
                    <a:pt x="18709" y="80534"/>
                  </a:lnTo>
                  <a:lnTo>
                    <a:pt x="25332" y="78366"/>
                  </a:lnTo>
                  <a:lnTo>
                    <a:pt x="37048" y="68714"/>
                  </a:lnTo>
                  <a:lnTo>
                    <a:pt x="52896" y="45885"/>
                  </a:lnTo>
                  <a:lnTo>
                    <a:pt x="59443" y="25837"/>
                  </a:lnTo>
                  <a:lnTo>
                    <a:pt x="59112" y="20399"/>
                  </a:lnTo>
                  <a:lnTo>
                    <a:pt x="50580" y="2999"/>
                  </a:lnTo>
                  <a:lnTo>
                    <a:pt x="49235" y="1999"/>
                  </a:lnTo>
                  <a:lnTo>
                    <a:pt x="45623" y="889"/>
                  </a:lnTo>
                  <a:lnTo>
                    <a:pt x="2749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3" name="SMARTInkShape-1184"/>
            <p:cNvSpPr/>
            <p:nvPr/>
          </p:nvSpPr>
          <p:spPr>
            <a:xfrm>
              <a:off x="7586689" y="5236370"/>
              <a:ext cx="46720" cy="200026"/>
            </a:xfrm>
            <a:custGeom>
              <a:avLst/>
              <a:gdLst/>
              <a:ahLst/>
              <a:cxnLst/>
              <a:rect l="0" t="0" r="0" b="0"/>
              <a:pathLst>
                <a:path w="46720" h="200026">
                  <a:moveTo>
                    <a:pt x="14261" y="0"/>
                  </a:moveTo>
                  <a:lnTo>
                    <a:pt x="10468" y="3791"/>
                  </a:lnTo>
                  <a:lnTo>
                    <a:pt x="8606" y="7770"/>
                  </a:lnTo>
                  <a:lnTo>
                    <a:pt x="1502" y="40947"/>
                  </a:lnTo>
                  <a:lnTo>
                    <a:pt x="0" y="69698"/>
                  </a:lnTo>
                  <a:lnTo>
                    <a:pt x="5631" y="78978"/>
                  </a:lnTo>
                  <a:lnTo>
                    <a:pt x="6127" y="81227"/>
                  </a:lnTo>
                  <a:lnTo>
                    <a:pt x="7251" y="82725"/>
                  </a:lnTo>
                  <a:lnTo>
                    <a:pt x="8794" y="83725"/>
                  </a:lnTo>
                  <a:lnTo>
                    <a:pt x="14758" y="85132"/>
                  </a:lnTo>
                  <a:lnTo>
                    <a:pt x="16974" y="85329"/>
                  </a:lnTo>
                  <a:lnTo>
                    <a:pt x="18451" y="86255"/>
                  </a:lnTo>
                  <a:lnTo>
                    <a:pt x="19435" y="87665"/>
                  </a:lnTo>
                  <a:lnTo>
                    <a:pt x="20092" y="89399"/>
                  </a:lnTo>
                  <a:lnTo>
                    <a:pt x="22117" y="90555"/>
                  </a:lnTo>
                  <a:lnTo>
                    <a:pt x="30964" y="92976"/>
                  </a:lnTo>
                  <a:lnTo>
                    <a:pt x="32541" y="94527"/>
                  </a:lnTo>
                  <a:lnTo>
                    <a:pt x="41069" y="107301"/>
                  </a:lnTo>
                  <a:lnTo>
                    <a:pt x="42845" y="111982"/>
                  </a:lnTo>
                  <a:lnTo>
                    <a:pt x="46279" y="116709"/>
                  </a:lnTo>
                  <a:lnTo>
                    <a:pt x="46719" y="119081"/>
                  </a:lnTo>
                  <a:lnTo>
                    <a:pt x="46219" y="121455"/>
                  </a:lnTo>
                  <a:lnTo>
                    <a:pt x="44340" y="127004"/>
                  </a:lnTo>
                  <a:lnTo>
                    <a:pt x="41016" y="143502"/>
                  </a:lnTo>
                  <a:lnTo>
                    <a:pt x="28389" y="169387"/>
                  </a:lnTo>
                  <a:lnTo>
                    <a:pt x="10709" y="191210"/>
                  </a:lnTo>
                  <a:lnTo>
                    <a:pt x="7117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4" name="SMARTInkShape-1185"/>
            <p:cNvSpPr/>
            <p:nvPr/>
          </p:nvSpPr>
          <p:spPr>
            <a:xfrm>
              <a:off x="6193630" y="5622130"/>
              <a:ext cx="135734" cy="100016"/>
            </a:xfrm>
            <a:custGeom>
              <a:avLst/>
              <a:gdLst/>
              <a:ahLst/>
              <a:cxnLst/>
              <a:rect l="0" t="0" r="0" b="0"/>
              <a:pathLst>
                <a:path w="135734" h="100016">
                  <a:moveTo>
                    <a:pt x="0" y="0"/>
                  </a:moveTo>
                  <a:lnTo>
                    <a:pt x="0" y="3793"/>
                  </a:lnTo>
                  <a:lnTo>
                    <a:pt x="795" y="4911"/>
                  </a:lnTo>
                  <a:lnTo>
                    <a:pt x="2118" y="5656"/>
                  </a:lnTo>
                  <a:lnTo>
                    <a:pt x="3793" y="6152"/>
                  </a:lnTo>
                  <a:lnTo>
                    <a:pt x="14474" y="14785"/>
                  </a:lnTo>
                  <a:lnTo>
                    <a:pt x="23604" y="21580"/>
                  </a:lnTo>
                  <a:lnTo>
                    <a:pt x="44737" y="34152"/>
                  </a:lnTo>
                  <a:lnTo>
                    <a:pt x="62454" y="54110"/>
                  </a:lnTo>
                  <a:lnTo>
                    <a:pt x="95161" y="80956"/>
                  </a:lnTo>
                  <a:lnTo>
                    <a:pt x="125888" y="98601"/>
                  </a:lnTo>
                  <a:lnTo>
                    <a:pt x="135733" y="100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5" name="SMARTInkShape-1186"/>
            <p:cNvSpPr/>
            <p:nvPr/>
          </p:nvSpPr>
          <p:spPr>
            <a:xfrm>
              <a:off x="6357938" y="5702250"/>
              <a:ext cx="114301" cy="161321"/>
            </a:xfrm>
            <a:custGeom>
              <a:avLst/>
              <a:gdLst/>
              <a:ahLst/>
              <a:cxnLst/>
              <a:rect l="0" t="0" r="0" b="0"/>
              <a:pathLst>
                <a:path w="114301" h="161321">
                  <a:moveTo>
                    <a:pt x="0" y="34180"/>
                  </a:moveTo>
                  <a:lnTo>
                    <a:pt x="0" y="67973"/>
                  </a:lnTo>
                  <a:lnTo>
                    <a:pt x="0" y="102284"/>
                  </a:lnTo>
                  <a:lnTo>
                    <a:pt x="7275" y="135725"/>
                  </a:lnTo>
                  <a:lnTo>
                    <a:pt x="15923" y="155436"/>
                  </a:lnTo>
                  <a:lnTo>
                    <a:pt x="17760" y="157880"/>
                  </a:lnTo>
                  <a:lnTo>
                    <a:pt x="21916" y="160596"/>
                  </a:lnTo>
                  <a:lnTo>
                    <a:pt x="24134" y="161320"/>
                  </a:lnTo>
                  <a:lnTo>
                    <a:pt x="26409" y="161010"/>
                  </a:lnTo>
                  <a:lnTo>
                    <a:pt x="31052" y="158547"/>
                  </a:lnTo>
                  <a:lnTo>
                    <a:pt x="32608" y="156780"/>
                  </a:lnTo>
                  <a:lnTo>
                    <a:pt x="52475" y="121855"/>
                  </a:lnTo>
                  <a:lnTo>
                    <a:pt x="72833" y="87524"/>
                  </a:lnTo>
                  <a:lnTo>
                    <a:pt x="88019" y="51927"/>
                  </a:lnTo>
                  <a:lnTo>
                    <a:pt x="103976" y="18369"/>
                  </a:lnTo>
                  <a:lnTo>
                    <a:pt x="107008" y="8947"/>
                  </a:lnTo>
                  <a:lnTo>
                    <a:pt x="113183" y="0"/>
                  </a:lnTo>
                  <a:lnTo>
                    <a:pt x="113555" y="281"/>
                  </a:lnTo>
                  <a:lnTo>
                    <a:pt x="114152" y="6436"/>
                  </a:lnTo>
                  <a:lnTo>
                    <a:pt x="113500" y="36095"/>
                  </a:lnTo>
                  <a:lnTo>
                    <a:pt x="108644" y="67368"/>
                  </a:lnTo>
                  <a:lnTo>
                    <a:pt x="107597" y="97725"/>
                  </a:lnTo>
                  <a:lnTo>
                    <a:pt x="107243" y="121257"/>
                  </a:lnTo>
                  <a:lnTo>
                    <a:pt x="114300" y="1341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6" name="SMARTInkShape-1187"/>
            <p:cNvSpPr/>
            <p:nvPr/>
          </p:nvSpPr>
          <p:spPr>
            <a:xfrm>
              <a:off x="6500933" y="5722145"/>
              <a:ext cx="48564" cy="142876"/>
            </a:xfrm>
            <a:custGeom>
              <a:avLst/>
              <a:gdLst/>
              <a:ahLst/>
              <a:cxnLst/>
              <a:rect l="0" t="0" r="0" b="0"/>
              <a:pathLst>
                <a:path w="48564" h="142876">
                  <a:moveTo>
                    <a:pt x="21311" y="0"/>
                  </a:moveTo>
                  <a:lnTo>
                    <a:pt x="21311" y="3791"/>
                  </a:lnTo>
                  <a:lnTo>
                    <a:pt x="9126" y="32904"/>
                  </a:lnTo>
                  <a:lnTo>
                    <a:pt x="151" y="68261"/>
                  </a:lnTo>
                  <a:lnTo>
                    <a:pt x="0" y="70025"/>
                  </a:lnTo>
                  <a:lnTo>
                    <a:pt x="754" y="70496"/>
                  </a:lnTo>
                  <a:lnTo>
                    <a:pt x="3708" y="71018"/>
                  </a:lnTo>
                  <a:lnTo>
                    <a:pt x="7667" y="69133"/>
                  </a:lnTo>
                  <a:lnTo>
                    <a:pt x="12883" y="65249"/>
                  </a:lnTo>
                  <a:lnTo>
                    <a:pt x="19616" y="64482"/>
                  </a:lnTo>
                  <a:lnTo>
                    <a:pt x="23997" y="64375"/>
                  </a:lnTo>
                  <a:lnTo>
                    <a:pt x="28590" y="62213"/>
                  </a:lnTo>
                  <a:lnTo>
                    <a:pt x="34214" y="58149"/>
                  </a:lnTo>
                  <a:lnTo>
                    <a:pt x="35470" y="58610"/>
                  </a:lnTo>
                  <a:lnTo>
                    <a:pt x="38981" y="61238"/>
                  </a:lnTo>
                  <a:lnTo>
                    <a:pt x="45419" y="74765"/>
                  </a:lnTo>
                  <a:lnTo>
                    <a:pt x="48563" y="90061"/>
                  </a:lnTo>
                  <a:lnTo>
                    <a:pt x="47181" y="97706"/>
                  </a:lnTo>
                  <a:lnTo>
                    <a:pt x="44716" y="104543"/>
                  </a:lnTo>
                  <a:lnTo>
                    <a:pt x="35810" y="140098"/>
                  </a:lnTo>
                  <a:lnTo>
                    <a:pt x="35598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7" name="SMARTInkShape-1188"/>
            <p:cNvSpPr/>
            <p:nvPr/>
          </p:nvSpPr>
          <p:spPr>
            <a:xfrm>
              <a:off x="6572251" y="5729288"/>
              <a:ext cx="7144" cy="114301"/>
            </a:xfrm>
            <a:custGeom>
              <a:avLst/>
              <a:gdLst/>
              <a:ahLst/>
              <a:cxnLst/>
              <a:rect l="0" t="0" r="0" b="0"/>
              <a:pathLst>
                <a:path w="7144" h="114301">
                  <a:moveTo>
                    <a:pt x="7143" y="0"/>
                  </a:moveTo>
                  <a:lnTo>
                    <a:pt x="7143" y="9942"/>
                  </a:lnTo>
                  <a:lnTo>
                    <a:pt x="661" y="43312"/>
                  </a:lnTo>
                  <a:lnTo>
                    <a:pt x="57" y="78558"/>
                  </a:lnTo>
                  <a:lnTo>
                    <a:pt x="0" y="112738"/>
                  </a:lnTo>
                  <a:lnTo>
                    <a:pt x="793" y="113258"/>
                  </a:lnTo>
                  <a:lnTo>
                    <a:pt x="7143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8" name="SMARTInkShape-1189"/>
            <p:cNvSpPr/>
            <p:nvPr/>
          </p:nvSpPr>
          <p:spPr>
            <a:xfrm>
              <a:off x="6565106" y="5664995"/>
              <a:ext cx="14289" cy="7144"/>
            </a:xfrm>
            <a:custGeom>
              <a:avLst/>
              <a:gdLst/>
              <a:ahLst/>
              <a:cxnLst/>
              <a:rect l="0" t="0" r="0" b="0"/>
              <a:pathLst>
                <a:path w="14289" h="7144">
                  <a:moveTo>
                    <a:pt x="14288" y="0"/>
                  </a:moveTo>
                  <a:lnTo>
                    <a:pt x="10495" y="0"/>
                  </a:lnTo>
                  <a:lnTo>
                    <a:pt x="0" y="71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9" name="SMARTInkShape-1190"/>
            <p:cNvSpPr/>
            <p:nvPr/>
          </p:nvSpPr>
          <p:spPr>
            <a:xfrm>
              <a:off x="6636544" y="5779295"/>
              <a:ext cx="71438" cy="92869"/>
            </a:xfrm>
            <a:custGeom>
              <a:avLst/>
              <a:gdLst/>
              <a:ahLst/>
              <a:cxnLst/>
              <a:rect l="0" t="0" r="0" b="0"/>
              <a:pathLst>
                <a:path w="71438" h="92869">
                  <a:moveTo>
                    <a:pt x="0" y="0"/>
                  </a:moveTo>
                  <a:lnTo>
                    <a:pt x="0" y="16792"/>
                  </a:lnTo>
                  <a:lnTo>
                    <a:pt x="2117" y="21485"/>
                  </a:lnTo>
                  <a:lnTo>
                    <a:pt x="4910" y="26217"/>
                  </a:lnTo>
                  <a:lnTo>
                    <a:pt x="6702" y="35722"/>
                  </a:lnTo>
                  <a:lnTo>
                    <a:pt x="6849" y="38102"/>
                  </a:lnTo>
                  <a:lnTo>
                    <a:pt x="9129" y="42863"/>
                  </a:lnTo>
                  <a:lnTo>
                    <a:pt x="11995" y="47625"/>
                  </a:lnTo>
                  <a:lnTo>
                    <a:pt x="13986" y="55738"/>
                  </a:lnTo>
                  <a:lnTo>
                    <a:pt x="14279" y="63962"/>
                  </a:lnTo>
                  <a:lnTo>
                    <a:pt x="14287" y="53642"/>
                  </a:lnTo>
                  <a:lnTo>
                    <a:pt x="16404" y="49504"/>
                  </a:lnTo>
                  <a:lnTo>
                    <a:pt x="20438" y="44174"/>
                  </a:lnTo>
                  <a:lnTo>
                    <a:pt x="21235" y="37417"/>
                  </a:lnTo>
                  <a:lnTo>
                    <a:pt x="21344" y="33033"/>
                  </a:lnTo>
                  <a:lnTo>
                    <a:pt x="23509" y="28440"/>
                  </a:lnTo>
                  <a:lnTo>
                    <a:pt x="26323" y="23752"/>
                  </a:lnTo>
                  <a:lnTo>
                    <a:pt x="27574" y="19022"/>
                  </a:lnTo>
                  <a:lnTo>
                    <a:pt x="28702" y="17443"/>
                  </a:lnTo>
                  <a:lnTo>
                    <a:pt x="30247" y="16392"/>
                  </a:lnTo>
                  <a:lnTo>
                    <a:pt x="34080" y="14428"/>
                  </a:lnTo>
                  <a:lnTo>
                    <a:pt x="41549" y="8259"/>
                  </a:lnTo>
                  <a:lnTo>
                    <a:pt x="41986" y="8680"/>
                  </a:lnTo>
                  <a:lnTo>
                    <a:pt x="43396" y="13066"/>
                  </a:lnTo>
                  <a:lnTo>
                    <a:pt x="47695" y="19393"/>
                  </a:lnTo>
                  <a:lnTo>
                    <a:pt x="50115" y="26294"/>
                  </a:lnTo>
                  <a:lnTo>
                    <a:pt x="54713" y="34160"/>
                  </a:lnTo>
                  <a:lnTo>
                    <a:pt x="63206" y="69180"/>
                  </a:lnTo>
                  <a:lnTo>
                    <a:pt x="71437" y="928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0" name="SMARTInkShape-1191"/>
            <p:cNvSpPr/>
            <p:nvPr/>
          </p:nvSpPr>
          <p:spPr>
            <a:xfrm>
              <a:off x="6743700" y="5786438"/>
              <a:ext cx="78563" cy="264318"/>
            </a:xfrm>
            <a:custGeom>
              <a:avLst/>
              <a:gdLst/>
              <a:ahLst/>
              <a:cxnLst/>
              <a:rect l="0" t="0" r="0" b="0"/>
              <a:pathLst>
                <a:path w="78563" h="264318">
                  <a:moveTo>
                    <a:pt x="42863" y="0"/>
                  </a:moveTo>
                  <a:lnTo>
                    <a:pt x="35587" y="31645"/>
                  </a:lnTo>
                  <a:lnTo>
                    <a:pt x="29656" y="64698"/>
                  </a:lnTo>
                  <a:lnTo>
                    <a:pt x="23063" y="100065"/>
                  </a:lnTo>
                  <a:lnTo>
                    <a:pt x="21527" y="130135"/>
                  </a:lnTo>
                  <a:lnTo>
                    <a:pt x="22289" y="132000"/>
                  </a:lnTo>
                  <a:lnTo>
                    <a:pt x="23590" y="133244"/>
                  </a:lnTo>
                  <a:lnTo>
                    <a:pt x="25252" y="134073"/>
                  </a:lnTo>
                  <a:lnTo>
                    <a:pt x="26360" y="133832"/>
                  </a:lnTo>
                  <a:lnTo>
                    <a:pt x="27098" y="132877"/>
                  </a:lnTo>
                  <a:lnTo>
                    <a:pt x="27591" y="131447"/>
                  </a:lnTo>
                  <a:lnTo>
                    <a:pt x="39908" y="111660"/>
                  </a:lnTo>
                  <a:lnTo>
                    <a:pt x="46265" y="94118"/>
                  </a:lnTo>
                  <a:lnTo>
                    <a:pt x="48306" y="91320"/>
                  </a:lnTo>
                  <a:lnTo>
                    <a:pt x="61972" y="81306"/>
                  </a:lnTo>
                  <a:lnTo>
                    <a:pt x="66701" y="79792"/>
                  </a:lnTo>
                  <a:lnTo>
                    <a:pt x="68280" y="80182"/>
                  </a:lnTo>
                  <a:lnTo>
                    <a:pt x="69333" y="81236"/>
                  </a:lnTo>
                  <a:lnTo>
                    <a:pt x="70034" y="82732"/>
                  </a:lnTo>
                  <a:lnTo>
                    <a:pt x="71296" y="83728"/>
                  </a:lnTo>
                  <a:lnTo>
                    <a:pt x="74814" y="84838"/>
                  </a:lnTo>
                  <a:lnTo>
                    <a:pt x="76070" y="86721"/>
                  </a:lnTo>
                  <a:lnTo>
                    <a:pt x="78085" y="99033"/>
                  </a:lnTo>
                  <a:lnTo>
                    <a:pt x="78562" y="132002"/>
                  </a:lnTo>
                  <a:lnTo>
                    <a:pt x="77786" y="166046"/>
                  </a:lnTo>
                  <a:lnTo>
                    <a:pt x="64108" y="199987"/>
                  </a:lnTo>
                  <a:lnTo>
                    <a:pt x="47614" y="233360"/>
                  </a:lnTo>
                  <a:lnTo>
                    <a:pt x="40741" y="240769"/>
                  </a:lnTo>
                  <a:lnTo>
                    <a:pt x="16865" y="261060"/>
                  </a:lnTo>
                  <a:lnTo>
                    <a:pt x="9583" y="263353"/>
                  </a:lnTo>
                  <a:lnTo>
                    <a:pt x="0" y="2643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1" name="SMARTInkShape-1192"/>
            <p:cNvSpPr/>
            <p:nvPr/>
          </p:nvSpPr>
          <p:spPr>
            <a:xfrm>
              <a:off x="7461426" y="5850730"/>
              <a:ext cx="75145" cy="192884"/>
            </a:xfrm>
            <a:custGeom>
              <a:avLst/>
              <a:gdLst/>
              <a:ahLst/>
              <a:cxnLst/>
              <a:rect l="0" t="0" r="0" b="0"/>
              <a:pathLst>
                <a:path w="75145" h="192884">
                  <a:moveTo>
                    <a:pt x="3793" y="0"/>
                  </a:moveTo>
                  <a:lnTo>
                    <a:pt x="3793" y="3793"/>
                  </a:lnTo>
                  <a:lnTo>
                    <a:pt x="1676" y="7772"/>
                  </a:lnTo>
                  <a:lnTo>
                    <a:pt x="0" y="9944"/>
                  </a:lnTo>
                  <a:lnTo>
                    <a:pt x="255" y="20824"/>
                  </a:lnTo>
                  <a:lnTo>
                    <a:pt x="3586" y="53875"/>
                  </a:lnTo>
                  <a:lnTo>
                    <a:pt x="5242" y="54967"/>
                  </a:lnTo>
                  <a:lnTo>
                    <a:pt x="19869" y="56864"/>
                  </a:lnTo>
                  <a:lnTo>
                    <a:pt x="52825" y="57149"/>
                  </a:lnTo>
                  <a:lnTo>
                    <a:pt x="55531" y="57943"/>
                  </a:lnTo>
                  <a:lnTo>
                    <a:pt x="57334" y="59267"/>
                  </a:lnTo>
                  <a:lnTo>
                    <a:pt x="70286" y="75039"/>
                  </a:lnTo>
                  <a:lnTo>
                    <a:pt x="73765" y="88469"/>
                  </a:lnTo>
                  <a:lnTo>
                    <a:pt x="75144" y="123583"/>
                  </a:lnTo>
                  <a:lnTo>
                    <a:pt x="74425" y="156651"/>
                  </a:lnTo>
                  <a:lnTo>
                    <a:pt x="68087" y="1928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2" name="SMARTInkShape-1193"/>
            <p:cNvSpPr/>
            <p:nvPr/>
          </p:nvSpPr>
          <p:spPr>
            <a:xfrm>
              <a:off x="6965156" y="5765455"/>
              <a:ext cx="49615" cy="249091"/>
            </a:xfrm>
            <a:custGeom>
              <a:avLst/>
              <a:gdLst/>
              <a:ahLst/>
              <a:cxnLst/>
              <a:rect l="0" t="0" r="0" b="0"/>
              <a:pathLst>
                <a:path w="49615" h="249091">
                  <a:moveTo>
                    <a:pt x="0" y="28125"/>
                  </a:moveTo>
                  <a:lnTo>
                    <a:pt x="0" y="58665"/>
                  </a:lnTo>
                  <a:lnTo>
                    <a:pt x="2117" y="87782"/>
                  </a:lnTo>
                  <a:lnTo>
                    <a:pt x="5655" y="114594"/>
                  </a:lnTo>
                  <a:lnTo>
                    <a:pt x="6703" y="142646"/>
                  </a:lnTo>
                  <a:lnTo>
                    <a:pt x="7057" y="176778"/>
                  </a:lnTo>
                  <a:lnTo>
                    <a:pt x="2217" y="206449"/>
                  </a:lnTo>
                  <a:lnTo>
                    <a:pt x="1451" y="226484"/>
                  </a:lnTo>
                  <a:lnTo>
                    <a:pt x="6876" y="247921"/>
                  </a:lnTo>
                  <a:lnTo>
                    <a:pt x="6171" y="248474"/>
                  </a:lnTo>
                  <a:lnTo>
                    <a:pt x="3272" y="249090"/>
                  </a:lnTo>
                  <a:lnTo>
                    <a:pt x="2182" y="248460"/>
                  </a:lnTo>
                  <a:lnTo>
                    <a:pt x="1454" y="247247"/>
                  </a:lnTo>
                  <a:lnTo>
                    <a:pt x="647" y="242988"/>
                  </a:lnTo>
                  <a:lnTo>
                    <a:pt x="38" y="211500"/>
                  </a:lnTo>
                  <a:lnTo>
                    <a:pt x="6" y="177834"/>
                  </a:lnTo>
                  <a:lnTo>
                    <a:pt x="1" y="142385"/>
                  </a:lnTo>
                  <a:lnTo>
                    <a:pt x="794" y="112255"/>
                  </a:lnTo>
                  <a:lnTo>
                    <a:pt x="4910" y="82599"/>
                  </a:lnTo>
                  <a:lnTo>
                    <a:pt x="8819" y="52556"/>
                  </a:lnTo>
                  <a:lnTo>
                    <a:pt x="14784" y="38275"/>
                  </a:lnTo>
                  <a:lnTo>
                    <a:pt x="18477" y="31049"/>
                  </a:lnTo>
                  <a:lnTo>
                    <a:pt x="21350" y="18850"/>
                  </a:lnTo>
                  <a:lnTo>
                    <a:pt x="29029" y="7214"/>
                  </a:lnTo>
                  <a:lnTo>
                    <a:pt x="34397" y="1065"/>
                  </a:lnTo>
                  <a:lnTo>
                    <a:pt x="37248" y="224"/>
                  </a:lnTo>
                  <a:lnTo>
                    <a:pt x="39120" y="0"/>
                  </a:lnTo>
                  <a:lnTo>
                    <a:pt x="43316" y="1867"/>
                  </a:lnTo>
                  <a:lnTo>
                    <a:pt x="45546" y="3477"/>
                  </a:lnTo>
                  <a:lnTo>
                    <a:pt x="48024" y="7382"/>
                  </a:lnTo>
                  <a:lnTo>
                    <a:pt x="49614" y="16356"/>
                  </a:lnTo>
                  <a:lnTo>
                    <a:pt x="49189" y="45082"/>
                  </a:lnTo>
                  <a:lnTo>
                    <a:pt x="37648" y="80266"/>
                  </a:lnTo>
                  <a:lnTo>
                    <a:pt x="37005" y="86699"/>
                  </a:lnTo>
                  <a:lnTo>
                    <a:pt x="32057" y="98079"/>
                  </a:lnTo>
                  <a:lnTo>
                    <a:pt x="0" y="1424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3" name="SMARTInkShape-1194"/>
            <p:cNvSpPr/>
            <p:nvPr/>
          </p:nvSpPr>
          <p:spPr>
            <a:xfrm>
              <a:off x="7043766" y="5786438"/>
              <a:ext cx="92841" cy="178134"/>
            </a:xfrm>
            <a:custGeom>
              <a:avLst/>
              <a:gdLst/>
              <a:ahLst/>
              <a:cxnLst/>
              <a:rect l="0" t="0" r="0" b="0"/>
              <a:pathLst>
                <a:path w="92841" h="178134">
                  <a:moveTo>
                    <a:pt x="28547" y="0"/>
                  </a:moveTo>
                  <a:lnTo>
                    <a:pt x="24754" y="0"/>
                  </a:lnTo>
                  <a:lnTo>
                    <a:pt x="23637" y="793"/>
                  </a:lnTo>
                  <a:lnTo>
                    <a:pt x="22892" y="2116"/>
                  </a:lnTo>
                  <a:lnTo>
                    <a:pt x="21844" y="9886"/>
                  </a:lnTo>
                  <a:lnTo>
                    <a:pt x="20805" y="17888"/>
                  </a:lnTo>
                  <a:lnTo>
                    <a:pt x="15788" y="38075"/>
                  </a:lnTo>
                  <a:lnTo>
                    <a:pt x="10769" y="68551"/>
                  </a:lnTo>
                  <a:lnTo>
                    <a:pt x="7043" y="100236"/>
                  </a:lnTo>
                  <a:lnTo>
                    <a:pt x="1603" y="132012"/>
                  </a:lnTo>
                  <a:lnTo>
                    <a:pt x="67" y="165058"/>
                  </a:lnTo>
                  <a:lnTo>
                    <a:pt x="0" y="173348"/>
                  </a:lnTo>
                  <a:lnTo>
                    <a:pt x="784" y="175097"/>
                  </a:lnTo>
                  <a:lnTo>
                    <a:pt x="2101" y="176262"/>
                  </a:lnTo>
                  <a:lnTo>
                    <a:pt x="5680" y="177557"/>
                  </a:lnTo>
                  <a:lnTo>
                    <a:pt x="9917" y="178133"/>
                  </a:lnTo>
                  <a:lnTo>
                    <a:pt x="11365" y="177493"/>
                  </a:lnTo>
                  <a:lnTo>
                    <a:pt x="12330" y="176272"/>
                  </a:lnTo>
                  <a:lnTo>
                    <a:pt x="14195" y="172799"/>
                  </a:lnTo>
                  <a:lnTo>
                    <a:pt x="37168" y="138647"/>
                  </a:lnTo>
                  <a:lnTo>
                    <a:pt x="47412" y="104806"/>
                  </a:lnTo>
                  <a:lnTo>
                    <a:pt x="49948" y="69180"/>
                  </a:lnTo>
                  <a:lnTo>
                    <a:pt x="49977" y="58270"/>
                  </a:lnTo>
                  <a:lnTo>
                    <a:pt x="49978" y="80309"/>
                  </a:lnTo>
                  <a:lnTo>
                    <a:pt x="58797" y="114460"/>
                  </a:lnTo>
                  <a:lnTo>
                    <a:pt x="62645" y="128635"/>
                  </a:lnTo>
                  <a:lnTo>
                    <a:pt x="64339" y="137339"/>
                  </a:lnTo>
                  <a:lnTo>
                    <a:pt x="67737" y="143854"/>
                  </a:lnTo>
                  <a:lnTo>
                    <a:pt x="92840" y="1643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4" name="SMARTInkShape-1195"/>
            <p:cNvSpPr/>
            <p:nvPr/>
          </p:nvSpPr>
          <p:spPr>
            <a:xfrm>
              <a:off x="7208044" y="5686425"/>
              <a:ext cx="7145" cy="242889"/>
            </a:xfrm>
            <a:custGeom>
              <a:avLst/>
              <a:gdLst/>
              <a:ahLst/>
              <a:cxnLst/>
              <a:rect l="0" t="0" r="0" b="0"/>
              <a:pathLst>
                <a:path w="7145" h="242889">
                  <a:moveTo>
                    <a:pt x="0" y="0"/>
                  </a:moveTo>
                  <a:lnTo>
                    <a:pt x="0" y="33792"/>
                  </a:lnTo>
                  <a:lnTo>
                    <a:pt x="0" y="67097"/>
                  </a:lnTo>
                  <a:lnTo>
                    <a:pt x="0" y="93700"/>
                  </a:lnTo>
                  <a:lnTo>
                    <a:pt x="0" y="121689"/>
                  </a:lnTo>
                  <a:lnTo>
                    <a:pt x="0" y="150092"/>
                  </a:lnTo>
                  <a:lnTo>
                    <a:pt x="0" y="184341"/>
                  </a:lnTo>
                  <a:lnTo>
                    <a:pt x="0" y="217039"/>
                  </a:lnTo>
                  <a:lnTo>
                    <a:pt x="794" y="225049"/>
                  </a:lnTo>
                  <a:lnTo>
                    <a:pt x="7144" y="2428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5" name="SMARTInkShape-1196"/>
            <p:cNvSpPr/>
            <p:nvPr/>
          </p:nvSpPr>
          <p:spPr>
            <a:xfrm>
              <a:off x="7150894" y="5682607"/>
              <a:ext cx="192882" cy="275282"/>
            </a:xfrm>
            <a:custGeom>
              <a:avLst/>
              <a:gdLst/>
              <a:ahLst/>
              <a:cxnLst/>
              <a:rect l="0" t="0" r="0" b="0"/>
              <a:pathLst>
                <a:path w="192882" h="275282">
                  <a:moveTo>
                    <a:pt x="0" y="168123"/>
                  </a:moveTo>
                  <a:lnTo>
                    <a:pt x="3793" y="164332"/>
                  </a:lnTo>
                  <a:lnTo>
                    <a:pt x="7771" y="162470"/>
                  </a:lnTo>
                  <a:lnTo>
                    <a:pt x="20585" y="157482"/>
                  </a:lnTo>
                  <a:lnTo>
                    <a:pt x="29999" y="151125"/>
                  </a:lnTo>
                  <a:lnTo>
                    <a:pt x="44853" y="133851"/>
                  </a:lnTo>
                  <a:lnTo>
                    <a:pt x="58513" y="123166"/>
                  </a:lnTo>
                  <a:lnTo>
                    <a:pt x="81844" y="93251"/>
                  </a:lnTo>
                  <a:lnTo>
                    <a:pt x="101098" y="64308"/>
                  </a:lnTo>
                  <a:lnTo>
                    <a:pt x="114690" y="30941"/>
                  </a:lnTo>
                  <a:lnTo>
                    <a:pt x="119443" y="19792"/>
                  </a:lnTo>
                  <a:lnTo>
                    <a:pt x="121348" y="14093"/>
                  </a:lnTo>
                  <a:lnTo>
                    <a:pt x="132051" y="473"/>
                  </a:lnTo>
                  <a:lnTo>
                    <a:pt x="133278" y="0"/>
                  </a:lnTo>
                  <a:lnTo>
                    <a:pt x="134095" y="479"/>
                  </a:lnTo>
                  <a:lnTo>
                    <a:pt x="135408" y="3158"/>
                  </a:lnTo>
                  <a:lnTo>
                    <a:pt x="139427" y="7415"/>
                  </a:lnTo>
                  <a:lnTo>
                    <a:pt x="141342" y="13619"/>
                  </a:lnTo>
                  <a:lnTo>
                    <a:pt x="143608" y="49165"/>
                  </a:lnTo>
                  <a:lnTo>
                    <a:pt x="149017" y="76680"/>
                  </a:lnTo>
                  <a:lnTo>
                    <a:pt x="149887" y="111162"/>
                  </a:lnTo>
                  <a:lnTo>
                    <a:pt x="149993" y="143378"/>
                  </a:lnTo>
                  <a:lnTo>
                    <a:pt x="154923" y="174613"/>
                  </a:lnTo>
                  <a:lnTo>
                    <a:pt x="156867" y="207108"/>
                  </a:lnTo>
                  <a:lnTo>
                    <a:pt x="157154" y="241486"/>
                  </a:lnTo>
                  <a:lnTo>
                    <a:pt x="157161" y="252398"/>
                  </a:lnTo>
                  <a:lnTo>
                    <a:pt x="157956" y="252088"/>
                  </a:lnTo>
                  <a:lnTo>
                    <a:pt x="160954" y="249627"/>
                  </a:lnTo>
                  <a:lnTo>
                    <a:pt x="162816" y="245888"/>
                  </a:lnTo>
                  <a:lnTo>
                    <a:pt x="169949" y="212470"/>
                  </a:lnTo>
                  <a:lnTo>
                    <a:pt x="172046" y="199276"/>
                  </a:lnTo>
                  <a:lnTo>
                    <a:pt x="177065" y="189594"/>
                  </a:lnTo>
                  <a:lnTo>
                    <a:pt x="177574" y="187200"/>
                  </a:lnTo>
                  <a:lnTo>
                    <a:pt x="178708" y="185604"/>
                  </a:lnTo>
                  <a:lnTo>
                    <a:pt x="180257" y="184540"/>
                  </a:lnTo>
                  <a:lnTo>
                    <a:pt x="182084" y="183829"/>
                  </a:lnTo>
                  <a:lnTo>
                    <a:pt x="183302" y="184151"/>
                  </a:lnTo>
                  <a:lnTo>
                    <a:pt x="184113" y="185159"/>
                  </a:lnTo>
                  <a:lnTo>
                    <a:pt x="185416" y="188687"/>
                  </a:lnTo>
                  <a:lnTo>
                    <a:pt x="189435" y="193090"/>
                  </a:lnTo>
                  <a:lnTo>
                    <a:pt x="191349" y="199329"/>
                  </a:lnTo>
                  <a:lnTo>
                    <a:pt x="192821" y="234902"/>
                  </a:lnTo>
                  <a:lnTo>
                    <a:pt x="192881" y="2752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6" name="SMARTInkShape-1197"/>
            <p:cNvSpPr/>
            <p:nvPr/>
          </p:nvSpPr>
          <p:spPr>
            <a:xfrm>
              <a:off x="7386638" y="5857973"/>
              <a:ext cx="50004" cy="71296"/>
            </a:xfrm>
            <a:custGeom>
              <a:avLst/>
              <a:gdLst/>
              <a:ahLst/>
              <a:cxnLst/>
              <a:rect l="0" t="0" r="0" b="0"/>
              <a:pathLst>
                <a:path w="50004" h="71296">
                  <a:moveTo>
                    <a:pt x="0" y="28477"/>
                  </a:moveTo>
                  <a:lnTo>
                    <a:pt x="0" y="38420"/>
                  </a:lnTo>
                  <a:lnTo>
                    <a:pt x="2116" y="42950"/>
                  </a:lnTo>
                  <a:lnTo>
                    <a:pt x="3792" y="45270"/>
                  </a:lnTo>
                  <a:lnTo>
                    <a:pt x="6150" y="56118"/>
                  </a:lnTo>
                  <a:lnTo>
                    <a:pt x="7056" y="69637"/>
                  </a:lnTo>
                  <a:lnTo>
                    <a:pt x="7879" y="70205"/>
                  </a:lnTo>
                  <a:lnTo>
                    <a:pt x="14902" y="71115"/>
                  </a:lnTo>
                  <a:lnTo>
                    <a:pt x="23934" y="71295"/>
                  </a:lnTo>
                  <a:lnTo>
                    <a:pt x="28629" y="69203"/>
                  </a:lnTo>
                  <a:lnTo>
                    <a:pt x="38110" y="61392"/>
                  </a:lnTo>
                  <a:lnTo>
                    <a:pt x="40751" y="54748"/>
                  </a:lnTo>
                  <a:lnTo>
                    <a:pt x="42717" y="47298"/>
                  </a:lnTo>
                  <a:lnTo>
                    <a:pt x="48331" y="36046"/>
                  </a:lnTo>
                  <a:lnTo>
                    <a:pt x="50003" y="3672"/>
                  </a:lnTo>
                  <a:lnTo>
                    <a:pt x="49210" y="2415"/>
                  </a:lnTo>
                  <a:lnTo>
                    <a:pt x="47888" y="1577"/>
                  </a:lnTo>
                  <a:lnTo>
                    <a:pt x="42730" y="123"/>
                  </a:lnTo>
                  <a:lnTo>
                    <a:pt x="39364" y="0"/>
                  </a:lnTo>
                  <a:lnTo>
                    <a:pt x="35222" y="2062"/>
                  </a:lnTo>
                  <a:lnTo>
                    <a:pt x="30736" y="4831"/>
                  </a:lnTo>
                  <a:lnTo>
                    <a:pt x="21431" y="70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77" name="SMARTInkShape-Group149"/>
          <p:cNvGrpSpPr/>
          <p:nvPr/>
        </p:nvGrpSpPr>
        <p:grpSpPr>
          <a:xfrm>
            <a:off x="214313" y="92869"/>
            <a:ext cx="2321354" cy="1214018"/>
            <a:chOff x="214313" y="92869"/>
            <a:chExt cx="2321354" cy="1214018"/>
          </a:xfrm>
        </p:grpSpPr>
        <p:sp>
          <p:nvSpPr>
            <p:cNvPr id="2328" name="SMARTInkShape-1198"/>
            <p:cNvSpPr/>
            <p:nvPr/>
          </p:nvSpPr>
          <p:spPr>
            <a:xfrm>
              <a:off x="264319" y="128588"/>
              <a:ext cx="64295" cy="257176"/>
            </a:xfrm>
            <a:custGeom>
              <a:avLst/>
              <a:gdLst/>
              <a:ahLst/>
              <a:cxnLst/>
              <a:rect l="0" t="0" r="0" b="0"/>
              <a:pathLst>
                <a:path w="64295" h="257176">
                  <a:moveTo>
                    <a:pt x="0" y="0"/>
                  </a:moveTo>
                  <a:lnTo>
                    <a:pt x="0" y="13735"/>
                  </a:lnTo>
                  <a:lnTo>
                    <a:pt x="2116" y="20127"/>
                  </a:lnTo>
                  <a:lnTo>
                    <a:pt x="11391" y="38869"/>
                  </a:lnTo>
                  <a:lnTo>
                    <a:pt x="21889" y="71482"/>
                  </a:lnTo>
                  <a:lnTo>
                    <a:pt x="25603" y="81776"/>
                  </a:lnTo>
                  <a:lnTo>
                    <a:pt x="28183" y="114720"/>
                  </a:lnTo>
                  <a:lnTo>
                    <a:pt x="36294" y="144419"/>
                  </a:lnTo>
                  <a:lnTo>
                    <a:pt x="42791" y="173887"/>
                  </a:lnTo>
                  <a:lnTo>
                    <a:pt x="54178" y="208823"/>
                  </a:lnTo>
                  <a:lnTo>
                    <a:pt x="57063" y="222828"/>
                  </a:lnTo>
                  <a:lnTo>
                    <a:pt x="61798" y="233151"/>
                  </a:lnTo>
                  <a:lnTo>
                    <a:pt x="64294" y="2571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9" name="SMARTInkShape-1199"/>
            <p:cNvSpPr/>
            <p:nvPr/>
          </p:nvSpPr>
          <p:spPr>
            <a:xfrm>
              <a:off x="214313" y="121625"/>
              <a:ext cx="214139" cy="192701"/>
            </a:xfrm>
            <a:custGeom>
              <a:avLst/>
              <a:gdLst/>
              <a:ahLst/>
              <a:cxnLst/>
              <a:rect l="0" t="0" r="0" b="0"/>
              <a:pathLst>
                <a:path w="214139" h="192701">
                  <a:moveTo>
                    <a:pt x="0" y="21250"/>
                  </a:moveTo>
                  <a:lnTo>
                    <a:pt x="6496" y="15547"/>
                  </a:lnTo>
                  <a:lnTo>
                    <a:pt x="30528" y="4457"/>
                  </a:lnTo>
                  <a:lnTo>
                    <a:pt x="58329" y="735"/>
                  </a:lnTo>
                  <a:lnTo>
                    <a:pt x="93572" y="0"/>
                  </a:lnTo>
                  <a:lnTo>
                    <a:pt x="127315" y="3647"/>
                  </a:lnTo>
                  <a:lnTo>
                    <a:pt x="161820" y="12805"/>
                  </a:lnTo>
                  <a:lnTo>
                    <a:pt x="195905" y="29820"/>
                  </a:lnTo>
                  <a:lnTo>
                    <a:pt x="204279" y="37230"/>
                  </a:lnTo>
                  <a:lnTo>
                    <a:pt x="209853" y="45815"/>
                  </a:lnTo>
                  <a:lnTo>
                    <a:pt x="212991" y="59573"/>
                  </a:lnTo>
                  <a:lnTo>
                    <a:pt x="214138" y="79399"/>
                  </a:lnTo>
                  <a:lnTo>
                    <a:pt x="210468" y="91308"/>
                  </a:lnTo>
                  <a:lnTo>
                    <a:pt x="175716" y="123702"/>
                  </a:lnTo>
                  <a:lnTo>
                    <a:pt x="149450" y="140589"/>
                  </a:lnTo>
                  <a:lnTo>
                    <a:pt x="114225" y="159232"/>
                  </a:lnTo>
                  <a:lnTo>
                    <a:pt x="87826" y="172889"/>
                  </a:lnTo>
                  <a:lnTo>
                    <a:pt x="74176" y="181803"/>
                  </a:lnTo>
                  <a:lnTo>
                    <a:pt x="67892" y="184682"/>
                  </a:lnTo>
                  <a:lnTo>
                    <a:pt x="59892" y="189971"/>
                  </a:lnTo>
                  <a:lnTo>
                    <a:pt x="50006" y="1927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0" name="SMARTInkShape-1200"/>
            <p:cNvSpPr/>
            <p:nvPr/>
          </p:nvSpPr>
          <p:spPr>
            <a:xfrm>
              <a:off x="386180" y="242888"/>
              <a:ext cx="113402" cy="99564"/>
            </a:xfrm>
            <a:custGeom>
              <a:avLst/>
              <a:gdLst/>
              <a:ahLst/>
              <a:cxnLst/>
              <a:rect l="0" t="0" r="0" b="0"/>
              <a:pathLst>
                <a:path w="113402" h="99564">
                  <a:moveTo>
                    <a:pt x="42445" y="0"/>
                  </a:moveTo>
                  <a:lnTo>
                    <a:pt x="42445" y="3792"/>
                  </a:lnTo>
                  <a:lnTo>
                    <a:pt x="40328" y="7770"/>
                  </a:lnTo>
                  <a:lnTo>
                    <a:pt x="16227" y="41413"/>
                  </a:lnTo>
                  <a:lnTo>
                    <a:pt x="1698" y="72633"/>
                  </a:lnTo>
                  <a:lnTo>
                    <a:pt x="0" y="86931"/>
                  </a:lnTo>
                  <a:lnTo>
                    <a:pt x="1885" y="92346"/>
                  </a:lnTo>
                  <a:lnTo>
                    <a:pt x="3499" y="94901"/>
                  </a:lnTo>
                  <a:lnTo>
                    <a:pt x="11642" y="97741"/>
                  </a:lnTo>
                  <a:lnTo>
                    <a:pt x="36272" y="99563"/>
                  </a:lnTo>
                  <a:lnTo>
                    <a:pt x="53228" y="96087"/>
                  </a:lnTo>
                  <a:lnTo>
                    <a:pt x="86620" y="79415"/>
                  </a:lnTo>
                  <a:lnTo>
                    <a:pt x="99543" y="70009"/>
                  </a:lnTo>
                  <a:lnTo>
                    <a:pt x="108399" y="58402"/>
                  </a:lnTo>
                  <a:lnTo>
                    <a:pt x="112258" y="44909"/>
                  </a:lnTo>
                  <a:lnTo>
                    <a:pt x="113401" y="27064"/>
                  </a:lnTo>
                  <a:lnTo>
                    <a:pt x="112768" y="22805"/>
                  </a:lnTo>
                  <a:lnTo>
                    <a:pt x="111552" y="19966"/>
                  </a:lnTo>
                  <a:lnTo>
                    <a:pt x="107290" y="16017"/>
                  </a:lnTo>
                  <a:lnTo>
                    <a:pt x="100105" y="11616"/>
                  </a:lnTo>
                  <a:lnTo>
                    <a:pt x="87134" y="8469"/>
                  </a:lnTo>
                  <a:lnTo>
                    <a:pt x="73237" y="7536"/>
                  </a:lnTo>
                  <a:lnTo>
                    <a:pt x="42445" y="142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1" name="SMARTInkShape-1201"/>
            <p:cNvSpPr/>
            <p:nvPr/>
          </p:nvSpPr>
          <p:spPr>
            <a:xfrm>
              <a:off x="567934" y="214313"/>
              <a:ext cx="102823" cy="142876"/>
            </a:xfrm>
            <a:custGeom>
              <a:avLst/>
              <a:gdLst/>
              <a:ahLst/>
              <a:cxnLst/>
              <a:rect l="0" t="0" r="0" b="0"/>
              <a:pathLst>
                <a:path w="102823" h="142876">
                  <a:moveTo>
                    <a:pt x="67860" y="0"/>
                  </a:moveTo>
                  <a:lnTo>
                    <a:pt x="57218" y="0"/>
                  </a:lnTo>
                  <a:lnTo>
                    <a:pt x="53076" y="2116"/>
                  </a:lnTo>
                  <a:lnTo>
                    <a:pt x="17655" y="21486"/>
                  </a:lnTo>
                  <a:lnTo>
                    <a:pt x="9828" y="26218"/>
                  </a:lnTo>
                  <a:lnTo>
                    <a:pt x="598" y="38103"/>
                  </a:lnTo>
                  <a:lnTo>
                    <a:pt x="0" y="40483"/>
                  </a:lnTo>
                  <a:lnTo>
                    <a:pt x="395" y="42863"/>
                  </a:lnTo>
                  <a:lnTo>
                    <a:pt x="2626" y="50006"/>
                  </a:lnTo>
                  <a:lnTo>
                    <a:pt x="2940" y="52387"/>
                  </a:lnTo>
                  <a:lnTo>
                    <a:pt x="4736" y="53975"/>
                  </a:lnTo>
                  <a:lnTo>
                    <a:pt x="37135" y="66969"/>
                  </a:lnTo>
                  <a:lnTo>
                    <a:pt x="66401" y="80736"/>
                  </a:lnTo>
                  <a:lnTo>
                    <a:pt x="97834" y="104580"/>
                  </a:lnTo>
                  <a:lnTo>
                    <a:pt x="102822" y="112863"/>
                  </a:lnTo>
                  <a:lnTo>
                    <a:pt x="101126" y="115778"/>
                  </a:lnTo>
                  <a:lnTo>
                    <a:pt x="93569" y="124116"/>
                  </a:lnTo>
                  <a:lnTo>
                    <a:pt x="89076" y="126600"/>
                  </a:lnTo>
                  <a:lnTo>
                    <a:pt x="54833" y="139194"/>
                  </a:lnTo>
                  <a:lnTo>
                    <a:pt x="39285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2" name="SMARTInkShape-1202"/>
            <p:cNvSpPr/>
            <p:nvPr/>
          </p:nvSpPr>
          <p:spPr>
            <a:xfrm>
              <a:off x="684530" y="242888"/>
              <a:ext cx="83469" cy="121444"/>
            </a:xfrm>
            <a:custGeom>
              <a:avLst/>
              <a:gdLst/>
              <a:ahLst/>
              <a:cxnLst/>
              <a:rect l="0" t="0" r="0" b="0"/>
              <a:pathLst>
                <a:path w="83469" h="121444">
                  <a:moveTo>
                    <a:pt x="72708" y="0"/>
                  </a:moveTo>
                  <a:lnTo>
                    <a:pt x="54353" y="793"/>
                  </a:lnTo>
                  <a:lnTo>
                    <a:pt x="32004" y="9943"/>
                  </a:lnTo>
                  <a:lnTo>
                    <a:pt x="24719" y="16589"/>
                  </a:lnTo>
                  <a:lnTo>
                    <a:pt x="18042" y="24042"/>
                  </a:lnTo>
                  <a:lnTo>
                    <a:pt x="6151" y="34287"/>
                  </a:lnTo>
                  <a:lnTo>
                    <a:pt x="0" y="45401"/>
                  </a:lnTo>
                  <a:lnTo>
                    <a:pt x="423" y="50111"/>
                  </a:lnTo>
                  <a:lnTo>
                    <a:pt x="3087" y="54045"/>
                  </a:lnTo>
                  <a:lnTo>
                    <a:pt x="34714" y="73637"/>
                  </a:lnTo>
                  <a:lnTo>
                    <a:pt x="67057" y="92861"/>
                  </a:lnTo>
                  <a:lnTo>
                    <a:pt x="80845" y="101501"/>
                  </a:lnTo>
                  <a:lnTo>
                    <a:pt x="82895" y="103386"/>
                  </a:lnTo>
                  <a:lnTo>
                    <a:pt x="83468" y="104642"/>
                  </a:lnTo>
                  <a:lnTo>
                    <a:pt x="83056" y="105480"/>
                  </a:lnTo>
                  <a:lnTo>
                    <a:pt x="80482" y="107205"/>
                  </a:lnTo>
                  <a:lnTo>
                    <a:pt x="74570" y="111845"/>
                  </a:lnTo>
                  <a:lnTo>
                    <a:pt x="67791" y="113572"/>
                  </a:lnTo>
                  <a:lnTo>
                    <a:pt x="59962" y="114878"/>
                  </a:lnTo>
                  <a:lnTo>
                    <a:pt x="43496" y="119911"/>
                  </a:lnTo>
                  <a:lnTo>
                    <a:pt x="29845" y="1214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3" name="SMARTInkShape-1203"/>
            <p:cNvSpPr/>
            <p:nvPr/>
          </p:nvSpPr>
          <p:spPr>
            <a:xfrm>
              <a:off x="807244" y="285750"/>
              <a:ext cx="1" cy="64295"/>
            </a:xfrm>
            <a:custGeom>
              <a:avLst/>
              <a:gdLst/>
              <a:ahLst/>
              <a:cxnLst/>
              <a:rect l="0" t="0" r="0" b="0"/>
              <a:pathLst>
                <a:path w="1" h="64295">
                  <a:moveTo>
                    <a:pt x="0" y="0"/>
                  </a:moveTo>
                  <a:lnTo>
                    <a:pt x="0" y="34778"/>
                  </a:lnTo>
                  <a:lnTo>
                    <a:pt x="0" y="642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4" name="SMARTInkShape-1204"/>
            <p:cNvSpPr/>
            <p:nvPr/>
          </p:nvSpPr>
          <p:spPr>
            <a:xfrm>
              <a:off x="864394" y="135731"/>
              <a:ext cx="62883" cy="198809"/>
            </a:xfrm>
            <a:custGeom>
              <a:avLst/>
              <a:gdLst/>
              <a:ahLst/>
              <a:cxnLst/>
              <a:rect l="0" t="0" r="0" b="0"/>
              <a:pathLst>
                <a:path w="62883" h="198809">
                  <a:moveTo>
                    <a:pt x="21431" y="0"/>
                  </a:moveTo>
                  <a:lnTo>
                    <a:pt x="20637" y="28011"/>
                  </a:lnTo>
                  <a:lnTo>
                    <a:pt x="16522" y="58835"/>
                  </a:lnTo>
                  <a:lnTo>
                    <a:pt x="12612" y="93907"/>
                  </a:lnTo>
                  <a:lnTo>
                    <a:pt x="8224" y="123589"/>
                  </a:lnTo>
                  <a:lnTo>
                    <a:pt x="3241" y="149649"/>
                  </a:lnTo>
                  <a:lnTo>
                    <a:pt x="7490" y="175824"/>
                  </a:lnTo>
                  <a:lnTo>
                    <a:pt x="10737" y="184242"/>
                  </a:lnTo>
                  <a:lnTo>
                    <a:pt x="12714" y="187122"/>
                  </a:lnTo>
                  <a:lnTo>
                    <a:pt x="26265" y="197285"/>
                  </a:lnTo>
                  <a:lnTo>
                    <a:pt x="30988" y="198808"/>
                  </a:lnTo>
                  <a:lnTo>
                    <a:pt x="33358" y="198420"/>
                  </a:lnTo>
                  <a:lnTo>
                    <a:pt x="38109" y="195872"/>
                  </a:lnTo>
                  <a:lnTo>
                    <a:pt x="52388" y="183201"/>
                  </a:lnTo>
                  <a:lnTo>
                    <a:pt x="59531" y="164790"/>
                  </a:lnTo>
                  <a:lnTo>
                    <a:pt x="62882" y="146811"/>
                  </a:lnTo>
                  <a:lnTo>
                    <a:pt x="61550" y="138539"/>
                  </a:lnTo>
                  <a:lnTo>
                    <a:pt x="60083" y="135222"/>
                  </a:lnTo>
                  <a:lnTo>
                    <a:pt x="55930" y="133804"/>
                  </a:lnTo>
                  <a:lnTo>
                    <a:pt x="36504" y="135601"/>
                  </a:lnTo>
                  <a:lnTo>
                    <a:pt x="10743" y="142926"/>
                  </a:lnTo>
                  <a:lnTo>
                    <a:pt x="0" y="1500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5" name="SMARTInkShape-1205"/>
            <p:cNvSpPr/>
            <p:nvPr/>
          </p:nvSpPr>
          <p:spPr>
            <a:xfrm>
              <a:off x="971550" y="157163"/>
              <a:ext cx="21432" cy="207169"/>
            </a:xfrm>
            <a:custGeom>
              <a:avLst/>
              <a:gdLst/>
              <a:ahLst/>
              <a:cxnLst/>
              <a:rect l="0" t="0" r="0" b="0"/>
              <a:pathLst>
                <a:path w="21432" h="207169">
                  <a:moveTo>
                    <a:pt x="21431" y="0"/>
                  </a:moveTo>
                  <a:lnTo>
                    <a:pt x="21431" y="33792"/>
                  </a:lnTo>
                  <a:lnTo>
                    <a:pt x="15777" y="64980"/>
                  </a:lnTo>
                  <a:lnTo>
                    <a:pt x="13690" y="100102"/>
                  </a:lnTo>
                  <a:lnTo>
                    <a:pt x="8163" y="135743"/>
                  </a:lnTo>
                  <a:lnTo>
                    <a:pt x="1082" y="168651"/>
                  </a:lnTo>
                  <a:lnTo>
                    <a:pt x="0" y="2071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6" name="SMARTInkShape-1206"/>
            <p:cNvSpPr/>
            <p:nvPr/>
          </p:nvSpPr>
          <p:spPr>
            <a:xfrm>
              <a:off x="1021556" y="257299"/>
              <a:ext cx="71340" cy="92746"/>
            </a:xfrm>
            <a:custGeom>
              <a:avLst/>
              <a:gdLst/>
              <a:ahLst/>
              <a:cxnLst/>
              <a:rect l="0" t="0" r="0" b="0"/>
              <a:pathLst>
                <a:path w="71340" h="92746">
                  <a:moveTo>
                    <a:pt x="0" y="57026"/>
                  </a:moveTo>
                  <a:lnTo>
                    <a:pt x="3793" y="57026"/>
                  </a:lnTo>
                  <a:lnTo>
                    <a:pt x="7771" y="54909"/>
                  </a:lnTo>
                  <a:lnTo>
                    <a:pt x="12185" y="52116"/>
                  </a:lnTo>
                  <a:lnTo>
                    <a:pt x="44736" y="41871"/>
                  </a:lnTo>
                  <a:lnTo>
                    <a:pt x="59151" y="26739"/>
                  </a:lnTo>
                  <a:lnTo>
                    <a:pt x="62008" y="21605"/>
                  </a:lnTo>
                  <a:lnTo>
                    <a:pt x="64072" y="16677"/>
                  </a:lnTo>
                  <a:lnTo>
                    <a:pt x="68902" y="9440"/>
                  </a:lnTo>
                  <a:lnTo>
                    <a:pt x="71339" y="296"/>
                  </a:lnTo>
                  <a:lnTo>
                    <a:pt x="67616" y="0"/>
                  </a:lnTo>
                  <a:lnTo>
                    <a:pt x="63654" y="2048"/>
                  </a:lnTo>
                  <a:lnTo>
                    <a:pt x="30817" y="26889"/>
                  </a:lnTo>
                  <a:lnTo>
                    <a:pt x="19097" y="39718"/>
                  </a:lnTo>
                  <a:lnTo>
                    <a:pt x="12986" y="51715"/>
                  </a:lnTo>
                  <a:lnTo>
                    <a:pt x="11857" y="62868"/>
                  </a:lnTo>
                  <a:lnTo>
                    <a:pt x="14001" y="72322"/>
                  </a:lnTo>
                  <a:lnTo>
                    <a:pt x="17600" y="79170"/>
                  </a:lnTo>
                  <a:lnTo>
                    <a:pt x="21258" y="81314"/>
                  </a:lnTo>
                  <a:lnTo>
                    <a:pt x="40006" y="86871"/>
                  </a:lnTo>
                  <a:lnTo>
                    <a:pt x="47150" y="90134"/>
                  </a:lnTo>
                  <a:lnTo>
                    <a:pt x="64294" y="927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7" name="SMARTInkShape-1207"/>
            <p:cNvSpPr/>
            <p:nvPr/>
          </p:nvSpPr>
          <p:spPr>
            <a:xfrm>
              <a:off x="707231" y="150019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8" name="SMARTInkShape-1208"/>
            <p:cNvSpPr/>
            <p:nvPr/>
          </p:nvSpPr>
          <p:spPr>
            <a:xfrm>
              <a:off x="1185863" y="107156"/>
              <a:ext cx="7118" cy="228601"/>
            </a:xfrm>
            <a:custGeom>
              <a:avLst/>
              <a:gdLst/>
              <a:ahLst/>
              <a:cxnLst/>
              <a:rect l="0" t="0" r="0" b="0"/>
              <a:pathLst>
                <a:path w="7118" h="228601">
                  <a:moveTo>
                    <a:pt x="0" y="0"/>
                  </a:moveTo>
                  <a:lnTo>
                    <a:pt x="2116" y="31064"/>
                  </a:lnTo>
                  <a:lnTo>
                    <a:pt x="6481" y="64622"/>
                  </a:lnTo>
                  <a:lnTo>
                    <a:pt x="7012" y="95050"/>
                  </a:lnTo>
                  <a:lnTo>
                    <a:pt x="7117" y="127608"/>
                  </a:lnTo>
                  <a:lnTo>
                    <a:pt x="2229" y="156969"/>
                  </a:lnTo>
                  <a:lnTo>
                    <a:pt x="440" y="185700"/>
                  </a:lnTo>
                  <a:lnTo>
                    <a:pt x="38" y="218709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9" name="SMARTInkShape-1209"/>
            <p:cNvSpPr/>
            <p:nvPr/>
          </p:nvSpPr>
          <p:spPr>
            <a:xfrm>
              <a:off x="1178719" y="192881"/>
              <a:ext cx="57151" cy="35720"/>
            </a:xfrm>
            <a:custGeom>
              <a:avLst/>
              <a:gdLst/>
              <a:ahLst/>
              <a:cxnLst/>
              <a:rect l="0" t="0" r="0" b="0"/>
              <a:pathLst>
                <a:path w="57151" h="35720">
                  <a:moveTo>
                    <a:pt x="0" y="35719"/>
                  </a:moveTo>
                  <a:lnTo>
                    <a:pt x="6497" y="30016"/>
                  </a:lnTo>
                  <a:lnTo>
                    <a:pt x="39497" y="14233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0" name="SMARTInkShape-1210"/>
            <p:cNvSpPr/>
            <p:nvPr/>
          </p:nvSpPr>
          <p:spPr>
            <a:xfrm>
              <a:off x="1251780" y="92869"/>
              <a:ext cx="19809" cy="207170"/>
            </a:xfrm>
            <a:custGeom>
              <a:avLst/>
              <a:gdLst/>
              <a:ahLst/>
              <a:cxnLst/>
              <a:rect l="0" t="0" r="0" b="0"/>
              <a:pathLst>
                <a:path w="19809" h="207170">
                  <a:moveTo>
                    <a:pt x="19808" y="0"/>
                  </a:moveTo>
                  <a:lnTo>
                    <a:pt x="19808" y="3792"/>
                  </a:lnTo>
                  <a:lnTo>
                    <a:pt x="17691" y="7771"/>
                  </a:lnTo>
                  <a:lnTo>
                    <a:pt x="16015" y="9943"/>
                  </a:lnTo>
                  <a:lnTo>
                    <a:pt x="14153" y="16590"/>
                  </a:lnTo>
                  <a:lnTo>
                    <a:pt x="10678" y="47298"/>
                  </a:lnTo>
                  <a:lnTo>
                    <a:pt x="7048" y="76985"/>
                  </a:lnTo>
                  <a:lnTo>
                    <a:pt x="5405" y="101684"/>
                  </a:lnTo>
                  <a:lnTo>
                    <a:pt x="2030" y="125891"/>
                  </a:lnTo>
                  <a:lnTo>
                    <a:pt x="0" y="149878"/>
                  </a:lnTo>
                  <a:lnTo>
                    <a:pt x="974" y="181462"/>
                  </a:lnTo>
                  <a:lnTo>
                    <a:pt x="5520" y="2071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1" name="SMARTInkShape-1211"/>
            <p:cNvSpPr/>
            <p:nvPr/>
          </p:nvSpPr>
          <p:spPr>
            <a:xfrm>
              <a:off x="1314450" y="250031"/>
              <a:ext cx="1" cy="50008"/>
            </a:xfrm>
            <a:custGeom>
              <a:avLst/>
              <a:gdLst/>
              <a:ahLst/>
              <a:cxnLst/>
              <a:rect l="0" t="0" r="0" b="0"/>
              <a:pathLst>
                <a:path w="1" h="50008">
                  <a:moveTo>
                    <a:pt x="0" y="0"/>
                  </a:moveTo>
                  <a:lnTo>
                    <a:pt x="0" y="35294"/>
                  </a:lnTo>
                  <a:lnTo>
                    <a:pt x="0" y="500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2" name="SMARTInkShape-1212"/>
            <p:cNvSpPr/>
            <p:nvPr/>
          </p:nvSpPr>
          <p:spPr>
            <a:xfrm>
              <a:off x="1401578" y="121444"/>
              <a:ext cx="62855" cy="214161"/>
            </a:xfrm>
            <a:custGeom>
              <a:avLst/>
              <a:gdLst/>
              <a:ahLst/>
              <a:cxnLst/>
              <a:rect l="0" t="0" r="0" b="0"/>
              <a:pathLst>
                <a:path w="62855" h="214161">
                  <a:moveTo>
                    <a:pt x="41460" y="114300"/>
                  </a:moveTo>
                  <a:lnTo>
                    <a:pt x="30068" y="126485"/>
                  </a:lnTo>
                  <a:lnTo>
                    <a:pt x="15062" y="159036"/>
                  </a:lnTo>
                  <a:lnTo>
                    <a:pt x="1754" y="180868"/>
                  </a:lnTo>
                  <a:lnTo>
                    <a:pt x="0" y="187013"/>
                  </a:lnTo>
                  <a:lnTo>
                    <a:pt x="1337" y="194506"/>
                  </a:lnTo>
                  <a:lnTo>
                    <a:pt x="6553" y="205533"/>
                  </a:lnTo>
                  <a:lnTo>
                    <a:pt x="10864" y="210411"/>
                  </a:lnTo>
                  <a:lnTo>
                    <a:pt x="15426" y="212578"/>
                  </a:lnTo>
                  <a:lnTo>
                    <a:pt x="29567" y="214160"/>
                  </a:lnTo>
                  <a:lnTo>
                    <a:pt x="34322" y="212128"/>
                  </a:lnTo>
                  <a:lnTo>
                    <a:pt x="36701" y="210475"/>
                  </a:lnTo>
                  <a:lnTo>
                    <a:pt x="48604" y="192062"/>
                  </a:lnTo>
                  <a:lnTo>
                    <a:pt x="58128" y="173669"/>
                  </a:lnTo>
                  <a:lnTo>
                    <a:pt x="61950" y="144136"/>
                  </a:lnTo>
                  <a:lnTo>
                    <a:pt x="62705" y="114549"/>
                  </a:lnTo>
                  <a:lnTo>
                    <a:pt x="62854" y="81982"/>
                  </a:lnTo>
                  <a:lnTo>
                    <a:pt x="57232" y="51081"/>
                  </a:lnTo>
                  <a:lnTo>
                    <a:pt x="54070" y="36037"/>
                  </a:lnTo>
                  <a:lnTo>
                    <a:pt x="43620" y="12742"/>
                  </a:lnTo>
                  <a:lnTo>
                    <a:pt x="38980" y="6192"/>
                  </a:lnTo>
                  <a:lnTo>
                    <a:pt x="34272" y="2752"/>
                  </a:lnTo>
                  <a:lnTo>
                    <a:pt x="28575" y="543"/>
                  </a:lnTo>
                  <a:lnTo>
                    <a:pt x="2002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3" name="SMARTInkShape-1213"/>
            <p:cNvSpPr/>
            <p:nvPr/>
          </p:nvSpPr>
          <p:spPr>
            <a:xfrm>
              <a:off x="1487311" y="114300"/>
              <a:ext cx="67384" cy="199303"/>
            </a:xfrm>
            <a:custGeom>
              <a:avLst/>
              <a:gdLst/>
              <a:ahLst/>
              <a:cxnLst/>
              <a:rect l="0" t="0" r="0" b="0"/>
              <a:pathLst>
                <a:path w="67384" h="199303">
                  <a:moveTo>
                    <a:pt x="55739" y="78581"/>
                  </a:moveTo>
                  <a:lnTo>
                    <a:pt x="43088" y="92026"/>
                  </a:lnTo>
                  <a:lnTo>
                    <a:pt x="22382" y="126161"/>
                  </a:lnTo>
                  <a:lnTo>
                    <a:pt x="5732" y="157299"/>
                  </a:lnTo>
                  <a:lnTo>
                    <a:pt x="705" y="169374"/>
                  </a:lnTo>
                  <a:lnTo>
                    <a:pt x="0" y="172447"/>
                  </a:lnTo>
                  <a:lnTo>
                    <a:pt x="323" y="175290"/>
                  </a:lnTo>
                  <a:lnTo>
                    <a:pt x="8656" y="191790"/>
                  </a:lnTo>
                  <a:lnTo>
                    <a:pt x="13117" y="196365"/>
                  </a:lnTo>
                  <a:lnTo>
                    <a:pt x="17746" y="198398"/>
                  </a:lnTo>
                  <a:lnTo>
                    <a:pt x="22449" y="199302"/>
                  </a:lnTo>
                  <a:lnTo>
                    <a:pt x="24814" y="198749"/>
                  </a:lnTo>
                  <a:lnTo>
                    <a:pt x="40486" y="190018"/>
                  </a:lnTo>
                  <a:lnTo>
                    <a:pt x="43189" y="187004"/>
                  </a:lnTo>
                  <a:lnTo>
                    <a:pt x="59587" y="154841"/>
                  </a:lnTo>
                  <a:lnTo>
                    <a:pt x="67358" y="121138"/>
                  </a:lnTo>
                  <a:lnTo>
                    <a:pt x="67383" y="86458"/>
                  </a:lnTo>
                  <a:lnTo>
                    <a:pt x="64216" y="54457"/>
                  </a:lnTo>
                  <a:lnTo>
                    <a:pt x="62682" y="39284"/>
                  </a:lnTo>
                  <a:lnTo>
                    <a:pt x="55157" y="8169"/>
                  </a:lnTo>
                  <a:lnTo>
                    <a:pt x="4859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4" name="SMARTInkShape-1214"/>
            <p:cNvSpPr/>
            <p:nvPr/>
          </p:nvSpPr>
          <p:spPr>
            <a:xfrm>
              <a:off x="1564481" y="185861"/>
              <a:ext cx="150020" cy="103703"/>
            </a:xfrm>
            <a:custGeom>
              <a:avLst/>
              <a:gdLst/>
              <a:ahLst/>
              <a:cxnLst/>
              <a:rect l="0" t="0" r="0" b="0"/>
              <a:pathLst>
                <a:path w="150020" h="103703">
                  <a:moveTo>
                    <a:pt x="0" y="35595"/>
                  </a:moveTo>
                  <a:lnTo>
                    <a:pt x="30990" y="34802"/>
                  </a:lnTo>
                  <a:lnTo>
                    <a:pt x="49869" y="26776"/>
                  </a:lnTo>
                  <a:lnTo>
                    <a:pt x="72818" y="11685"/>
                  </a:lnTo>
                  <a:lnTo>
                    <a:pt x="76020" y="6977"/>
                  </a:lnTo>
                  <a:lnTo>
                    <a:pt x="78537" y="0"/>
                  </a:lnTo>
                  <a:lnTo>
                    <a:pt x="78568" y="3705"/>
                  </a:lnTo>
                  <a:lnTo>
                    <a:pt x="76459" y="7664"/>
                  </a:lnTo>
                  <a:lnTo>
                    <a:pt x="72082" y="12069"/>
                  </a:lnTo>
                  <a:lnTo>
                    <a:pt x="61486" y="19805"/>
                  </a:lnTo>
                  <a:lnTo>
                    <a:pt x="38151" y="53011"/>
                  </a:lnTo>
                  <a:lnTo>
                    <a:pt x="31765" y="66773"/>
                  </a:lnTo>
                  <a:lnTo>
                    <a:pt x="28995" y="86601"/>
                  </a:lnTo>
                  <a:lnTo>
                    <a:pt x="30879" y="92131"/>
                  </a:lnTo>
                  <a:lnTo>
                    <a:pt x="32492" y="94717"/>
                  </a:lnTo>
                  <a:lnTo>
                    <a:pt x="34362" y="96441"/>
                  </a:lnTo>
                  <a:lnTo>
                    <a:pt x="45379" y="103227"/>
                  </a:lnTo>
                  <a:lnTo>
                    <a:pt x="48509" y="103702"/>
                  </a:lnTo>
                  <a:lnTo>
                    <a:pt x="65694" y="100548"/>
                  </a:lnTo>
                  <a:lnTo>
                    <a:pt x="71002" y="98065"/>
                  </a:lnTo>
                  <a:lnTo>
                    <a:pt x="105214" y="78410"/>
                  </a:lnTo>
                  <a:lnTo>
                    <a:pt x="111056" y="72880"/>
                  </a:lnTo>
                  <a:lnTo>
                    <a:pt x="118807" y="62430"/>
                  </a:lnTo>
                  <a:lnTo>
                    <a:pt x="134728" y="53946"/>
                  </a:lnTo>
                  <a:lnTo>
                    <a:pt x="137444" y="53385"/>
                  </a:lnTo>
                  <a:lnTo>
                    <a:pt x="139254" y="53805"/>
                  </a:lnTo>
                  <a:lnTo>
                    <a:pt x="140461" y="54879"/>
                  </a:lnTo>
                  <a:lnTo>
                    <a:pt x="143919" y="56072"/>
                  </a:lnTo>
                  <a:lnTo>
                    <a:pt x="145952" y="56390"/>
                  </a:lnTo>
                  <a:lnTo>
                    <a:pt x="147308" y="57396"/>
                  </a:lnTo>
                  <a:lnTo>
                    <a:pt x="148212" y="58860"/>
                  </a:lnTo>
                  <a:lnTo>
                    <a:pt x="149483" y="64714"/>
                  </a:lnTo>
                  <a:lnTo>
                    <a:pt x="150019" y="998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5" name="SMARTInkShape-1215"/>
            <p:cNvSpPr/>
            <p:nvPr/>
          </p:nvSpPr>
          <p:spPr>
            <a:xfrm>
              <a:off x="1821659" y="171450"/>
              <a:ext cx="35717" cy="156324"/>
            </a:xfrm>
            <a:custGeom>
              <a:avLst/>
              <a:gdLst/>
              <a:ahLst/>
              <a:cxnLst/>
              <a:rect l="0" t="0" r="0" b="0"/>
              <a:pathLst>
                <a:path w="35717" h="156324">
                  <a:moveTo>
                    <a:pt x="35716" y="0"/>
                  </a:moveTo>
                  <a:lnTo>
                    <a:pt x="33599" y="23313"/>
                  </a:lnTo>
                  <a:lnTo>
                    <a:pt x="26897" y="58805"/>
                  </a:lnTo>
                  <a:lnTo>
                    <a:pt x="17239" y="92293"/>
                  </a:lnTo>
                  <a:lnTo>
                    <a:pt x="10881" y="118673"/>
                  </a:lnTo>
                  <a:lnTo>
                    <a:pt x="1979" y="142824"/>
                  </a:lnTo>
                  <a:lnTo>
                    <a:pt x="113" y="156323"/>
                  </a:lnTo>
                  <a:lnTo>
                    <a:pt x="0" y="122820"/>
                  </a:lnTo>
                  <a:lnTo>
                    <a:pt x="5652" y="88023"/>
                  </a:lnTo>
                  <a:lnTo>
                    <a:pt x="7141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6" name="SMARTInkShape-1216"/>
            <p:cNvSpPr/>
            <p:nvPr/>
          </p:nvSpPr>
          <p:spPr>
            <a:xfrm>
              <a:off x="1857375" y="128682"/>
              <a:ext cx="50007" cy="185644"/>
            </a:xfrm>
            <a:custGeom>
              <a:avLst/>
              <a:gdLst/>
              <a:ahLst/>
              <a:cxnLst/>
              <a:rect l="0" t="0" r="0" b="0"/>
              <a:pathLst>
                <a:path w="50007" h="185644">
                  <a:moveTo>
                    <a:pt x="0" y="14193"/>
                  </a:moveTo>
                  <a:lnTo>
                    <a:pt x="0" y="10401"/>
                  </a:lnTo>
                  <a:lnTo>
                    <a:pt x="794" y="9284"/>
                  </a:lnTo>
                  <a:lnTo>
                    <a:pt x="2117" y="8539"/>
                  </a:lnTo>
                  <a:lnTo>
                    <a:pt x="3792" y="8042"/>
                  </a:lnTo>
                  <a:lnTo>
                    <a:pt x="4910" y="6918"/>
                  </a:lnTo>
                  <a:lnTo>
                    <a:pt x="6151" y="3551"/>
                  </a:lnTo>
                  <a:lnTo>
                    <a:pt x="7276" y="2336"/>
                  </a:lnTo>
                  <a:lnTo>
                    <a:pt x="13207" y="226"/>
                  </a:lnTo>
                  <a:lnTo>
                    <a:pt x="17760" y="0"/>
                  </a:lnTo>
                  <a:lnTo>
                    <a:pt x="18984" y="762"/>
                  </a:lnTo>
                  <a:lnTo>
                    <a:pt x="19800" y="2064"/>
                  </a:lnTo>
                  <a:lnTo>
                    <a:pt x="20344" y="3726"/>
                  </a:lnTo>
                  <a:lnTo>
                    <a:pt x="26126" y="12890"/>
                  </a:lnTo>
                  <a:lnTo>
                    <a:pt x="34630" y="47665"/>
                  </a:lnTo>
                  <a:lnTo>
                    <a:pt x="43346" y="79132"/>
                  </a:lnTo>
                  <a:lnTo>
                    <a:pt x="48691" y="103397"/>
                  </a:lnTo>
                  <a:lnTo>
                    <a:pt x="49833" y="136095"/>
                  </a:lnTo>
                  <a:lnTo>
                    <a:pt x="49983" y="169828"/>
                  </a:lnTo>
                  <a:lnTo>
                    <a:pt x="50006" y="1856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7" name="SMARTInkShape-1217"/>
            <p:cNvSpPr/>
            <p:nvPr/>
          </p:nvSpPr>
          <p:spPr>
            <a:xfrm>
              <a:off x="1785938" y="235842"/>
              <a:ext cx="428626" cy="242330"/>
            </a:xfrm>
            <a:custGeom>
              <a:avLst/>
              <a:gdLst/>
              <a:ahLst/>
              <a:cxnLst/>
              <a:rect l="0" t="0" r="0" b="0"/>
              <a:pathLst>
                <a:path w="428626" h="242330">
                  <a:moveTo>
                    <a:pt x="0" y="28477"/>
                  </a:moveTo>
                  <a:lnTo>
                    <a:pt x="31921" y="28477"/>
                  </a:lnTo>
                  <a:lnTo>
                    <a:pt x="65319" y="28477"/>
                  </a:lnTo>
                  <a:lnTo>
                    <a:pt x="100147" y="28477"/>
                  </a:lnTo>
                  <a:lnTo>
                    <a:pt x="133632" y="26360"/>
                  </a:lnTo>
                  <a:lnTo>
                    <a:pt x="168945" y="11684"/>
                  </a:lnTo>
                  <a:lnTo>
                    <a:pt x="185094" y="5540"/>
                  </a:lnTo>
                  <a:lnTo>
                    <a:pt x="192746" y="0"/>
                  </a:lnTo>
                  <a:lnTo>
                    <a:pt x="160959" y="32617"/>
                  </a:lnTo>
                  <a:lnTo>
                    <a:pt x="146917" y="53636"/>
                  </a:lnTo>
                  <a:lnTo>
                    <a:pt x="143407" y="63599"/>
                  </a:lnTo>
                  <a:lnTo>
                    <a:pt x="143111" y="67370"/>
                  </a:lnTo>
                  <a:lnTo>
                    <a:pt x="143826" y="68693"/>
                  </a:lnTo>
                  <a:lnTo>
                    <a:pt x="145096" y="69575"/>
                  </a:lnTo>
                  <a:lnTo>
                    <a:pt x="149418" y="70555"/>
                  </a:lnTo>
                  <a:lnTo>
                    <a:pt x="156631" y="70991"/>
                  </a:lnTo>
                  <a:lnTo>
                    <a:pt x="163011" y="69068"/>
                  </a:lnTo>
                  <a:lnTo>
                    <a:pt x="177367" y="57573"/>
                  </a:lnTo>
                  <a:lnTo>
                    <a:pt x="204670" y="37107"/>
                  </a:lnTo>
                  <a:lnTo>
                    <a:pt x="213100" y="35751"/>
                  </a:lnTo>
                  <a:lnTo>
                    <a:pt x="217745" y="39452"/>
                  </a:lnTo>
                  <a:lnTo>
                    <a:pt x="219807" y="45525"/>
                  </a:lnTo>
                  <a:lnTo>
                    <a:pt x="221359" y="76263"/>
                  </a:lnTo>
                  <a:lnTo>
                    <a:pt x="221443" y="107706"/>
                  </a:lnTo>
                  <a:lnTo>
                    <a:pt x="220660" y="142862"/>
                  </a:lnTo>
                  <a:lnTo>
                    <a:pt x="215801" y="173485"/>
                  </a:lnTo>
                  <a:lnTo>
                    <a:pt x="212637" y="196326"/>
                  </a:lnTo>
                  <a:lnTo>
                    <a:pt x="202185" y="222471"/>
                  </a:lnTo>
                  <a:lnTo>
                    <a:pt x="190470" y="237546"/>
                  </a:lnTo>
                  <a:lnTo>
                    <a:pt x="185724" y="240459"/>
                  </a:lnTo>
                  <a:lnTo>
                    <a:pt x="176209" y="242329"/>
                  </a:lnTo>
                  <a:lnTo>
                    <a:pt x="171448" y="240468"/>
                  </a:lnTo>
                  <a:lnTo>
                    <a:pt x="158132" y="229013"/>
                  </a:lnTo>
                  <a:lnTo>
                    <a:pt x="148630" y="216042"/>
                  </a:lnTo>
                  <a:lnTo>
                    <a:pt x="144580" y="202144"/>
                  </a:lnTo>
                  <a:lnTo>
                    <a:pt x="143380" y="187972"/>
                  </a:lnTo>
                  <a:lnTo>
                    <a:pt x="152862" y="155649"/>
                  </a:lnTo>
                  <a:lnTo>
                    <a:pt x="162810" y="133913"/>
                  </a:lnTo>
                  <a:lnTo>
                    <a:pt x="175592" y="119160"/>
                  </a:lnTo>
                  <a:lnTo>
                    <a:pt x="209766" y="95316"/>
                  </a:lnTo>
                  <a:lnTo>
                    <a:pt x="245349" y="68763"/>
                  </a:lnTo>
                  <a:lnTo>
                    <a:pt x="281056" y="45275"/>
                  </a:lnTo>
                  <a:lnTo>
                    <a:pt x="303431" y="32265"/>
                  </a:lnTo>
                  <a:lnTo>
                    <a:pt x="307063" y="31003"/>
                  </a:lnTo>
                  <a:lnTo>
                    <a:pt x="309483" y="29367"/>
                  </a:lnTo>
                  <a:lnTo>
                    <a:pt x="311097" y="27483"/>
                  </a:lnTo>
                  <a:lnTo>
                    <a:pt x="314136" y="21693"/>
                  </a:lnTo>
                  <a:lnTo>
                    <a:pt x="310476" y="25232"/>
                  </a:lnTo>
                  <a:lnTo>
                    <a:pt x="306529" y="27035"/>
                  </a:lnTo>
                  <a:lnTo>
                    <a:pt x="272715" y="39094"/>
                  </a:lnTo>
                  <a:lnTo>
                    <a:pt x="265933" y="45366"/>
                  </a:lnTo>
                  <a:lnTo>
                    <a:pt x="253419" y="61216"/>
                  </a:lnTo>
                  <a:lnTo>
                    <a:pt x="248583" y="71221"/>
                  </a:lnTo>
                  <a:lnTo>
                    <a:pt x="245419" y="76049"/>
                  </a:lnTo>
                  <a:lnTo>
                    <a:pt x="244012" y="80841"/>
                  </a:lnTo>
                  <a:lnTo>
                    <a:pt x="244431" y="82436"/>
                  </a:lnTo>
                  <a:lnTo>
                    <a:pt x="245504" y="83500"/>
                  </a:lnTo>
                  <a:lnTo>
                    <a:pt x="248813" y="85475"/>
                  </a:lnTo>
                  <a:lnTo>
                    <a:pt x="263501" y="95445"/>
                  </a:lnTo>
                  <a:lnTo>
                    <a:pt x="276688" y="98590"/>
                  </a:lnTo>
                  <a:lnTo>
                    <a:pt x="310095" y="98859"/>
                  </a:lnTo>
                  <a:lnTo>
                    <a:pt x="339648" y="89937"/>
                  </a:lnTo>
                  <a:lnTo>
                    <a:pt x="372716" y="68946"/>
                  </a:lnTo>
                  <a:lnTo>
                    <a:pt x="380662" y="58018"/>
                  </a:lnTo>
                  <a:lnTo>
                    <a:pt x="389107" y="40677"/>
                  </a:lnTo>
                  <a:lnTo>
                    <a:pt x="395572" y="33326"/>
                  </a:lnTo>
                  <a:lnTo>
                    <a:pt x="400176" y="30632"/>
                  </a:lnTo>
                  <a:lnTo>
                    <a:pt x="405807" y="28902"/>
                  </a:lnTo>
                  <a:lnTo>
                    <a:pt x="408694" y="30783"/>
                  </a:lnTo>
                  <a:lnTo>
                    <a:pt x="417015" y="38457"/>
                  </a:lnTo>
                  <a:lnTo>
                    <a:pt x="419496" y="42967"/>
                  </a:lnTo>
                  <a:lnTo>
                    <a:pt x="428132" y="73020"/>
                  </a:lnTo>
                  <a:lnTo>
                    <a:pt x="428619" y="108729"/>
                  </a:lnTo>
                  <a:lnTo>
                    <a:pt x="428625" y="1142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8" name="SMARTInkShape-1218"/>
            <p:cNvSpPr/>
            <p:nvPr/>
          </p:nvSpPr>
          <p:spPr>
            <a:xfrm>
              <a:off x="2235994" y="157618"/>
              <a:ext cx="64295" cy="192095"/>
            </a:xfrm>
            <a:custGeom>
              <a:avLst/>
              <a:gdLst/>
              <a:ahLst/>
              <a:cxnLst/>
              <a:rect l="0" t="0" r="0" b="0"/>
              <a:pathLst>
                <a:path w="64295" h="192095">
                  <a:moveTo>
                    <a:pt x="64294" y="128132"/>
                  </a:moveTo>
                  <a:lnTo>
                    <a:pt x="51086" y="128132"/>
                  </a:lnTo>
                  <a:lnTo>
                    <a:pt x="39607" y="133835"/>
                  </a:lnTo>
                  <a:lnTo>
                    <a:pt x="19035" y="148058"/>
                  </a:lnTo>
                  <a:lnTo>
                    <a:pt x="3382" y="167958"/>
                  </a:lnTo>
                  <a:lnTo>
                    <a:pt x="1002" y="175563"/>
                  </a:lnTo>
                  <a:lnTo>
                    <a:pt x="39" y="188649"/>
                  </a:lnTo>
                  <a:lnTo>
                    <a:pt x="820" y="189908"/>
                  </a:lnTo>
                  <a:lnTo>
                    <a:pt x="2134" y="190747"/>
                  </a:lnTo>
                  <a:lnTo>
                    <a:pt x="7776" y="191928"/>
                  </a:lnTo>
                  <a:lnTo>
                    <a:pt x="9946" y="192094"/>
                  </a:lnTo>
                  <a:lnTo>
                    <a:pt x="14475" y="190162"/>
                  </a:lnTo>
                  <a:lnTo>
                    <a:pt x="19133" y="187451"/>
                  </a:lnTo>
                  <a:lnTo>
                    <a:pt x="23849" y="186246"/>
                  </a:lnTo>
                  <a:lnTo>
                    <a:pt x="28591" y="181477"/>
                  </a:lnTo>
                  <a:lnTo>
                    <a:pt x="38103" y="165480"/>
                  </a:lnTo>
                  <a:lnTo>
                    <a:pt x="46237" y="133799"/>
                  </a:lnTo>
                  <a:lnTo>
                    <a:pt x="49510" y="99362"/>
                  </a:lnTo>
                  <a:lnTo>
                    <a:pt x="47742" y="78068"/>
                  </a:lnTo>
                  <a:lnTo>
                    <a:pt x="41174" y="43029"/>
                  </a:lnTo>
                  <a:lnTo>
                    <a:pt x="29887" y="12898"/>
                  </a:lnTo>
                  <a:lnTo>
                    <a:pt x="24925" y="7332"/>
                  </a:lnTo>
                  <a:lnTo>
                    <a:pt x="16388" y="1083"/>
                  </a:lnTo>
                  <a:lnTo>
                    <a:pt x="11117" y="0"/>
                  </a:lnTo>
                  <a:lnTo>
                    <a:pt x="6793" y="1864"/>
                  </a:lnTo>
                  <a:lnTo>
                    <a:pt x="0" y="66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9" name="SMARTInkShape-1219"/>
            <p:cNvSpPr/>
            <p:nvPr/>
          </p:nvSpPr>
          <p:spPr>
            <a:xfrm>
              <a:off x="2307755" y="253059"/>
              <a:ext cx="92546" cy="68011"/>
            </a:xfrm>
            <a:custGeom>
              <a:avLst/>
              <a:gdLst/>
              <a:ahLst/>
              <a:cxnLst/>
              <a:rect l="0" t="0" r="0" b="0"/>
              <a:pathLst>
                <a:path w="92546" h="68011">
                  <a:moveTo>
                    <a:pt x="56826" y="4116"/>
                  </a:moveTo>
                  <a:lnTo>
                    <a:pt x="50675" y="4116"/>
                  </a:lnTo>
                  <a:lnTo>
                    <a:pt x="50344" y="3322"/>
                  </a:lnTo>
                  <a:lnTo>
                    <a:pt x="49977" y="324"/>
                  </a:lnTo>
                  <a:lnTo>
                    <a:pt x="49085" y="0"/>
                  </a:lnTo>
                  <a:lnTo>
                    <a:pt x="43558" y="3417"/>
                  </a:lnTo>
                  <a:lnTo>
                    <a:pt x="32127" y="4772"/>
                  </a:lnTo>
                  <a:lnTo>
                    <a:pt x="23932" y="9778"/>
                  </a:lnTo>
                  <a:lnTo>
                    <a:pt x="18923" y="14041"/>
                  </a:lnTo>
                  <a:lnTo>
                    <a:pt x="16168" y="18581"/>
                  </a:lnTo>
                  <a:lnTo>
                    <a:pt x="14150" y="23245"/>
                  </a:lnTo>
                  <a:lnTo>
                    <a:pt x="9344" y="30333"/>
                  </a:lnTo>
                  <a:lnTo>
                    <a:pt x="161" y="55171"/>
                  </a:lnTo>
                  <a:lnTo>
                    <a:pt x="0" y="57203"/>
                  </a:lnTo>
                  <a:lnTo>
                    <a:pt x="1937" y="61577"/>
                  </a:lnTo>
                  <a:lnTo>
                    <a:pt x="5855" y="67060"/>
                  </a:lnTo>
                  <a:lnTo>
                    <a:pt x="8508" y="67810"/>
                  </a:lnTo>
                  <a:lnTo>
                    <a:pt x="10326" y="68010"/>
                  </a:lnTo>
                  <a:lnTo>
                    <a:pt x="14464" y="66115"/>
                  </a:lnTo>
                  <a:lnTo>
                    <a:pt x="18949" y="63421"/>
                  </a:lnTo>
                  <a:lnTo>
                    <a:pt x="25936" y="61111"/>
                  </a:lnTo>
                  <a:lnTo>
                    <a:pt x="30662" y="57757"/>
                  </a:lnTo>
                  <a:lnTo>
                    <a:pt x="33291" y="53621"/>
                  </a:lnTo>
                  <a:lnTo>
                    <a:pt x="33993" y="51407"/>
                  </a:lnTo>
                  <a:lnTo>
                    <a:pt x="46519" y="34137"/>
                  </a:lnTo>
                  <a:lnTo>
                    <a:pt x="49070" y="28571"/>
                  </a:lnTo>
                  <a:lnTo>
                    <a:pt x="52850" y="23452"/>
                  </a:lnTo>
                  <a:lnTo>
                    <a:pt x="53381" y="21769"/>
                  </a:lnTo>
                  <a:lnTo>
                    <a:pt x="52942" y="20647"/>
                  </a:lnTo>
                  <a:lnTo>
                    <a:pt x="51856" y="19899"/>
                  </a:lnTo>
                  <a:lnTo>
                    <a:pt x="51925" y="18607"/>
                  </a:lnTo>
                  <a:lnTo>
                    <a:pt x="56024" y="12384"/>
                  </a:lnTo>
                  <a:lnTo>
                    <a:pt x="56292" y="12803"/>
                  </a:lnTo>
                  <a:lnTo>
                    <a:pt x="56588" y="15385"/>
                  </a:lnTo>
                  <a:lnTo>
                    <a:pt x="57461" y="16391"/>
                  </a:lnTo>
                  <a:lnTo>
                    <a:pt x="62956" y="18139"/>
                  </a:lnTo>
                  <a:lnTo>
                    <a:pt x="63519" y="20402"/>
                  </a:lnTo>
                  <a:lnTo>
                    <a:pt x="63670" y="22117"/>
                  </a:lnTo>
                  <a:lnTo>
                    <a:pt x="65953" y="26140"/>
                  </a:lnTo>
                  <a:lnTo>
                    <a:pt x="68820" y="30573"/>
                  </a:lnTo>
                  <a:lnTo>
                    <a:pt x="71228" y="37531"/>
                  </a:lnTo>
                  <a:lnTo>
                    <a:pt x="75822" y="44620"/>
                  </a:lnTo>
                  <a:lnTo>
                    <a:pt x="77175" y="49370"/>
                  </a:lnTo>
                  <a:lnTo>
                    <a:pt x="82010" y="54127"/>
                  </a:lnTo>
                  <a:lnTo>
                    <a:pt x="92545" y="612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0" name="SMARTInkShape-1220"/>
            <p:cNvSpPr/>
            <p:nvPr/>
          </p:nvSpPr>
          <p:spPr>
            <a:xfrm>
              <a:off x="2465009" y="257175"/>
              <a:ext cx="70658" cy="114295"/>
            </a:xfrm>
            <a:custGeom>
              <a:avLst/>
              <a:gdLst/>
              <a:ahLst/>
              <a:cxnLst/>
              <a:rect l="0" t="0" r="0" b="0"/>
              <a:pathLst>
                <a:path w="70658" h="114295">
                  <a:moveTo>
                    <a:pt x="28160" y="0"/>
                  </a:moveTo>
                  <a:lnTo>
                    <a:pt x="11367" y="0"/>
                  </a:lnTo>
                  <a:lnTo>
                    <a:pt x="6673" y="2117"/>
                  </a:lnTo>
                  <a:lnTo>
                    <a:pt x="985" y="6151"/>
                  </a:lnTo>
                  <a:lnTo>
                    <a:pt x="0" y="14434"/>
                  </a:lnTo>
                  <a:lnTo>
                    <a:pt x="1886" y="20438"/>
                  </a:lnTo>
                  <a:lnTo>
                    <a:pt x="23634" y="53421"/>
                  </a:lnTo>
                  <a:lnTo>
                    <a:pt x="41195" y="82382"/>
                  </a:lnTo>
                  <a:lnTo>
                    <a:pt x="59794" y="99259"/>
                  </a:lnTo>
                  <a:lnTo>
                    <a:pt x="61155" y="101891"/>
                  </a:lnTo>
                  <a:lnTo>
                    <a:pt x="62857" y="103646"/>
                  </a:lnTo>
                  <a:lnTo>
                    <a:pt x="68250" y="106910"/>
                  </a:lnTo>
                  <a:lnTo>
                    <a:pt x="70657" y="113170"/>
                  </a:lnTo>
                  <a:lnTo>
                    <a:pt x="69985" y="113547"/>
                  </a:lnTo>
                  <a:lnTo>
                    <a:pt x="37527" y="114294"/>
                  </a:lnTo>
                  <a:lnTo>
                    <a:pt x="25820" y="113505"/>
                  </a:lnTo>
                  <a:lnTo>
                    <a:pt x="13872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1" name="SMARTInkShape-1221"/>
            <p:cNvSpPr/>
            <p:nvPr/>
          </p:nvSpPr>
          <p:spPr>
            <a:xfrm>
              <a:off x="221456" y="693238"/>
              <a:ext cx="157164" cy="13994"/>
            </a:xfrm>
            <a:custGeom>
              <a:avLst/>
              <a:gdLst/>
              <a:ahLst/>
              <a:cxnLst/>
              <a:rect l="0" t="0" r="0" b="0"/>
              <a:pathLst>
                <a:path w="157164" h="13994">
                  <a:moveTo>
                    <a:pt x="0" y="6850"/>
                  </a:moveTo>
                  <a:lnTo>
                    <a:pt x="3793" y="3057"/>
                  </a:lnTo>
                  <a:lnTo>
                    <a:pt x="7771" y="1195"/>
                  </a:lnTo>
                  <a:lnTo>
                    <a:pt x="16793" y="0"/>
                  </a:lnTo>
                  <a:lnTo>
                    <a:pt x="50197" y="6420"/>
                  </a:lnTo>
                  <a:lnTo>
                    <a:pt x="84252" y="8928"/>
                  </a:lnTo>
                  <a:lnTo>
                    <a:pt x="101693" y="12493"/>
                  </a:lnTo>
                  <a:lnTo>
                    <a:pt x="136382" y="13905"/>
                  </a:lnTo>
                  <a:lnTo>
                    <a:pt x="157163" y="139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2" name="SMARTInkShape-1222"/>
            <p:cNvSpPr/>
            <p:nvPr/>
          </p:nvSpPr>
          <p:spPr>
            <a:xfrm>
              <a:off x="628660" y="561290"/>
              <a:ext cx="235143" cy="274530"/>
            </a:xfrm>
            <a:custGeom>
              <a:avLst/>
              <a:gdLst/>
              <a:ahLst/>
              <a:cxnLst/>
              <a:rect l="0" t="0" r="0" b="0"/>
              <a:pathLst>
                <a:path w="235143" h="274530">
                  <a:moveTo>
                    <a:pt x="114290" y="45929"/>
                  </a:moveTo>
                  <a:lnTo>
                    <a:pt x="114290" y="39778"/>
                  </a:lnTo>
                  <a:lnTo>
                    <a:pt x="113496" y="39447"/>
                  </a:lnTo>
                  <a:lnTo>
                    <a:pt x="80498" y="38793"/>
                  </a:lnTo>
                  <a:lnTo>
                    <a:pt x="47588" y="46061"/>
                  </a:lnTo>
                  <a:lnTo>
                    <a:pt x="23799" y="55785"/>
                  </a:lnTo>
                  <a:lnTo>
                    <a:pt x="18509" y="60363"/>
                  </a:lnTo>
                  <a:lnTo>
                    <a:pt x="9925" y="77051"/>
                  </a:lnTo>
                  <a:lnTo>
                    <a:pt x="8374" y="83044"/>
                  </a:lnTo>
                  <a:lnTo>
                    <a:pt x="8755" y="85754"/>
                  </a:lnTo>
                  <a:lnTo>
                    <a:pt x="11294" y="90881"/>
                  </a:lnTo>
                  <a:lnTo>
                    <a:pt x="25888" y="106343"/>
                  </a:lnTo>
                  <a:lnTo>
                    <a:pt x="57728" y="129389"/>
                  </a:lnTo>
                  <a:lnTo>
                    <a:pt x="91534" y="148345"/>
                  </a:lnTo>
                  <a:lnTo>
                    <a:pt x="120159" y="162617"/>
                  </a:lnTo>
                  <a:lnTo>
                    <a:pt x="152630" y="176900"/>
                  </a:lnTo>
                  <a:lnTo>
                    <a:pt x="181918" y="190392"/>
                  </a:lnTo>
                  <a:lnTo>
                    <a:pt x="211433" y="204581"/>
                  </a:lnTo>
                  <a:lnTo>
                    <a:pt x="228993" y="218643"/>
                  </a:lnTo>
                  <a:lnTo>
                    <a:pt x="232738" y="224026"/>
                  </a:lnTo>
                  <a:lnTo>
                    <a:pt x="234846" y="231519"/>
                  </a:lnTo>
                  <a:lnTo>
                    <a:pt x="235142" y="233949"/>
                  </a:lnTo>
                  <a:lnTo>
                    <a:pt x="233354" y="238766"/>
                  </a:lnTo>
                  <a:lnTo>
                    <a:pt x="231766" y="241162"/>
                  </a:lnTo>
                  <a:lnTo>
                    <a:pt x="229914" y="242759"/>
                  </a:lnTo>
                  <a:lnTo>
                    <a:pt x="215133" y="249325"/>
                  </a:lnTo>
                  <a:lnTo>
                    <a:pt x="182780" y="252601"/>
                  </a:lnTo>
                  <a:lnTo>
                    <a:pt x="150838" y="252999"/>
                  </a:lnTo>
                  <a:lnTo>
                    <a:pt x="116688" y="247375"/>
                  </a:lnTo>
                  <a:lnTo>
                    <a:pt x="82679" y="236302"/>
                  </a:lnTo>
                  <a:lnTo>
                    <a:pt x="52529" y="212187"/>
                  </a:lnTo>
                  <a:lnTo>
                    <a:pt x="41927" y="198202"/>
                  </a:lnTo>
                  <a:lnTo>
                    <a:pt x="33759" y="180211"/>
                  </a:lnTo>
                  <a:lnTo>
                    <a:pt x="29591" y="145508"/>
                  </a:lnTo>
                  <a:lnTo>
                    <a:pt x="28869" y="110359"/>
                  </a:lnTo>
                  <a:lnTo>
                    <a:pt x="28625" y="75942"/>
                  </a:lnTo>
                  <a:lnTo>
                    <a:pt x="30699" y="53499"/>
                  </a:lnTo>
                  <a:lnTo>
                    <a:pt x="37386" y="20135"/>
                  </a:lnTo>
                  <a:lnTo>
                    <a:pt x="41233" y="11034"/>
                  </a:lnTo>
                  <a:lnTo>
                    <a:pt x="42639" y="0"/>
                  </a:lnTo>
                  <a:lnTo>
                    <a:pt x="42710" y="228"/>
                  </a:lnTo>
                  <a:lnTo>
                    <a:pt x="42850" y="22903"/>
                  </a:lnTo>
                  <a:lnTo>
                    <a:pt x="36702" y="58345"/>
                  </a:lnTo>
                  <a:lnTo>
                    <a:pt x="30202" y="88422"/>
                  </a:lnTo>
                  <a:lnTo>
                    <a:pt x="21274" y="119410"/>
                  </a:lnTo>
                  <a:lnTo>
                    <a:pt x="16351" y="146547"/>
                  </a:lnTo>
                  <a:lnTo>
                    <a:pt x="10895" y="180369"/>
                  </a:lnTo>
                  <a:lnTo>
                    <a:pt x="1975" y="215092"/>
                  </a:lnTo>
                  <a:lnTo>
                    <a:pt x="106" y="250582"/>
                  </a:lnTo>
                  <a:lnTo>
                    <a:pt x="0" y="269336"/>
                  </a:lnTo>
                  <a:lnTo>
                    <a:pt x="791" y="271067"/>
                  </a:lnTo>
                  <a:lnTo>
                    <a:pt x="2111" y="272221"/>
                  </a:lnTo>
                  <a:lnTo>
                    <a:pt x="7134" y="2745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3" name="SMARTInkShape-1223"/>
            <p:cNvSpPr/>
            <p:nvPr/>
          </p:nvSpPr>
          <p:spPr>
            <a:xfrm>
              <a:off x="678656" y="585788"/>
              <a:ext cx="42864" cy="307182"/>
            </a:xfrm>
            <a:custGeom>
              <a:avLst/>
              <a:gdLst/>
              <a:ahLst/>
              <a:cxnLst/>
              <a:rect l="0" t="0" r="0" b="0"/>
              <a:pathLst>
                <a:path w="42864" h="307182">
                  <a:moveTo>
                    <a:pt x="42863" y="0"/>
                  </a:moveTo>
                  <a:lnTo>
                    <a:pt x="39070" y="3792"/>
                  </a:lnTo>
                  <a:lnTo>
                    <a:pt x="37209" y="7770"/>
                  </a:lnTo>
                  <a:lnTo>
                    <a:pt x="35806" y="41377"/>
                  </a:lnTo>
                  <a:lnTo>
                    <a:pt x="34942" y="71144"/>
                  </a:lnTo>
                  <a:lnTo>
                    <a:pt x="30068" y="102071"/>
                  </a:lnTo>
                  <a:lnTo>
                    <a:pt x="26901" y="129197"/>
                  </a:lnTo>
                  <a:lnTo>
                    <a:pt x="18720" y="163015"/>
                  </a:lnTo>
                  <a:lnTo>
                    <a:pt x="15163" y="197535"/>
                  </a:lnTo>
                  <a:lnTo>
                    <a:pt x="12344" y="225991"/>
                  </a:lnTo>
                  <a:lnTo>
                    <a:pt x="5484" y="259062"/>
                  </a:lnTo>
                  <a:lnTo>
                    <a:pt x="482" y="286778"/>
                  </a:lnTo>
                  <a:lnTo>
                    <a:pt x="0" y="3071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4" name="SMARTInkShape-1224"/>
            <p:cNvSpPr/>
            <p:nvPr/>
          </p:nvSpPr>
          <p:spPr>
            <a:xfrm>
              <a:off x="985840" y="578683"/>
              <a:ext cx="121442" cy="221418"/>
            </a:xfrm>
            <a:custGeom>
              <a:avLst/>
              <a:gdLst/>
              <a:ahLst/>
              <a:cxnLst/>
              <a:rect l="0" t="0" r="0" b="0"/>
              <a:pathLst>
                <a:path w="121442" h="221418">
                  <a:moveTo>
                    <a:pt x="7141" y="221417"/>
                  </a:moveTo>
                  <a:lnTo>
                    <a:pt x="7141" y="217625"/>
                  </a:lnTo>
                  <a:lnTo>
                    <a:pt x="5025" y="213646"/>
                  </a:lnTo>
                  <a:lnTo>
                    <a:pt x="2232" y="209232"/>
                  </a:lnTo>
                  <a:lnTo>
                    <a:pt x="439" y="199931"/>
                  </a:lnTo>
                  <a:lnTo>
                    <a:pt x="15" y="167955"/>
                  </a:lnTo>
                  <a:lnTo>
                    <a:pt x="0" y="135237"/>
                  </a:lnTo>
                  <a:lnTo>
                    <a:pt x="792" y="102118"/>
                  </a:lnTo>
                  <a:lnTo>
                    <a:pt x="9941" y="68329"/>
                  </a:lnTo>
                  <a:lnTo>
                    <a:pt x="23847" y="35851"/>
                  </a:lnTo>
                  <a:lnTo>
                    <a:pt x="44251" y="13084"/>
                  </a:lnTo>
                  <a:lnTo>
                    <a:pt x="55884" y="5084"/>
                  </a:lnTo>
                  <a:lnTo>
                    <a:pt x="69385" y="1479"/>
                  </a:lnTo>
                  <a:lnTo>
                    <a:pt x="105075" y="0"/>
                  </a:lnTo>
                  <a:lnTo>
                    <a:pt x="121441" y="71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5" name="SMARTInkShape-1225"/>
            <p:cNvSpPr/>
            <p:nvPr/>
          </p:nvSpPr>
          <p:spPr>
            <a:xfrm>
              <a:off x="957263" y="692944"/>
              <a:ext cx="221026" cy="99584"/>
            </a:xfrm>
            <a:custGeom>
              <a:avLst/>
              <a:gdLst/>
              <a:ahLst/>
              <a:cxnLst/>
              <a:rect l="0" t="0" r="0" b="0"/>
              <a:pathLst>
                <a:path w="221026" h="99584">
                  <a:moveTo>
                    <a:pt x="0" y="42862"/>
                  </a:moveTo>
                  <a:lnTo>
                    <a:pt x="0" y="39070"/>
                  </a:lnTo>
                  <a:lnTo>
                    <a:pt x="793" y="37953"/>
                  </a:lnTo>
                  <a:lnTo>
                    <a:pt x="2116" y="37208"/>
                  </a:lnTo>
                  <a:lnTo>
                    <a:pt x="3792" y="36712"/>
                  </a:lnTo>
                  <a:lnTo>
                    <a:pt x="14473" y="30195"/>
                  </a:lnTo>
                  <a:lnTo>
                    <a:pt x="46323" y="21362"/>
                  </a:lnTo>
                  <a:lnTo>
                    <a:pt x="79037" y="11583"/>
                  </a:lnTo>
                  <a:lnTo>
                    <a:pt x="112243" y="5612"/>
                  </a:lnTo>
                  <a:lnTo>
                    <a:pt x="132943" y="1108"/>
                  </a:lnTo>
                  <a:lnTo>
                    <a:pt x="148153" y="97"/>
                  </a:lnTo>
                  <a:lnTo>
                    <a:pt x="153258" y="3821"/>
                  </a:lnTo>
                  <a:lnTo>
                    <a:pt x="155427" y="7783"/>
                  </a:lnTo>
                  <a:lnTo>
                    <a:pt x="156819" y="16795"/>
                  </a:lnTo>
                  <a:lnTo>
                    <a:pt x="154893" y="21487"/>
                  </a:lnTo>
                  <a:lnTo>
                    <a:pt x="152185" y="26218"/>
                  </a:lnTo>
                  <a:lnTo>
                    <a:pt x="150981" y="30967"/>
                  </a:lnTo>
                  <a:lnTo>
                    <a:pt x="132202" y="59810"/>
                  </a:lnTo>
                  <a:lnTo>
                    <a:pt x="127184" y="76519"/>
                  </a:lnTo>
                  <a:lnTo>
                    <a:pt x="125271" y="79588"/>
                  </a:lnTo>
                  <a:lnTo>
                    <a:pt x="124789" y="82427"/>
                  </a:lnTo>
                  <a:lnTo>
                    <a:pt x="125261" y="85114"/>
                  </a:lnTo>
                  <a:lnTo>
                    <a:pt x="127601" y="92688"/>
                  </a:lnTo>
                  <a:lnTo>
                    <a:pt x="127930" y="95129"/>
                  </a:lnTo>
                  <a:lnTo>
                    <a:pt x="129737" y="96757"/>
                  </a:lnTo>
                  <a:lnTo>
                    <a:pt x="139070" y="99048"/>
                  </a:lnTo>
                  <a:lnTo>
                    <a:pt x="144623" y="99583"/>
                  </a:lnTo>
                  <a:lnTo>
                    <a:pt x="178982" y="87802"/>
                  </a:lnTo>
                  <a:lnTo>
                    <a:pt x="189614" y="83208"/>
                  </a:lnTo>
                  <a:lnTo>
                    <a:pt x="197514" y="76404"/>
                  </a:lnTo>
                  <a:lnTo>
                    <a:pt x="216546" y="51267"/>
                  </a:lnTo>
                  <a:lnTo>
                    <a:pt x="220001" y="41560"/>
                  </a:lnTo>
                  <a:lnTo>
                    <a:pt x="221025" y="29865"/>
                  </a:lnTo>
                  <a:lnTo>
                    <a:pt x="219148" y="23063"/>
                  </a:lnTo>
                  <a:lnTo>
                    <a:pt x="211475" y="12228"/>
                  </a:lnTo>
                  <a:lnTo>
                    <a:pt x="204652" y="4858"/>
                  </a:lnTo>
                  <a:lnTo>
                    <a:pt x="199964" y="2159"/>
                  </a:lnTo>
                  <a:lnTo>
                    <a:pt x="190488" y="426"/>
                  </a:lnTo>
                  <a:lnTo>
                    <a:pt x="15716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6" name="SMARTInkShape-1226"/>
            <p:cNvSpPr/>
            <p:nvPr/>
          </p:nvSpPr>
          <p:spPr>
            <a:xfrm>
              <a:off x="1200214" y="671513"/>
              <a:ext cx="121381" cy="100013"/>
            </a:xfrm>
            <a:custGeom>
              <a:avLst/>
              <a:gdLst/>
              <a:ahLst/>
              <a:cxnLst/>
              <a:rect l="0" t="0" r="0" b="0"/>
              <a:pathLst>
                <a:path w="121381" h="100013">
                  <a:moveTo>
                    <a:pt x="14224" y="100012"/>
                  </a:moveTo>
                  <a:lnTo>
                    <a:pt x="3375" y="89163"/>
                  </a:lnTo>
                  <a:lnTo>
                    <a:pt x="1464" y="85136"/>
                  </a:lnTo>
                  <a:lnTo>
                    <a:pt x="955" y="82951"/>
                  </a:lnTo>
                  <a:lnTo>
                    <a:pt x="1409" y="80700"/>
                  </a:lnTo>
                  <a:lnTo>
                    <a:pt x="4030" y="76083"/>
                  </a:lnTo>
                  <a:lnTo>
                    <a:pt x="4253" y="73741"/>
                  </a:lnTo>
                  <a:lnTo>
                    <a:pt x="258" y="55028"/>
                  </a:lnTo>
                  <a:lnTo>
                    <a:pt x="0" y="41473"/>
                  </a:lnTo>
                  <a:lnTo>
                    <a:pt x="2081" y="36159"/>
                  </a:lnTo>
                  <a:lnTo>
                    <a:pt x="4858" y="31152"/>
                  </a:lnTo>
                  <a:lnTo>
                    <a:pt x="7215" y="23870"/>
                  </a:lnTo>
                  <a:lnTo>
                    <a:pt x="16936" y="11913"/>
                  </a:lnTo>
                  <a:lnTo>
                    <a:pt x="23631" y="9263"/>
                  </a:lnTo>
                  <a:lnTo>
                    <a:pt x="54837" y="1117"/>
                  </a:lnTo>
                  <a:lnTo>
                    <a:pt x="89442" y="98"/>
                  </a:lnTo>
                  <a:lnTo>
                    <a:pt x="12138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7" name="SMARTInkShape-1227"/>
            <p:cNvSpPr/>
            <p:nvPr/>
          </p:nvSpPr>
          <p:spPr>
            <a:xfrm>
              <a:off x="1407319" y="614374"/>
              <a:ext cx="171119" cy="106726"/>
            </a:xfrm>
            <a:custGeom>
              <a:avLst/>
              <a:gdLst/>
              <a:ahLst/>
              <a:cxnLst/>
              <a:rect l="0" t="0" r="0" b="0"/>
              <a:pathLst>
                <a:path w="171119" h="106726">
                  <a:moveTo>
                    <a:pt x="7144" y="49995"/>
                  </a:moveTo>
                  <a:lnTo>
                    <a:pt x="3351" y="53787"/>
                  </a:lnTo>
                  <a:lnTo>
                    <a:pt x="1489" y="57766"/>
                  </a:lnTo>
                  <a:lnTo>
                    <a:pt x="11" y="92731"/>
                  </a:lnTo>
                  <a:lnTo>
                    <a:pt x="0" y="105726"/>
                  </a:lnTo>
                  <a:lnTo>
                    <a:pt x="794" y="106199"/>
                  </a:lnTo>
                  <a:lnTo>
                    <a:pt x="3792" y="106725"/>
                  </a:lnTo>
                  <a:lnTo>
                    <a:pt x="4909" y="106071"/>
                  </a:lnTo>
                  <a:lnTo>
                    <a:pt x="5654" y="104841"/>
                  </a:lnTo>
                  <a:lnTo>
                    <a:pt x="6947" y="99845"/>
                  </a:lnTo>
                  <a:lnTo>
                    <a:pt x="7936" y="68084"/>
                  </a:lnTo>
                  <a:lnTo>
                    <a:pt x="15962" y="37768"/>
                  </a:lnTo>
                  <a:lnTo>
                    <a:pt x="19001" y="31860"/>
                  </a:lnTo>
                  <a:lnTo>
                    <a:pt x="21505" y="24072"/>
                  </a:lnTo>
                  <a:lnTo>
                    <a:pt x="24903" y="19159"/>
                  </a:lnTo>
                  <a:lnTo>
                    <a:pt x="29060" y="16446"/>
                  </a:lnTo>
                  <a:lnTo>
                    <a:pt x="34403" y="14705"/>
                  </a:lnTo>
                  <a:lnTo>
                    <a:pt x="37251" y="16583"/>
                  </a:lnTo>
                  <a:lnTo>
                    <a:pt x="70475" y="45244"/>
                  </a:lnTo>
                  <a:lnTo>
                    <a:pt x="95201" y="61108"/>
                  </a:lnTo>
                  <a:lnTo>
                    <a:pt x="104849" y="63342"/>
                  </a:lnTo>
                  <a:lnTo>
                    <a:pt x="122737" y="64158"/>
                  </a:lnTo>
                  <a:lnTo>
                    <a:pt x="134439" y="60453"/>
                  </a:lnTo>
                  <a:lnTo>
                    <a:pt x="146912" y="52090"/>
                  </a:lnTo>
                  <a:lnTo>
                    <a:pt x="159448" y="40432"/>
                  </a:lnTo>
                  <a:lnTo>
                    <a:pt x="162147" y="35690"/>
                  </a:lnTo>
                  <a:lnTo>
                    <a:pt x="170952" y="7573"/>
                  </a:lnTo>
                  <a:lnTo>
                    <a:pt x="171118" y="5045"/>
                  </a:lnTo>
                  <a:lnTo>
                    <a:pt x="170435" y="3359"/>
                  </a:lnTo>
                  <a:lnTo>
                    <a:pt x="169186" y="2236"/>
                  </a:lnTo>
                  <a:lnTo>
                    <a:pt x="165270" y="432"/>
                  </a:lnTo>
                  <a:lnTo>
                    <a:pt x="149897" y="0"/>
                  </a:lnTo>
                  <a:lnTo>
                    <a:pt x="143879" y="2110"/>
                  </a:lnTo>
                  <a:lnTo>
                    <a:pt x="123864" y="19121"/>
                  </a:lnTo>
                  <a:lnTo>
                    <a:pt x="107158" y="37829"/>
                  </a:lnTo>
                  <a:lnTo>
                    <a:pt x="102130" y="48507"/>
                  </a:lnTo>
                  <a:lnTo>
                    <a:pt x="100431" y="55433"/>
                  </a:lnTo>
                  <a:lnTo>
                    <a:pt x="102315" y="58497"/>
                  </a:lnTo>
                  <a:lnTo>
                    <a:pt x="105004" y="62505"/>
                  </a:lnTo>
                  <a:lnTo>
                    <a:pt x="106200" y="66932"/>
                  </a:lnTo>
                  <a:lnTo>
                    <a:pt x="108106" y="68430"/>
                  </a:lnTo>
                  <a:lnTo>
                    <a:pt x="120455" y="72951"/>
                  </a:lnTo>
                  <a:lnTo>
                    <a:pt x="125767" y="76072"/>
                  </a:lnTo>
                  <a:lnTo>
                    <a:pt x="130773" y="77460"/>
                  </a:lnTo>
                  <a:lnTo>
                    <a:pt x="132426" y="78624"/>
                  </a:lnTo>
                  <a:lnTo>
                    <a:pt x="133527" y="80193"/>
                  </a:lnTo>
                  <a:lnTo>
                    <a:pt x="135731" y="857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8" name="SMARTInkShape-1228"/>
            <p:cNvSpPr/>
            <p:nvPr/>
          </p:nvSpPr>
          <p:spPr>
            <a:xfrm>
              <a:off x="1617794" y="600369"/>
              <a:ext cx="60475" cy="135438"/>
            </a:xfrm>
            <a:custGeom>
              <a:avLst/>
              <a:gdLst/>
              <a:ahLst/>
              <a:cxnLst/>
              <a:rect l="0" t="0" r="0" b="0"/>
              <a:pathLst>
                <a:path w="60475" h="135438">
                  <a:moveTo>
                    <a:pt x="53844" y="6850"/>
                  </a:moveTo>
                  <a:lnTo>
                    <a:pt x="40418" y="1196"/>
                  </a:lnTo>
                  <a:lnTo>
                    <a:pt x="30201" y="0"/>
                  </a:lnTo>
                  <a:lnTo>
                    <a:pt x="25344" y="1953"/>
                  </a:lnTo>
                  <a:lnTo>
                    <a:pt x="8604" y="16506"/>
                  </a:lnTo>
                  <a:lnTo>
                    <a:pt x="5956" y="21196"/>
                  </a:lnTo>
                  <a:lnTo>
                    <a:pt x="3985" y="25926"/>
                  </a:lnTo>
                  <a:lnTo>
                    <a:pt x="463" y="30674"/>
                  </a:lnTo>
                  <a:lnTo>
                    <a:pt x="0" y="33051"/>
                  </a:lnTo>
                  <a:lnTo>
                    <a:pt x="486" y="35430"/>
                  </a:lnTo>
                  <a:lnTo>
                    <a:pt x="4961" y="42570"/>
                  </a:lnTo>
                  <a:lnTo>
                    <a:pt x="20340" y="62510"/>
                  </a:lnTo>
                  <a:lnTo>
                    <a:pt x="55146" y="93937"/>
                  </a:lnTo>
                  <a:lnTo>
                    <a:pt x="58391" y="99266"/>
                  </a:lnTo>
                  <a:lnTo>
                    <a:pt x="60474" y="109154"/>
                  </a:lnTo>
                  <a:lnTo>
                    <a:pt x="59852" y="110771"/>
                  </a:lnTo>
                  <a:lnTo>
                    <a:pt x="58643" y="111850"/>
                  </a:lnTo>
                  <a:lnTo>
                    <a:pt x="55183" y="113841"/>
                  </a:lnTo>
                  <a:lnTo>
                    <a:pt x="48772" y="118631"/>
                  </a:lnTo>
                  <a:lnTo>
                    <a:pt x="41846" y="121197"/>
                  </a:lnTo>
                  <a:lnTo>
                    <a:pt x="34766" y="125838"/>
                  </a:lnTo>
                  <a:lnTo>
                    <a:pt x="26676" y="127970"/>
                  </a:lnTo>
                  <a:lnTo>
                    <a:pt x="18125" y="135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9" name="SMARTInkShape-1229"/>
            <p:cNvSpPr/>
            <p:nvPr/>
          </p:nvSpPr>
          <p:spPr>
            <a:xfrm>
              <a:off x="1721644" y="650084"/>
              <a:ext cx="92451" cy="71436"/>
            </a:xfrm>
            <a:custGeom>
              <a:avLst/>
              <a:gdLst/>
              <a:ahLst/>
              <a:cxnLst/>
              <a:rect l="0" t="0" r="0" b="0"/>
              <a:pathLst>
                <a:path w="92451" h="71436">
                  <a:moveTo>
                    <a:pt x="0" y="35716"/>
                  </a:moveTo>
                  <a:lnTo>
                    <a:pt x="16792" y="35716"/>
                  </a:lnTo>
                  <a:lnTo>
                    <a:pt x="21486" y="33599"/>
                  </a:lnTo>
                  <a:lnTo>
                    <a:pt x="23849" y="31924"/>
                  </a:lnTo>
                  <a:lnTo>
                    <a:pt x="34759" y="29565"/>
                  </a:lnTo>
                  <a:lnTo>
                    <a:pt x="51874" y="27975"/>
                  </a:lnTo>
                  <a:lnTo>
                    <a:pt x="71268" y="19765"/>
                  </a:lnTo>
                  <a:lnTo>
                    <a:pt x="76125" y="16720"/>
                  </a:lnTo>
                  <a:lnTo>
                    <a:pt x="83321" y="14213"/>
                  </a:lnTo>
                  <a:lnTo>
                    <a:pt x="88096" y="10813"/>
                  </a:lnTo>
                  <a:lnTo>
                    <a:pt x="90748" y="6656"/>
                  </a:lnTo>
                  <a:lnTo>
                    <a:pt x="92450" y="1313"/>
                  </a:lnTo>
                  <a:lnTo>
                    <a:pt x="91796" y="874"/>
                  </a:lnTo>
                  <a:lnTo>
                    <a:pt x="82216" y="31"/>
                  </a:lnTo>
                  <a:lnTo>
                    <a:pt x="62806" y="0"/>
                  </a:lnTo>
                  <a:lnTo>
                    <a:pt x="51241" y="3790"/>
                  </a:lnTo>
                  <a:lnTo>
                    <a:pt x="38814" y="12182"/>
                  </a:lnTo>
                  <a:lnTo>
                    <a:pt x="31168" y="18336"/>
                  </a:lnTo>
                  <a:lnTo>
                    <a:pt x="23081" y="22100"/>
                  </a:lnTo>
                  <a:lnTo>
                    <a:pt x="9556" y="33609"/>
                  </a:lnTo>
                  <a:lnTo>
                    <a:pt x="8216" y="36896"/>
                  </a:lnTo>
                  <a:lnTo>
                    <a:pt x="7355" y="45474"/>
                  </a:lnTo>
                  <a:lnTo>
                    <a:pt x="9354" y="50107"/>
                  </a:lnTo>
                  <a:lnTo>
                    <a:pt x="10998" y="52454"/>
                  </a:lnTo>
                  <a:lnTo>
                    <a:pt x="14942" y="55061"/>
                  </a:lnTo>
                  <a:lnTo>
                    <a:pt x="19341" y="57014"/>
                  </a:lnTo>
                  <a:lnTo>
                    <a:pt x="23942" y="60528"/>
                  </a:lnTo>
                  <a:lnTo>
                    <a:pt x="30749" y="62618"/>
                  </a:lnTo>
                  <a:lnTo>
                    <a:pt x="64294" y="714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0" name="SMARTInkShape-1230"/>
            <p:cNvSpPr/>
            <p:nvPr/>
          </p:nvSpPr>
          <p:spPr>
            <a:xfrm>
              <a:off x="1835981" y="642938"/>
              <a:ext cx="242851" cy="71253"/>
            </a:xfrm>
            <a:custGeom>
              <a:avLst/>
              <a:gdLst/>
              <a:ahLst/>
              <a:cxnLst/>
              <a:rect l="0" t="0" r="0" b="0"/>
              <a:pathLst>
                <a:path w="242851" h="71253">
                  <a:moveTo>
                    <a:pt x="57113" y="0"/>
                  </a:moveTo>
                  <a:lnTo>
                    <a:pt x="46471" y="0"/>
                  </a:lnTo>
                  <a:lnTo>
                    <a:pt x="36321" y="3792"/>
                  </a:lnTo>
                  <a:lnTo>
                    <a:pt x="21792" y="14473"/>
                  </a:lnTo>
                  <a:lnTo>
                    <a:pt x="4749" y="30967"/>
                  </a:lnTo>
                  <a:lnTo>
                    <a:pt x="2090" y="35723"/>
                  </a:lnTo>
                  <a:lnTo>
                    <a:pt x="87" y="48595"/>
                  </a:lnTo>
                  <a:lnTo>
                    <a:pt x="0" y="53380"/>
                  </a:lnTo>
                  <a:lnTo>
                    <a:pt x="781" y="54637"/>
                  </a:lnTo>
                  <a:lnTo>
                    <a:pt x="2096" y="55474"/>
                  </a:lnTo>
                  <a:lnTo>
                    <a:pt x="3766" y="56033"/>
                  </a:lnTo>
                  <a:lnTo>
                    <a:pt x="33129" y="49389"/>
                  </a:lnTo>
                  <a:lnTo>
                    <a:pt x="42791" y="42270"/>
                  </a:lnTo>
                  <a:lnTo>
                    <a:pt x="47573" y="37042"/>
                  </a:lnTo>
                  <a:lnTo>
                    <a:pt x="53933" y="25968"/>
                  </a:lnTo>
                  <a:lnTo>
                    <a:pt x="56694" y="15982"/>
                  </a:lnTo>
                  <a:lnTo>
                    <a:pt x="57102" y="7482"/>
                  </a:lnTo>
                  <a:lnTo>
                    <a:pt x="57113" y="42867"/>
                  </a:lnTo>
                  <a:lnTo>
                    <a:pt x="57113" y="52388"/>
                  </a:lnTo>
                  <a:lnTo>
                    <a:pt x="57907" y="53975"/>
                  </a:lnTo>
                  <a:lnTo>
                    <a:pt x="59229" y="55033"/>
                  </a:lnTo>
                  <a:lnTo>
                    <a:pt x="62816" y="57003"/>
                  </a:lnTo>
                  <a:lnTo>
                    <a:pt x="67056" y="60524"/>
                  </a:lnTo>
                  <a:lnTo>
                    <a:pt x="68504" y="60987"/>
                  </a:lnTo>
                  <a:lnTo>
                    <a:pt x="69469" y="60501"/>
                  </a:lnTo>
                  <a:lnTo>
                    <a:pt x="70113" y="59384"/>
                  </a:lnTo>
                  <a:lnTo>
                    <a:pt x="71336" y="58639"/>
                  </a:lnTo>
                  <a:lnTo>
                    <a:pt x="77438" y="57346"/>
                  </a:lnTo>
                  <a:lnTo>
                    <a:pt x="84029" y="52279"/>
                  </a:lnTo>
                  <a:lnTo>
                    <a:pt x="88390" y="51016"/>
                  </a:lnTo>
                  <a:lnTo>
                    <a:pt x="89870" y="49886"/>
                  </a:lnTo>
                  <a:lnTo>
                    <a:pt x="91516" y="46513"/>
                  </a:lnTo>
                  <a:lnTo>
                    <a:pt x="96508" y="29447"/>
                  </a:lnTo>
                  <a:lnTo>
                    <a:pt x="102740" y="20014"/>
                  </a:lnTo>
                  <a:lnTo>
                    <a:pt x="122829" y="4847"/>
                  </a:lnTo>
                  <a:lnTo>
                    <a:pt x="130241" y="2154"/>
                  </a:lnTo>
                  <a:lnTo>
                    <a:pt x="165563" y="37"/>
                  </a:lnTo>
                  <a:lnTo>
                    <a:pt x="188752" y="0"/>
                  </a:lnTo>
                  <a:lnTo>
                    <a:pt x="190116" y="794"/>
                  </a:lnTo>
                  <a:lnTo>
                    <a:pt x="191025" y="2117"/>
                  </a:lnTo>
                  <a:lnTo>
                    <a:pt x="192738" y="6849"/>
                  </a:lnTo>
                  <a:lnTo>
                    <a:pt x="187913" y="12788"/>
                  </a:lnTo>
                  <a:lnTo>
                    <a:pt x="185562" y="19311"/>
                  </a:lnTo>
                  <a:lnTo>
                    <a:pt x="182199" y="23928"/>
                  </a:lnTo>
                  <a:lnTo>
                    <a:pt x="178059" y="26510"/>
                  </a:lnTo>
                  <a:lnTo>
                    <a:pt x="173573" y="28450"/>
                  </a:lnTo>
                  <a:lnTo>
                    <a:pt x="168933" y="31959"/>
                  </a:lnTo>
                  <a:lnTo>
                    <a:pt x="166342" y="36164"/>
                  </a:lnTo>
                  <a:lnTo>
                    <a:pt x="164678" y="45331"/>
                  </a:lnTo>
                  <a:lnTo>
                    <a:pt x="164305" y="55746"/>
                  </a:lnTo>
                  <a:lnTo>
                    <a:pt x="168072" y="64318"/>
                  </a:lnTo>
                  <a:lnTo>
                    <a:pt x="169979" y="66691"/>
                  </a:lnTo>
                  <a:lnTo>
                    <a:pt x="174215" y="69328"/>
                  </a:lnTo>
                  <a:lnTo>
                    <a:pt x="194269" y="71252"/>
                  </a:lnTo>
                  <a:lnTo>
                    <a:pt x="205878" y="67590"/>
                  </a:lnTo>
                  <a:lnTo>
                    <a:pt x="227274" y="54640"/>
                  </a:lnTo>
                  <a:lnTo>
                    <a:pt x="234075" y="47832"/>
                  </a:lnTo>
                  <a:lnTo>
                    <a:pt x="242850" y="357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1" name="SMARTInkShape-1231"/>
            <p:cNvSpPr/>
            <p:nvPr/>
          </p:nvSpPr>
          <p:spPr>
            <a:xfrm>
              <a:off x="2078834" y="535781"/>
              <a:ext cx="114298" cy="185739"/>
            </a:xfrm>
            <a:custGeom>
              <a:avLst/>
              <a:gdLst/>
              <a:ahLst/>
              <a:cxnLst/>
              <a:rect l="0" t="0" r="0" b="0"/>
              <a:pathLst>
                <a:path w="114298" h="185739">
                  <a:moveTo>
                    <a:pt x="28572" y="0"/>
                  </a:moveTo>
                  <a:lnTo>
                    <a:pt x="21454" y="0"/>
                  </a:lnTo>
                  <a:lnTo>
                    <a:pt x="15778" y="13425"/>
                  </a:lnTo>
                  <a:lnTo>
                    <a:pt x="9433" y="45489"/>
                  </a:lnTo>
                  <a:lnTo>
                    <a:pt x="2433" y="78750"/>
                  </a:lnTo>
                  <a:lnTo>
                    <a:pt x="140" y="114171"/>
                  </a:lnTo>
                  <a:lnTo>
                    <a:pt x="0" y="148188"/>
                  </a:lnTo>
                  <a:lnTo>
                    <a:pt x="6847" y="156821"/>
                  </a:lnTo>
                  <a:lnTo>
                    <a:pt x="7115" y="150982"/>
                  </a:lnTo>
                  <a:lnTo>
                    <a:pt x="9246" y="150447"/>
                  </a:lnTo>
                  <a:lnTo>
                    <a:pt x="10926" y="150304"/>
                  </a:lnTo>
                  <a:lnTo>
                    <a:pt x="12045" y="149415"/>
                  </a:lnTo>
                  <a:lnTo>
                    <a:pt x="26412" y="124410"/>
                  </a:lnTo>
                  <a:lnTo>
                    <a:pt x="38126" y="111996"/>
                  </a:lnTo>
                  <a:lnTo>
                    <a:pt x="42873" y="109307"/>
                  </a:lnTo>
                  <a:lnTo>
                    <a:pt x="52124" y="107794"/>
                  </a:lnTo>
                  <a:lnTo>
                    <a:pt x="61888" y="107282"/>
                  </a:lnTo>
                  <a:lnTo>
                    <a:pt x="65340" y="109329"/>
                  </a:lnTo>
                  <a:lnTo>
                    <a:pt x="69520" y="112091"/>
                  </a:lnTo>
                  <a:lnTo>
                    <a:pt x="74023" y="113318"/>
                  </a:lnTo>
                  <a:lnTo>
                    <a:pt x="75542" y="114439"/>
                  </a:lnTo>
                  <a:lnTo>
                    <a:pt x="76554" y="115980"/>
                  </a:lnTo>
                  <a:lnTo>
                    <a:pt x="84015" y="131337"/>
                  </a:lnTo>
                  <a:lnTo>
                    <a:pt x="89891" y="139898"/>
                  </a:lnTo>
                  <a:lnTo>
                    <a:pt x="98308" y="159639"/>
                  </a:lnTo>
                  <a:lnTo>
                    <a:pt x="104180" y="169185"/>
                  </a:lnTo>
                  <a:lnTo>
                    <a:pt x="107066" y="180128"/>
                  </a:lnTo>
                  <a:lnTo>
                    <a:pt x="108683" y="181998"/>
                  </a:lnTo>
                  <a:lnTo>
                    <a:pt x="114297" y="1857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2" name="SMARTInkShape-1232"/>
            <p:cNvSpPr/>
            <p:nvPr/>
          </p:nvSpPr>
          <p:spPr>
            <a:xfrm>
              <a:off x="228600" y="1243013"/>
              <a:ext cx="150020" cy="19959"/>
            </a:xfrm>
            <a:custGeom>
              <a:avLst/>
              <a:gdLst/>
              <a:ahLst/>
              <a:cxnLst/>
              <a:rect l="0" t="0" r="0" b="0"/>
              <a:pathLst>
                <a:path w="150020" h="19959">
                  <a:moveTo>
                    <a:pt x="0" y="7143"/>
                  </a:moveTo>
                  <a:lnTo>
                    <a:pt x="0" y="13294"/>
                  </a:lnTo>
                  <a:lnTo>
                    <a:pt x="794" y="13625"/>
                  </a:lnTo>
                  <a:lnTo>
                    <a:pt x="9888" y="16273"/>
                  </a:lnTo>
                  <a:lnTo>
                    <a:pt x="18682" y="19138"/>
                  </a:lnTo>
                  <a:lnTo>
                    <a:pt x="36227" y="19958"/>
                  </a:lnTo>
                  <a:lnTo>
                    <a:pt x="67790" y="14689"/>
                  </a:lnTo>
                  <a:lnTo>
                    <a:pt x="98271" y="14322"/>
                  </a:lnTo>
                  <a:lnTo>
                    <a:pt x="111939" y="13509"/>
                  </a:lnTo>
                  <a:lnTo>
                    <a:pt x="131684" y="7438"/>
                  </a:lnTo>
                  <a:lnTo>
                    <a:pt x="150019" y="7143"/>
                  </a:lnTo>
                  <a:lnTo>
                    <a:pt x="143169" y="7143"/>
                  </a:lnTo>
                  <a:lnTo>
                    <a:pt x="146755" y="7143"/>
                  </a:lnTo>
                  <a:lnTo>
                    <a:pt x="147843" y="6350"/>
                  </a:lnTo>
                  <a:lnTo>
                    <a:pt x="150017" y="5"/>
                  </a:lnTo>
                  <a:lnTo>
                    <a:pt x="15001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3" name="SMARTInkShape-1233"/>
            <p:cNvSpPr/>
            <p:nvPr/>
          </p:nvSpPr>
          <p:spPr>
            <a:xfrm>
              <a:off x="557339" y="1157288"/>
              <a:ext cx="292768" cy="121346"/>
            </a:xfrm>
            <a:custGeom>
              <a:avLst/>
              <a:gdLst/>
              <a:ahLst/>
              <a:cxnLst/>
              <a:rect l="0" t="0" r="0" b="0"/>
              <a:pathLst>
                <a:path w="292768" h="121346">
                  <a:moveTo>
                    <a:pt x="71311" y="0"/>
                  </a:moveTo>
                  <a:lnTo>
                    <a:pt x="38516" y="0"/>
                  </a:lnTo>
                  <a:lnTo>
                    <a:pt x="31336" y="793"/>
                  </a:lnTo>
                  <a:lnTo>
                    <a:pt x="19162" y="5703"/>
                  </a:lnTo>
                  <a:lnTo>
                    <a:pt x="7535" y="12356"/>
                  </a:lnTo>
                  <a:lnTo>
                    <a:pt x="4981" y="13000"/>
                  </a:lnTo>
                  <a:lnTo>
                    <a:pt x="3278" y="14223"/>
                  </a:lnTo>
                  <a:lnTo>
                    <a:pt x="2143" y="15832"/>
                  </a:lnTo>
                  <a:lnTo>
                    <a:pt x="322" y="20325"/>
                  </a:lnTo>
                  <a:lnTo>
                    <a:pt x="6" y="24895"/>
                  </a:lnTo>
                  <a:lnTo>
                    <a:pt x="1550" y="26915"/>
                  </a:lnTo>
                  <a:lnTo>
                    <a:pt x="36931" y="52395"/>
                  </a:lnTo>
                  <a:lnTo>
                    <a:pt x="60520" y="71437"/>
                  </a:lnTo>
                  <a:lnTo>
                    <a:pt x="65203" y="78581"/>
                  </a:lnTo>
                  <a:lnTo>
                    <a:pt x="67239" y="80962"/>
                  </a:lnTo>
                  <a:lnTo>
                    <a:pt x="67803" y="83343"/>
                  </a:lnTo>
                  <a:lnTo>
                    <a:pt x="67385" y="85725"/>
                  </a:lnTo>
                  <a:lnTo>
                    <a:pt x="65597" y="90487"/>
                  </a:lnTo>
                  <a:lnTo>
                    <a:pt x="64803" y="95250"/>
                  </a:lnTo>
                  <a:lnTo>
                    <a:pt x="60216" y="100012"/>
                  </a:lnTo>
                  <a:lnTo>
                    <a:pt x="43016" y="112183"/>
                  </a:lnTo>
                  <a:lnTo>
                    <a:pt x="12079" y="121112"/>
                  </a:lnTo>
                  <a:lnTo>
                    <a:pt x="4725" y="121345"/>
                  </a:lnTo>
                  <a:lnTo>
                    <a:pt x="3108" y="120584"/>
                  </a:lnTo>
                  <a:lnTo>
                    <a:pt x="2030" y="119283"/>
                  </a:lnTo>
                  <a:lnTo>
                    <a:pt x="832" y="115721"/>
                  </a:lnTo>
                  <a:lnTo>
                    <a:pt x="0" y="108440"/>
                  </a:lnTo>
                  <a:lnTo>
                    <a:pt x="9828" y="97325"/>
                  </a:lnTo>
                  <a:lnTo>
                    <a:pt x="20462" y="90397"/>
                  </a:lnTo>
                  <a:lnTo>
                    <a:pt x="52351" y="81088"/>
                  </a:lnTo>
                  <a:lnTo>
                    <a:pt x="85604" y="78728"/>
                  </a:lnTo>
                  <a:lnTo>
                    <a:pt x="95126" y="77852"/>
                  </a:lnTo>
                  <a:lnTo>
                    <a:pt x="128461" y="69765"/>
                  </a:lnTo>
                  <a:lnTo>
                    <a:pt x="149265" y="62657"/>
                  </a:lnTo>
                  <a:lnTo>
                    <a:pt x="166524" y="47529"/>
                  </a:lnTo>
                  <a:lnTo>
                    <a:pt x="169190" y="42819"/>
                  </a:lnTo>
                  <a:lnTo>
                    <a:pt x="170902" y="33329"/>
                  </a:lnTo>
                  <a:lnTo>
                    <a:pt x="169020" y="28571"/>
                  </a:lnTo>
                  <a:lnTo>
                    <a:pt x="166331" y="23810"/>
                  </a:lnTo>
                  <a:lnTo>
                    <a:pt x="164023" y="16668"/>
                  </a:lnTo>
                  <a:lnTo>
                    <a:pt x="160671" y="11905"/>
                  </a:lnTo>
                  <a:lnTo>
                    <a:pt x="154418" y="9260"/>
                  </a:lnTo>
                  <a:lnTo>
                    <a:pt x="150528" y="8554"/>
                  </a:lnTo>
                  <a:lnTo>
                    <a:pt x="147141" y="8878"/>
                  </a:lnTo>
                  <a:lnTo>
                    <a:pt x="122366" y="17822"/>
                  </a:lnTo>
                  <a:lnTo>
                    <a:pt x="115698" y="24060"/>
                  </a:lnTo>
                  <a:lnTo>
                    <a:pt x="90387" y="58459"/>
                  </a:lnTo>
                  <a:lnTo>
                    <a:pt x="87727" y="65934"/>
                  </a:lnTo>
                  <a:lnTo>
                    <a:pt x="87017" y="70149"/>
                  </a:lnTo>
                  <a:lnTo>
                    <a:pt x="88346" y="76950"/>
                  </a:lnTo>
                  <a:lnTo>
                    <a:pt x="93556" y="85241"/>
                  </a:lnTo>
                  <a:lnTo>
                    <a:pt x="95666" y="87784"/>
                  </a:lnTo>
                  <a:lnTo>
                    <a:pt x="102244" y="90608"/>
                  </a:lnTo>
                  <a:lnTo>
                    <a:pt x="124803" y="96686"/>
                  </a:lnTo>
                  <a:lnTo>
                    <a:pt x="157495" y="93528"/>
                  </a:lnTo>
                  <a:lnTo>
                    <a:pt x="186495" y="88089"/>
                  </a:lnTo>
                  <a:lnTo>
                    <a:pt x="211185" y="84838"/>
                  </a:lnTo>
                  <a:lnTo>
                    <a:pt x="243463" y="69723"/>
                  </a:lnTo>
                  <a:lnTo>
                    <a:pt x="270801" y="49466"/>
                  </a:lnTo>
                  <a:lnTo>
                    <a:pt x="292767" y="285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4" name="SMARTInkShape-1234"/>
            <p:cNvSpPr/>
            <p:nvPr/>
          </p:nvSpPr>
          <p:spPr>
            <a:xfrm>
              <a:off x="857345" y="1057569"/>
              <a:ext cx="35625" cy="171157"/>
            </a:xfrm>
            <a:custGeom>
              <a:avLst/>
              <a:gdLst/>
              <a:ahLst/>
              <a:cxnLst/>
              <a:rect l="0" t="0" r="0" b="0"/>
              <a:pathLst>
                <a:path w="35625" h="171157">
                  <a:moveTo>
                    <a:pt x="21336" y="6850"/>
                  </a:moveTo>
                  <a:lnTo>
                    <a:pt x="15186" y="6850"/>
                  </a:lnTo>
                  <a:lnTo>
                    <a:pt x="14854" y="6056"/>
                  </a:lnTo>
                  <a:lnTo>
                    <a:pt x="14487" y="3057"/>
                  </a:lnTo>
                  <a:lnTo>
                    <a:pt x="15182" y="1940"/>
                  </a:lnTo>
                  <a:lnTo>
                    <a:pt x="16440" y="1196"/>
                  </a:lnTo>
                  <a:lnTo>
                    <a:pt x="20369" y="0"/>
                  </a:lnTo>
                  <a:lnTo>
                    <a:pt x="17257" y="3586"/>
                  </a:lnTo>
                  <a:lnTo>
                    <a:pt x="15555" y="9632"/>
                  </a:lnTo>
                  <a:lnTo>
                    <a:pt x="12195" y="35669"/>
                  </a:lnTo>
                  <a:lnTo>
                    <a:pt x="8574" y="49785"/>
                  </a:lnTo>
                  <a:lnTo>
                    <a:pt x="1528" y="83948"/>
                  </a:lnTo>
                  <a:lnTo>
                    <a:pt x="0" y="118682"/>
                  </a:lnTo>
                  <a:lnTo>
                    <a:pt x="3726" y="133030"/>
                  </a:lnTo>
                  <a:lnTo>
                    <a:pt x="17604" y="159125"/>
                  </a:lnTo>
                  <a:lnTo>
                    <a:pt x="21794" y="161840"/>
                  </a:lnTo>
                  <a:lnTo>
                    <a:pt x="26302" y="163841"/>
                  </a:lnTo>
                  <a:lnTo>
                    <a:pt x="35624" y="171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5" name="SMARTInkShape-1235"/>
            <p:cNvSpPr/>
            <p:nvPr/>
          </p:nvSpPr>
          <p:spPr>
            <a:xfrm>
              <a:off x="950206" y="992981"/>
              <a:ext cx="14201" cy="228601"/>
            </a:xfrm>
            <a:custGeom>
              <a:avLst/>
              <a:gdLst/>
              <a:ahLst/>
              <a:cxnLst/>
              <a:rect l="0" t="0" r="0" b="0"/>
              <a:pathLst>
                <a:path w="14201" h="228601">
                  <a:moveTo>
                    <a:pt x="7057" y="0"/>
                  </a:moveTo>
                  <a:lnTo>
                    <a:pt x="7057" y="31227"/>
                  </a:lnTo>
                  <a:lnTo>
                    <a:pt x="7057" y="65520"/>
                  </a:lnTo>
                  <a:lnTo>
                    <a:pt x="906" y="101113"/>
                  </a:lnTo>
                  <a:lnTo>
                    <a:pt x="0" y="133029"/>
                  </a:lnTo>
                  <a:lnTo>
                    <a:pt x="6400" y="166669"/>
                  </a:lnTo>
                  <a:lnTo>
                    <a:pt x="6970" y="186705"/>
                  </a:lnTo>
                  <a:lnTo>
                    <a:pt x="9135" y="192253"/>
                  </a:lnTo>
                  <a:lnTo>
                    <a:pt x="10823" y="194844"/>
                  </a:lnTo>
                  <a:lnTo>
                    <a:pt x="13200" y="206075"/>
                  </a:lnTo>
                  <a:lnTo>
                    <a:pt x="14200" y="2286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6" name="SMARTInkShape-1236"/>
            <p:cNvSpPr/>
            <p:nvPr/>
          </p:nvSpPr>
          <p:spPr>
            <a:xfrm>
              <a:off x="1014413" y="1143000"/>
              <a:ext cx="7144" cy="57151"/>
            </a:xfrm>
            <a:custGeom>
              <a:avLst/>
              <a:gdLst/>
              <a:ahLst/>
              <a:cxnLst/>
              <a:rect l="0" t="0" r="0" b="0"/>
              <a:pathLst>
                <a:path w="7144" h="57151">
                  <a:moveTo>
                    <a:pt x="7143" y="0"/>
                  </a:moveTo>
                  <a:lnTo>
                    <a:pt x="993" y="0"/>
                  </a:lnTo>
                  <a:lnTo>
                    <a:pt x="11" y="34154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7" name="SMARTInkShape-1237"/>
            <p:cNvSpPr/>
            <p:nvPr/>
          </p:nvSpPr>
          <p:spPr>
            <a:xfrm>
              <a:off x="1035844" y="1100270"/>
              <a:ext cx="114301" cy="99881"/>
            </a:xfrm>
            <a:custGeom>
              <a:avLst/>
              <a:gdLst/>
              <a:ahLst/>
              <a:cxnLst/>
              <a:rect l="0" t="0" r="0" b="0"/>
              <a:pathLst>
                <a:path w="114301" h="99881">
                  <a:moveTo>
                    <a:pt x="7144" y="71305"/>
                  </a:moveTo>
                  <a:lnTo>
                    <a:pt x="26" y="78423"/>
                  </a:lnTo>
                  <a:lnTo>
                    <a:pt x="0" y="61655"/>
                  </a:lnTo>
                  <a:lnTo>
                    <a:pt x="2117" y="56962"/>
                  </a:lnTo>
                  <a:lnTo>
                    <a:pt x="3792" y="54599"/>
                  </a:lnTo>
                  <a:lnTo>
                    <a:pt x="8819" y="37071"/>
                  </a:lnTo>
                  <a:lnTo>
                    <a:pt x="23910" y="12854"/>
                  </a:lnTo>
                  <a:lnTo>
                    <a:pt x="34777" y="4950"/>
                  </a:lnTo>
                  <a:lnTo>
                    <a:pt x="44259" y="1373"/>
                  </a:lnTo>
                  <a:lnTo>
                    <a:pt x="65595" y="0"/>
                  </a:lnTo>
                  <a:lnTo>
                    <a:pt x="90715" y="10506"/>
                  </a:lnTo>
                  <a:lnTo>
                    <a:pt x="99320" y="15973"/>
                  </a:lnTo>
                  <a:lnTo>
                    <a:pt x="103673" y="21048"/>
                  </a:lnTo>
                  <a:lnTo>
                    <a:pt x="105608" y="26744"/>
                  </a:lnTo>
                  <a:lnTo>
                    <a:pt x="107491" y="38082"/>
                  </a:lnTo>
                  <a:lnTo>
                    <a:pt x="111930" y="47614"/>
                  </a:lnTo>
                  <a:lnTo>
                    <a:pt x="113988" y="73046"/>
                  </a:lnTo>
                  <a:lnTo>
                    <a:pt x="112044" y="82133"/>
                  </a:lnTo>
                  <a:lnTo>
                    <a:pt x="107800" y="92134"/>
                  </a:lnTo>
                  <a:lnTo>
                    <a:pt x="107442" y="95908"/>
                  </a:lnTo>
                  <a:lnTo>
                    <a:pt x="108140" y="97232"/>
                  </a:lnTo>
                  <a:lnTo>
                    <a:pt x="109400" y="98115"/>
                  </a:lnTo>
                  <a:lnTo>
                    <a:pt x="114300" y="998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8" name="SMARTInkShape-1238"/>
            <p:cNvSpPr/>
            <p:nvPr/>
          </p:nvSpPr>
          <p:spPr>
            <a:xfrm>
              <a:off x="1200565" y="1108274"/>
              <a:ext cx="78164" cy="198613"/>
            </a:xfrm>
            <a:custGeom>
              <a:avLst/>
              <a:gdLst/>
              <a:ahLst/>
              <a:cxnLst/>
              <a:rect l="0" t="0" r="0" b="0"/>
              <a:pathLst>
                <a:path w="78164" h="198613">
                  <a:moveTo>
                    <a:pt x="35304" y="6151"/>
                  </a:moveTo>
                  <a:lnTo>
                    <a:pt x="29153" y="0"/>
                  </a:lnTo>
                  <a:lnTo>
                    <a:pt x="28822" y="463"/>
                  </a:lnTo>
                  <a:lnTo>
                    <a:pt x="27383" y="11675"/>
                  </a:lnTo>
                  <a:lnTo>
                    <a:pt x="6674" y="34739"/>
                  </a:lnTo>
                  <a:lnTo>
                    <a:pt x="2736" y="39494"/>
                  </a:lnTo>
                  <a:lnTo>
                    <a:pt x="0" y="47603"/>
                  </a:lnTo>
                  <a:lnTo>
                    <a:pt x="655" y="48073"/>
                  </a:lnTo>
                  <a:lnTo>
                    <a:pt x="5772" y="48890"/>
                  </a:lnTo>
                  <a:lnTo>
                    <a:pt x="12243" y="44080"/>
                  </a:lnTo>
                  <a:lnTo>
                    <a:pt x="18858" y="41731"/>
                  </a:lnTo>
                  <a:lnTo>
                    <a:pt x="25845" y="37154"/>
                  </a:lnTo>
                  <a:lnTo>
                    <a:pt x="33901" y="35046"/>
                  </a:lnTo>
                  <a:lnTo>
                    <a:pt x="38681" y="38613"/>
                  </a:lnTo>
                  <a:lnTo>
                    <a:pt x="45124" y="44697"/>
                  </a:lnTo>
                  <a:lnTo>
                    <a:pt x="47606" y="49212"/>
                  </a:lnTo>
                  <a:lnTo>
                    <a:pt x="49503" y="53864"/>
                  </a:lnTo>
                  <a:lnTo>
                    <a:pt x="52991" y="58578"/>
                  </a:lnTo>
                  <a:lnTo>
                    <a:pt x="55071" y="65435"/>
                  </a:lnTo>
                  <a:lnTo>
                    <a:pt x="58359" y="78221"/>
                  </a:lnTo>
                  <a:lnTo>
                    <a:pt x="68855" y="107981"/>
                  </a:lnTo>
                  <a:lnTo>
                    <a:pt x="76092" y="140595"/>
                  </a:lnTo>
                  <a:lnTo>
                    <a:pt x="78085" y="174612"/>
                  </a:lnTo>
                  <a:lnTo>
                    <a:pt x="78163" y="194246"/>
                  </a:lnTo>
                  <a:lnTo>
                    <a:pt x="77370" y="195841"/>
                  </a:lnTo>
                  <a:lnTo>
                    <a:pt x="76048" y="196905"/>
                  </a:lnTo>
                  <a:lnTo>
                    <a:pt x="72015" y="198612"/>
                  </a:lnTo>
                  <a:lnTo>
                    <a:pt x="63382" y="193323"/>
                  </a:lnTo>
                  <a:lnTo>
                    <a:pt x="61167" y="192845"/>
                  </a:lnTo>
                  <a:lnTo>
                    <a:pt x="54256" y="188379"/>
                  </a:lnTo>
                  <a:lnTo>
                    <a:pt x="51664" y="184243"/>
                  </a:lnTo>
                  <a:lnTo>
                    <a:pt x="49591" y="1776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9" name="SMARTInkShape-1239"/>
            <p:cNvSpPr/>
            <p:nvPr/>
          </p:nvSpPr>
          <p:spPr>
            <a:xfrm>
              <a:off x="1385888" y="1078706"/>
              <a:ext cx="63866" cy="121445"/>
            </a:xfrm>
            <a:custGeom>
              <a:avLst/>
              <a:gdLst/>
              <a:ahLst/>
              <a:cxnLst/>
              <a:rect l="0" t="0" r="0" b="0"/>
              <a:pathLst>
                <a:path w="63866" h="121445">
                  <a:moveTo>
                    <a:pt x="42862" y="0"/>
                  </a:moveTo>
                  <a:lnTo>
                    <a:pt x="39070" y="0"/>
                  </a:lnTo>
                  <a:lnTo>
                    <a:pt x="35091" y="2117"/>
                  </a:lnTo>
                  <a:lnTo>
                    <a:pt x="10162" y="19927"/>
                  </a:lnTo>
                  <a:lnTo>
                    <a:pt x="3363" y="31128"/>
                  </a:lnTo>
                  <a:lnTo>
                    <a:pt x="1495" y="37118"/>
                  </a:lnTo>
                  <a:lnTo>
                    <a:pt x="2781" y="44543"/>
                  </a:lnTo>
                  <a:lnTo>
                    <a:pt x="8877" y="63814"/>
                  </a:lnTo>
                  <a:lnTo>
                    <a:pt x="20803" y="77517"/>
                  </a:lnTo>
                  <a:lnTo>
                    <a:pt x="54520" y="104715"/>
                  </a:lnTo>
                  <a:lnTo>
                    <a:pt x="62849" y="112881"/>
                  </a:lnTo>
                  <a:lnTo>
                    <a:pt x="63652" y="115786"/>
                  </a:lnTo>
                  <a:lnTo>
                    <a:pt x="63865" y="117672"/>
                  </a:lnTo>
                  <a:lnTo>
                    <a:pt x="63214" y="118929"/>
                  </a:lnTo>
                  <a:lnTo>
                    <a:pt x="61986" y="119768"/>
                  </a:lnTo>
                  <a:lnTo>
                    <a:pt x="57712" y="120699"/>
                  </a:lnTo>
                  <a:lnTo>
                    <a:pt x="23033" y="121431"/>
                  </a:lnTo>
                  <a:lnTo>
                    <a:pt x="0" y="1214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0" name="SMARTInkShape-1240"/>
            <p:cNvSpPr/>
            <p:nvPr/>
          </p:nvSpPr>
          <p:spPr>
            <a:xfrm>
              <a:off x="1478877" y="1107281"/>
              <a:ext cx="77015" cy="74609"/>
            </a:xfrm>
            <a:custGeom>
              <a:avLst/>
              <a:gdLst/>
              <a:ahLst/>
              <a:cxnLst/>
              <a:rect l="0" t="0" r="0" b="0"/>
              <a:pathLst>
                <a:path w="77015" h="74609">
                  <a:moveTo>
                    <a:pt x="21311" y="7144"/>
                  </a:moveTo>
                  <a:lnTo>
                    <a:pt x="21311" y="10936"/>
                  </a:lnTo>
                  <a:lnTo>
                    <a:pt x="19194" y="14915"/>
                  </a:lnTo>
                  <a:lnTo>
                    <a:pt x="4518" y="34786"/>
                  </a:lnTo>
                  <a:lnTo>
                    <a:pt x="1254" y="44262"/>
                  </a:lnTo>
                  <a:lnTo>
                    <a:pt x="0" y="59445"/>
                  </a:lnTo>
                  <a:lnTo>
                    <a:pt x="2050" y="64256"/>
                  </a:lnTo>
                  <a:lnTo>
                    <a:pt x="9833" y="73811"/>
                  </a:lnTo>
                  <a:lnTo>
                    <a:pt x="12865" y="74608"/>
                  </a:lnTo>
                  <a:lnTo>
                    <a:pt x="38283" y="71027"/>
                  </a:lnTo>
                  <a:lnTo>
                    <a:pt x="51563" y="65848"/>
                  </a:lnTo>
                  <a:lnTo>
                    <a:pt x="73578" y="47593"/>
                  </a:lnTo>
                  <a:lnTo>
                    <a:pt x="76290" y="40732"/>
                  </a:lnTo>
                  <a:lnTo>
                    <a:pt x="77014" y="36680"/>
                  </a:lnTo>
                  <a:lnTo>
                    <a:pt x="75701" y="30061"/>
                  </a:lnTo>
                  <a:lnTo>
                    <a:pt x="70499" y="21872"/>
                  </a:lnTo>
                  <a:lnTo>
                    <a:pt x="61630" y="11993"/>
                  </a:lnTo>
                  <a:lnTo>
                    <a:pt x="56957" y="9299"/>
                  </a:lnTo>
                  <a:lnTo>
                    <a:pt x="52235" y="7308"/>
                  </a:lnTo>
                  <a:lnTo>
                    <a:pt x="4274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1" name="SMARTInkShape-1241"/>
            <p:cNvSpPr/>
            <p:nvPr/>
          </p:nvSpPr>
          <p:spPr>
            <a:xfrm>
              <a:off x="1571625" y="915879"/>
              <a:ext cx="414339" cy="262421"/>
            </a:xfrm>
            <a:custGeom>
              <a:avLst/>
              <a:gdLst/>
              <a:ahLst/>
              <a:cxnLst/>
              <a:rect l="0" t="0" r="0" b="0"/>
              <a:pathLst>
                <a:path w="414339" h="262421">
                  <a:moveTo>
                    <a:pt x="0" y="212834"/>
                  </a:moveTo>
                  <a:lnTo>
                    <a:pt x="0" y="223475"/>
                  </a:lnTo>
                  <a:lnTo>
                    <a:pt x="2117" y="227617"/>
                  </a:lnTo>
                  <a:lnTo>
                    <a:pt x="4909" y="232104"/>
                  </a:lnTo>
                  <a:lnTo>
                    <a:pt x="6702" y="241452"/>
                  </a:lnTo>
                  <a:lnTo>
                    <a:pt x="7144" y="248549"/>
                  </a:lnTo>
                  <a:lnTo>
                    <a:pt x="7144" y="234817"/>
                  </a:lnTo>
                  <a:lnTo>
                    <a:pt x="14728" y="218024"/>
                  </a:lnTo>
                  <a:lnTo>
                    <a:pt x="38050" y="189218"/>
                  </a:lnTo>
                  <a:lnTo>
                    <a:pt x="44957" y="186463"/>
                  </a:lnTo>
                  <a:lnTo>
                    <a:pt x="54741" y="184694"/>
                  </a:lnTo>
                  <a:lnTo>
                    <a:pt x="58196" y="186569"/>
                  </a:lnTo>
                  <a:lnTo>
                    <a:pt x="66882" y="194240"/>
                  </a:lnTo>
                  <a:lnTo>
                    <a:pt x="69413" y="198749"/>
                  </a:lnTo>
                  <a:lnTo>
                    <a:pt x="71038" y="208111"/>
                  </a:lnTo>
                  <a:lnTo>
                    <a:pt x="71434" y="243703"/>
                  </a:lnTo>
                  <a:lnTo>
                    <a:pt x="71437" y="248426"/>
                  </a:lnTo>
                  <a:lnTo>
                    <a:pt x="71438" y="244723"/>
                  </a:lnTo>
                  <a:lnTo>
                    <a:pt x="72231" y="243618"/>
                  </a:lnTo>
                  <a:lnTo>
                    <a:pt x="83622" y="235899"/>
                  </a:lnTo>
                  <a:lnTo>
                    <a:pt x="95041" y="226974"/>
                  </a:lnTo>
                  <a:lnTo>
                    <a:pt x="101772" y="222293"/>
                  </a:lnTo>
                  <a:lnTo>
                    <a:pt x="107148" y="215195"/>
                  </a:lnTo>
                  <a:lnTo>
                    <a:pt x="117296" y="208859"/>
                  </a:lnTo>
                  <a:lnTo>
                    <a:pt x="128101" y="205813"/>
                  </a:lnTo>
                  <a:lnTo>
                    <a:pt x="129285" y="211417"/>
                  </a:lnTo>
                  <a:lnTo>
                    <a:pt x="132337" y="215644"/>
                  </a:lnTo>
                  <a:lnTo>
                    <a:pt x="134223" y="222285"/>
                  </a:lnTo>
                  <a:lnTo>
                    <a:pt x="136466" y="245982"/>
                  </a:lnTo>
                  <a:lnTo>
                    <a:pt x="141374" y="255659"/>
                  </a:lnTo>
                  <a:lnTo>
                    <a:pt x="141874" y="258052"/>
                  </a:lnTo>
                  <a:lnTo>
                    <a:pt x="143002" y="259648"/>
                  </a:lnTo>
                  <a:lnTo>
                    <a:pt x="144547" y="260712"/>
                  </a:lnTo>
                  <a:lnTo>
                    <a:pt x="148381" y="261894"/>
                  </a:lnTo>
                  <a:lnTo>
                    <a:pt x="152730" y="262420"/>
                  </a:lnTo>
                  <a:lnTo>
                    <a:pt x="184482" y="252187"/>
                  </a:lnTo>
                  <a:lnTo>
                    <a:pt x="197977" y="242044"/>
                  </a:lnTo>
                  <a:lnTo>
                    <a:pt x="208238" y="228985"/>
                  </a:lnTo>
                  <a:lnTo>
                    <a:pt x="212513" y="218854"/>
                  </a:lnTo>
                  <a:lnTo>
                    <a:pt x="214266" y="183197"/>
                  </a:lnTo>
                  <a:lnTo>
                    <a:pt x="214299" y="178917"/>
                  </a:lnTo>
                  <a:lnTo>
                    <a:pt x="213509" y="178316"/>
                  </a:lnTo>
                  <a:lnTo>
                    <a:pt x="208607" y="177471"/>
                  </a:lnTo>
                  <a:lnTo>
                    <a:pt x="204368" y="177273"/>
                  </a:lnTo>
                  <a:lnTo>
                    <a:pt x="202921" y="178014"/>
                  </a:lnTo>
                  <a:lnTo>
                    <a:pt x="201955" y="179302"/>
                  </a:lnTo>
                  <a:lnTo>
                    <a:pt x="200089" y="182849"/>
                  </a:lnTo>
                  <a:lnTo>
                    <a:pt x="181708" y="204128"/>
                  </a:lnTo>
                  <a:lnTo>
                    <a:pt x="179978" y="211875"/>
                  </a:lnTo>
                  <a:lnTo>
                    <a:pt x="181104" y="216163"/>
                  </a:lnTo>
                  <a:lnTo>
                    <a:pt x="186589" y="225161"/>
                  </a:lnTo>
                  <a:lnTo>
                    <a:pt x="198601" y="235360"/>
                  </a:lnTo>
                  <a:lnTo>
                    <a:pt x="207594" y="238720"/>
                  </a:lnTo>
                  <a:lnTo>
                    <a:pt x="212215" y="239616"/>
                  </a:lnTo>
                  <a:lnTo>
                    <a:pt x="221582" y="238495"/>
                  </a:lnTo>
                  <a:lnTo>
                    <a:pt x="255697" y="226865"/>
                  </a:lnTo>
                  <a:lnTo>
                    <a:pt x="287737" y="210694"/>
                  </a:lnTo>
                  <a:lnTo>
                    <a:pt x="299333" y="201564"/>
                  </a:lnTo>
                  <a:lnTo>
                    <a:pt x="313245" y="176300"/>
                  </a:lnTo>
                  <a:lnTo>
                    <a:pt x="327429" y="148379"/>
                  </a:lnTo>
                  <a:lnTo>
                    <a:pt x="334905" y="115023"/>
                  </a:lnTo>
                  <a:lnTo>
                    <a:pt x="343202" y="82564"/>
                  </a:lnTo>
                  <a:lnTo>
                    <a:pt x="349937" y="47012"/>
                  </a:lnTo>
                  <a:lnTo>
                    <a:pt x="356693" y="13974"/>
                  </a:lnTo>
                  <a:lnTo>
                    <a:pt x="357159" y="0"/>
                  </a:lnTo>
                  <a:lnTo>
                    <a:pt x="357187" y="34888"/>
                  </a:lnTo>
                  <a:lnTo>
                    <a:pt x="355071" y="50836"/>
                  </a:lnTo>
                  <a:lnTo>
                    <a:pt x="353072" y="63841"/>
                  </a:lnTo>
                  <a:lnTo>
                    <a:pt x="356489" y="94876"/>
                  </a:lnTo>
                  <a:lnTo>
                    <a:pt x="359212" y="125451"/>
                  </a:lnTo>
                  <a:lnTo>
                    <a:pt x="367112" y="145831"/>
                  </a:lnTo>
                  <a:lnTo>
                    <a:pt x="389886" y="178683"/>
                  </a:lnTo>
                  <a:lnTo>
                    <a:pt x="414338" y="2056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2" name="SMARTInkShape-1242"/>
            <p:cNvSpPr/>
            <p:nvPr/>
          </p:nvSpPr>
          <p:spPr>
            <a:xfrm>
              <a:off x="1785938" y="893123"/>
              <a:ext cx="292591" cy="184126"/>
            </a:xfrm>
            <a:custGeom>
              <a:avLst/>
              <a:gdLst/>
              <a:ahLst/>
              <a:cxnLst/>
              <a:rect l="0" t="0" r="0" b="0"/>
              <a:pathLst>
                <a:path w="292591" h="184126">
                  <a:moveTo>
                    <a:pt x="0" y="121290"/>
                  </a:moveTo>
                  <a:lnTo>
                    <a:pt x="34621" y="121290"/>
                  </a:lnTo>
                  <a:lnTo>
                    <a:pt x="67869" y="121290"/>
                  </a:lnTo>
                  <a:lnTo>
                    <a:pt x="95603" y="117497"/>
                  </a:lnTo>
                  <a:lnTo>
                    <a:pt x="123930" y="111346"/>
                  </a:lnTo>
                  <a:lnTo>
                    <a:pt x="152431" y="108289"/>
                  </a:lnTo>
                  <a:lnTo>
                    <a:pt x="184009" y="96644"/>
                  </a:lnTo>
                  <a:lnTo>
                    <a:pt x="206356" y="83760"/>
                  </a:lnTo>
                  <a:lnTo>
                    <a:pt x="236666" y="55920"/>
                  </a:lnTo>
                  <a:lnTo>
                    <a:pt x="244836" y="40273"/>
                  </a:lnTo>
                  <a:lnTo>
                    <a:pt x="249005" y="24265"/>
                  </a:lnTo>
                  <a:lnTo>
                    <a:pt x="250027" y="0"/>
                  </a:lnTo>
                  <a:lnTo>
                    <a:pt x="250030" y="3684"/>
                  </a:lnTo>
                  <a:lnTo>
                    <a:pt x="238722" y="27750"/>
                  </a:lnTo>
                  <a:lnTo>
                    <a:pt x="235480" y="38441"/>
                  </a:lnTo>
                  <a:lnTo>
                    <a:pt x="226316" y="57848"/>
                  </a:lnTo>
                  <a:lnTo>
                    <a:pt x="218303" y="92827"/>
                  </a:lnTo>
                  <a:lnTo>
                    <a:pt x="212721" y="128448"/>
                  </a:lnTo>
                  <a:lnTo>
                    <a:pt x="207656" y="161409"/>
                  </a:lnTo>
                  <a:lnTo>
                    <a:pt x="207177" y="184125"/>
                  </a:lnTo>
                  <a:lnTo>
                    <a:pt x="207169" y="179304"/>
                  </a:lnTo>
                  <a:lnTo>
                    <a:pt x="231017" y="143955"/>
                  </a:lnTo>
                  <a:lnTo>
                    <a:pt x="237876" y="137184"/>
                  </a:lnTo>
                  <a:lnTo>
                    <a:pt x="264188" y="116304"/>
                  </a:lnTo>
                  <a:lnTo>
                    <a:pt x="277187" y="114272"/>
                  </a:lnTo>
                  <a:lnTo>
                    <a:pt x="281978" y="117976"/>
                  </a:lnTo>
                  <a:lnTo>
                    <a:pt x="284073" y="121933"/>
                  </a:lnTo>
                  <a:lnTo>
                    <a:pt x="286323" y="133281"/>
                  </a:lnTo>
                  <a:lnTo>
                    <a:pt x="290594" y="141158"/>
                  </a:lnTo>
                  <a:lnTo>
                    <a:pt x="292590" y="158400"/>
                  </a:lnTo>
                  <a:lnTo>
                    <a:pt x="290642" y="163712"/>
                  </a:lnTo>
                  <a:lnTo>
                    <a:pt x="287924" y="168719"/>
                  </a:lnTo>
                  <a:lnTo>
                    <a:pt x="285750" y="1784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3" name="SMARTInkShape-1243"/>
            <p:cNvSpPr/>
            <p:nvPr/>
          </p:nvSpPr>
          <p:spPr>
            <a:xfrm>
              <a:off x="2121694" y="1014413"/>
              <a:ext cx="7145" cy="35719"/>
            </a:xfrm>
            <a:custGeom>
              <a:avLst/>
              <a:gdLst/>
              <a:ahLst/>
              <a:cxnLst/>
              <a:rect l="0" t="0" r="0" b="0"/>
              <a:pathLst>
                <a:path w="7145" h="35719">
                  <a:moveTo>
                    <a:pt x="7144" y="0"/>
                  </a:moveTo>
                  <a:lnTo>
                    <a:pt x="7144" y="24135"/>
                  </a:lnTo>
                  <a:lnTo>
                    <a:pt x="5027" y="28718"/>
                  </a:lnTo>
                  <a:lnTo>
                    <a:pt x="0" y="357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4" name="SMARTInkShape-1244"/>
            <p:cNvSpPr/>
            <p:nvPr/>
          </p:nvSpPr>
          <p:spPr>
            <a:xfrm>
              <a:off x="2121694" y="935831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7144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5" name="SMARTInkShape-1245"/>
            <p:cNvSpPr/>
            <p:nvPr/>
          </p:nvSpPr>
          <p:spPr>
            <a:xfrm>
              <a:off x="2157413" y="943017"/>
              <a:ext cx="71340" cy="78532"/>
            </a:xfrm>
            <a:custGeom>
              <a:avLst/>
              <a:gdLst/>
              <a:ahLst/>
              <a:cxnLst/>
              <a:rect l="0" t="0" r="0" b="0"/>
              <a:pathLst>
                <a:path w="71340" h="78532">
                  <a:moveTo>
                    <a:pt x="0" y="71396"/>
                  </a:moveTo>
                  <a:lnTo>
                    <a:pt x="0" y="78531"/>
                  </a:lnTo>
                  <a:lnTo>
                    <a:pt x="0" y="61746"/>
                  </a:lnTo>
                  <a:lnTo>
                    <a:pt x="2116" y="57053"/>
                  </a:lnTo>
                  <a:lnTo>
                    <a:pt x="3792" y="54690"/>
                  </a:lnTo>
                  <a:lnTo>
                    <a:pt x="14434" y="26701"/>
                  </a:lnTo>
                  <a:lnTo>
                    <a:pt x="22554" y="17664"/>
                  </a:lnTo>
                  <a:lnTo>
                    <a:pt x="39688" y="3583"/>
                  </a:lnTo>
                  <a:lnTo>
                    <a:pt x="47390" y="1032"/>
                  </a:lnTo>
                  <a:lnTo>
                    <a:pt x="62873" y="0"/>
                  </a:lnTo>
                  <a:lnTo>
                    <a:pt x="67665" y="3763"/>
                  </a:lnTo>
                  <a:lnTo>
                    <a:pt x="69760" y="7734"/>
                  </a:lnTo>
                  <a:lnTo>
                    <a:pt x="71216" y="19885"/>
                  </a:lnTo>
                  <a:lnTo>
                    <a:pt x="71339" y="27600"/>
                  </a:lnTo>
                  <a:lnTo>
                    <a:pt x="69277" y="34204"/>
                  </a:lnTo>
                  <a:lnTo>
                    <a:pt x="66508" y="39785"/>
                  </a:lnTo>
                  <a:lnTo>
                    <a:pt x="64156" y="47389"/>
                  </a:lnTo>
                  <a:lnTo>
                    <a:pt x="58229" y="55671"/>
                  </a:lnTo>
                  <a:lnTo>
                    <a:pt x="57150" y="6425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6" name="SMARTInkShape-1246"/>
            <p:cNvSpPr/>
            <p:nvPr/>
          </p:nvSpPr>
          <p:spPr>
            <a:xfrm>
              <a:off x="2221706" y="901106"/>
              <a:ext cx="71439" cy="177601"/>
            </a:xfrm>
            <a:custGeom>
              <a:avLst/>
              <a:gdLst/>
              <a:ahLst/>
              <a:cxnLst/>
              <a:rect l="0" t="0" r="0" b="0"/>
              <a:pathLst>
                <a:path w="71439" h="177601">
                  <a:moveTo>
                    <a:pt x="71438" y="6150"/>
                  </a:moveTo>
                  <a:lnTo>
                    <a:pt x="71438" y="2358"/>
                  </a:lnTo>
                  <a:lnTo>
                    <a:pt x="70644" y="1241"/>
                  </a:lnTo>
                  <a:lnTo>
                    <a:pt x="69321" y="496"/>
                  </a:lnTo>
                  <a:lnTo>
                    <a:pt x="67645" y="0"/>
                  </a:lnTo>
                  <a:lnTo>
                    <a:pt x="65734" y="462"/>
                  </a:lnTo>
                  <a:lnTo>
                    <a:pt x="59253" y="4906"/>
                  </a:lnTo>
                  <a:lnTo>
                    <a:pt x="24007" y="32353"/>
                  </a:lnTo>
                  <a:lnTo>
                    <a:pt x="17520" y="39490"/>
                  </a:lnTo>
                  <a:lnTo>
                    <a:pt x="15724" y="44251"/>
                  </a:lnTo>
                  <a:lnTo>
                    <a:pt x="14713" y="51394"/>
                  </a:lnTo>
                  <a:lnTo>
                    <a:pt x="15365" y="52982"/>
                  </a:lnTo>
                  <a:lnTo>
                    <a:pt x="16594" y="54040"/>
                  </a:lnTo>
                  <a:lnTo>
                    <a:pt x="20075" y="55216"/>
                  </a:lnTo>
                  <a:lnTo>
                    <a:pt x="27299" y="56033"/>
                  </a:lnTo>
                  <a:lnTo>
                    <a:pt x="38936" y="50429"/>
                  </a:lnTo>
                  <a:lnTo>
                    <a:pt x="47167" y="44758"/>
                  </a:lnTo>
                  <a:lnTo>
                    <a:pt x="55679" y="42250"/>
                  </a:lnTo>
                  <a:lnTo>
                    <a:pt x="63172" y="41902"/>
                  </a:lnTo>
                  <a:lnTo>
                    <a:pt x="63546" y="42685"/>
                  </a:lnTo>
                  <a:lnTo>
                    <a:pt x="64281" y="77829"/>
                  </a:lnTo>
                  <a:lnTo>
                    <a:pt x="59383" y="111251"/>
                  </a:lnTo>
                  <a:lnTo>
                    <a:pt x="57018" y="127867"/>
                  </a:lnTo>
                  <a:lnTo>
                    <a:pt x="51627" y="143111"/>
                  </a:lnTo>
                  <a:lnTo>
                    <a:pt x="49933" y="151159"/>
                  </a:lnTo>
                  <a:lnTo>
                    <a:pt x="43950" y="161555"/>
                  </a:lnTo>
                  <a:lnTo>
                    <a:pt x="39393" y="166584"/>
                  </a:lnTo>
                  <a:lnTo>
                    <a:pt x="35235" y="168736"/>
                  </a:lnTo>
                  <a:lnTo>
                    <a:pt x="33015" y="169309"/>
                  </a:lnTo>
                  <a:lnTo>
                    <a:pt x="21389" y="175960"/>
                  </a:lnTo>
                  <a:lnTo>
                    <a:pt x="0" y="1776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1" name="SMARTInkShape-Group150"/>
          <p:cNvGrpSpPr/>
          <p:nvPr/>
        </p:nvGrpSpPr>
        <p:grpSpPr>
          <a:xfrm>
            <a:off x="150019" y="1515632"/>
            <a:ext cx="1457326" cy="291738"/>
            <a:chOff x="150019" y="1515632"/>
            <a:chExt cx="1457326" cy="291738"/>
          </a:xfrm>
        </p:grpSpPr>
        <p:sp>
          <p:nvSpPr>
            <p:cNvPr id="2378" name="SMARTInkShape-1247"/>
            <p:cNvSpPr/>
            <p:nvPr/>
          </p:nvSpPr>
          <p:spPr>
            <a:xfrm>
              <a:off x="971550" y="1651352"/>
              <a:ext cx="78582" cy="84580"/>
            </a:xfrm>
            <a:custGeom>
              <a:avLst/>
              <a:gdLst/>
              <a:ahLst/>
              <a:cxnLst/>
              <a:rect l="0" t="0" r="0" b="0"/>
              <a:pathLst>
                <a:path w="78582" h="84580">
                  <a:moveTo>
                    <a:pt x="0" y="84579"/>
                  </a:moveTo>
                  <a:lnTo>
                    <a:pt x="794" y="52617"/>
                  </a:lnTo>
                  <a:lnTo>
                    <a:pt x="12651" y="18010"/>
                  </a:lnTo>
                  <a:lnTo>
                    <a:pt x="17000" y="11866"/>
                  </a:lnTo>
                  <a:lnTo>
                    <a:pt x="21578" y="8606"/>
                  </a:lnTo>
                  <a:lnTo>
                    <a:pt x="26259" y="6363"/>
                  </a:lnTo>
                  <a:lnTo>
                    <a:pt x="30985" y="2721"/>
                  </a:lnTo>
                  <a:lnTo>
                    <a:pt x="37848" y="573"/>
                  </a:lnTo>
                  <a:lnTo>
                    <a:pt x="41901" y="0"/>
                  </a:lnTo>
                  <a:lnTo>
                    <a:pt x="48521" y="1480"/>
                  </a:lnTo>
                  <a:lnTo>
                    <a:pt x="54109" y="3990"/>
                  </a:lnTo>
                  <a:lnTo>
                    <a:pt x="61717" y="6197"/>
                  </a:lnTo>
                  <a:lnTo>
                    <a:pt x="68998" y="10731"/>
                  </a:lnTo>
                  <a:lnTo>
                    <a:pt x="78581" y="131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9" name="SMARTInkShape-1248"/>
            <p:cNvSpPr/>
            <p:nvPr/>
          </p:nvSpPr>
          <p:spPr>
            <a:xfrm>
              <a:off x="707231" y="1650206"/>
              <a:ext cx="256699" cy="85307"/>
            </a:xfrm>
            <a:custGeom>
              <a:avLst/>
              <a:gdLst/>
              <a:ahLst/>
              <a:cxnLst/>
              <a:rect l="0" t="0" r="0" b="0"/>
              <a:pathLst>
                <a:path w="256699" h="85307">
                  <a:moveTo>
                    <a:pt x="0" y="7144"/>
                  </a:moveTo>
                  <a:lnTo>
                    <a:pt x="11407" y="6350"/>
                  </a:lnTo>
                  <a:lnTo>
                    <a:pt x="35297" y="1490"/>
                  </a:lnTo>
                  <a:lnTo>
                    <a:pt x="64169" y="442"/>
                  </a:lnTo>
                  <a:lnTo>
                    <a:pt x="92832" y="131"/>
                  </a:lnTo>
                  <a:lnTo>
                    <a:pt x="121433" y="39"/>
                  </a:lnTo>
                  <a:lnTo>
                    <a:pt x="150016" y="12"/>
                  </a:lnTo>
                  <a:lnTo>
                    <a:pt x="180534" y="2"/>
                  </a:lnTo>
                  <a:lnTo>
                    <a:pt x="207891" y="0"/>
                  </a:lnTo>
                  <a:lnTo>
                    <a:pt x="210032" y="794"/>
                  </a:lnTo>
                  <a:lnTo>
                    <a:pt x="211459" y="2117"/>
                  </a:lnTo>
                  <a:lnTo>
                    <a:pt x="213044" y="5704"/>
                  </a:lnTo>
                  <a:lnTo>
                    <a:pt x="213749" y="9943"/>
                  </a:lnTo>
                  <a:lnTo>
                    <a:pt x="206468" y="34912"/>
                  </a:lnTo>
                  <a:lnTo>
                    <a:pt x="193986" y="66537"/>
                  </a:lnTo>
                  <a:lnTo>
                    <a:pt x="192978" y="80951"/>
                  </a:lnTo>
                  <a:lnTo>
                    <a:pt x="193740" y="82542"/>
                  </a:lnTo>
                  <a:lnTo>
                    <a:pt x="195041" y="83603"/>
                  </a:lnTo>
                  <a:lnTo>
                    <a:pt x="198604" y="84782"/>
                  </a:lnTo>
                  <a:lnTo>
                    <a:pt x="202833" y="85306"/>
                  </a:lnTo>
                  <a:lnTo>
                    <a:pt x="213469" y="81809"/>
                  </a:lnTo>
                  <a:lnTo>
                    <a:pt x="243000" y="62771"/>
                  </a:lnTo>
                  <a:lnTo>
                    <a:pt x="251740" y="51231"/>
                  </a:lnTo>
                  <a:lnTo>
                    <a:pt x="255565" y="41550"/>
                  </a:lnTo>
                  <a:lnTo>
                    <a:pt x="256698" y="29862"/>
                  </a:lnTo>
                  <a:lnTo>
                    <a:pt x="254847" y="23062"/>
                  </a:lnTo>
                  <a:lnTo>
                    <a:pt x="247190" y="12228"/>
                  </a:lnTo>
                  <a:lnTo>
                    <a:pt x="240370" y="4858"/>
                  </a:lnTo>
                  <a:lnTo>
                    <a:pt x="235683" y="2159"/>
                  </a:lnTo>
                  <a:lnTo>
                    <a:pt x="22145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0" name="SMARTInkShape-1249"/>
            <p:cNvSpPr/>
            <p:nvPr/>
          </p:nvSpPr>
          <p:spPr>
            <a:xfrm>
              <a:off x="150019" y="1707356"/>
              <a:ext cx="128588" cy="7145"/>
            </a:xfrm>
            <a:custGeom>
              <a:avLst/>
              <a:gdLst/>
              <a:ahLst/>
              <a:cxnLst/>
              <a:rect l="0" t="0" r="0" b="0"/>
              <a:pathLst>
                <a:path w="128588" h="7145">
                  <a:moveTo>
                    <a:pt x="0" y="7144"/>
                  </a:moveTo>
                  <a:lnTo>
                    <a:pt x="33585" y="7144"/>
                  </a:lnTo>
                  <a:lnTo>
                    <a:pt x="64953" y="1490"/>
                  </a:lnTo>
                  <a:lnTo>
                    <a:pt x="99305" y="196"/>
                  </a:lnTo>
                  <a:lnTo>
                    <a:pt x="12858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1" name="SMARTInkShape-1250"/>
            <p:cNvSpPr/>
            <p:nvPr/>
          </p:nvSpPr>
          <p:spPr>
            <a:xfrm>
              <a:off x="385763" y="1664494"/>
              <a:ext cx="192882" cy="135600"/>
            </a:xfrm>
            <a:custGeom>
              <a:avLst/>
              <a:gdLst/>
              <a:ahLst/>
              <a:cxnLst/>
              <a:rect l="0" t="0" r="0" b="0"/>
              <a:pathLst>
                <a:path w="192882" h="135600">
                  <a:moveTo>
                    <a:pt x="0" y="0"/>
                  </a:moveTo>
                  <a:lnTo>
                    <a:pt x="0" y="3792"/>
                  </a:lnTo>
                  <a:lnTo>
                    <a:pt x="6481" y="31317"/>
                  </a:lnTo>
                  <a:lnTo>
                    <a:pt x="7879" y="61150"/>
                  </a:lnTo>
                  <a:lnTo>
                    <a:pt x="13620" y="95369"/>
                  </a:lnTo>
                  <a:lnTo>
                    <a:pt x="14279" y="107006"/>
                  </a:lnTo>
                  <a:lnTo>
                    <a:pt x="14287" y="72396"/>
                  </a:lnTo>
                  <a:lnTo>
                    <a:pt x="16404" y="65778"/>
                  </a:lnTo>
                  <a:lnTo>
                    <a:pt x="19196" y="59397"/>
                  </a:lnTo>
                  <a:lnTo>
                    <a:pt x="24929" y="37769"/>
                  </a:lnTo>
                  <a:lnTo>
                    <a:pt x="31287" y="27507"/>
                  </a:lnTo>
                  <a:lnTo>
                    <a:pt x="35865" y="24131"/>
                  </a:lnTo>
                  <a:lnTo>
                    <a:pt x="42906" y="22231"/>
                  </a:lnTo>
                  <a:lnTo>
                    <a:pt x="76651" y="21452"/>
                  </a:lnTo>
                  <a:lnTo>
                    <a:pt x="83279" y="22234"/>
                  </a:lnTo>
                  <a:lnTo>
                    <a:pt x="105080" y="31375"/>
                  </a:lnTo>
                  <a:lnTo>
                    <a:pt x="112318" y="40138"/>
                  </a:lnTo>
                  <a:lnTo>
                    <a:pt x="125151" y="66316"/>
                  </a:lnTo>
                  <a:lnTo>
                    <a:pt x="128453" y="100968"/>
                  </a:lnTo>
                  <a:lnTo>
                    <a:pt x="129354" y="116547"/>
                  </a:lnTo>
                  <a:lnTo>
                    <a:pt x="135860" y="132335"/>
                  </a:lnTo>
                  <a:lnTo>
                    <a:pt x="137405" y="133467"/>
                  </a:lnTo>
                  <a:lnTo>
                    <a:pt x="141237" y="134725"/>
                  </a:lnTo>
                  <a:lnTo>
                    <a:pt x="152497" y="135599"/>
                  </a:lnTo>
                  <a:lnTo>
                    <a:pt x="157206" y="133556"/>
                  </a:lnTo>
                  <a:lnTo>
                    <a:pt x="166696" y="125776"/>
                  </a:lnTo>
                  <a:lnTo>
                    <a:pt x="180329" y="101074"/>
                  </a:lnTo>
                  <a:lnTo>
                    <a:pt x="186785" y="81378"/>
                  </a:lnTo>
                  <a:lnTo>
                    <a:pt x="190172" y="74268"/>
                  </a:lnTo>
                  <a:lnTo>
                    <a:pt x="192881" y="57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2" name="SMARTInkShape-1251"/>
            <p:cNvSpPr/>
            <p:nvPr/>
          </p:nvSpPr>
          <p:spPr>
            <a:xfrm>
              <a:off x="585788" y="1707810"/>
              <a:ext cx="128588" cy="99560"/>
            </a:xfrm>
            <a:custGeom>
              <a:avLst/>
              <a:gdLst/>
              <a:ahLst/>
              <a:cxnLst/>
              <a:rect l="0" t="0" r="0" b="0"/>
              <a:pathLst>
                <a:path w="128588" h="99560">
                  <a:moveTo>
                    <a:pt x="0" y="49553"/>
                  </a:moveTo>
                  <a:lnTo>
                    <a:pt x="3792" y="53345"/>
                  </a:lnTo>
                  <a:lnTo>
                    <a:pt x="5654" y="57323"/>
                  </a:lnTo>
                  <a:lnTo>
                    <a:pt x="7879" y="75771"/>
                  </a:lnTo>
                  <a:lnTo>
                    <a:pt x="13991" y="84854"/>
                  </a:lnTo>
                  <a:lnTo>
                    <a:pt x="17992" y="85148"/>
                  </a:lnTo>
                  <a:lnTo>
                    <a:pt x="19138" y="84395"/>
                  </a:lnTo>
                  <a:lnTo>
                    <a:pt x="19902" y="83100"/>
                  </a:lnTo>
                  <a:lnTo>
                    <a:pt x="21129" y="79110"/>
                  </a:lnTo>
                  <a:lnTo>
                    <a:pt x="22207" y="58724"/>
                  </a:lnTo>
                  <a:lnTo>
                    <a:pt x="32365" y="27961"/>
                  </a:lnTo>
                  <a:lnTo>
                    <a:pt x="52191" y="4717"/>
                  </a:lnTo>
                  <a:lnTo>
                    <a:pt x="57062" y="1845"/>
                  </a:lnTo>
                  <a:lnTo>
                    <a:pt x="66657" y="0"/>
                  </a:lnTo>
                  <a:lnTo>
                    <a:pt x="71429" y="1865"/>
                  </a:lnTo>
                  <a:lnTo>
                    <a:pt x="76196" y="4545"/>
                  </a:lnTo>
                  <a:lnTo>
                    <a:pt x="80960" y="5737"/>
                  </a:lnTo>
                  <a:lnTo>
                    <a:pt x="85724" y="10500"/>
                  </a:lnTo>
                  <a:lnTo>
                    <a:pt x="95249" y="26493"/>
                  </a:lnTo>
                  <a:lnTo>
                    <a:pt x="100659" y="44145"/>
                  </a:lnTo>
                  <a:lnTo>
                    <a:pt x="109552" y="54212"/>
                  </a:lnTo>
                  <a:lnTo>
                    <a:pt x="114480" y="66896"/>
                  </a:lnTo>
                  <a:lnTo>
                    <a:pt x="123702" y="80709"/>
                  </a:lnTo>
                  <a:lnTo>
                    <a:pt x="128587" y="995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3" name="SMARTInkShape-1252"/>
            <p:cNvSpPr/>
            <p:nvPr/>
          </p:nvSpPr>
          <p:spPr>
            <a:xfrm>
              <a:off x="821531" y="1515632"/>
              <a:ext cx="114301" cy="270307"/>
            </a:xfrm>
            <a:custGeom>
              <a:avLst/>
              <a:gdLst/>
              <a:ahLst/>
              <a:cxnLst/>
              <a:rect l="0" t="0" r="0" b="0"/>
              <a:pathLst>
                <a:path w="114301" h="270307">
                  <a:moveTo>
                    <a:pt x="0" y="270306"/>
                  </a:moveTo>
                  <a:lnTo>
                    <a:pt x="0" y="236513"/>
                  </a:lnTo>
                  <a:lnTo>
                    <a:pt x="0" y="208353"/>
                  </a:lnTo>
                  <a:lnTo>
                    <a:pt x="0" y="178924"/>
                  </a:lnTo>
                  <a:lnTo>
                    <a:pt x="3793" y="151419"/>
                  </a:lnTo>
                  <a:lnTo>
                    <a:pt x="7276" y="115883"/>
                  </a:lnTo>
                  <a:lnTo>
                    <a:pt x="13445" y="92524"/>
                  </a:lnTo>
                  <a:lnTo>
                    <a:pt x="27233" y="63297"/>
                  </a:lnTo>
                  <a:lnTo>
                    <a:pt x="37835" y="38386"/>
                  </a:lnTo>
                  <a:lnTo>
                    <a:pt x="64666" y="12287"/>
                  </a:lnTo>
                  <a:lnTo>
                    <a:pt x="72661" y="8787"/>
                  </a:lnTo>
                  <a:lnTo>
                    <a:pt x="80713" y="6437"/>
                  </a:lnTo>
                  <a:lnTo>
                    <a:pt x="90502" y="1446"/>
                  </a:lnTo>
                  <a:lnTo>
                    <a:pt x="98696" y="0"/>
                  </a:lnTo>
                  <a:lnTo>
                    <a:pt x="101516" y="408"/>
                  </a:lnTo>
                  <a:lnTo>
                    <a:pt x="103396" y="1474"/>
                  </a:lnTo>
                  <a:lnTo>
                    <a:pt x="104650" y="2978"/>
                  </a:lnTo>
                  <a:lnTo>
                    <a:pt x="108159" y="4650"/>
                  </a:lnTo>
                  <a:lnTo>
                    <a:pt x="110206" y="5095"/>
                  </a:lnTo>
                  <a:lnTo>
                    <a:pt x="111571" y="6186"/>
                  </a:lnTo>
                  <a:lnTo>
                    <a:pt x="114300" y="131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4" name="SMARTInkShape-1253"/>
            <p:cNvSpPr/>
            <p:nvPr/>
          </p:nvSpPr>
          <p:spPr>
            <a:xfrm>
              <a:off x="1121682" y="1714500"/>
              <a:ext cx="69837" cy="78164"/>
            </a:xfrm>
            <a:custGeom>
              <a:avLst/>
              <a:gdLst/>
              <a:ahLst/>
              <a:cxnLst/>
              <a:rect l="0" t="0" r="0" b="0"/>
              <a:pathLst>
                <a:path w="69837" h="78164">
                  <a:moveTo>
                    <a:pt x="21318" y="21431"/>
                  </a:moveTo>
                  <a:lnTo>
                    <a:pt x="17526" y="21431"/>
                  </a:lnTo>
                  <a:lnTo>
                    <a:pt x="16409" y="22225"/>
                  </a:lnTo>
                  <a:lnTo>
                    <a:pt x="15664" y="23548"/>
                  </a:lnTo>
                  <a:lnTo>
                    <a:pt x="13577" y="33616"/>
                  </a:lnTo>
                  <a:lnTo>
                    <a:pt x="1829" y="50023"/>
                  </a:lnTo>
                  <a:lnTo>
                    <a:pt x="143" y="61915"/>
                  </a:lnTo>
                  <a:lnTo>
                    <a:pt x="0" y="66676"/>
                  </a:lnTo>
                  <a:lnTo>
                    <a:pt x="2054" y="71438"/>
                  </a:lnTo>
                  <a:lnTo>
                    <a:pt x="3713" y="73819"/>
                  </a:lnTo>
                  <a:lnTo>
                    <a:pt x="7673" y="76465"/>
                  </a:lnTo>
                  <a:lnTo>
                    <a:pt x="14365" y="77954"/>
                  </a:lnTo>
                  <a:lnTo>
                    <a:pt x="16682" y="78163"/>
                  </a:lnTo>
                  <a:lnTo>
                    <a:pt x="35114" y="74665"/>
                  </a:lnTo>
                  <a:lnTo>
                    <a:pt x="45441" y="68639"/>
                  </a:lnTo>
                  <a:lnTo>
                    <a:pt x="67976" y="45413"/>
                  </a:lnTo>
                  <a:lnTo>
                    <a:pt x="69836" y="40556"/>
                  </a:lnTo>
                  <a:lnTo>
                    <a:pt x="68546" y="33636"/>
                  </a:lnTo>
                  <a:lnTo>
                    <a:pt x="62447" y="14732"/>
                  </a:lnTo>
                  <a:lnTo>
                    <a:pt x="4989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5" name="SMARTInkShape-1254"/>
            <p:cNvSpPr/>
            <p:nvPr/>
          </p:nvSpPr>
          <p:spPr>
            <a:xfrm>
              <a:off x="1228725" y="1546383"/>
              <a:ext cx="128589" cy="239556"/>
            </a:xfrm>
            <a:custGeom>
              <a:avLst/>
              <a:gdLst/>
              <a:ahLst/>
              <a:cxnLst/>
              <a:rect l="0" t="0" r="0" b="0"/>
              <a:pathLst>
                <a:path w="128589" h="239556">
                  <a:moveTo>
                    <a:pt x="0" y="239555"/>
                  </a:moveTo>
                  <a:lnTo>
                    <a:pt x="0" y="205002"/>
                  </a:lnTo>
                  <a:lnTo>
                    <a:pt x="2117" y="180128"/>
                  </a:lnTo>
                  <a:lnTo>
                    <a:pt x="6482" y="145592"/>
                  </a:lnTo>
                  <a:lnTo>
                    <a:pt x="9130" y="112397"/>
                  </a:lnTo>
                  <a:lnTo>
                    <a:pt x="17061" y="82675"/>
                  </a:lnTo>
                  <a:lnTo>
                    <a:pt x="28627" y="48827"/>
                  </a:lnTo>
                  <a:lnTo>
                    <a:pt x="37851" y="33024"/>
                  </a:lnTo>
                  <a:lnTo>
                    <a:pt x="59238" y="9029"/>
                  </a:lnTo>
                  <a:lnTo>
                    <a:pt x="66280" y="6130"/>
                  </a:lnTo>
                  <a:lnTo>
                    <a:pt x="73908" y="4048"/>
                  </a:lnTo>
                  <a:lnTo>
                    <a:pt x="79944" y="476"/>
                  </a:lnTo>
                  <a:lnTo>
                    <a:pt x="83458" y="0"/>
                  </a:lnTo>
                  <a:lnTo>
                    <a:pt x="91597" y="1588"/>
                  </a:lnTo>
                  <a:lnTo>
                    <a:pt x="116614" y="15866"/>
                  </a:lnTo>
                  <a:lnTo>
                    <a:pt x="128588" y="25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6" name="SMARTInkShape-1255"/>
            <p:cNvSpPr/>
            <p:nvPr/>
          </p:nvSpPr>
          <p:spPr>
            <a:xfrm>
              <a:off x="1160512" y="1551045"/>
              <a:ext cx="282527" cy="177236"/>
            </a:xfrm>
            <a:custGeom>
              <a:avLst/>
              <a:gdLst/>
              <a:ahLst/>
              <a:cxnLst/>
              <a:rect l="0" t="0" r="0" b="0"/>
              <a:pathLst>
                <a:path w="282527" h="177236">
                  <a:moveTo>
                    <a:pt x="11063" y="120593"/>
                  </a:moveTo>
                  <a:lnTo>
                    <a:pt x="421" y="120593"/>
                  </a:lnTo>
                  <a:lnTo>
                    <a:pt x="0" y="119799"/>
                  </a:lnTo>
                  <a:lnTo>
                    <a:pt x="512" y="118476"/>
                  </a:lnTo>
                  <a:lnTo>
                    <a:pt x="1648" y="116800"/>
                  </a:lnTo>
                  <a:lnTo>
                    <a:pt x="7143" y="114938"/>
                  </a:lnTo>
                  <a:lnTo>
                    <a:pt x="38879" y="109744"/>
                  </a:lnTo>
                  <a:lnTo>
                    <a:pt x="68857" y="106190"/>
                  </a:lnTo>
                  <a:lnTo>
                    <a:pt x="102413" y="100785"/>
                  </a:lnTo>
                  <a:lnTo>
                    <a:pt x="132207" y="99482"/>
                  </a:lnTo>
                  <a:lnTo>
                    <a:pt x="154525" y="100018"/>
                  </a:lnTo>
                  <a:lnTo>
                    <a:pt x="170057" y="105320"/>
                  </a:lnTo>
                  <a:lnTo>
                    <a:pt x="171828" y="107236"/>
                  </a:lnTo>
                  <a:lnTo>
                    <a:pt x="173795" y="113598"/>
                  </a:lnTo>
                  <a:lnTo>
                    <a:pt x="175328" y="143354"/>
                  </a:lnTo>
                  <a:lnTo>
                    <a:pt x="173234" y="148700"/>
                  </a:lnTo>
                  <a:lnTo>
                    <a:pt x="163976" y="165922"/>
                  </a:lnTo>
                  <a:lnTo>
                    <a:pt x="161195" y="177235"/>
                  </a:lnTo>
                  <a:lnTo>
                    <a:pt x="161085" y="157144"/>
                  </a:lnTo>
                  <a:lnTo>
                    <a:pt x="168853" y="126209"/>
                  </a:lnTo>
                  <a:lnTo>
                    <a:pt x="175555" y="93682"/>
                  </a:lnTo>
                  <a:lnTo>
                    <a:pt x="184931" y="58039"/>
                  </a:lnTo>
                  <a:lnTo>
                    <a:pt x="195220" y="33771"/>
                  </a:lnTo>
                  <a:lnTo>
                    <a:pt x="216269" y="8843"/>
                  </a:lnTo>
                  <a:lnTo>
                    <a:pt x="223445" y="3457"/>
                  </a:lnTo>
                  <a:lnTo>
                    <a:pt x="230074" y="1064"/>
                  </a:lnTo>
                  <a:lnTo>
                    <a:pt x="238312" y="0"/>
                  </a:lnTo>
                  <a:lnTo>
                    <a:pt x="245148" y="1644"/>
                  </a:lnTo>
                  <a:lnTo>
                    <a:pt x="268720" y="15772"/>
                  </a:lnTo>
                  <a:lnTo>
                    <a:pt x="282526" y="277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7" name="SMARTInkShape-1256"/>
            <p:cNvSpPr/>
            <p:nvPr/>
          </p:nvSpPr>
          <p:spPr>
            <a:xfrm>
              <a:off x="1271588" y="1671638"/>
              <a:ext cx="128452" cy="57151"/>
            </a:xfrm>
            <a:custGeom>
              <a:avLst/>
              <a:gdLst/>
              <a:ahLst/>
              <a:cxnLst/>
              <a:rect l="0" t="0" r="0" b="0"/>
              <a:pathLst>
                <a:path w="128452" h="57151">
                  <a:moveTo>
                    <a:pt x="0" y="0"/>
                  </a:moveTo>
                  <a:lnTo>
                    <a:pt x="9943" y="0"/>
                  </a:lnTo>
                  <a:lnTo>
                    <a:pt x="14473" y="2116"/>
                  </a:lnTo>
                  <a:lnTo>
                    <a:pt x="16792" y="3792"/>
                  </a:lnTo>
                  <a:lnTo>
                    <a:pt x="37624" y="6481"/>
                  </a:lnTo>
                  <a:lnTo>
                    <a:pt x="71688" y="7056"/>
                  </a:lnTo>
                  <a:lnTo>
                    <a:pt x="94358" y="7920"/>
                  </a:lnTo>
                  <a:lnTo>
                    <a:pt x="118043" y="14417"/>
                  </a:lnTo>
                  <a:lnTo>
                    <a:pt x="127042" y="20350"/>
                  </a:lnTo>
                  <a:lnTo>
                    <a:pt x="127900" y="23067"/>
                  </a:lnTo>
                  <a:lnTo>
                    <a:pt x="128451" y="31279"/>
                  </a:lnTo>
                  <a:lnTo>
                    <a:pt x="126410" y="35862"/>
                  </a:lnTo>
                  <a:lnTo>
                    <a:pt x="123651" y="40545"/>
                  </a:lnTo>
                  <a:lnTo>
                    <a:pt x="121304" y="47643"/>
                  </a:lnTo>
                  <a:lnTo>
                    <a:pt x="114300" y="57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8" name="SMARTInkShape-1257"/>
            <p:cNvSpPr/>
            <p:nvPr/>
          </p:nvSpPr>
          <p:spPr>
            <a:xfrm>
              <a:off x="1421606" y="1607344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28575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9" name="SMARTInkShape-1258"/>
            <p:cNvSpPr/>
            <p:nvPr/>
          </p:nvSpPr>
          <p:spPr>
            <a:xfrm>
              <a:off x="1443384" y="1643063"/>
              <a:ext cx="63948" cy="100013"/>
            </a:xfrm>
            <a:custGeom>
              <a:avLst/>
              <a:gdLst/>
              <a:ahLst/>
              <a:cxnLst/>
              <a:rect l="0" t="0" r="0" b="0"/>
              <a:pathLst>
                <a:path w="63948" h="100013">
                  <a:moveTo>
                    <a:pt x="28229" y="0"/>
                  </a:moveTo>
                  <a:lnTo>
                    <a:pt x="28229" y="6150"/>
                  </a:lnTo>
                  <a:lnTo>
                    <a:pt x="23319" y="12650"/>
                  </a:lnTo>
                  <a:lnTo>
                    <a:pt x="21747" y="19270"/>
                  </a:lnTo>
                  <a:lnTo>
                    <a:pt x="21379" y="23910"/>
                  </a:lnTo>
                  <a:lnTo>
                    <a:pt x="2285" y="59483"/>
                  </a:lnTo>
                  <a:lnTo>
                    <a:pt x="173" y="73074"/>
                  </a:lnTo>
                  <a:lnTo>
                    <a:pt x="0" y="77291"/>
                  </a:lnTo>
                  <a:lnTo>
                    <a:pt x="678" y="80102"/>
                  </a:lnTo>
                  <a:lnTo>
                    <a:pt x="1924" y="81976"/>
                  </a:lnTo>
                  <a:lnTo>
                    <a:pt x="13419" y="88776"/>
                  </a:lnTo>
                  <a:lnTo>
                    <a:pt x="47615" y="98363"/>
                  </a:lnTo>
                  <a:lnTo>
                    <a:pt x="63947" y="1000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0" name="SMARTInkShape-1259"/>
            <p:cNvSpPr/>
            <p:nvPr/>
          </p:nvSpPr>
          <p:spPr>
            <a:xfrm>
              <a:off x="1502013" y="1653494"/>
              <a:ext cx="105332" cy="139588"/>
            </a:xfrm>
            <a:custGeom>
              <a:avLst/>
              <a:gdLst/>
              <a:ahLst/>
              <a:cxnLst/>
              <a:rect l="0" t="0" r="0" b="0"/>
              <a:pathLst>
                <a:path w="105332" h="139588">
                  <a:moveTo>
                    <a:pt x="19606" y="32431"/>
                  </a:moveTo>
                  <a:lnTo>
                    <a:pt x="29549" y="32431"/>
                  </a:lnTo>
                  <a:lnTo>
                    <a:pt x="34079" y="30314"/>
                  </a:lnTo>
                  <a:lnTo>
                    <a:pt x="36398" y="28639"/>
                  </a:lnTo>
                  <a:lnTo>
                    <a:pt x="47247" y="26280"/>
                  </a:lnTo>
                  <a:lnTo>
                    <a:pt x="59432" y="24690"/>
                  </a:lnTo>
                  <a:lnTo>
                    <a:pt x="69483" y="19672"/>
                  </a:lnTo>
                  <a:lnTo>
                    <a:pt x="71907" y="19162"/>
                  </a:lnTo>
                  <a:lnTo>
                    <a:pt x="79111" y="14653"/>
                  </a:lnTo>
                  <a:lnTo>
                    <a:pt x="81771" y="10507"/>
                  </a:lnTo>
                  <a:lnTo>
                    <a:pt x="83479" y="5170"/>
                  </a:lnTo>
                  <a:lnTo>
                    <a:pt x="79983" y="453"/>
                  </a:lnTo>
                  <a:lnTo>
                    <a:pt x="78113" y="0"/>
                  </a:lnTo>
                  <a:lnTo>
                    <a:pt x="76073" y="491"/>
                  </a:lnTo>
                  <a:lnTo>
                    <a:pt x="71690" y="2361"/>
                  </a:lnTo>
                  <a:lnTo>
                    <a:pt x="51976" y="9428"/>
                  </a:lnTo>
                  <a:lnTo>
                    <a:pt x="19549" y="27451"/>
                  </a:lnTo>
                  <a:lnTo>
                    <a:pt x="7418" y="40216"/>
                  </a:lnTo>
                  <a:lnTo>
                    <a:pt x="2283" y="49385"/>
                  </a:lnTo>
                  <a:lnTo>
                    <a:pt x="0" y="58751"/>
                  </a:lnTo>
                  <a:lnTo>
                    <a:pt x="1103" y="68206"/>
                  </a:lnTo>
                  <a:lnTo>
                    <a:pt x="4238" y="76906"/>
                  </a:lnTo>
                  <a:lnTo>
                    <a:pt x="14836" y="91075"/>
                  </a:lnTo>
                  <a:lnTo>
                    <a:pt x="23836" y="98977"/>
                  </a:lnTo>
                  <a:lnTo>
                    <a:pt x="55881" y="116855"/>
                  </a:lnTo>
                  <a:lnTo>
                    <a:pt x="89000" y="131959"/>
                  </a:lnTo>
                  <a:lnTo>
                    <a:pt x="105331" y="1395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8069586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262626"/>
              </a:buClr>
              <a:buSzPct val="25000"/>
              <a:buFont typeface="Impact"/>
              <a:buNone/>
            </a:pPr>
            <a:r>
              <a:rPr lang="en-US" sz="5400" b="1" i="0" u="none" strike="noStrike" cap="none" baseline="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Impact"/>
              </a:rPr>
              <a:t>Vigorously</a:t>
            </a:r>
          </a:p>
        </p:txBody>
      </p:sp>
      <p:sp>
        <p:nvSpPr>
          <p:cNvPr id="222" name="Shape 222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4320" marR="0" lvl="0" indent="-123190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3" name="Shape 223"/>
          <p:cNvSpPr txBox="1">
            <a:spLocks noGrp="1"/>
          </p:cNvSpPr>
          <p:nvPr>
            <p:ph sz="half" idx="2"/>
          </p:nvPr>
        </p:nvSpPr>
        <p:spPr>
          <a:xfrm>
            <a:off x="4648200" y="2057400"/>
            <a:ext cx="3657600" cy="376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4320" marR="0" lvl="0" indent="-274320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DEFINITION: doing with a great deal of energy.  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 He vigorously scrubbed the stain on his shirt until it was gone.  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TEXT EXAMPLE: ”We initiated and vigorously pumped up an arms race with the Soviet Union.”</a:t>
            </a:r>
          </a:p>
          <a:p>
            <a:pPr marL="274320" marR="0" lvl="0" indent="-123190" algn="l" rtl="0">
              <a:lnSpc>
                <a:spcPct val="80000"/>
              </a:lnSpc>
              <a:spcBef>
                <a:spcPts val="476"/>
              </a:spcBef>
              <a:buClr>
                <a:schemeClr val="accent1"/>
              </a:buClr>
              <a:buFont typeface="Arial"/>
              <a:buNone/>
            </a:pPr>
            <a:endParaRPr sz="2400" b="0" i="0" u="none" strike="noStrike" cap="none" baseline="0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24" name="Shape 2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2895600"/>
            <a:ext cx="3721335" cy="27910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5" name="SMARTInkShape-Group145"/>
          <p:cNvGrpSpPr/>
          <p:nvPr/>
        </p:nvGrpSpPr>
        <p:grpSpPr>
          <a:xfrm>
            <a:off x="5179220" y="5400675"/>
            <a:ext cx="2428444" cy="664371"/>
            <a:chOff x="5179220" y="5400675"/>
            <a:chExt cx="2428444" cy="664371"/>
          </a:xfrm>
        </p:grpSpPr>
        <p:sp>
          <p:nvSpPr>
            <p:cNvPr id="247" name="SMARTInkShape-1149"/>
            <p:cNvSpPr/>
            <p:nvPr/>
          </p:nvSpPr>
          <p:spPr>
            <a:xfrm>
              <a:off x="7397028" y="5659828"/>
              <a:ext cx="210636" cy="388932"/>
            </a:xfrm>
            <a:custGeom>
              <a:avLst/>
              <a:gdLst/>
              <a:ahLst/>
              <a:cxnLst/>
              <a:rect l="0" t="0" r="0" b="0"/>
              <a:pathLst>
                <a:path w="210636" h="388932">
                  <a:moveTo>
                    <a:pt x="46760" y="155185"/>
                  </a:moveTo>
                  <a:lnTo>
                    <a:pt x="42967" y="158977"/>
                  </a:lnTo>
                  <a:lnTo>
                    <a:pt x="41105" y="165071"/>
                  </a:lnTo>
                  <a:lnTo>
                    <a:pt x="34903" y="192999"/>
                  </a:lnTo>
                  <a:lnTo>
                    <a:pt x="32952" y="227506"/>
                  </a:lnTo>
                  <a:lnTo>
                    <a:pt x="30498" y="255459"/>
                  </a:lnTo>
                  <a:lnTo>
                    <a:pt x="26860" y="285966"/>
                  </a:lnTo>
                  <a:lnTo>
                    <a:pt x="23666" y="318024"/>
                  </a:lnTo>
                  <a:lnTo>
                    <a:pt x="15475" y="353508"/>
                  </a:lnTo>
                  <a:lnTo>
                    <a:pt x="9508" y="380816"/>
                  </a:lnTo>
                  <a:lnTo>
                    <a:pt x="5005" y="388931"/>
                  </a:lnTo>
                  <a:lnTo>
                    <a:pt x="3843" y="388804"/>
                  </a:lnTo>
                  <a:lnTo>
                    <a:pt x="434" y="386544"/>
                  </a:lnTo>
                  <a:lnTo>
                    <a:pt x="0" y="384037"/>
                  </a:lnTo>
                  <a:lnTo>
                    <a:pt x="3227" y="356556"/>
                  </a:lnTo>
                  <a:lnTo>
                    <a:pt x="3699" y="330385"/>
                  </a:lnTo>
                  <a:lnTo>
                    <a:pt x="7630" y="294938"/>
                  </a:lnTo>
                  <a:lnTo>
                    <a:pt x="11641" y="268097"/>
                  </a:lnTo>
                  <a:lnTo>
                    <a:pt x="16070" y="240292"/>
                  </a:lnTo>
                  <a:lnTo>
                    <a:pt x="20684" y="212060"/>
                  </a:lnTo>
                  <a:lnTo>
                    <a:pt x="23264" y="183638"/>
                  </a:lnTo>
                  <a:lnTo>
                    <a:pt x="25204" y="155130"/>
                  </a:lnTo>
                  <a:lnTo>
                    <a:pt x="28713" y="126585"/>
                  </a:lnTo>
                  <a:lnTo>
                    <a:pt x="35035" y="100141"/>
                  </a:lnTo>
                  <a:lnTo>
                    <a:pt x="45402" y="67173"/>
                  </a:lnTo>
                  <a:lnTo>
                    <a:pt x="59808" y="34700"/>
                  </a:lnTo>
                  <a:lnTo>
                    <a:pt x="73291" y="16386"/>
                  </a:lnTo>
                  <a:lnTo>
                    <a:pt x="91134" y="4698"/>
                  </a:lnTo>
                  <a:lnTo>
                    <a:pt x="107708" y="0"/>
                  </a:lnTo>
                  <a:lnTo>
                    <a:pt x="119885" y="3134"/>
                  </a:lnTo>
                  <a:lnTo>
                    <a:pt x="138012" y="13824"/>
                  </a:lnTo>
                  <a:lnTo>
                    <a:pt x="173715" y="48788"/>
                  </a:lnTo>
                  <a:lnTo>
                    <a:pt x="183353" y="63447"/>
                  </a:lnTo>
                  <a:lnTo>
                    <a:pt x="196008" y="98728"/>
                  </a:lnTo>
                  <a:lnTo>
                    <a:pt x="203693" y="126815"/>
                  </a:lnTo>
                  <a:lnTo>
                    <a:pt x="208881" y="155246"/>
                  </a:lnTo>
                  <a:lnTo>
                    <a:pt x="210635" y="189504"/>
                  </a:lnTo>
                  <a:lnTo>
                    <a:pt x="207146" y="208129"/>
                  </a:lnTo>
                  <a:lnTo>
                    <a:pt x="198856" y="227849"/>
                  </a:lnTo>
                  <a:lnTo>
                    <a:pt x="194262" y="234576"/>
                  </a:lnTo>
                  <a:lnTo>
                    <a:pt x="183421" y="242825"/>
                  </a:lnTo>
                  <a:lnTo>
                    <a:pt x="170154" y="246505"/>
                  </a:lnTo>
                  <a:lnTo>
                    <a:pt x="156169" y="247594"/>
                  </a:lnTo>
                  <a:lnTo>
                    <a:pt x="132312" y="242259"/>
                  </a:lnTo>
                  <a:lnTo>
                    <a:pt x="102789" y="227456"/>
                  </a:lnTo>
                  <a:lnTo>
                    <a:pt x="68533" y="210235"/>
                  </a:lnTo>
                  <a:lnTo>
                    <a:pt x="61047" y="2051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1150"/>
            <p:cNvSpPr/>
            <p:nvPr/>
          </p:nvSpPr>
          <p:spPr>
            <a:xfrm>
              <a:off x="7151318" y="5723163"/>
              <a:ext cx="213889" cy="213293"/>
            </a:xfrm>
            <a:custGeom>
              <a:avLst/>
              <a:gdLst/>
              <a:ahLst/>
              <a:cxnLst/>
              <a:rect l="0" t="0" r="0" b="0"/>
              <a:pathLst>
                <a:path w="213889" h="213293">
                  <a:moveTo>
                    <a:pt x="185313" y="56132"/>
                  </a:moveTo>
                  <a:lnTo>
                    <a:pt x="185313" y="46188"/>
                  </a:lnTo>
                  <a:lnTo>
                    <a:pt x="183196" y="41658"/>
                  </a:lnTo>
                  <a:lnTo>
                    <a:pt x="165387" y="17876"/>
                  </a:lnTo>
                  <a:lnTo>
                    <a:pt x="157672" y="11877"/>
                  </a:lnTo>
                  <a:lnTo>
                    <a:pt x="148951" y="8681"/>
                  </a:lnTo>
                  <a:lnTo>
                    <a:pt x="116219" y="123"/>
                  </a:lnTo>
                  <a:lnTo>
                    <a:pt x="97199" y="0"/>
                  </a:lnTo>
                  <a:lnTo>
                    <a:pt x="68631" y="7070"/>
                  </a:lnTo>
                  <a:lnTo>
                    <a:pt x="35941" y="25529"/>
                  </a:lnTo>
                  <a:lnTo>
                    <a:pt x="24991" y="37891"/>
                  </a:lnTo>
                  <a:lnTo>
                    <a:pt x="4401" y="69062"/>
                  </a:lnTo>
                  <a:lnTo>
                    <a:pt x="1006" y="82628"/>
                  </a:lnTo>
                  <a:lnTo>
                    <a:pt x="0" y="92910"/>
                  </a:lnTo>
                  <a:lnTo>
                    <a:pt x="1881" y="98406"/>
                  </a:lnTo>
                  <a:lnTo>
                    <a:pt x="9556" y="108402"/>
                  </a:lnTo>
                  <a:lnTo>
                    <a:pt x="14066" y="111113"/>
                  </a:lnTo>
                  <a:lnTo>
                    <a:pt x="23184" y="112638"/>
                  </a:lnTo>
                  <a:lnTo>
                    <a:pt x="31499" y="112203"/>
                  </a:lnTo>
                  <a:lnTo>
                    <a:pt x="54472" y="103300"/>
                  </a:lnTo>
                  <a:lnTo>
                    <a:pt x="82931" y="79485"/>
                  </a:lnTo>
                  <a:lnTo>
                    <a:pt x="107702" y="45177"/>
                  </a:lnTo>
                  <a:lnTo>
                    <a:pt x="125700" y="19012"/>
                  </a:lnTo>
                  <a:lnTo>
                    <a:pt x="135183" y="13335"/>
                  </a:lnTo>
                  <a:lnTo>
                    <a:pt x="136099" y="45381"/>
                  </a:lnTo>
                  <a:lnTo>
                    <a:pt x="145250" y="78028"/>
                  </a:lnTo>
                  <a:lnTo>
                    <a:pt x="160143" y="111933"/>
                  </a:lnTo>
                  <a:lnTo>
                    <a:pt x="178372" y="147087"/>
                  </a:lnTo>
                  <a:lnTo>
                    <a:pt x="197259" y="177197"/>
                  </a:lnTo>
                  <a:lnTo>
                    <a:pt x="211150" y="203356"/>
                  </a:lnTo>
                  <a:lnTo>
                    <a:pt x="213888" y="2132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1151"/>
            <p:cNvSpPr/>
            <p:nvPr/>
          </p:nvSpPr>
          <p:spPr>
            <a:xfrm>
              <a:off x="6866682" y="5494650"/>
              <a:ext cx="326950" cy="511244"/>
            </a:xfrm>
            <a:custGeom>
              <a:avLst/>
              <a:gdLst/>
              <a:ahLst/>
              <a:cxnLst/>
              <a:rect l="0" t="0" r="0" b="0"/>
              <a:pathLst>
                <a:path w="326950" h="511244">
                  <a:moveTo>
                    <a:pt x="155624" y="20325"/>
                  </a:moveTo>
                  <a:lnTo>
                    <a:pt x="155624" y="16533"/>
                  </a:lnTo>
                  <a:lnTo>
                    <a:pt x="157741" y="12554"/>
                  </a:lnTo>
                  <a:lnTo>
                    <a:pt x="159417" y="10382"/>
                  </a:lnTo>
                  <a:lnTo>
                    <a:pt x="163395" y="7968"/>
                  </a:lnTo>
                  <a:lnTo>
                    <a:pt x="167809" y="6102"/>
                  </a:lnTo>
                  <a:lnTo>
                    <a:pt x="175681" y="0"/>
                  </a:lnTo>
                  <a:lnTo>
                    <a:pt x="176139" y="425"/>
                  </a:lnTo>
                  <a:lnTo>
                    <a:pt x="176649" y="3014"/>
                  </a:lnTo>
                  <a:lnTo>
                    <a:pt x="175990" y="4022"/>
                  </a:lnTo>
                  <a:lnTo>
                    <a:pt x="174758" y="4694"/>
                  </a:lnTo>
                  <a:lnTo>
                    <a:pt x="173143" y="5141"/>
                  </a:lnTo>
                  <a:lnTo>
                    <a:pt x="172066" y="6234"/>
                  </a:lnTo>
                  <a:lnTo>
                    <a:pt x="170868" y="9564"/>
                  </a:lnTo>
                  <a:lnTo>
                    <a:pt x="166103" y="13691"/>
                  </a:lnTo>
                  <a:lnTo>
                    <a:pt x="135348" y="29630"/>
                  </a:lnTo>
                  <a:lnTo>
                    <a:pt x="104830" y="52359"/>
                  </a:lnTo>
                  <a:lnTo>
                    <a:pt x="76887" y="80276"/>
                  </a:lnTo>
                  <a:lnTo>
                    <a:pt x="52229" y="112336"/>
                  </a:lnTo>
                  <a:lnTo>
                    <a:pt x="36970" y="141956"/>
                  </a:lnTo>
                  <a:lnTo>
                    <a:pt x="22395" y="172075"/>
                  </a:lnTo>
                  <a:lnTo>
                    <a:pt x="11815" y="204901"/>
                  </a:lnTo>
                  <a:lnTo>
                    <a:pt x="3654" y="239761"/>
                  </a:lnTo>
                  <a:lnTo>
                    <a:pt x="0" y="275226"/>
                  </a:lnTo>
                  <a:lnTo>
                    <a:pt x="2710" y="310869"/>
                  </a:lnTo>
                  <a:lnTo>
                    <a:pt x="8540" y="346566"/>
                  </a:lnTo>
                  <a:lnTo>
                    <a:pt x="19087" y="382278"/>
                  </a:lnTo>
                  <a:lnTo>
                    <a:pt x="32266" y="417995"/>
                  </a:lnTo>
                  <a:lnTo>
                    <a:pt x="50018" y="449920"/>
                  </a:lnTo>
                  <a:lnTo>
                    <a:pt x="76555" y="482656"/>
                  </a:lnTo>
                  <a:lnTo>
                    <a:pt x="93655" y="499242"/>
                  </a:lnTo>
                  <a:lnTo>
                    <a:pt x="112656" y="508742"/>
                  </a:lnTo>
                  <a:lnTo>
                    <a:pt x="123563" y="511243"/>
                  </a:lnTo>
                  <a:lnTo>
                    <a:pt x="133702" y="510238"/>
                  </a:lnTo>
                  <a:lnTo>
                    <a:pt x="143500" y="506352"/>
                  </a:lnTo>
                  <a:lnTo>
                    <a:pt x="157941" y="494445"/>
                  </a:lnTo>
                  <a:lnTo>
                    <a:pt x="171480" y="476189"/>
                  </a:lnTo>
                  <a:lnTo>
                    <a:pt x="186160" y="441630"/>
                  </a:lnTo>
                  <a:lnTo>
                    <a:pt x="193600" y="412737"/>
                  </a:lnTo>
                  <a:lnTo>
                    <a:pt x="197039" y="382834"/>
                  </a:lnTo>
                  <a:lnTo>
                    <a:pt x="198057" y="353866"/>
                  </a:lnTo>
                  <a:lnTo>
                    <a:pt x="198360" y="325174"/>
                  </a:lnTo>
                  <a:lnTo>
                    <a:pt x="194657" y="300358"/>
                  </a:lnTo>
                  <a:lnTo>
                    <a:pt x="178355" y="265517"/>
                  </a:lnTo>
                  <a:lnTo>
                    <a:pt x="168180" y="249608"/>
                  </a:lnTo>
                  <a:lnTo>
                    <a:pt x="155111" y="236957"/>
                  </a:lnTo>
                  <a:lnTo>
                    <a:pt x="136654" y="223830"/>
                  </a:lnTo>
                  <a:lnTo>
                    <a:pt x="118633" y="220808"/>
                  </a:lnTo>
                  <a:lnTo>
                    <a:pt x="113254" y="222670"/>
                  </a:lnTo>
                  <a:lnTo>
                    <a:pt x="110708" y="224278"/>
                  </a:lnTo>
                  <a:lnTo>
                    <a:pt x="109012" y="226144"/>
                  </a:lnTo>
                  <a:lnTo>
                    <a:pt x="107126" y="230333"/>
                  </a:lnTo>
                  <a:lnTo>
                    <a:pt x="106065" y="240947"/>
                  </a:lnTo>
                  <a:lnTo>
                    <a:pt x="107503" y="244400"/>
                  </a:lnTo>
                  <a:lnTo>
                    <a:pt x="139214" y="275454"/>
                  </a:lnTo>
                  <a:lnTo>
                    <a:pt x="157112" y="285713"/>
                  </a:lnTo>
                  <a:lnTo>
                    <a:pt x="191539" y="293104"/>
                  </a:lnTo>
                  <a:lnTo>
                    <a:pt x="205717" y="295549"/>
                  </a:lnTo>
                  <a:lnTo>
                    <a:pt x="237569" y="292439"/>
                  </a:lnTo>
                  <a:lnTo>
                    <a:pt x="257742" y="291122"/>
                  </a:lnTo>
                  <a:lnTo>
                    <a:pt x="290684" y="279614"/>
                  </a:lnTo>
                  <a:lnTo>
                    <a:pt x="312469" y="265314"/>
                  </a:lnTo>
                  <a:lnTo>
                    <a:pt x="317408" y="263353"/>
                  </a:lnTo>
                  <a:lnTo>
                    <a:pt x="326949" y="256166"/>
                  </a:lnTo>
                  <a:lnTo>
                    <a:pt x="317120" y="256077"/>
                  </a:lnTo>
                  <a:lnTo>
                    <a:pt x="284009" y="264888"/>
                  </a:lnTo>
                  <a:lnTo>
                    <a:pt x="250863" y="279980"/>
                  </a:lnTo>
                  <a:lnTo>
                    <a:pt x="243461" y="286804"/>
                  </a:lnTo>
                  <a:lnTo>
                    <a:pt x="236732" y="294335"/>
                  </a:lnTo>
                  <a:lnTo>
                    <a:pt x="221593" y="307754"/>
                  </a:lnTo>
                  <a:lnTo>
                    <a:pt x="216693" y="316346"/>
                  </a:lnTo>
                  <a:lnTo>
                    <a:pt x="205631" y="3489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1152"/>
            <p:cNvSpPr/>
            <p:nvPr/>
          </p:nvSpPr>
          <p:spPr>
            <a:xfrm>
              <a:off x="6486525" y="5637314"/>
              <a:ext cx="169913" cy="263425"/>
            </a:xfrm>
            <a:custGeom>
              <a:avLst/>
              <a:gdLst/>
              <a:ahLst/>
              <a:cxnLst/>
              <a:rect l="0" t="0" r="0" b="0"/>
              <a:pathLst>
                <a:path w="169913" h="263425">
                  <a:moveTo>
                    <a:pt x="0" y="77686"/>
                  </a:moveTo>
                  <a:lnTo>
                    <a:pt x="9943" y="77686"/>
                  </a:lnTo>
                  <a:lnTo>
                    <a:pt x="44107" y="84168"/>
                  </a:lnTo>
                  <a:lnTo>
                    <a:pt x="78746" y="84743"/>
                  </a:lnTo>
                  <a:lnTo>
                    <a:pt x="112205" y="84818"/>
                  </a:lnTo>
                  <a:lnTo>
                    <a:pt x="117666" y="84822"/>
                  </a:lnTo>
                  <a:lnTo>
                    <a:pt x="127967" y="80594"/>
                  </a:lnTo>
                  <a:lnTo>
                    <a:pt x="151524" y="65369"/>
                  </a:lnTo>
                  <a:lnTo>
                    <a:pt x="166258" y="47773"/>
                  </a:lnTo>
                  <a:lnTo>
                    <a:pt x="169142" y="40315"/>
                  </a:lnTo>
                  <a:lnTo>
                    <a:pt x="169912" y="36102"/>
                  </a:lnTo>
                  <a:lnTo>
                    <a:pt x="168649" y="29307"/>
                  </a:lnTo>
                  <a:lnTo>
                    <a:pt x="166236" y="22847"/>
                  </a:lnTo>
                  <a:lnTo>
                    <a:pt x="165164" y="14684"/>
                  </a:lnTo>
                  <a:lnTo>
                    <a:pt x="163291" y="11078"/>
                  </a:lnTo>
                  <a:lnTo>
                    <a:pt x="156976" y="4956"/>
                  </a:lnTo>
                  <a:lnTo>
                    <a:pt x="150994" y="1705"/>
                  </a:lnTo>
                  <a:lnTo>
                    <a:pt x="144102" y="260"/>
                  </a:lnTo>
                  <a:lnTo>
                    <a:pt x="111546" y="0"/>
                  </a:lnTo>
                  <a:lnTo>
                    <a:pt x="92847" y="5631"/>
                  </a:lnTo>
                  <a:lnTo>
                    <a:pt x="66985" y="25844"/>
                  </a:lnTo>
                  <a:lnTo>
                    <a:pt x="48480" y="50161"/>
                  </a:lnTo>
                  <a:lnTo>
                    <a:pt x="36358" y="80010"/>
                  </a:lnTo>
                  <a:lnTo>
                    <a:pt x="30881" y="106950"/>
                  </a:lnTo>
                  <a:lnTo>
                    <a:pt x="31375" y="135040"/>
                  </a:lnTo>
                  <a:lnTo>
                    <a:pt x="38665" y="163471"/>
                  </a:lnTo>
                  <a:lnTo>
                    <a:pt x="50879" y="192004"/>
                  </a:lnTo>
                  <a:lnTo>
                    <a:pt x="69229" y="226297"/>
                  </a:lnTo>
                  <a:lnTo>
                    <a:pt x="88140" y="249505"/>
                  </a:lnTo>
                  <a:lnTo>
                    <a:pt x="107156" y="2634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1153"/>
            <p:cNvSpPr/>
            <p:nvPr/>
          </p:nvSpPr>
          <p:spPr>
            <a:xfrm>
              <a:off x="6400800" y="5400675"/>
              <a:ext cx="7146" cy="435771"/>
            </a:xfrm>
            <a:custGeom>
              <a:avLst/>
              <a:gdLst/>
              <a:ahLst/>
              <a:cxnLst/>
              <a:rect l="0" t="0" r="0" b="0"/>
              <a:pathLst>
                <a:path w="7146" h="435771">
                  <a:moveTo>
                    <a:pt x="0" y="0"/>
                  </a:moveTo>
                  <a:lnTo>
                    <a:pt x="0" y="30528"/>
                  </a:lnTo>
                  <a:lnTo>
                    <a:pt x="794" y="63239"/>
                  </a:lnTo>
                  <a:lnTo>
                    <a:pt x="4910" y="91674"/>
                  </a:lnTo>
                  <a:lnTo>
                    <a:pt x="6482" y="124882"/>
                  </a:lnTo>
                  <a:lnTo>
                    <a:pt x="6948" y="159063"/>
                  </a:lnTo>
                  <a:lnTo>
                    <a:pt x="7086" y="191239"/>
                  </a:lnTo>
                  <a:lnTo>
                    <a:pt x="7118" y="216758"/>
                  </a:lnTo>
                  <a:lnTo>
                    <a:pt x="7132" y="241858"/>
                  </a:lnTo>
                  <a:lnTo>
                    <a:pt x="6345" y="266243"/>
                  </a:lnTo>
                  <a:lnTo>
                    <a:pt x="3349" y="290309"/>
                  </a:lnTo>
                  <a:lnTo>
                    <a:pt x="1489" y="314235"/>
                  </a:lnTo>
                  <a:lnTo>
                    <a:pt x="2557" y="347900"/>
                  </a:lnTo>
                  <a:lnTo>
                    <a:pt x="5785" y="377983"/>
                  </a:lnTo>
                  <a:lnTo>
                    <a:pt x="6875" y="412801"/>
                  </a:lnTo>
                  <a:lnTo>
                    <a:pt x="7145" y="43577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1154"/>
            <p:cNvSpPr/>
            <p:nvPr/>
          </p:nvSpPr>
          <p:spPr>
            <a:xfrm>
              <a:off x="6286500" y="5400675"/>
              <a:ext cx="1" cy="64296"/>
            </a:xfrm>
            <a:custGeom>
              <a:avLst/>
              <a:gdLst/>
              <a:ahLst/>
              <a:cxnLst/>
              <a:rect l="0" t="0" r="0" b="0"/>
              <a:pathLst>
                <a:path w="1" h="64296">
                  <a:moveTo>
                    <a:pt x="0" y="64295"/>
                  </a:moveTo>
                  <a:lnTo>
                    <a:pt x="0" y="3376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1155"/>
            <p:cNvSpPr/>
            <p:nvPr/>
          </p:nvSpPr>
          <p:spPr>
            <a:xfrm>
              <a:off x="6243638" y="5722145"/>
              <a:ext cx="7143" cy="100011"/>
            </a:xfrm>
            <a:custGeom>
              <a:avLst/>
              <a:gdLst/>
              <a:ahLst/>
              <a:cxnLst/>
              <a:rect l="0" t="0" r="0" b="0"/>
              <a:pathLst>
                <a:path w="7143" h="100011">
                  <a:moveTo>
                    <a:pt x="7142" y="0"/>
                  </a:moveTo>
                  <a:lnTo>
                    <a:pt x="3351" y="0"/>
                  </a:lnTo>
                  <a:lnTo>
                    <a:pt x="2233" y="793"/>
                  </a:lnTo>
                  <a:lnTo>
                    <a:pt x="1489" y="2116"/>
                  </a:lnTo>
                  <a:lnTo>
                    <a:pt x="441" y="9886"/>
                  </a:lnTo>
                  <a:lnTo>
                    <a:pt x="11" y="43374"/>
                  </a:lnTo>
                  <a:lnTo>
                    <a:pt x="0" y="76229"/>
                  </a:lnTo>
                  <a:lnTo>
                    <a:pt x="7142" y="1000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1156"/>
            <p:cNvSpPr/>
            <p:nvPr/>
          </p:nvSpPr>
          <p:spPr>
            <a:xfrm>
              <a:off x="6086475" y="5651095"/>
              <a:ext cx="92709" cy="192366"/>
            </a:xfrm>
            <a:custGeom>
              <a:avLst/>
              <a:gdLst/>
              <a:ahLst/>
              <a:cxnLst/>
              <a:rect l="0" t="0" r="0" b="0"/>
              <a:pathLst>
                <a:path w="92709" h="192366">
                  <a:moveTo>
                    <a:pt x="42863" y="21043"/>
                  </a:moveTo>
                  <a:lnTo>
                    <a:pt x="39070" y="17250"/>
                  </a:lnTo>
                  <a:lnTo>
                    <a:pt x="35092" y="15388"/>
                  </a:lnTo>
                  <a:lnTo>
                    <a:pt x="32920" y="14892"/>
                  </a:lnTo>
                  <a:lnTo>
                    <a:pt x="26070" y="10401"/>
                  </a:lnTo>
                  <a:lnTo>
                    <a:pt x="16644" y="2566"/>
                  </a:lnTo>
                  <a:lnTo>
                    <a:pt x="9518" y="487"/>
                  </a:lnTo>
                  <a:lnTo>
                    <a:pt x="4759" y="0"/>
                  </a:lnTo>
                  <a:lnTo>
                    <a:pt x="3173" y="1458"/>
                  </a:lnTo>
                  <a:lnTo>
                    <a:pt x="1410" y="7312"/>
                  </a:lnTo>
                  <a:lnTo>
                    <a:pt x="2743" y="15204"/>
                  </a:lnTo>
                  <a:lnTo>
                    <a:pt x="14528" y="44705"/>
                  </a:lnTo>
                  <a:lnTo>
                    <a:pt x="25736" y="66683"/>
                  </a:lnTo>
                  <a:lnTo>
                    <a:pt x="47065" y="98761"/>
                  </a:lnTo>
                  <a:lnTo>
                    <a:pt x="66564" y="128028"/>
                  </a:lnTo>
                  <a:lnTo>
                    <a:pt x="86682" y="160103"/>
                  </a:lnTo>
                  <a:lnTo>
                    <a:pt x="91035" y="171607"/>
                  </a:lnTo>
                  <a:lnTo>
                    <a:pt x="92708" y="187569"/>
                  </a:lnTo>
                  <a:lnTo>
                    <a:pt x="91968" y="189210"/>
                  </a:lnTo>
                  <a:lnTo>
                    <a:pt x="90681" y="190303"/>
                  </a:lnTo>
                  <a:lnTo>
                    <a:pt x="89029" y="191034"/>
                  </a:lnTo>
                  <a:lnTo>
                    <a:pt x="69921" y="192365"/>
                  </a:lnTo>
                  <a:lnTo>
                    <a:pt x="64678" y="190319"/>
                  </a:lnTo>
                  <a:lnTo>
                    <a:pt x="62169" y="188663"/>
                  </a:lnTo>
                  <a:lnTo>
                    <a:pt x="27488" y="179284"/>
                  </a:lnTo>
                  <a:lnTo>
                    <a:pt x="12015" y="172715"/>
                  </a:lnTo>
                  <a:lnTo>
                    <a:pt x="0" y="1639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1157"/>
            <p:cNvSpPr/>
            <p:nvPr/>
          </p:nvSpPr>
          <p:spPr>
            <a:xfrm>
              <a:off x="5929313" y="5668080"/>
              <a:ext cx="107020" cy="245400"/>
            </a:xfrm>
            <a:custGeom>
              <a:avLst/>
              <a:gdLst/>
              <a:ahLst/>
              <a:cxnLst/>
              <a:rect l="0" t="0" r="0" b="0"/>
              <a:pathLst>
                <a:path w="107020" h="245400">
                  <a:moveTo>
                    <a:pt x="85725" y="11200"/>
                  </a:moveTo>
                  <a:lnTo>
                    <a:pt x="79574" y="5050"/>
                  </a:lnTo>
                  <a:lnTo>
                    <a:pt x="73073" y="3460"/>
                  </a:lnTo>
                  <a:lnTo>
                    <a:pt x="68725" y="352"/>
                  </a:lnTo>
                  <a:lnTo>
                    <a:pt x="65660" y="0"/>
                  </a:lnTo>
                  <a:lnTo>
                    <a:pt x="40976" y="4391"/>
                  </a:lnTo>
                  <a:lnTo>
                    <a:pt x="14246" y="21111"/>
                  </a:lnTo>
                  <a:lnTo>
                    <a:pt x="6860" y="26983"/>
                  </a:lnTo>
                  <a:lnTo>
                    <a:pt x="3049" y="36471"/>
                  </a:lnTo>
                  <a:lnTo>
                    <a:pt x="268" y="70178"/>
                  </a:lnTo>
                  <a:lnTo>
                    <a:pt x="178" y="76713"/>
                  </a:lnTo>
                  <a:lnTo>
                    <a:pt x="7637" y="97287"/>
                  </a:lnTo>
                  <a:lnTo>
                    <a:pt x="24380" y="130482"/>
                  </a:lnTo>
                  <a:lnTo>
                    <a:pt x="42974" y="160793"/>
                  </a:lnTo>
                  <a:lnTo>
                    <a:pt x="71599" y="196089"/>
                  </a:lnTo>
                  <a:lnTo>
                    <a:pt x="99255" y="230352"/>
                  </a:lnTo>
                  <a:lnTo>
                    <a:pt x="103644" y="236395"/>
                  </a:lnTo>
                  <a:lnTo>
                    <a:pt x="106693" y="245399"/>
                  </a:lnTo>
                  <a:lnTo>
                    <a:pt x="106848" y="245121"/>
                  </a:lnTo>
                  <a:lnTo>
                    <a:pt x="107019" y="242695"/>
                  </a:lnTo>
                  <a:lnTo>
                    <a:pt x="106271" y="241730"/>
                  </a:lnTo>
                  <a:lnTo>
                    <a:pt x="75042" y="226873"/>
                  </a:lnTo>
                  <a:lnTo>
                    <a:pt x="47190" y="210553"/>
                  </a:lnTo>
                  <a:lnTo>
                    <a:pt x="15142" y="192044"/>
                  </a:lnTo>
                  <a:lnTo>
                    <a:pt x="0" y="175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1158"/>
            <p:cNvSpPr/>
            <p:nvPr/>
          </p:nvSpPr>
          <p:spPr>
            <a:xfrm>
              <a:off x="5750720" y="5757863"/>
              <a:ext cx="21431" cy="200026"/>
            </a:xfrm>
            <a:custGeom>
              <a:avLst/>
              <a:gdLst/>
              <a:ahLst/>
              <a:cxnLst/>
              <a:rect l="0" t="0" r="0" b="0"/>
              <a:pathLst>
                <a:path w="21431" h="200026">
                  <a:moveTo>
                    <a:pt x="0" y="0"/>
                  </a:moveTo>
                  <a:lnTo>
                    <a:pt x="0" y="30735"/>
                  </a:lnTo>
                  <a:lnTo>
                    <a:pt x="5653" y="61041"/>
                  </a:lnTo>
                  <a:lnTo>
                    <a:pt x="10641" y="96018"/>
                  </a:lnTo>
                  <a:lnTo>
                    <a:pt x="13206" y="124052"/>
                  </a:lnTo>
                  <a:lnTo>
                    <a:pt x="14866" y="156266"/>
                  </a:lnTo>
                  <a:lnTo>
                    <a:pt x="20409" y="188971"/>
                  </a:lnTo>
                  <a:lnTo>
                    <a:pt x="21430" y="2000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1159"/>
            <p:cNvSpPr/>
            <p:nvPr/>
          </p:nvSpPr>
          <p:spPr>
            <a:xfrm>
              <a:off x="5179220" y="5623016"/>
              <a:ext cx="471486" cy="442030"/>
            </a:xfrm>
            <a:custGeom>
              <a:avLst/>
              <a:gdLst/>
              <a:ahLst/>
              <a:cxnLst/>
              <a:rect l="0" t="0" r="0" b="0"/>
              <a:pathLst>
                <a:path w="471486" h="442030">
                  <a:moveTo>
                    <a:pt x="0" y="113414"/>
                  </a:moveTo>
                  <a:lnTo>
                    <a:pt x="0" y="143245"/>
                  </a:lnTo>
                  <a:lnTo>
                    <a:pt x="7770" y="174336"/>
                  </a:lnTo>
                  <a:lnTo>
                    <a:pt x="12999" y="209410"/>
                  </a:lnTo>
                  <a:lnTo>
                    <a:pt x="13905" y="237461"/>
                  </a:lnTo>
                  <a:lnTo>
                    <a:pt x="14173" y="265880"/>
                  </a:lnTo>
                  <a:lnTo>
                    <a:pt x="18045" y="294410"/>
                  </a:lnTo>
                  <a:lnTo>
                    <a:pt x="20427" y="322971"/>
                  </a:lnTo>
                  <a:lnTo>
                    <a:pt x="22026" y="355362"/>
                  </a:lnTo>
                  <a:lnTo>
                    <a:pt x="28121" y="390712"/>
                  </a:lnTo>
                  <a:lnTo>
                    <a:pt x="28484" y="397496"/>
                  </a:lnTo>
                  <a:lnTo>
                    <a:pt x="30687" y="368037"/>
                  </a:lnTo>
                  <a:lnTo>
                    <a:pt x="34724" y="333926"/>
                  </a:lnTo>
                  <a:lnTo>
                    <a:pt x="39216" y="300548"/>
                  </a:lnTo>
                  <a:lnTo>
                    <a:pt x="45573" y="265523"/>
                  </a:lnTo>
                  <a:lnTo>
                    <a:pt x="50152" y="239756"/>
                  </a:lnTo>
                  <a:lnTo>
                    <a:pt x="54833" y="213223"/>
                  </a:lnTo>
                  <a:lnTo>
                    <a:pt x="59559" y="188201"/>
                  </a:lnTo>
                  <a:lnTo>
                    <a:pt x="64305" y="161735"/>
                  </a:lnTo>
                  <a:lnTo>
                    <a:pt x="69061" y="135684"/>
                  </a:lnTo>
                  <a:lnTo>
                    <a:pt x="76994" y="102375"/>
                  </a:lnTo>
                  <a:lnTo>
                    <a:pt x="88253" y="69310"/>
                  </a:lnTo>
                  <a:lnTo>
                    <a:pt x="99570" y="36000"/>
                  </a:lnTo>
                  <a:lnTo>
                    <a:pt x="105371" y="22652"/>
                  </a:lnTo>
                  <a:lnTo>
                    <a:pt x="113241" y="14074"/>
                  </a:lnTo>
                  <a:lnTo>
                    <a:pt x="130435" y="2893"/>
                  </a:lnTo>
                  <a:lnTo>
                    <a:pt x="136816" y="793"/>
                  </a:lnTo>
                  <a:lnTo>
                    <a:pt x="144415" y="1979"/>
                  </a:lnTo>
                  <a:lnTo>
                    <a:pt x="148663" y="3405"/>
                  </a:lnTo>
                  <a:lnTo>
                    <a:pt x="162228" y="16790"/>
                  </a:lnTo>
                  <a:lnTo>
                    <a:pt x="185777" y="51684"/>
                  </a:lnTo>
                  <a:lnTo>
                    <a:pt x="200036" y="80572"/>
                  </a:lnTo>
                  <a:lnTo>
                    <a:pt x="214315" y="114268"/>
                  </a:lnTo>
                  <a:lnTo>
                    <a:pt x="228600" y="149387"/>
                  </a:lnTo>
                  <a:lnTo>
                    <a:pt x="240770" y="184928"/>
                  </a:lnTo>
                  <a:lnTo>
                    <a:pt x="247287" y="220594"/>
                  </a:lnTo>
                  <a:lnTo>
                    <a:pt x="251334" y="254180"/>
                  </a:lnTo>
                  <a:lnTo>
                    <a:pt x="257561" y="282124"/>
                  </a:lnTo>
                  <a:lnTo>
                    <a:pt x="265841" y="311946"/>
                  </a:lnTo>
                  <a:lnTo>
                    <a:pt x="270351" y="318878"/>
                  </a:lnTo>
                  <a:lnTo>
                    <a:pt x="270721" y="318653"/>
                  </a:lnTo>
                  <a:lnTo>
                    <a:pt x="281375" y="290011"/>
                  </a:lnTo>
                  <a:lnTo>
                    <a:pt x="288245" y="262402"/>
                  </a:lnTo>
                  <a:lnTo>
                    <a:pt x="295308" y="232877"/>
                  </a:lnTo>
                  <a:lnTo>
                    <a:pt x="302428" y="200229"/>
                  </a:lnTo>
                  <a:lnTo>
                    <a:pt x="309564" y="165420"/>
                  </a:lnTo>
                  <a:lnTo>
                    <a:pt x="316706" y="133763"/>
                  </a:lnTo>
                  <a:lnTo>
                    <a:pt x="323850" y="100482"/>
                  </a:lnTo>
                  <a:lnTo>
                    <a:pt x="330993" y="69278"/>
                  </a:lnTo>
                  <a:lnTo>
                    <a:pt x="345427" y="36787"/>
                  </a:lnTo>
                  <a:lnTo>
                    <a:pt x="358862" y="14259"/>
                  </a:lnTo>
                  <a:lnTo>
                    <a:pt x="367456" y="5846"/>
                  </a:lnTo>
                  <a:lnTo>
                    <a:pt x="380426" y="1109"/>
                  </a:lnTo>
                  <a:lnTo>
                    <a:pt x="386829" y="0"/>
                  </a:lnTo>
                  <a:lnTo>
                    <a:pt x="392321" y="1626"/>
                  </a:lnTo>
                  <a:lnTo>
                    <a:pt x="394897" y="3170"/>
                  </a:lnTo>
                  <a:lnTo>
                    <a:pt x="402315" y="12928"/>
                  </a:lnTo>
                  <a:lnTo>
                    <a:pt x="414321" y="44972"/>
                  </a:lnTo>
                  <a:lnTo>
                    <a:pt x="423858" y="76877"/>
                  </a:lnTo>
                  <a:lnTo>
                    <a:pt x="431004" y="106470"/>
                  </a:lnTo>
                  <a:lnTo>
                    <a:pt x="434356" y="136581"/>
                  </a:lnTo>
                  <a:lnTo>
                    <a:pt x="437257" y="160223"/>
                  </a:lnTo>
                  <a:lnTo>
                    <a:pt x="440398" y="185812"/>
                  </a:lnTo>
                  <a:lnTo>
                    <a:pt x="441794" y="210415"/>
                  </a:lnTo>
                  <a:lnTo>
                    <a:pt x="442415" y="234578"/>
                  </a:lnTo>
                  <a:lnTo>
                    <a:pt x="443484" y="258547"/>
                  </a:lnTo>
                  <a:lnTo>
                    <a:pt x="446606" y="282428"/>
                  </a:lnTo>
                  <a:lnTo>
                    <a:pt x="448522" y="306272"/>
                  </a:lnTo>
                  <a:lnTo>
                    <a:pt x="451717" y="339891"/>
                  </a:lnTo>
                  <a:lnTo>
                    <a:pt x="455574" y="369961"/>
                  </a:lnTo>
                  <a:lnTo>
                    <a:pt x="460671" y="404773"/>
                  </a:lnTo>
                  <a:lnTo>
                    <a:pt x="465976" y="431938"/>
                  </a:lnTo>
                  <a:lnTo>
                    <a:pt x="471485" y="4420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1160"/>
            <p:cNvSpPr/>
            <p:nvPr/>
          </p:nvSpPr>
          <p:spPr>
            <a:xfrm>
              <a:off x="5751013" y="5557838"/>
              <a:ext cx="6851" cy="7143"/>
            </a:xfrm>
            <a:custGeom>
              <a:avLst/>
              <a:gdLst/>
              <a:ahLst/>
              <a:cxnLst/>
              <a:rect l="0" t="0" r="0" b="0"/>
              <a:pathLst>
                <a:path w="6851" h="7143">
                  <a:moveTo>
                    <a:pt x="6850" y="7142"/>
                  </a:moveTo>
                  <a:lnTo>
                    <a:pt x="0" y="294"/>
                  </a:lnTo>
                  <a:lnTo>
                    <a:pt x="68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5912006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262626"/>
              </a:buClr>
              <a:buSzPct val="25000"/>
              <a:buFont typeface="Impact"/>
              <a:buNone/>
            </a:pPr>
            <a:r>
              <a:rPr lang="en-US" sz="5400" b="1" i="0" u="none" strike="noStrike" cap="none" baseline="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Impact"/>
              </a:rPr>
              <a:t>Assertions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4320" marR="0" lvl="0" indent="-136525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2150" b="0" i="0" u="none" strike="noStrike" cap="none" baseline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1" name="Shape 231"/>
          <p:cNvSpPr txBox="1">
            <a:spLocks noGrp="1"/>
          </p:cNvSpPr>
          <p:nvPr>
            <p:ph sz="half" idx="2"/>
          </p:nvPr>
        </p:nvSpPr>
        <p:spPr>
          <a:xfrm>
            <a:off x="4572000" y="2312584"/>
            <a:ext cx="3657600" cy="376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4320" marR="0" lvl="0" indent="-274320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97727"/>
              <a:buFont typeface="Arial"/>
              <a:buChar char="•"/>
            </a:pPr>
            <a:r>
              <a:rPr lang="en-US" sz="215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DEFINITION: a confident statement or claim.  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430"/>
              </a:spcBef>
              <a:buClr>
                <a:schemeClr val="accent1"/>
              </a:buClr>
              <a:buSzPct val="97727"/>
              <a:buFont typeface="Arial"/>
              <a:buChar char="•"/>
            </a:pPr>
            <a:r>
              <a:rPr lang="en-US" sz="215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 The phone company made several assertions about the reliability of the network.  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430"/>
              </a:spcBef>
              <a:buClr>
                <a:schemeClr val="accent1"/>
              </a:buClr>
              <a:buSzPct val="97727"/>
              <a:buFont typeface="Arial"/>
              <a:buChar char="•"/>
            </a:pPr>
            <a:r>
              <a:rPr lang="en-US" sz="215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TEXT EXAMPLE: In the preceding year, confident assertions, were made by officials of both nations that no accidents of that sort could occur.</a:t>
            </a:r>
          </a:p>
          <a:p>
            <a:pPr marL="274320" marR="0" lvl="0" indent="-136525" algn="l" rtl="0">
              <a:lnSpc>
                <a:spcPct val="80000"/>
              </a:lnSpc>
              <a:spcBef>
                <a:spcPts val="434"/>
              </a:spcBef>
              <a:buClr>
                <a:schemeClr val="accent1"/>
              </a:buClr>
              <a:buFont typeface="Arial"/>
              <a:buNone/>
            </a:pPr>
            <a:endParaRPr sz="2150" b="0" i="0" u="none" strike="noStrike" cap="none" baseline="0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32" name="Shape 2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2819400"/>
            <a:ext cx="3657600" cy="322729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83" name="SMARTInkShape-Group142"/>
          <p:cNvGrpSpPr/>
          <p:nvPr/>
        </p:nvGrpSpPr>
        <p:grpSpPr>
          <a:xfrm>
            <a:off x="4672985" y="1121569"/>
            <a:ext cx="1734961" cy="757238"/>
            <a:chOff x="4672985" y="1121569"/>
            <a:chExt cx="1734961" cy="757238"/>
          </a:xfrm>
        </p:grpSpPr>
        <p:sp>
          <p:nvSpPr>
            <p:cNvPr id="274" name="SMARTInkShape-1132"/>
            <p:cNvSpPr/>
            <p:nvPr/>
          </p:nvSpPr>
          <p:spPr>
            <a:xfrm>
              <a:off x="4672985" y="1357607"/>
              <a:ext cx="327641" cy="477747"/>
            </a:xfrm>
            <a:custGeom>
              <a:avLst/>
              <a:gdLst/>
              <a:ahLst/>
              <a:cxnLst/>
              <a:rect l="0" t="0" r="0" b="0"/>
              <a:pathLst>
                <a:path w="327641" h="477747">
                  <a:moveTo>
                    <a:pt x="277635" y="6849"/>
                  </a:moveTo>
                  <a:lnTo>
                    <a:pt x="277635" y="3057"/>
                  </a:lnTo>
                  <a:lnTo>
                    <a:pt x="275253" y="1940"/>
                  </a:lnTo>
                  <a:lnTo>
                    <a:pt x="247804" y="0"/>
                  </a:lnTo>
                  <a:lnTo>
                    <a:pt x="227255" y="3585"/>
                  </a:lnTo>
                  <a:lnTo>
                    <a:pt x="206086" y="13467"/>
                  </a:lnTo>
                  <a:lnTo>
                    <a:pt x="177600" y="37525"/>
                  </a:lnTo>
                  <a:lnTo>
                    <a:pt x="155390" y="63740"/>
                  </a:lnTo>
                  <a:lnTo>
                    <a:pt x="129054" y="96290"/>
                  </a:lnTo>
                  <a:lnTo>
                    <a:pt x="101936" y="131070"/>
                  </a:lnTo>
                  <a:lnTo>
                    <a:pt x="86040" y="154663"/>
                  </a:lnTo>
                  <a:lnTo>
                    <a:pt x="68921" y="180494"/>
                  </a:lnTo>
                  <a:lnTo>
                    <a:pt x="52316" y="207056"/>
                  </a:lnTo>
                  <a:lnTo>
                    <a:pt x="39645" y="232090"/>
                  </a:lnTo>
                  <a:lnTo>
                    <a:pt x="26604" y="258563"/>
                  </a:lnTo>
                  <a:lnTo>
                    <a:pt x="14459" y="286203"/>
                  </a:lnTo>
                  <a:lnTo>
                    <a:pt x="6415" y="314363"/>
                  </a:lnTo>
                  <a:lnTo>
                    <a:pt x="2311" y="340636"/>
                  </a:lnTo>
                  <a:lnTo>
                    <a:pt x="0" y="375624"/>
                  </a:lnTo>
                  <a:lnTo>
                    <a:pt x="1432" y="406099"/>
                  </a:lnTo>
                  <a:lnTo>
                    <a:pt x="6446" y="424800"/>
                  </a:lnTo>
                  <a:lnTo>
                    <a:pt x="22657" y="447922"/>
                  </a:lnTo>
                  <a:lnTo>
                    <a:pt x="35723" y="459792"/>
                  </a:lnTo>
                  <a:lnTo>
                    <a:pt x="64052" y="471607"/>
                  </a:lnTo>
                  <a:lnTo>
                    <a:pt x="88252" y="475346"/>
                  </a:lnTo>
                  <a:lnTo>
                    <a:pt x="114883" y="477007"/>
                  </a:lnTo>
                  <a:lnTo>
                    <a:pt x="142594" y="477746"/>
                  </a:lnTo>
                  <a:lnTo>
                    <a:pt x="172901" y="473841"/>
                  </a:lnTo>
                  <a:lnTo>
                    <a:pt x="204892" y="466814"/>
                  </a:lnTo>
                  <a:lnTo>
                    <a:pt x="237632" y="458399"/>
                  </a:lnTo>
                  <a:lnTo>
                    <a:pt x="266469" y="451484"/>
                  </a:lnTo>
                  <a:lnTo>
                    <a:pt x="300784" y="443128"/>
                  </a:lnTo>
                  <a:lnTo>
                    <a:pt x="327640" y="4354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1133"/>
            <p:cNvSpPr/>
            <p:nvPr/>
          </p:nvSpPr>
          <p:spPr>
            <a:xfrm>
              <a:off x="5450680" y="1657350"/>
              <a:ext cx="150021" cy="156714"/>
            </a:xfrm>
            <a:custGeom>
              <a:avLst/>
              <a:gdLst/>
              <a:ahLst/>
              <a:cxnLst/>
              <a:rect l="0" t="0" r="0" b="0"/>
              <a:pathLst>
                <a:path w="150021" h="156714">
                  <a:moveTo>
                    <a:pt x="21433" y="50006"/>
                  </a:moveTo>
                  <a:lnTo>
                    <a:pt x="17640" y="53799"/>
                  </a:lnTo>
                  <a:lnTo>
                    <a:pt x="15778" y="57777"/>
                  </a:lnTo>
                  <a:lnTo>
                    <a:pt x="15282" y="59949"/>
                  </a:lnTo>
                  <a:lnTo>
                    <a:pt x="9575" y="69933"/>
                  </a:lnTo>
                  <a:lnTo>
                    <a:pt x="1633" y="102320"/>
                  </a:lnTo>
                  <a:lnTo>
                    <a:pt x="65" y="137792"/>
                  </a:lnTo>
                  <a:lnTo>
                    <a:pt x="2" y="156713"/>
                  </a:lnTo>
                  <a:lnTo>
                    <a:pt x="0" y="147180"/>
                  </a:lnTo>
                  <a:lnTo>
                    <a:pt x="8820" y="114096"/>
                  </a:lnTo>
                  <a:lnTo>
                    <a:pt x="11859" y="103891"/>
                  </a:lnTo>
                  <a:lnTo>
                    <a:pt x="17761" y="74800"/>
                  </a:lnTo>
                  <a:lnTo>
                    <a:pt x="39884" y="40539"/>
                  </a:lnTo>
                  <a:lnTo>
                    <a:pt x="48242" y="27005"/>
                  </a:lnTo>
                  <a:lnTo>
                    <a:pt x="64887" y="14918"/>
                  </a:lnTo>
                  <a:lnTo>
                    <a:pt x="74084" y="10599"/>
                  </a:lnTo>
                  <a:lnTo>
                    <a:pt x="104800" y="2538"/>
                  </a:lnTo>
                  <a:lnTo>
                    <a:pt x="136296" y="501"/>
                  </a:lnTo>
                  <a:lnTo>
                    <a:pt x="15002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1134"/>
            <p:cNvSpPr/>
            <p:nvPr/>
          </p:nvSpPr>
          <p:spPr>
            <a:xfrm>
              <a:off x="5079208" y="1357313"/>
              <a:ext cx="135731" cy="478632"/>
            </a:xfrm>
            <a:custGeom>
              <a:avLst/>
              <a:gdLst/>
              <a:ahLst/>
              <a:cxnLst/>
              <a:rect l="0" t="0" r="0" b="0"/>
              <a:pathLst>
                <a:path w="135731" h="478632">
                  <a:moveTo>
                    <a:pt x="42862" y="0"/>
                  </a:moveTo>
                  <a:lnTo>
                    <a:pt x="46653" y="3792"/>
                  </a:lnTo>
                  <a:lnTo>
                    <a:pt x="48515" y="9887"/>
                  </a:lnTo>
                  <a:lnTo>
                    <a:pt x="49874" y="40192"/>
                  </a:lnTo>
                  <a:lnTo>
                    <a:pt x="49979" y="74702"/>
                  </a:lnTo>
                  <a:lnTo>
                    <a:pt x="53789" y="106447"/>
                  </a:lnTo>
                  <a:lnTo>
                    <a:pt x="52361" y="140989"/>
                  </a:lnTo>
                  <a:lnTo>
                    <a:pt x="50703" y="176359"/>
                  </a:lnTo>
                  <a:lnTo>
                    <a:pt x="50315" y="202207"/>
                  </a:lnTo>
                  <a:lnTo>
                    <a:pt x="49350" y="228775"/>
                  </a:lnTo>
                  <a:lnTo>
                    <a:pt x="46273" y="253813"/>
                  </a:lnTo>
                  <a:lnTo>
                    <a:pt x="42262" y="280287"/>
                  </a:lnTo>
                  <a:lnTo>
                    <a:pt x="37832" y="307134"/>
                  </a:lnTo>
                  <a:lnTo>
                    <a:pt x="33217" y="332295"/>
                  </a:lnTo>
                  <a:lnTo>
                    <a:pt x="28521" y="356707"/>
                  </a:lnTo>
                  <a:lnTo>
                    <a:pt x="21414" y="390647"/>
                  </a:lnTo>
                  <a:lnTo>
                    <a:pt x="14281" y="418695"/>
                  </a:lnTo>
                  <a:lnTo>
                    <a:pt x="3172" y="451129"/>
                  </a:lnTo>
                  <a:lnTo>
                    <a:pt x="122" y="476750"/>
                  </a:lnTo>
                  <a:lnTo>
                    <a:pt x="53" y="475678"/>
                  </a:lnTo>
                  <a:lnTo>
                    <a:pt x="0" y="440533"/>
                  </a:lnTo>
                  <a:lnTo>
                    <a:pt x="792" y="406086"/>
                  </a:lnTo>
                  <a:lnTo>
                    <a:pt x="7769" y="372902"/>
                  </a:lnTo>
                  <a:lnTo>
                    <a:pt x="16791" y="343181"/>
                  </a:lnTo>
                  <a:lnTo>
                    <a:pt x="37116" y="310005"/>
                  </a:lnTo>
                  <a:lnTo>
                    <a:pt x="48743" y="299198"/>
                  </a:lnTo>
                  <a:lnTo>
                    <a:pt x="58450" y="294761"/>
                  </a:lnTo>
                  <a:lnTo>
                    <a:pt x="66354" y="293447"/>
                  </a:lnTo>
                  <a:lnTo>
                    <a:pt x="73411" y="297373"/>
                  </a:lnTo>
                  <a:lnTo>
                    <a:pt x="89805" y="312386"/>
                  </a:lnTo>
                  <a:lnTo>
                    <a:pt x="99877" y="331286"/>
                  </a:lnTo>
                  <a:lnTo>
                    <a:pt x="111105" y="360567"/>
                  </a:lnTo>
                  <a:lnTo>
                    <a:pt x="117670" y="395605"/>
                  </a:lnTo>
                  <a:lnTo>
                    <a:pt x="126599" y="426863"/>
                  </a:lnTo>
                  <a:lnTo>
                    <a:pt x="132261" y="461859"/>
                  </a:lnTo>
                  <a:lnTo>
                    <a:pt x="135730" y="4786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1135"/>
            <p:cNvSpPr/>
            <p:nvPr/>
          </p:nvSpPr>
          <p:spPr>
            <a:xfrm>
              <a:off x="5250655" y="1686343"/>
              <a:ext cx="142629" cy="140895"/>
            </a:xfrm>
            <a:custGeom>
              <a:avLst/>
              <a:gdLst/>
              <a:ahLst/>
              <a:cxnLst/>
              <a:rect l="0" t="0" r="0" b="0"/>
              <a:pathLst>
                <a:path w="142629" h="140895">
                  <a:moveTo>
                    <a:pt x="0" y="92451"/>
                  </a:moveTo>
                  <a:lnTo>
                    <a:pt x="6152" y="92451"/>
                  </a:lnTo>
                  <a:lnTo>
                    <a:pt x="40705" y="75658"/>
                  </a:lnTo>
                  <a:lnTo>
                    <a:pt x="72870" y="61484"/>
                  </a:lnTo>
                  <a:lnTo>
                    <a:pt x="94593" y="56083"/>
                  </a:lnTo>
                  <a:lnTo>
                    <a:pt x="128550" y="35611"/>
                  </a:lnTo>
                  <a:lnTo>
                    <a:pt x="136508" y="30676"/>
                  </a:lnTo>
                  <a:lnTo>
                    <a:pt x="140046" y="25837"/>
                  </a:lnTo>
                  <a:lnTo>
                    <a:pt x="142038" y="18650"/>
                  </a:lnTo>
                  <a:lnTo>
                    <a:pt x="142628" y="11494"/>
                  </a:lnTo>
                  <a:lnTo>
                    <a:pt x="140649" y="6728"/>
                  </a:lnTo>
                  <a:lnTo>
                    <a:pt x="139010" y="4346"/>
                  </a:lnTo>
                  <a:lnTo>
                    <a:pt x="135073" y="1699"/>
                  </a:lnTo>
                  <a:lnTo>
                    <a:pt x="129883" y="523"/>
                  </a:lnTo>
                  <a:lnTo>
                    <a:pt x="122284" y="0"/>
                  </a:lnTo>
                  <a:lnTo>
                    <a:pt x="91324" y="9562"/>
                  </a:lnTo>
                  <a:lnTo>
                    <a:pt x="64783" y="24425"/>
                  </a:lnTo>
                  <a:lnTo>
                    <a:pt x="33591" y="52060"/>
                  </a:lnTo>
                  <a:lnTo>
                    <a:pt x="13352" y="75794"/>
                  </a:lnTo>
                  <a:lnTo>
                    <a:pt x="8984" y="90073"/>
                  </a:lnTo>
                  <a:lnTo>
                    <a:pt x="7690" y="104358"/>
                  </a:lnTo>
                  <a:lnTo>
                    <a:pt x="11099" y="118645"/>
                  </a:lnTo>
                  <a:lnTo>
                    <a:pt x="17136" y="129140"/>
                  </a:lnTo>
                  <a:lnTo>
                    <a:pt x="25873" y="132569"/>
                  </a:lnTo>
                  <a:lnTo>
                    <a:pt x="57736" y="139861"/>
                  </a:lnTo>
                  <a:lnTo>
                    <a:pt x="80344" y="140894"/>
                  </a:lnTo>
                  <a:lnTo>
                    <a:pt x="115248" y="136205"/>
                  </a:lnTo>
                  <a:lnTo>
                    <a:pt x="121445" y="135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1136"/>
            <p:cNvSpPr/>
            <p:nvPr/>
          </p:nvSpPr>
          <p:spPr>
            <a:xfrm>
              <a:off x="5643563" y="1664627"/>
              <a:ext cx="107158" cy="121178"/>
            </a:xfrm>
            <a:custGeom>
              <a:avLst/>
              <a:gdLst/>
              <a:ahLst/>
              <a:cxnLst/>
              <a:rect l="0" t="0" r="0" b="0"/>
              <a:pathLst>
                <a:path w="107158" h="121178">
                  <a:moveTo>
                    <a:pt x="7142" y="64161"/>
                  </a:moveTo>
                  <a:lnTo>
                    <a:pt x="3351" y="64161"/>
                  </a:lnTo>
                  <a:lnTo>
                    <a:pt x="2233" y="64954"/>
                  </a:lnTo>
                  <a:lnTo>
                    <a:pt x="1489" y="66277"/>
                  </a:lnTo>
                  <a:lnTo>
                    <a:pt x="294" y="74103"/>
                  </a:lnTo>
                  <a:lnTo>
                    <a:pt x="7" y="108128"/>
                  </a:lnTo>
                  <a:lnTo>
                    <a:pt x="0" y="121177"/>
                  </a:lnTo>
                  <a:lnTo>
                    <a:pt x="0" y="89525"/>
                  </a:lnTo>
                  <a:lnTo>
                    <a:pt x="793" y="75821"/>
                  </a:lnTo>
                  <a:lnTo>
                    <a:pt x="12184" y="43354"/>
                  </a:lnTo>
                  <a:lnTo>
                    <a:pt x="33344" y="10194"/>
                  </a:lnTo>
                  <a:lnTo>
                    <a:pt x="38103" y="4986"/>
                  </a:lnTo>
                  <a:lnTo>
                    <a:pt x="44980" y="2142"/>
                  </a:lnTo>
                  <a:lnTo>
                    <a:pt x="66380" y="0"/>
                  </a:lnTo>
                  <a:lnTo>
                    <a:pt x="71306" y="2043"/>
                  </a:lnTo>
                  <a:lnTo>
                    <a:pt x="73731" y="3698"/>
                  </a:lnTo>
                  <a:lnTo>
                    <a:pt x="83326" y="17763"/>
                  </a:lnTo>
                  <a:lnTo>
                    <a:pt x="96835" y="40309"/>
                  </a:lnTo>
                  <a:lnTo>
                    <a:pt x="106411" y="75981"/>
                  </a:lnTo>
                  <a:lnTo>
                    <a:pt x="107157" y="1070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1137"/>
            <p:cNvSpPr/>
            <p:nvPr/>
          </p:nvSpPr>
          <p:spPr>
            <a:xfrm>
              <a:off x="5943600" y="1407319"/>
              <a:ext cx="112472" cy="292609"/>
            </a:xfrm>
            <a:custGeom>
              <a:avLst/>
              <a:gdLst/>
              <a:ahLst/>
              <a:cxnLst/>
              <a:rect l="0" t="0" r="0" b="0"/>
              <a:pathLst>
                <a:path w="112472" h="292609">
                  <a:moveTo>
                    <a:pt x="14288" y="0"/>
                  </a:moveTo>
                  <a:lnTo>
                    <a:pt x="14288" y="32111"/>
                  </a:lnTo>
                  <a:lnTo>
                    <a:pt x="14288" y="59965"/>
                  </a:lnTo>
                  <a:lnTo>
                    <a:pt x="10495" y="92014"/>
                  </a:lnTo>
                  <a:lnTo>
                    <a:pt x="7806" y="126978"/>
                  </a:lnTo>
                  <a:lnTo>
                    <a:pt x="7275" y="162342"/>
                  </a:lnTo>
                  <a:lnTo>
                    <a:pt x="7169" y="196285"/>
                  </a:lnTo>
                  <a:lnTo>
                    <a:pt x="12852" y="227861"/>
                  </a:lnTo>
                  <a:lnTo>
                    <a:pt x="23735" y="257029"/>
                  </a:lnTo>
                  <a:lnTo>
                    <a:pt x="40936" y="281928"/>
                  </a:lnTo>
                  <a:lnTo>
                    <a:pt x="50209" y="288020"/>
                  </a:lnTo>
                  <a:lnTo>
                    <a:pt x="64353" y="291450"/>
                  </a:lnTo>
                  <a:lnTo>
                    <a:pt x="83355" y="292608"/>
                  </a:lnTo>
                  <a:lnTo>
                    <a:pt x="88114" y="290322"/>
                  </a:lnTo>
                  <a:lnTo>
                    <a:pt x="101602" y="276521"/>
                  </a:lnTo>
                  <a:lnTo>
                    <a:pt x="110185" y="262025"/>
                  </a:lnTo>
                  <a:lnTo>
                    <a:pt x="112471" y="252451"/>
                  </a:lnTo>
                  <a:lnTo>
                    <a:pt x="111371" y="242904"/>
                  </a:lnTo>
                  <a:lnTo>
                    <a:pt x="108234" y="234164"/>
                  </a:lnTo>
                  <a:lnTo>
                    <a:pt x="97639" y="219968"/>
                  </a:lnTo>
                  <a:lnTo>
                    <a:pt x="93668" y="215701"/>
                  </a:lnTo>
                  <a:lnTo>
                    <a:pt x="85022" y="210961"/>
                  </a:lnTo>
                  <a:lnTo>
                    <a:pt x="52346" y="201240"/>
                  </a:lnTo>
                  <a:lnTo>
                    <a:pt x="38088" y="204177"/>
                  </a:lnTo>
                  <a:lnTo>
                    <a:pt x="16402" y="214546"/>
                  </a:lnTo>
                  <a:lnTo>
                    <a:pt x="10465" y="218385"/>
                  </a:lnTo>
                  <a:lnTo>
                    <a:pt x="0" y="2214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1138"/>
            <p:cNvSpPr/>
            <p:nvPr/>
          </p:nvSpPr>
          <p:spPr>
            <a:xfrm>
              <a:off x="6129338" y="1393031"/>
              <a:ext cx="135409" cy="485776"/>
            </a:xfrm>
            <a:custGeom>
              <a:avLst/>
              <a:gdLst/>
              <a:ahLst/>
              <a:cxnLst/>
              <a:rect l="0" t="0" r="0" b="0"/>
              <a:pathLst>
                <a:path w="135409" h="485776">
                  <a:moveTo>
                    <a:pt x="14287" y="0"/>
                  </a:moveTo>
                  <a:lnTo>
                    <a:pt x="14287" y="3793"/>
                  </a:lnTo>
                  <a:lnTo>
                    <a:pt x="12170" y="7771"/>
                  </a:lnTo>
                  <a:lnTo>
                    <a:pt x="9377" y="12185"/>
                  </a:lnTo>
                  <a:lnTo>
                    <a:pt x="7011" y="19133"/>
                  </a:lnTo>
                  <a:lnTo>
                    <a:pt x="2430" y="26218"/>
                  </a:lnTo>
                  <a:lnTo>
                    <a:pt x="720" y="34139"/>
                  </a:lnTo>
                  <a:lnTo>
                    <a:pt x="5" y="68999"/>
                  </a:lnTo>
                  <a:lnTo>
                    <a:pt x="2" y="73793"/>
                  </a:lnTo>
                  <a:lnTo>
                    <a:pt x="2117" y="78570"/>
                  </a:lnTo>
                  <a:lnTo>
                    <a:pt x="4910" y="83339"/>
                  </a:lnTo>
                  <a:lnTo>
                    <a:pt x="7056" y="92451"/>
                  </a:lnTo>
                  <a:lnTo>
                    <a:pt x="14261" y="92868"/>
                  </a:lnTo>
                  <a:lnTo>
                    <a:pt x="14286" y="86019"/>
                  </a:lnTo>
                  <a:lnTo>
                    <a:pt x="10493" y="85812"/>
                  </a:lnTo>
                  <a:lnTo>
                    <a:pt x="9377" y="86577"/>
                  </a:lnTo>
                  <a:lnTo>
                    <a:pt x="8633" y="87881"/>
                  </a:lnTo>
                  <a:lnTo>
                    <a:pt x="7437" y="91884"/>
                  </a:lnTo>
                  <a:lnTo>
                    <a:pt x="2292" y="98378"/>
                  </a:lnTo>
                  <a:lnTo>
                    <a:pt x="1018" y="102726"/>
                  </a:lnTo>
                  <a:lnTo>
                    <a:pt x="26" y="134476"/>
                  </a:lnTo>
                  <a:lnTo>
                    <a:pt x="1" y="166754"/>
                  </a:lnTo>
                  <a:lnTo>
                    <a:pt x="0" y="202276"/>
                  </a:lnTo>
                  <a:lnTo>
                    <a:pt x="0" y="208434"/>
                  </a:lnTo>
                  <a:lnTo>
                    <a:pt x="2116" y="213817"/>
                  </a:lnTo>
                  <a:lnTo>
                    <a:pt x="13207" y="227475"/>
                  </a:lnTo>
                  <a:lnTo>
                    <a:pt x="14361" y="227056"/>
                  </a:lnTo>
                  <a:lnTo>
                    <a:pt x="48071" y="200950"/>
                  </a:lnTo>
                  <a:lnTo>
                    <a:pt x="80195" y="168190"/>
                  </a:lnTo>
                  <a:lnTo>
                    <a:pt x="102264" y="133211"/>
                  </a:lnTo>
                  <a:lnTo>
                    <a:pt x="118047" y="99145"/>
                  </a:lnTo>
                  <a:lnTo>
                    <a:pt x="127461" y="70201"/>
                  </a:lnTo>
                  <a:lnTo>
                    <a:pt x="128630" y="68232"/>
                  </a:lnTo>
                  <a:lnTo>
                    <a:pt x="130204" y="66920"/>
                  </a:lnTo>
                  <a:lnTo>
                    <a:pt x="135408" y="64448"/>
                  </a:lnTo>
                  <a:lnTo>
                    <a:pt x="127916" y="77739"/>
                  </a:lnTo>
                  <a:lnTo>
                    <a:pt x="123527" y="84557"/>
                  </a:lnTo>
                  <a:lnTo>
                    <a:pt x="111879" y="115087"/>
                  </a:lnTo>
                  <a:lnTo>
                    <a:pt x="97476" y="148734"/>
                  </a:lnTo>
                  <a:lnTo>
                    <a:pt x="87972" y="177331"/>
                  </a:lnTo>
                  <a:lnTo>
                    <a:pt x="75454" y="209793"/>
                  </a:lnTo>
                  <a:lnTo>
                    <a:pt x="62485" y="239873"/>
                  </a:lnTo>
                  <a:lnTo>
                    <a:pt x="53262" y="269688"/>
                  </a:lnTo>
                  <a:lnTo>
                    <a:pt x="45503" y="302510"/>
                  </a:lnTo>
                  <a:lnTo>
                    <a:pt x="38175" y="332697"/>
                  </a:lnTo>
                  <a:lnTo>
                    <a:pt x="30978" y="360956"/>
                  </a:lnTo>
                  <a:lnTo>
                    <a:pt x="21435" y="392240"/>
                  </a:lnTo>
                  <a:lnTo>
                    <a:pt x="15699" y="421350"/>
                  </a:lnTo>
                  <a:lnTo>
                    <a:pt x="8819" y="455066"/>
                  </a:lnTo>
                  <a:lnTo>
                    <a:pt x="8682" y="464983"/>
                  </a:lnTo>
                  <a:lnTo>
                    <a:pt x="14287" y="4857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1139"/>
            <p:cNvSpPr/>
            <p:nvPr/>
          </p:nvSpPr>
          <p:spPr>
            <a:xfrm>
              <a:off x="5794094" y="1621631"/>
              <a:ext cx="89026" cy="135280"/>
            </a:xfrm>
            <a:custGeom>
              <a:avLst/>
              <a:gdLst/>
              <a:ahLst/>
              <a:cxnLst/>
              <a:rect l="0" t="0" r="0" b="0"/>
              <a:pathLst>
                <a:path w="89026" h="135280">
                  <a:moveTo>
                    <a:pt x="56636" y="42863"/>
                  </a:moveTo>
                  <a:lnTo>
                    <a:pt x="52845" y="42863"/>
                  </a:lnTo>
                  <a:lnTo>
                    <a:pt x="51727" y="43657"/>
                  </a:lnTo>
                  <a:lnTo>
                    <a:pt x="50983" y="44979"/>
                  </a:lnTo>
                  <a:lnTo>
                    <a:pt x="50486" y="46655"/>
                  </a:lnTo>
                  <a:lnTo>
                    <a:pt x="43193" y="55841"/>
                  </a:lnTo>
                  <a:lnTo>
                    <a:pt x="11423" y="90431"/>
                  </a:lnTo>
                  <a:lnTo>
                    <a:pt x="5321" y="98664"/>
                  </a:lnTo>
                  <a:lnTo>
                    <a:pt x="2080" y="107616"/>
                  </a:lnTo>
                  <a:lnTo>
                    <a:pt x="0" y="122505"/>
                  </a:lnTo>
                  <a:lnTo>
                    <a:pt x="1832" y="128001"/>
                  </a:lnTo>
                  <a:lnTo>
                    <a:pt x="3430" y="130578"/>
                  </a:lnTo>
                  <a:lnTo>
                    <a:pt x="5292" y="132296"/>
                  </a:lnTo>
                  <a:lnTo>
                    <a:pt x="9475" y="134204"/>
                  </a:lnTo>
                  <a:lnTo>
                    <a:pt x="20085" y="135279"/>
                  </a:lnTo>
                  <a:lnTo>
                    <a:pt x="33284" y="131805"/>
                  </a:lnTo>
                  <a:lnTo>
                    <a:pt x="51965" y="122726"/>
                  </a:lnTo>
                  <a:lnTo>
                    <a:pt x="65396" y="110888"/>
                  </a:lnTo>
                  <a:lnTo>
                    <a:pt x="81761" y="88163"/>
                  </a:lnTo>
                  <a:lnTo>
                    <a:pt x="89025" y="61709"/>
                  </a:lnTo>
                  <a:lnTo>
                    <a:pt x="83388" y="28563"/>
                  </a:lnTo>
                  <a:lnTo>
                    <a:pt x="78844" y="19045"/>
                  </a:lnTo>
                  <a:lnTo>
                    <a:pt x="6378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1140"/>
            <p:cNvSpPr/>
            <p:nvPr/>
          </p:nvSpPr>
          <p:spPr>
            <a:xfrm>
              <a:off x="6357938" y="1121569"/>
              <a:ext cx="50008" cy="442913"/>
            </a:xfrm>
            <a:custGeom>
              <a:avLst/>
              <a:gdLst/>
              <a:ahLst/>
              <a:cxnLst/>
              <a:rect l="0" t="0" r="0" b="0"/>
              <a:pathLst>
                <a:path w="50008" h="442913">
                  <a:moveTo>
                    <a:pt x="50007" y="0"/>
                  </a:moveTo>
                  <a:lnTo>
                    <a:pt x="49212" y="24836"/>
                  </a:lnTo>
                  <a:lnTo>
                    <a:pt x="38615" y="58974"/>
                  </a:lnTo>
                  <a:lnTo>
                    <a:pt x="34173" y="93699"/>
                  </a:lnTo>
                  <a:lnTo>
                    <a:pt x="30234" y="121690"/>
                  </a:lnTo>
                  <a:lnTo>
                    <a:pt x="26950" y="150091"/>
                  </a:lnTo>
                  <a:lnTo>
                    <a:pt x="23066" y="178615"/>
                  </a:lnTo>
                  <a:lnTo>
                    <a:pt x="19799" y="209291"/>
                  </a:lnTo>
                  <a:lnTo>
                    <a:pt x="13803" y="241400"/>
                  </a:lnTo>
                  <a:lnTo>
                    <a:pt x="9117" y="273138"/>
                  </a:lnTo>
                  <a:lnTo>
                    <a:pt x="7728" y="305561"/>
                  </a:lnTo>
                  <a:lnTo>
                    <a:pt x="5200" y="335276"/>
                  </a:lnTo>
                  <a:lnTo>
                    <a:pt x="1540" y="366305"/>
                  </a:lnTo>
                  <a:lnTo>
                    <a:pt x="456" y="396402"/>
                  </a:lnTo>
                  <a:lnTo>
                    <a:pt x="89" y="427904"/>
                  </a:lnTo>
                  <a:lnTo>
                    <a:pt x="0" y="4429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4" name="SMARTInkShape-1141"/>
          <p:cNvSpPr/>
          <p:nvPr/>
        </p:nvSpPr>
        <p:spPr>
          <a:xfrm>
            <a:off x="4572000" y="4700588"/>
            <a:ext cx="114301" cy="1235868"/>
          </a:xfrm>
          <a:custGeom>
            <a:avLst/>
            <a:gdLst/>
            <a:ahLst/>
            <a:cxnLst/>
            <a:rect l="0" t="0" r="0" b="0"/>
            <a:pathLst>
              <a:path w="114301" h="1235868">
                <a:moveTo>
                  <a:pt x="0" y="0"/>
                </a:moveTo>
                <a:lnTo>
                  <a:pt x="3792" y="7584"/>
                </a:lnTo>
                <a:lnTo>
                  <a:pt x="6151" y="31263"/>
                </a:lnTo>
                <a:lnTo>
                  <a:pt x="8819" y="58609"/>
                </a:lnTo>
                <a:lnTo>
                  <a:pt x="13445" y="93517"/>
                </a:lnTo>
                <a:lnTo>
                  <a:pt x="16901" y="113938"/>
                </a:lnTo>
                <a:lnTo>
                  <a:pt x="20792" y="135490"/>
                </a:lnTo>
                <a:lnTo>
                  <a:pt x="24180" y="157795"/>
                </a:lnTo>
                <a:lnTo>
                  <a:pt x="27232" y="180603"/>
                </a:lnTo>
                <a:lnTo>
                  <a:pt x="30061" y="203744"/>
                </a:lnTo>
                <a:lnTo>
                  <a:pt x="32741" y="227110"/>
                </a:lnTo>
                <a:lnTo>
                  <a:pt x="35321" y="250626"/>
                </a:lnTo>
                <a:lnTo>
                  <a:pt x="37835" y="274240"/>
                </a:lnTo>
                <a:lnTo>
                  <a:pt x="40305" y="297920"/>
                </a:lnTo>
                <a:lnTo>
                  <a:pt x="42745" y="321644"/>
                </a:lnTo>
                <a:lnTo>
                  <a:pt x="45165" y="345398"/>
                </a:lnTo>
                <a:lnTo>
                  <a:pt x="47573" y="369172"/>
                </a:lnTo>
                <a:lnTo>
                  <a:pt x="49971" y="392958"/>
                </a:lnTo>
                <a:lnTo>
                  <a:pt x="52364" y="416753"/>
                </a:lnTo>
                <a:lnTo>
                  <a:pt x="54753" y="440554"/>
                </a:lnTo>
                <a:lnTo>
                  <a:pt x="57140" y="464359"/>
                </a:lnTo>
                <a:lnTo>
                  <a:pt x="59524" y="488166"/>
                </a:lnTo>
                <a:lnTo>
                  <a:pt x="61908" y="511974"/>
                </a:lnTo>
                <a:lnTo>
                  <a:pt x="64291" y="535785"/>
                </a:lnTo>
                <a:lnTo>
                  <a:pt x="66673" y="559596"/>
                </a:lnTo>
                <a:lnTo>
                  <a:pt x="69055" y="583408"/>
                </a:lnTo>
                <a:lnTo>
                  <a:pt x="71437" y="607220"/>
                </a:lnTo>
                <a:lnTo>
                  <a:pt x="73818" y="631032"/>
                </a:lnTo>
                <a:lnTo>
                  <a:pt x="75406" y="654050"/>
                </a:lnTo>
                <a:lnTo>
                  <a:pt x="76464" y="676540"/>
                </a:lnTo>
                <a:lnTo>
                  <a:pt x="77170" y="698676"/>
                </a:lnTo>
                <a:lnTo>
                  <a:pt x="78434" y="720578"/>
                </a:lnTo>
                <a:lnTo>
                  <a:pt x="80071" y="742322"/>
                </a:lnTo>
                <a:lnTo>
                  <a:pt x="81955" y="763963"/>
                </a:lnTo>
                <a:lnTo>
                  <a:pt x="83212" y="785534"/>
                </a:lnTo>
                <a:lnTo>
                  <a:pt x="84050" y="807058"/>
                </a:lnTo>
                <a:lnTo>
                  <a:pt x="84608" y="828550"/>
                </a:lnTo>
                <a:lnTo>
                  <a:pt x="85774" y="850023"/>
                </a:lnTo>
                <a:lnTo>
                  <a:pt x="87345" y="871482"/>
                </a:lnTo>
                <a:lnTo>
                  <a:pt x="89186" y="892932"/>
                </a:lnTo>
                <a:lnTo>
                  <a:pt x="90414" y="913582"/>
                </a:lnTo>
                <a:lnTo>
                  <a:pt x="91232" y="933698"/>
                </a:lnTo>
                <a:lnTo>
                  <a:pt x="91777" y="953459"/>
                </a:lnTo>
                <a:lnTo>
                  <a:pt x="92935" y="972189"/>
                </a:lnTo>
                <a:lnTo>
                  <a:pt x="96338" y="1007817"/>
                </a:lnTo>
                <a:lnTo>
                  <a:pt x="98379" y="1042172"/>
                </a:lnTo>
                <a:lnTo>
                  <a:pt x="100080" y="1075170"/>
                </a:lnTo>
                <a:lnTo>
                  <a:pt x="103482" y="1105710"/>
                </a:lnTo>
                <a:lnTo>
                  <a:pt x="105523" y="1130924"/>
                </a:lnTo>
                <a:lnTo>
                  <a:pt x="106673" y="1162970"/>
                </a:lnTo>
                <a:lnTo>
                  <a:pt x="107061" y="1198450"/>
                </a:lnTo>
                <a:lnTo>
                  <a:pt x="107154" y="1233871"/>
                </a:lnTo>
                <a:lnTo>
                  <a:pt x="107155" y="1235276"/>
                </a:lnTo>
                <a:lnTo>
                  <a:pt x="114274" y="1235867"/>
                </a:lnTo>
                <a:lnTo>
                  <a:pt x="114300" y="120015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2" name="SMARTInkShape-Group144"/>
          <p:cNvGrpSpPr/>
          <p:nvPr/>
        </p:nvGrpSpPr>
        <p:grpSpPr>
          <a:xfrm>
            <a:off x="4731508" y="522507"/>
            <a:ext cx="1797881" cy="427475"/>
            <a:chOff x="4731508" y="522507"/>
            <a:chExt cx="1797881" cy="427475"/>
          </a:xfrm>
        </p:grpSpPr>
        <p:sp>
          <p:nvSpPr>
            <p:cNvPr id="285" name="SMARTInkShape-1142"/>
            <p:cNvSpPr/>
            <p:nvPr/>
          </p:nvSpPr>
          <p:spPr>
            <a:xfrm>
              <a:off x="5967009" y="564356"/>
              <a:ext cx="562380" cy="385626"/>
            </a:xfrm>
            <a:custGeom>
              <a:avLst/>
              <a:gdLst/>
              <a:ahLst/>
              <a:cxnLst/>
              <a:rect l="0" t="0" r="0" b="0"/>
              <a:pathLst>
                <a:path w="562380" h="385626">
                  <a:moveTo>
                    <a:pt x="105179" y="114300"/>
                  </a:moveTo>
                  <a:lnTo>
                    <a:pt x="105179" y="103658"/>
                  </a:lnTo>
                  <a:lnTo>
                    <a:pt x="104385" y="102443"/>
                  </a:lnTo>
                  <a:lnTo>
                    <a:pt x="103062" y="101633"/>
                  </a:lnTo>
                  <a:lnTo>
                    <a:pt x="97408" y="100493"/>
                  </a:lnTo>
                  <a:lnTo>
                    <a:pt x="95236" y="100333"/>
                  </a:lnTo>
                  <a:lnTo>
                    <a:pt x="90706" y="102272"/>
                  </a:lnTo>
                  <a:lnTo>
                    <a:pt x="58855" y="124854"/>
                  </a:lnTo>
                  <a:lnTo>
                    <a:pt x="30556" y="147581"/>
                  </a:lnTo>
                  <a:lnTo>
                    <a:pt x="15624" y="168332"/>
                  </a:lnTo>
                  <a:lnTo>
                    <a:pt x="13292" y="175995"/>
                  </a:lnTo>
                  <a:lnTo>
                    <a:pt x="12600" y="181704"/>
                  </a:lnTo>
                  <a:lnTo>
                    <a:pt x="12504" y="181461"/>
                  </a:lnTo>
                  <a:lnTo>
                    <a:pt x="12439" y="180506"/>
                  </a:lnTo>
                  <a:lnTo>
                    <a:pt x="13983" y="179868"/>
                  </a:lnTo>
                  <a:lnTo>
                    <a:pt x="22948" y="178178"/>
                  </a:lnTo>
                  <a:lnTo>
                    <a:pt x="57005" y="159471"/>
                  </a:lnTo>
                  <a:lnTo>
                    <a:pt x="63395" y="154749"/>
                  </a:lnTo>
                  <a:lnTo>
                    <a:pt x="73115" y="152121"/>
                  </a:lnTo>
                  <a:lnTo>
                    <a:pt x="83784" y="151747"/>
                  </a:lnTo>
                  <a:lnTo>
                    <a:pt x="91172" y="154227"/>
                  </a:lnTo>
                  <a:lnTo>
                    <a:pt x="97101" y="160091"/>
                  </a:lnTo>
                  <a:lnTo>
                    <a:pt x="118441" y="194464"/>
                  </a:lnTo>
                  <a:lnTo>
                    <a:pt x="138959" y="228809"/>
                  </a:lnTo>
                  <a:lnTo>
                    <a:pt x="150040" y="261009"/>
                  </a:lnTo>
                  <a:lnTo>
                    <a:pt x="154962" y="292240"/>
                  </a:lnTo>
                  <a:lnTo>
                    <a:pt x="158999" y="313338"/>
                  </a:lnTo>
                  <a:lnTo>
                    <a:pt x="155844" y="343868"/>
                  </a:lnTo>
                  <a:lnTo>
                    <a:pt x="151244" y="355501"/>
                  </a:lnTo>
                  <a:lnTo>
                    <a:pt x="139149" y="372112"/>
                  </a:lnTo>
                  <a:lnTo>
                    <a:pt x="123975" y="380483"/>
                  </a:lnTo>
                  <a:lnTo>
                    <a:pt x="90544" y="385068"/>
                  </a:lnTo>
                  <a:lnTo>
                    <a:pt x="58455" y="385625"/>
                  </a:lnTo>
                  <a:lnTo>
                    <a:pt x="34714" y="381930"/>
                  </a:lnTo>
                  <a:lnTo>
                    <a:pt x="16390" y="372015"/>
                  </a:lnTo>
                  <a:lnTo>
                    <a:pt x="4699" y="362816"/>
                  </a:lnTo>
                  <a:lnTo>
                    <a:pt x="990" y="355456"/>
                  </a:lnTo>
                  <a:lnTo>
                    <a:pt x="0" y="351271"/>
                  </a:lnTo>
                  <a:lnTo>
                    <a:pt x="1018" y="342387"/>
                  </a:lnTo>
                  <a:lnTo>
                    <a:pt x="4909" y="333147"/>
                  </a:lnTo>
                  <a:lnTo>
                    <a:pt x="28603" y="305740"/>
                  </a:lnTo>
                  <a:lnTo>
                    <a:pt x="56362" y="283231"/>
                  </a:lnTo>
                  <a:lnTo>
                    <a:pt x="91596" y="258794"/>
                  </a:lnTo>
                  <a:lnTo>
                    <a:pt x="125339" y="234653"/>
                  </a:lnTo>
                  <a:lnTo>
                    <a:pt x="159843" y="212657"/>
                  </a:lnTo>
                  <a:lnTo>
                    <a:pt x="190412" y="193025"/>
                  </a:lnTo>
                  <a:lnTo>
                    <a:pt x="225764" y="164178"/>
                  </a:lnTo>
                  <a:lnTo>
                    <a:pt x="243125" y="149099"/>
                  </a:lnTo>
                  <a:lnTo>
                    <a:pt x="261410" y="138458"/>
                  </a:lnTo>
                  <a:lnTo>
                    <a:pt x="293231" y="104876"/>
                  </a:lnTo>
                  <a:lnTo>
                    <a:pt x="295914" y="100057"/>
                  </a:lnTo>
                  <a:lnTo>
                    <a:pt x="297636" y="90497"/>
                  </a:lnTo>
                  <a:lnTo>
                    <a:pt x="295754" y="85729"/>
                  </a:lnTo>
                  <a:lnTo>
                    <a:pt x="291873" y="79993"/>
                  </a:lnTo>
                  <a:lnTo>
                    <a:pt x="290759" y="80316"/>
                  </a:lnTo>
                  <a:lnTo>
                    <a:pt x="257131" y="102442"/>
                  </a:lnTo>
                  <a:lnTo>
                    <a:pt x="249971" y="109294"/>
                  </a:lnTo>
                  <a:lnTo>
                    <a:pt x="246950" y="113344"/>
                  </a:lnTo>
                  <a:lnTo>
                    <a:pt x="213266" y="141256"/>
                  </a:lnTo>
                  <a:lnTo>
                    <a:pt x="202994" y="155873"/>
                  </a:lnTo>
                  <a:lnTo>
                    <a:pt x="199513" y="165600"/>
                  </a:lnTo>
                  <a:lnTo>
                    <a:pt x="199818" y="168344"/>
                  </a:lnTo>
                  <a:lnTo>
                    <a:pt x="202274" y="173509"/>
                  </a:lnTo>
                  <a:lnTo>
                    <a:pt x="204040" y="175204"/>
                  </a:lnTo>
                  <a:lnTo>
                    <a:pt x="208120" y="177087"/>
                  </a:lnTo>
                  <a:lnTo>
                    <a:pt x="237209" y="180512"/>
                  </a:lnTo>
                  <a:lnTo>
                    <a:pt x="272546" y="184706"/>
                  </a:lnTo>
                  <a:lnTo>
                    <a:pt x="300643" y="181640"/>
                  </a:lnTo>
                  <a:lnTo>
                    <a:pt x="332868" y="175704"/>
                  </a:lnTo>
                  <a:lnTo>
                    <a:pt x="363759" y="168918"/>
                  </a:lnTo>
                  <a:lnTo>
                    <a:pt x="396939" y="159514"/>
                  </a:lnTo>
                  <a:lnTo>
                    <a:pt x="418374" y="151598"/>
                  </a:lnTo>
                  <a:lnTo>
                    <a:pt x="441442" y="134342"/>
                  </a:lnTo>
                  <a:lnTo>
                    <a:pt x="457439" y="112999"/>
                  </a:lnTo>
                  <a:lnTo>
                    <a:pt x="460176" y="105520"/>
                  </a:lnTo>
                  <a:lnTo>
                    <a:pt x="462238" y="73723"/>
                  </a:lnTo>
                  <a:lnTo>
                    <a:pt x="463135" y="54750"/>
                  </a:lnTo>
                  <a:lnTo>
                    <a:pt x="471183" y="23547"/>
                  </a:lnTo>
                  <a:lnTo>
                    <a:pt x="473006" y="20461"/>
                  </a:lnTo>
                  <a:lnTo>
                    <a:pt x="483159" y="12324"/>
                  </a:lnTo>
                  <a:lnTo>
                    <a:pt x="500810" y="3258"/>
                  </a:lnTo>
                  <a:lnTo>
                    <a:pt x="533824" y="191"/>
                  </a:lnTo>
                  <a:lnTo>
                    <a:pt x="56237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1143"/>
            <p:cNvSpPr/>
            <p:nvPr/>
          </p:nvSpPr>
          <p:spPr>
            <a:xfrm>
              <a:off x="5657850" y="693078"/>
              <a:ext cx="271464" cy="146079"/>
            </a:xfrm>
            <a:custGeom>
              <a:avLst/>
              <a:gdLst/>
              <a:ahLst/>
              <a:cxnLst/>
              <a:rect l="0" t="0" r="0" b="0"/>
              <a:pathLst>
                <a:path w="271464" h="146079">
                  <a:moveTo>
                    <a:pt x="0" y="128453"/>
                  </a:moveTo>
                  <a:lnTo>
                    <a:pt x="0" y="124661"/>
                  </a:lnTo>
                  <a:lnTo>
                    <a:pt x="794" y="123544"/>
                  </a:lnTo>
                  <a:lnTo>
                    <a:pt x="2117" y="122799"/>
                  </a:lnTo>
                  <a:lnTo>
                    <a:pt x="3792" y="122303"/>
                  </a:lnTo>
                  <a:lnTo>
                    <a:pt x="12979" y="115009"/>
                  </a:lnTo>
                  <a:lnTo>
                    <a:pt x="33792" y="98392"/>
                  </a:lnTo>
                  <a:lnTo>
                    <a:pt x="51684" y="87355"/>
                  </a:lnTo>
                  <a:lnTo>
                    <a:pt x="82601" y="52322"/>
                  </a:lnTo>
                  <a:lnTo>
                    <a:pt x="89474" y="40456"/>
                  </a:lnTo>
                  <a:lnTo>
                    <a:pt x="92656" y="31560"/>
                  </a:lnTo>
                  <a:lnTo>
                    <a:pt x="96214" y="26387"/>
                  </a:lnTo>
                  <a:lnTo>
                    <a:pt x="96686" y="23897"/>
                  </a:lnTo>
                  <a:lnTo>
                    <a:pt x="96207" y="21443"/>
                  </a:lnTo>
                  <a:lnTo>
                    <a:pt x="93528" y="15593"/>
                  </a:lnTo>
                  <a:lnTo>
                    <a:pt x="89272" y="10787"/>
                  </a:lnTo>
                  <a:lnTo>
                    <a:pt x="86502" y="10322"/>
                  </a:lnTo>
                  <a:lnTo>
                    <a:pt x="69941" y="13492"/>
                  </a:lnTo>
                  <a:lnTo>
                    <a:pt x="67266" y="15300"/>
                  </a:lnTo>
                  <a:lnTo>
                    <a:pt x="55150" y="27491"/>
                  </a:lnTo>
                  <a:lnTo>
                    <a:pt x="37705" y="41571"/>
                  </a:lnTo>
                  <a:lnTo>
                    <a:pt x="27488" y="54997"/>
                  </a:lnTo>
                  <a:lnTo>
                    <a:pt x="12019" y="89392"/>
                  </a:lnTo>
                  <a:lnTo>
                    <a:pt x="8107" y="109213"/>
                  </a:lnTo>
                  <a:lnTo>
                    <a:pt x="7572" y="118844"/>
                  </a:lnTo>
                  <a:lnTo>
                    <a:pt x="9451" y="126299"/>
                  </a:lnTo>
                  <a:lnTo>
                    <a:pt x="17125" y="137553"/>
                  </a:lnTo>
                  <a:lnTo>
                    <a:pt x="23750" y="140435"/>
                  </a:lnTo>
                  <a:lnTo>
                    <a:pt x="40939" y="146078"/>
                  </a:lnTo>
                  <a:lnTo>
                    <a:pt x="56560" y="143959"/>
                  </a:lnTo>
                  <a:lnTo>
                    <a:pt x="91341" y="129664"/>
                  </a:lnTo>
                  <a:lnTo>
                    <a:pt x="121142" y="116463"/>
                  </a:lnTo>
                  <a:lnTo>
                    <a:pt x="153330" y="94791"/>
                  </a:lnTo>
                  <a:lnTo>
                    <a:pt x="187241" y="61759"/>
                  </a:lnTo>
                  <a:lnTo>
                    <a:pt x="201977" y="37963"/>
                  </a:lnTo>
                  <a:lnTo>
                    <a:pt x="210505" y="13183"/>
                  </a:lnTo>
                  <a:lnTo>
                    <a:pt x="221340" y="0"/>
                  </a:lnTo>
                  <a:lnTo>
                    <a:pt x="222243" y="12852"/>
                  </a:lnTo>
                  <a:lnTo>
                    <a:pt x="233313" y="45862"/>
                  </a:lnTo>
                  <a:lnTo>
                    <a:pt x="235817" y="58826"/>
                  </a:lnTo>
                  <a:lnTo>
                    <a:pt x="241233" y="68047"/>
                  </a:lnTo>
                  <a:lnTo>
                    <a:pt x="247072" y="75807"/>
                  </a:lnTo>
                  <a:lnTo>
                    <a:pt x="248716" y="80713"/>
                  </a:lnTo>
                  <a:lnTo>
                    <a:pt x="253680" y="85540"/>
                  </a:lnTo>
                  <a:lnTo>
                    <a:pt x="260384" y="89537"/>
                  </a:lnTo>
                  <a:lnTo>
                    <a:pt x="271463" y="927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1144"/>
            <p:cNvSpPr/>
            <p:nvPr/>
          </p:nvSpPr>
          <p:spPr>
            <a:xfrm>
              <a:off x="5245084" y="735806"/>
              <a:ext cx="184167" cy="113846"/>
            </a:xfrm>
            <a:custGeom>
              <a:avLst/>
              <a:gdLst/>
              <a:ahLst/>
              <a:cxnLst/>
              <a:rect l="0" t="0" r="0" b="0"/>
              <a:pathLst>
                <a:path w="184167" h="113846">
                  <a:moveTo>
                    <a:pt x="148446" y="0"/>
                  </a:moveTo>
                  <a:lnTo>
                    <a:pt x="148446" y="3793"/>
                  </a:lnTo>
                  <a:lnTo>
                    <a:pt x="147654" y="4910"/>
                  </a:lnTo>
                  <a:lnTo>
                    <a:pt x="146330" y="5654"/>
                  </a:lnTo>
                  <a:lnTo>
                    <a:pt x="138504" y="6850"/>
                  </a:lnTo>
                  <a:lnTo>
                    <a:pt x="128521" y="7880"/>
                  </a:lnTo>
                  <a:lnTo>
                    <a:pt x="97214" y="20118"/>
                  </a:lnTo>
                  <a:lnTo>
                    <a:pt x="69623" y="38517"/>
                  </a:lnTo>
                  <a:lnTo>
                    <a:pt x="34909" y="66103"/>
                  </a:lnTo>
                  <a:lnTo>
                    <a:pt x="15454" y="85612"/>
                  </a:lnTo>
                  <a:lnTo>
                    <a:pt x="785" y="106519"/>
                  </a:lnTo>
                  <a:lnTo>
                    <a:pt x="0" y="109113"/>
                  </a:lnTo>
                  <a:lnTo>
                    <a:pt x="269" y="110842"/>
                  </a:lnTo>
                  <a:lnTo>
                    <a:pt x="1243" y="111995"/>
                  </a:lnTo>
                  <a:lnTo>
                    <a:pt x="4442" y="113276"/>
                  </a:lnTo>
                  <a:lnTo>
                    <a:pt x="8509" y="113845"/>
                  </a:lnTo>
                  <a:lnTo>
                    <a:pt x="37592" y="106469"/>
                  </a:lnTo>
                  <a:lnTo>
                    <a:pt x="72927" y="93703"/>
                  </a:lnTo>
                  <a:lnTo>
                    <a:pt x="104779" y="76688"/>
                  </a:lnTo>
                  <a:lnTo>
                    <a:pt x="137405" y="62291"/>
                  </a:lnTo>
                  <a:lnTo>
                    <a:pt x="159779" y="57602"/>
                  </a:lnTo>
                  <a:lnTo>
                    <a:pt x="165652" y="57284"/>
                  </a:lnTo>
                  <a:lnTo>
                    <a:pt x="167061" y="58033"/>
                  </a:lnTo>
                  <a:lnTo>
                    <a:pt x="168000" y="59326"/>
                  </a:lnTo>
                  <a:lnTo>
                    <a:pt x="175335" y="74253"/>
                  </a:lnTo>
                  <a:lnTo>
                    <a:pt x="181196" y="82767"/>
                  </a:lnTo>
                  <a:lnTo>
                    <a:pt x="184166" y="928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1145"/>
            <p:cNvSpPr/>
            <p:nvPr/>
          </p:nvSpPr>
          <p:spPr>
            <a:xfrm>
              <a:off x="4731508" y="522507"/>
              <a:ext cx="254831" cy="405072"/>
            </a:xfrm>
            <a:custGeom>
              <a:avLst/>
              <a:gdLst/>
              <a:ahLst/>
              <a:cxnLst/>
              <a:rect l="0" t="0" r="0" b="0"/>
              <a:pathLst>
                <a:path w="254831" h="405072">
                  <a:moveTo>
                    <a:pt x="247687" y="6131"/>
                  </a:moveTo>
                  <a:lnTo>
                    <a:pt x="253837" y="6131"/>
                  </a:lnTo>
                  <a:lnTo>
                    <a:pt x="254168" y="6924"/>
                  </a:lnTo>
                  <a:lnTo>
                    <a:pt x="254829" y="27173"/>
                  </a:lnTo>
                  <a:lnTo>
                    <a:pt x="254830" y="10759"/>
                  </a:lnTo>
                  <a:lnTo>
                    <a:pt x="254036" y="9216"/>
                  </a:lnTo>
                  <a:lnTo>
                    <a:pt x="252713" y="8188"/>
                  </a:lnTo>
                  <a:lnTo>
                    <a:pt x="249126" y="6251"/>
                  </a:lnTo>
                  <a:lnTo>
                    <a:pt x="242645" y="1492"/>
                  </a:lnTo>
                  <a:lnTo>
                    <a:pt x="238037" y="100"/>
                  </a:lnTo>
                  <a:lnTo>
                    <a:pt x="217998" y="0"/>
                  </a:lnTo>
                  <a:lnTo>
                    <a:pt x="185500" y="8959"/>
                  </a:lnTo>
                  <a:lnTo>
                    <a:pt x="162585" y="19580"/>
                  </a:lnTo>
                  <a:lnTo>
                    <a:pt x="133509" y="43095"/>
                  </a:lnTo>
                  <a:lnTo>
                    <a:pt x="104835" y="72787"/>
                  </a:lnTo>
                  <a:lnTo>
                    <a:pt x="83387" y="99699"/>
                  </a:lnTo>
                  <a:lnTo>
                    <a:pt x="64067" y="129898"/>
                  </a:lnTo>
                  <a:lnTo>
                    <a:pt x="46172" y="161865"/>
                  </a:lnTo>
                  <a:lnTo>
                    <a:pt x="27905" y="193562"/>
                  </a:lnTo>
                  <a:lnTo>
                    <a:pt x="14555" y="228089"/>
                  </a:lnTo>
                  <a:lnTo>
                    <a:pt x="5573" y="261337"/>
                  </a:lnTo>
                  <a:lnTo>
                    <a:pt x="0" y="293414"/>
                  </a:lnTo>
                  <a:lnTo>
                    <a:pt x="466" y="323820"/>
                  </a:lnTo>
                  <a:lnTo>
                    <a:pt x="7735" y="355428"/>
                  </a:lnTo>
                  <a:lnTo>
                    <a:pt x="18280" y="377384"/>
                  </a:lnTo>
                  <a:lnTo>
                    <a:pt x="29046" y="387561"/>
                  </a:lnTo>
                  <a:lnTo>
                    <a:pt x="55361" y="400562"/>
                  </a:lnTo>
                  <a:lnTo>
                    <a:pt x="84283" y="405071"/>
                  </a:lnTo>
                  <a:lnTo>
                    <a:pt x="110546" y="404264"/>
                  </a:lnTo>
                  <a:lnTo>
                    <a:pt x="145749" y="392690"/>
                  </a:lnTo>
                  <a:lnTo>
                    <a:pt x="183392" y="3776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1146"/>
            <p:cNvSpPr/>
            <p:nvPr/>
          </p:nvSpPr>
          <p:spPr>
            <a:xfrm>
              <a:off x="5501684" y="550069"/>
              <a:ext cx="20437" cy="335757"/>
            </a:xfrm>
            <a:custGeom>
              <a:avLst/>
              <a:gdLst/>
              <a:ahLst/>
              <a:cxnLst/>
              <a:rect l="0" t="0" r="0" b="0"/>
              <a:pathLst>
                <a:path w="20437" h="335757">
                  <a:moveTo>
                    <a:pt x="20436" y="0"/>
                  </a:moveTo>
                  <a:lnTo>
                    <a:pt x="20436" y="32715"/>
                  </a:lnTo>
                  <a:lnTo>
                    <a:pt x="18318" y="57968"/>
                  </a:lnTo>
                  <a:lnTo>
                    <a:pt x="14284" y="89679"/>
                  </a:lnTo>
                  <a:lnTo>
                    <a:pt x="9793" y="117147"/>
                  </a:lnTo>
                  <a:lnTo>
                    <a:pt x="7227" y="145394"/>
                  </a:lnTo>
                  <a:lnTo>
                    <a:pt x="6467" y="173872"/>
                  </a:lnTo>
                  <a:lnTo>
                    <a:pt x="2451" y="202418"/>
                  </a:lnTo>
                  <a:lnTo>
                    <a:pt x="24" y="230985"/>
                  </a:lnTo>
                  <a:lnTo>
                    <a:pt x="0" y="263378"/>
                  </a:lnTo>
                  <a:lnTo>
                    <a:pt x="4698" y="292708"/>
                  </a:lnTo>
                  <a:lnTo>
                    <a:pt x="7834" y="312153"/>
                  </a:lnTo>
                  <a:lnTo>
                    <a:pt x="13366" y="331354"/>
                  </a:lnTo>
                  <a:lnTo>
                    <a:pt x="14929" y="332821"/>
                  </a:lnTo>
                  <a:lnTo>
                    <a:pt x="20436" y="3357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1147"/>
            <p:cNvSpPr/>
            <p:nvPr/>
          </p:nvSpPr>
          <p:spPr>
            <a:xfrm>
              <a:off x="5572154" y="528638"/>
              <a:ext cx="35692" cy="350044"/>
            </a:xfrm>
            <a:custGeom>
              <a:avLst/>
              <a:gdLst/>
              <a:ahLst/>
              <a:cxnLst/>
              <a:rect l="0" t="0" r="0" b="0"/>
              <a:pathLst>
                <a:path w="35692" h="350044">
                  <a:moveTo>
                    <a:pt x="35691" y="0"/>
                  </a:moveTo>
                  <a:lnTo>
                    <a:pt x="35691" y="32886"/>
                  </a:lnTo>
                  <a:lnTo>
                    <a:pt x="27919" y="66978"/>
                  </a:lnTo>
                  <a:lnTo>
                    <a:pt x="21217" y="93664"/>
                  </a:lnTo>
                  <a:lnTo>
                    <a:pt x="11841" y="127333"/>
                  </a:lnTo>
                  <a:lnTo>
                    <a:pt x="7254" y="162618"/>
                  </a:lnTo>
                  <a:lnTo>
                    <a:pt x="2482" y="190705"/>
                  </a:lnTo>
                  <a:lnTo>
                    <a:pt x="715" y="218342"/>
                  </a:lnTo>
                  <a:lnTo>
                    <a:pt x="118" y="251532"/>
                  </a:lnTo>
                  <a:lnTo>
                    <a:pt x="0" y="284635"/>
                  </a:lnTo>
                  <a:lnTo>
                    <a:pt x="5630" y="315667"/>
                  </a:lnTo>
                  <a:lnTo>
                    <a:pt x="7248" y="327621"/>
                  </a:lnTo>
                  <a:lnTo>
                    <a:pt x="14259" y="3500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1148"/>
            <p:cNvSpPr/>
            <p:nvPr/>
          </p:nvSpPr>
          <p:spPr>
            <a:xfrm>
              <a:off x="5093495" y="535781"/>
              <a:ext cx="150019" cy="385764"/>
            </a:xfrm>
            <a:custGeom>
              <a:avLst/>
              <a:gdLst/>
              <a:ahLst/>
              <a:cxnLst/>
              <a:rect l="0" t="0" r="0" b="0"/>
              <a:pathLst>
                <a:path w="150019" h="385764">
                  <a:moveTo>
                    <a:pt x="50005" y="0"/>
                  </a:moveTo>
                  <a:lnTo>
                    <a:pt x="50005" y="30015"/>
                  </a:lnTo>
                  <a:lnTo>
                    <a:pt x="47888" y="50433"/>
                  </a:lnTo>
                  <a:lnTo>
                    <a:pt x="43853" y="78666"/>
                  </a:lnTo>
                  <a:lnTo>
                    <a:pt x="43057" y="112876"/>
                  </a:lnTo>
                  <a:lnTo>
                    <a:pt x="42126" y="140778"/>
                  </a:lnTo>
                  <a:lnTo>
                    <a:pt x="37176" y="169153"/>
                  </a:lnTo>
                  <a:lnTo>
                    <a:pt x="30681" y="197669"/>
                  </a:lnTo>
                  <a:lnTo>
                    <a:pt x="23730" y="226226"/>
                  </a:lnTo>
                  <a:lnTo>
                    <a:pt x="17436" y="254796"/>
                  </a:lnTo>
                  <a:lnTo>
                    <a:pt x="15220" y="283370"/>
                  </a:lnTo>
                  <a:lnTo>
                    <a:pt x="13769" y="311150"/>
                  </a:lnTo>
                  <a:lnTo>
                    <a:pt x="4380" y="345834"/>
                  </a:lnTo>
                  <a:lnTo>
                    <a:pt x="32" y="378063"/>
                  </a:lnTo>
                  <a:lnTo>
                    <a:pt x="0" y="345901"/>
                  </a:lnTo>
                  <a:lnTo>
                    <a:pt x="0" y="313780"/>
                  </a:lnTo>
                  <a:lnTo>
                    <a:pt x="2116" y="278535"/>
                  </a:lnTo>
                  <a:lnTo>
                    <a:pt x="9886" y="252921"/>
                  </a:lnTo>
                  <a:lnTo>
                    <a:pt x="17887" y="234647"/>
                  </a:lnTo>
                  <a:lnTo>
                    <a:pt x="36848" y="213355"/>
                  </a:lnTo>
                  <a:lnTo>
                    <a:pt x="44422" y="209918"/>
                  </a:lnTo>
                  <a:lnTo>
                    <a:pt x="62219" y="207712"/>
                  </a:lnTo>
                  <a:lnTo>
                    <a:pt x="76290" y="211122"/>
                  </a:lnTo>
                  <a:lnTo>
                    <a:pt x="83648" y="217128"/>
                  </a:lnTo>
                  <a:lnTo>
                    <a:pt x="106063" y="247815"/>
                  </a:lnTo>
                  <a:lnTo>
                    <a:pt x="123519" y="282390"/>
                  </a:lnTo>
                  <a:lnTo>
                    <a:pt x="138085" y="318009"/>
                  </a:lnTo>
                  <a:lnTo>
                    <a:pt x="147897" y="342758"/>
                  </a:lnTo>
                  <a:lnTo>
                    <a:pt x="149962" y="377988"/>
                  </a:lnTo>
                  <a:lnTo>
                    <a:pt x="150018" y="3857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3457900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262626"/>
              </a:buClr>
              <a:buSzPct val="25000"/>
              <a:buFont typeface="Impact"/>
              <a:buNone/>
            </a:pPr>
            <a:r>
              <a:rPr lang="en-US" sz="5400" b="0" i="0" u="none" strike="noStrike" cap="none" baseline="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Impact"/>
              </a:rPr>
              <a:t>AFTER</a:t>
            </a:r>
            <a:r>
              <a:rPr lang="en-US" sz="5400" b="0" i="0" u="none" strike="noStrike" cap="none" baseline="0" dirty="0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r>
              <a:rPr lang="en-US" sz="5400" b="0" i="0" u="none" strike="noStrike" cap="none" baseline="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Impact"/>
              </a:rPr>
              <a:t>READING</a:t>
            </a:r>
          </a:p>
        </p:txBody>
      </p:sp>
      <p:sp>
        <p:nvSpPr>
          <p:cNvPr id="238" name="Shape 23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Now that we have taken a look at the works and the </a:t>
            </a:r>
            <a:r>
              <a:rPr lang="en-US" sz="2400" b="0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vocab,</a:t>
            </a:r>
            <a:r>
              <a:rPr lang="en-US" sz="2400" b="0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</a:t>
            </a:r>
            <a:r>
              <a:rPr lang="en-US" sz="2400" b="0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</a:t>
            </a:r>
            <a:r>
              <a:rPr lang="en-US" sz="240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going to answer the following question.</a:t>
            </a:r>
          </a:p>
          <a:p>
            <a:pPr marL="274320" marR="0" lvl="0" indent="-274320" algn="l" rtl="0">
              <a:spcBef>
                <a:spcPts val="64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 speech is more constructed more effectively</a:t>
            </a:r>
            <a:r>
              <a:rPr lang="en-US" sz="3200" b="0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 Compare and contrast them. </a:t>
            </a:r>
            <a:r>
              <a:rPr lang="en-US" sz="32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Hint – organize it by ideas instead of by sources. </a:t>
            </a:r>
            <a:r>
              <a:rPr lang="en-US" sz="3200" b="0" i="0" u="none" strike="noStrike" cap="none" baseline="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en-US" sz="3200" b="0" i="0" u="none" strike="noStrike" cap="none" baseline="0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94360" marR="0" lvl="1" indent="-276860" algn="l" rtl="0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Keep in mind:</a:t>
            </a:r>
          </a:p>
          <a:p>
            <a:pPr marL="868680" marR="0" lvl="2" indent="-233680" algn="l" rtl="0">
              <a:spcBef>
                <a:spcPts val="40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Audience</a:t>
            </a:r>
          </a:p>
          <a:p>
            <a:pPr marL="868680" marR="0" lvl="2" indent="-233680" algn="l" rtl="0">
              <a:spcBef>
                <a:spcPts val="40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Purpose</a:t>
            </a:r>
          </a:p>
          <a:p>
            <a:pPr marL="868680" marR="0" lvl="2" indent="-233680" algn="l" rtl="0">
              <a:spcBef>
                <a:spcPts val="40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Specific </a:t>
            </a:r>
            <a:r>
              <a:rPr lang="en-US" sz="2000" b="0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claims</a:t>
            </a:r>
          </a:p>
          <a:p>
            <a:pPr marL="868680" marR="0" lvl="2" indent="-233680" algn="l" rtl="0">
              <a:spcBef>
                <a:spcPts val="40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00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Ethos (creating and maintaining) </a:t>
            </a:r>
            <a:endParaRPr lang="en-US" sz="2000" b="0" i="0" u="none" strike="noStrike" cap="none" baseline="0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68680" marR="0" lvl="2" indent="-233680" algn="l" rtl="0">
              <a:spcBef>
                <a:spcPts val="40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of </a:t>
            </a:r>
            <a:r>
              <a:rPr lang="en-US" sz="2000" b="0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logos </a:t>
            </a:r>
            <a:r>
              <a:rPr lang="en-US" sz="200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pathos</a:t>
            </a:r>
          </a:p>
        </p:txBody>
      </p:sp>
    </p:spTree>
    <p:extLst>
      <p:ext uri="{BB962C8B-B14F-4D97-AF65-F5344CB8AC3E}">
        <p14:creationId xmlns:p14="http://schemas.microsoft.com/office/powerpoint/2010/main" val="326811470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334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Finish the Response. Bring it with you by </a:t>
            </a:r>
            <a:r>
              <a:rPr lang="en-US" dirty="0" smtClean="0"/>
              <a:t>WEDNESDAY</a:t>
            </a:r>
            <a:r>
              <a:rPr lang="en-US" dirty="0" smtClean="0"/>
              <a:t>, May </a:t>
            </a:r>
            <a:r>
              <a:rPr lang="en-US" dirty="0" smtClean="0"/>
              <a:t>20.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5908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Upcoming: 	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3577" y="3581400"/>
            <a:ext cx="7620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On </a:t>
            </a:r>
            <a:r>
              <a:rPr lang="en-US" dirty="0" smtClean="0"/>
              <a:t>Monday</a:t>
            </a:r>
            <a:r>
              <a:rPr lang="en-US" dirty="0" smtClean="0"/>
              <a:t>,  we must take the State Mandated POST test for ELA 10</a:t>
            </a:r>
            <a:r>
              <a:rPr lang="en-US" baseline="30000" dirty="0" smtClean="0"/>
              <a:t>th</a:t>
            </a:r>
            <a:r>
              <a:rPr lang="en-US" dirty="0" smtClean="0"/>
              <a:t> grade. If you are absent, you will be required to make it up before school the following week. Don’t be absent. </a:t>
            </a:r>
          </a:p>
          <a:p>
            <a:r>
              <a:rPr lang="en-US" dirty="0" smtClean="0"/>
              <a:t>This POST-test is an in-class essay. </a:t>
            </a:r>
          </a:p>
          <a:p>
            <a:r>
              <a:rPr lang="en-US" dirty="0" smtClean="0"/>
              <a:t>You don’t get extra time unless you have a CKU class. </a:t>
            </a:r>
          </a:p>
          <a:p>
            <a:r>
              <a:rPr lang="en-US" dirty="0" smtClean="0"/>
              <a:t>Come prepared to knock the socks off of this writing skills test. Bring your writing A-game.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2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427</Words>
  <Application>Microsoft Office PowerPoint</Application>
  <PresentationFormat>On-screen Show (4:3)</PresentationFormat>
  <Paragraphs>46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Bellringer: May 14 </vt:lpstr>
      <vt:lpstr>During Reading Directions</vt:lpstr>
      <vt:lpstr>PowerPoint Presentation</vt:lpstr>
      <vt:lpstr>Vigorously</vt:lpstr>
      <vt:lpstr>Assertions</vt:lpstr>
      <vt:lpstr>AFTER READING</vt:lpstr>
      <vt:lpstr>Homework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May 13</dc:title>
  <dc:creator>Windows User</dc:creator>
  <cp:lastModifiedBy>Windows User</cp:lastModifiedBy>
  <cp:revision>7</cp:revision>
  <dcterms:created xsi:type="dcterms:W3CDTF">2015-05-13T18:20:39Z</dcterms:created>
  <dcterms:modified xsi:type="dcterms:W3CDTF">2015-05-14T18:17:38Z</dcterms:modified>
</cp:coreProperties>
</file>