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6" r:id="rId2"/>
    <p:sldId id="258" r:id="rId3"/>
    <p:sldId id="288" r:id="rId4"/>
    <p:sldId id="290" r:id="rId5"/>
    <p:sldId id="291" r:id="rId6"/>
    <p:sldId id="28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D1D4D-F994-4228-B1C1-8983311534B9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09159-C7F2-49BF-A01F-40123A90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6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4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6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8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02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8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1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8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kern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kern="0">
              <a:solidFill>
                <a:prstClr val="black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369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merican-civil-war/civil-war-technolog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Gxg8fgIxm3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history/events/the_blit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4CiAr0ulR1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001000" cy="35813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How are the terms “Missile Gap,” “Arms Race,” “Mutually Assured Destruction,” and “Cold War” connected? Write a sentence which connects them meaningfully.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990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Bellringer: IN YOUR NOTES</a:t>
            </a:r>
            <a:br>
              <a:rPr lang="en-US" sz="4800" dirty="0" smtClean="0"/>
            </a:br>
            <a:r>
              <a:rPr lang="en-US" sz="4800" dirty="0" smtClean="0"/>
              <a:t>May 14</a:t>
            </a:r>
            <a:endParaRPr lang="en-US" sz="4800" dirty="0"/>
          </a:p>
        </p:txBody>
      </p:sp>
      <p:grpSp>
        <p:nvGrpSpPr>
          <p:cNvPr id="10" name="SMARTInkShape-Group158"/>
          <p:cNvGrpSpPr/>
          <p:nvPr/>
        </p:nvGrpSpPr>
        <p:grpSpPr>
          <a:xfrm>
            <a:off x="1037399" y="1214768"/>
            <a:ext cx="1677227" cy="427830"/>
            <a:chOff x="1037399" y="1214768"/>
            <a:chExt cx="1677227" cy="427830"/>
          </a:xfrm>
        </p:grpSpPr>
        <p:sp>
          <p:nvSpPr>
            <p:cNvPr id="4" name="SMARTInkShape-1260"/>
            <p:cNvSpPr/>
            <p:nvPr/>
          </p:nvSpPr>
          <p:spPr>
            <a:xfrm>
              <a:off x="1037399" y="1214768"/>
              <a:ext cx="262765" cy="427830"/>
            </a:xfrm>
            <a:custGeom>
              <a:avLst/>
              <a:gdLst/>
              <a:ahLst/>
              <a:cxnLst/>
              <a:rect l="0" t="0" r="0" b="0"/>
              <a:pathLst>
                <a:path w="262765" h="427830">
                  <a:moveTo>
                    <a:pt x="255620" y="28245"/>
                  </a:moveTo>
                  <a:lnTo>
                    <a:pt x="248770" y="28245"/>
                  </a:lnTo>
                  <a:lnTo>
                    <a:pt x="248484" y="35094"/>
                  </a:lnTo>
                  <a:lnTo>
                    <a:pt x="255326" y="28531"/>
                  </a:lnTo>
                  <a:lnTo>
                    <a:pt x="255533" y="24537"/>
                  </a:lnTo>
                  <a:lnTo>
                    <a:pt x="253464" y="20511"/>
                  </a:lnTo>
                  <a:lnTo>
                    <a:pt x="250693" y="16076"/>
                  </a:lnTo>
                  <a:lnTo>
                    <a:pt x="249461" y="11459"/>
                  </a:lnTo>
                  <a:lnTo>
                    <a:pt x="248339" y="9911"/>
                  </a:lnTo>
                  <a:lnTo>
                    <a:pt x="246797" y="8878"/>
                  </a:lnTo>
                  <a:lnTo>
                    <a:pt x="242967" y="6937"/>
                  </a:lnTo>
                  <a:lnTo>
                    <a:pt x="236349" y="2176"/>
                  </a:lnTo>
                  <a:lnTo>
                    <a:pt x="231709" y="783"/>
                  </a:lnTo>
                  <a:lnTo>
                    <a:pt x="220842" y="0"/>
                  </a:lnTo>
                  <a:lnTo>
                    <a:pt x="189788" y="9642"/>
                  </a:lnTo>
                  <a:lnTo>
                    <a:pt x="178472" y="18389"/>
                  </a:lnTo>
                  <a:lnTo>
                    <a:pt x="146918" y="46144"/>
                  </a:lnTo>
                  <a:lnTo>
                    <a:pt x="114086" y="79435"/>
                  </a:lnTo>
                  <a:lnTo>
                    <a:pt x="91711" y="107177"/>
                  </a:lnTo>
                  <a:lnTo>
                    <a:pt x="70000" y="135505"/>
                  </a:lnTo>
                  <a:lnTo>
                    <a:pt x="50603" y="166123"/>
                  </a:lnTo>
                  <a:lnTo>
                    <a:pt x="34801" y="200331"/>
                  </a:lnTo>
                  <a:lnTo>
                    <a:pt x="17948" y="235602"/>
                  </a:lnTo>
                  <a:lnTo>
                    <a:pt x="7113" y="259310"/>
                  </a:lnTo>
                  <a:lnTo>
                    <a:pt x="1013" y="294176"/>
                  </a:lnTo>
                  <a:lnTo>
                    <a:pt x="0" y="324174"/>
                  </a:lnTo>
                  <a:lnTo>
                    <a:pt x="5167" y="348496"/>
                  </a:lnTo>
                  <a:lnTo>
                    <a:pt x="20734" y="378048"/>
                  </a:lnTo>
                  <a:lnTo>
                    <a:pt x="31370" y="391675"/>
                  </a:lnTo>
                  <a:lnTo>
                    <a:pt x="61951" y="411242"/>
                  </a:lnTo>
                  <a:lnTo>
                    <a:pt x="94950" y="422986"/>
                  </a:lnTo>
                  <a:lnTo>
                    <a:pt x="126434" y="426722"/>
                  </a:lnTo>
                  <a:lnTo>
                    <a:pt x="160898" y="427829"/>
                  </a:lnTo>
                  <a:lnTo>
                    <a:pt x="196245" y="424364"/>
                  </a:lnTo>
                  <a:lnTo>
                    <a:pt x="228061" y="422103"/>
                  </a:lnTo>
                  <a:lnTo>
                    <a:pt x="262764" y="4140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61"/>
            <p:cNvSpPr/>
            <p:nvPr/>
          </p:nvSpPr>
          <p:spPr>
            <a:xfrm>
              <a:off x="1407501" y="1500188"/>
              <a:ext cx="92553" cy="128105"/>
            </a:xfrm>
            <a:custGeom>
              <a:avLst/>
              <a:gdLst/>
              <a:ahLst/>
              <a:cxnLst/>
              <a:rect l="0" t="0" r="0" b="0"/>
              <a:pathLst>
                <a:path w="92553" h="128105">
                  <a:moveTo>
                    <a:pt x="28393" y="0"/>
                  </a:moveTo>
                  <a:lnTo>
                    <a:pt x="22242" y="0"/>
                  </a:lnTo>
                  <a:lnTo>
                    <a:pt x="17751" y="3792"/>
                  </a:lnTo>
                  <a:lnTo>
                    <a:pt x="9122" y="18681"/>
                  </a:lnTo>
                  <a:lnTo>
                    <a:pt x="1891" y="41613"/>
                  </a:lnTo>
                  <a:lnTo>
                    <a:pt x="0" y="76982"/>
                  </a:lnTo>
                  <a:lnTo>
                    <a:pt x="1988" y="94511"/>
                  </a:lnTo>
                  <a:lnTo>
                    <a:pt x="3646" y="101107"/>
                  </a:lnTo>
                  <a:lnTo>
                    <a:pt x="9721" y="110553"/>
                  </a:lnTo>
                  <a:lnTo>
                    <a:pt x="26557" y="123084"/>
                  </a:lnTo>
                  <a:lnTo>
                    <a:pt x="40460" y="126956"/>
                  </a:lnTo>
                  <a:lnTo>
                    <a:pt x="54634" y="128104"/>
                  </a:lnTo>
                  <a:lnTo>
                    <a:pt x="64133" y="124139"/>
                  </a:lnTo>
                  <a:lnTo>
                    <a:pt x="79373" y="112451"/>
                  </a:lnTo>
                  <a:lnTo>
                    <a:pt x="87507" y="101140"/>
                  </a:lnTo>
                  <a:lnTo>
                    <a:pt x="91152" y="87734"/>
                  </a:lnTo>
                  <a:lnTo>
                    <a:pt x="92552" y="59498"/>
                  </a:lnTo>
                  <a:lnTo>
                    <a:pt x="88393" y="49991"/>
                  </a:lnTo>
                  <a:lnTo>
                    <a:pt x="73218" y="26985"/>
                  </a:lnTo>
                  <a:lnTo>
                    <a:pt x="42680" y="71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62"/>
            <p:cNvSpPr/>
            <p:nvPr/>
          </p:nvSpPr>
          <p:spPr>
            <a:xfrm>
              <a:off x="1578769" y="1271588"/>
              <a:ext cx="57151" cy="350044"/>
            </a:xfrm>
            <a:custGeom>
              <a:avLst/>
              <a:gdLst/>
              <a:ahLst/>
              <a:cxnLst/>
              <a:rect l="0" t="0" r="0" b="0"/>
              <a:pathLst>
                <a:path w="57151" h="350044">
                  <a:moveTo>
                    <a:pt x="0" y="0"/>
                  </a:moveTo>
                  <a:lnTo>
                    <a:pt x="794" y="18681"/>
                  </a:lnTo>
                  <a:lnTo>
                    <a:pt x="6151" y="54377"/>
                  </a:lnTo>
                  <a:lnTo>
                    <a:pt x="6849" y="81551"/>
                  </a:lnTo>
                  <a:lnTo>
                    <a:pt x="7056" y="109712"/>
                  </a:lnTo>
                  <a:lnTo>
                    <a:pt x="10910" y="138164"/>
                  </a:lnTo>
                  <a:lnTo>
                    <a:pt x="13287" y="166702"/>
                  </a:lnTo>
                  <a:lnTo>
                    <a:pt x="13991" y="195266"/>
                  </a:lnTo>
                  <a:lnTo>
                    <a:pt x="19138" y="228453"/>
                  </a:lnTo>
                  <a:lnTo>
                    <a:pt x="23095" y="262643"/>
                  </a:lnTo>
                  <a:lnTo>
                    <a:pt x="27492" y="292562"/>
                  </a:lnTo>
                  <a:lnTo>
                    <a:pt x="32046" y="310434"/>
                  </a:lnTo>
                  <a:lnTo>
                    <a:pt x="54634" y="345751"/>
                  </a:lnTo>
                  <a:lnTo>
                    <a:pt x="57150" y="3500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63"/>
            <p:cNvSpPr/>
            <p:nvPr/>
          </p:nvSpPr>
          <p:spPr>
            <a:xfrm>
              <a:off x="1725695" y="1314450"/>
              <a:ext cx="120469" cy="306364"/>
            </a:xfrm>
            <a:custGeom>
              <a:avLst/>
              <a:gdLst/>
              <a:ahLst/>
              <a:cxnLst/>
              <a:rect l="0" t="0" r="0" b="0"/>
              <a:pathLst>
                <a:path w="120469" h="306364">
                  <a:moveTo>
                    <a:pt x="81674" y="157163"/>
                  </a:moveTo>
                  <a:lnTo>
                    <a:pt x="85466" y="153370"/>
                  </a:lnTo>
                  <a:lnTo>
                    <a:pt x="87328" y="149392"/>
                  </a:lnTo>
                  <a:lnTo>
                    <a:pt x="87825" y="147220"/>
                  </a:lnTo>
                  <a:lnTo>
                    <a:pt x="94881" y="137106"/>
                  </a:lnTo>
                  <a:lnTo>
                    <a:pt x="94447" y="136648"/>
                  </a:lnTo>
                  <a:lnTo>
                    <a:pt x="89716" y="135852"/>
                  </a:lnTo>
                  <a:lnTo>
                    <a:pt x="55256" y="169320"/>
                  </a:lnTo>
                  <a:lnTo>
                    <a:pt x="26885" y="201458"/>
                  </a:lnTo>
                  <a:lnTo>
                    <a:pt x="10861" y="235932"/>
                  </a:lnTo>
                  <a:lnTo>
                    <a:pt x="0" y="265784"/>
                  </a:lnTo>
                  <a:lnTo>
                    <a:pt x="2528" y="290392"/>
                  </a:lnTo>
                  <a:lnTo>
                    <a:pt x="4304" y="294401"/>
                  </a:lnTo>
                  <a:lnTo>
                    <a:pt x="10510" y="300972"/>
                  </a:lnTo>
                  <a:lnTo>
                    <a:pt x="16443" y="304422"/>
                  </a:lnTo>
                  <a:lnTo>
                    <a:pt x="26363" y="306363"/>
                  </a:lnTo>
                  <a:lnTo>
                    <a:pt x="34866" y="306024"/>
                  </a:lnTo>
                  <a:lnTo>
                    <a:pt x="43937" y="303227"/>
                  </a:lnTo>
                  <a:lnTo>
                    <a:pt x="63489" y="288467"/>
                  </a:lnTo>
                  <a:lnTo>
                    <a:pt x="92597" y="256592"/>
                  </a:lnTo>
                  <a:lnTo>
                    <a:pt x="106732" y="223575"/>
                  </a:lnTo>
                  <a:lnTo>
                    <a:pt x="117168" y="191183"/>
                  </a:lnTo>
                  <a:lnTo>
                    <a:pt x="120468" y="173076"/>
                  </a:lnTo>
                  <a:lnTo>
                    <a:pt x="116119" y="137699"/>
                  </a:lnTo>
                  <a:lnTo>
                    <a:pt x="107616" y="107545"/>
                  </a:lnTo>
                  <a:lnTo>
                    <a:pt x="97499" y="78658"/>
                  </a:lnTo>
                  <a:lnTo>
                    <a:pt x="78920" y="50021"/>
                  </a:lnTo>
                  <a:lnTo>
                    <a:pt x="46340" y="14916"/>
                  </a:lnTo>
                  <a:lnTo>
                    <a:pt x="316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264"/>
            <p:cNvSpPr/>
            <p:nvPr/>
          </p:nvSpPr>
          <p:spPr>
            <a:xfrm>
              <a:off x="2014538" y="1257300"/>
              <a:ext cx="360739" cy="326573"/>
            </a:xfrm>
            <a:custGeom>
              <a:avLst/>
              <a:gdLst/>
              <a:ahLst/>
              <a:cxnLst/>
              <a:rect l="0" t="0" r="0" b="0"/>
              <a:pathLst>
                <a:path w="360739" h="326573">
                  <a:moveTo>
                    <a:pt x="0" y="0"/>
                  </a:moveTo>
                  <a:lnTo>
                    <a:pt x="0" y="30528"/>
                  </a:lnTo>
                  <a:lnTo>
                    <a:pt x="3792" y="58170"/>
                  </a:lnTo>
                  <a:lnTo>
                    <a:pt x="6150" y="87703"/>
                  </a:lnTo>
                  <a:lnTo>
                    <a:pt x="10641" y="120354"/>
                  </a:lnTo>
                  <a:lnTo>
                    <a:pt x="13207" y="151372"/>
                  </a:lnTo>
                  <a:lnTo>
                    <a:pt x="17759" y="180670"/>
                  </a:lnTo>
                  <a:lnTo>
                    <a:pt x="24135" y="209460"/>
                  </a:lnTo>
                  <a:lnTo>
                    <a:pt x="31051" y="238098"/>
                  </a:lnTo>
                  <a:lnTo>
                    <a:pt x="45409" y="269723"/>
                  </a:lnTo>
                  <a:lnTo>
                    <a:pt x="54906" y="286116"/>
                  </a:lnTo>
                  <a:lnTo>
                    <a:pt x="72739" y="301840"/>
                  </a:lnTo>
                  <a:lnTo>
                    <a:pt x="80218" y="304807"/>
                  </a:lnTo>
                  <a:lnTo>
                    <a:pt x="84434" y="305599"/>
                  </a:lnTo>
                  <a:lnTo>
                    <a:pt x="91237" y="304361"/>
                  </a:lnTo>
                  <a:lnTo>
                    <a:pt x="97699" y="300372"/>
                  </a:lnTo>
                  <a:lnTo>
                    <a:pt x="128730" y="274741"/>
                  </a:lnTo>
                  <a:lnTo>
                    <a:pt x="151625" y="242379"/>
                  </a:lnTo>
                  <a:lnTo>
                    <a:pt x="163682" y="212095"/>
                  </a:lnTo>
                  <a:lnTo>
                    <a:pt x="173708" y="179567"/>
                  </a:lnTo>
                  <a:lnTo>
                    <a:pt x="184315" y="145760"/>
                  </a:lnTo>
                  <a:lnTo>
                    <a:pt x="185654" y="132202"/>
                  </a:lnTo>
                  <a:lnTo>
                    <a:pt x="185700" y="133634"/>
                  </a:lnTo>
                  <a:lnTo>
                    <a:pt x="177961" y="164422"/>
                  </a:lnTo>
                  <a:lnTo>
                    <a:pt x="171262" y="190005"/>
                  </a:lnTo>
                  <a:lnTo>
                    <a:pt x="166367" y="220604"/>
                  </a:lnTo>
                  <a:lnTo>
                    <a:pt x="164713" y="255595"/>
                  </a:lnTo>
                  <a:lnTo>
                    <a:pt x="170090" y="284644"/>
                  </a:lnTo>
                  <a:lnTo>
                    <a:pt x="177308" y="301385"/>
                  </a:lnTo>
                  <a:lnTo>
                    <a:pt x="194309" y="322303"/>
                  </a:lnTo>
                  <a:lnTo>
                    <a:pt x="203834" y="325808"/>
                  </a:lnTo>
                  <a:lnTo>
                    <a:pt x="215211" y="326572"/>
                  </a:lnTo>
                  <a:lnTo>
                    <a:pt x="225560" y="324266"/>
                  </a:lnTo>
                  <a:lnTo>
                    <a:pt x="258528" y="301828"/>
                  </a:lnTo>
                  <a:lnTo>
                    <a:pt x="293072" y="270758"/>
                  </a:lnTo>
                  <a:lnTo>
                    <a:pt x="312261" y="247706"/>
                  </a:lnTo>
                  <a:lnTo>
                    <a:pt x="332967" y="215264"/>
                  </a:lnTo>
                  <a:lnTo>
                    <a:pt x="350756" y="181016"/>
                  </a:lnTo>
                  <a:lnTo>
                    <a:pt x="358033" y="150497"/>
                  </a:lnTo>
                  <a:lnTo>
                    <a:pt x="360738" y="135944"/>
                  </a:lnTo>
                  <a:lnTo>
                    <a:pt x="358124" y="107198"/>
                  </a:lnTo>
                  <a:lnTo>
                    <a:pt x="357811" y="100040"/>
                  </a:lnTo>
                  <a:lnTo>
                    <a:pt x="353231" y="87854"/>
                  </a:lnTo>
                  <a:lnTo>
                    <a:pt x="335756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265"/>
            <p:cNvSpPr/>
            <p:nvPr/>
          </p:nvSpPr>
          <p:spPr>
            <a:xfrm>
              <a:off x="2423150" y="1364456"/>
              <a:ext cx="291476" cy="206715"/>
            </a:xfrm>
            <a:custGeom>
              <a:avLst/>
              <a:gdLst/>
              <a:ahLst/>
              <a:cxnLst/>
              <a:rect l="0" t="0" r="0" b="0"/>
              <a:pathLst>
                <a:path w="291476" h="206715">
                  <a:moveTo>
                    <a:pt x="55731" y="78582"/>
                  </a:moveTo>
                  <a:lnTo>
                    <a:pt x="55731" y="82374"/>
                  </a:lnTo>
                  <a:lnTo>
                    <a:pt x="53615" y="86352"/>
                  </a:lnTo>
                  <a:lnTo>
                    <a:pt x="28591" y="121646"/>
                  </a:lnTo>
                  <a:lnTo>
                    <a:pt x="10572" y="154793"/>
                  </a:lnTo>
                  <a:lnTo>
                    <a:pt x="1773" y="173834"/>
                  </a:lnTo>
                  <a:lnTo>
                    <a:pt x="0" y="183357"/>
                  </a:lnTo>
                  <a:lnTo>
                    <a:pt x="1328" y="190765"/>
                  </a:lnTo>
                  <a:lnTo>
                    <a:pt x="6539" y="199398"/>
                  </a:lnTo>
                  <a:lnTo>
                    <a:pt x="10849" y="203715"/>
                  </a:lnTo>
                  <a:lnTo>
                    <a:pt x="15411" y="205634"/>
                  </a:lnTo>
                  <a:lnTo>
                    <a:pt x="26234" y="206714"/>
                  </a:lnTo>
                  <a:lnTo>
                    <a:pt x="39495" y="203242"/>
                  </a:lnTo>
                  <a:lnTo>
                    <a:pt x="58198" y="194164"/>
                  </a:lnTo>
                  <a:lnTo>
                    <a:pt x="70838" y="183119"/>
                  </a:lnTo>
                  <a:lnTo>
                    <a:pt x="88389" y="153118"/>
                  </a:lnTo>
                  <a:lnTo>
                    <a:pt x="91331" y="143321"/>
                  </a:lnTo>
                  <a:lnTo>
                    <a:pt x="95207" y="146800"/>
                  </a:lnTo>
                  <a:lnTo>
                    <a:pt x="97089" y="150705"/>
                  </a:lnTo>
                  <a:lnTo>
                    <a:pt x="97590" y="152858"/>
                  </a:lnTo>
                  <a:lnTo>
                    <a:pt x="115360" y="179994"/>
                  </a:lnTo>
                  <a:lnTo>
                    <a:pt x="139502" y="195177"/>
                  </a:lnTo>
                  <a:lnTo>
                    <a:pt x="158209" y="203977"/>
                  </a:lnTo>
                  <a:lnTo>
                    <a:pt x="167688" y="205750"/>
                  </a:lnTo>
                  <a:lnTo>
                    <a:pt x="175075" y="204422"/>
                  </a:lnTo>
                  <a:lnTo>
                    <a:pt x="183696" y="199211"/>
                  </a:lnTo>
                  <a:lnTo>
                    <a:pt x="204206" y="183550"/>
                  </a:lnTo>
                  <a:lnTo>
                    <a:pt x="209032" y="175240"/>
                  </a:lnTo>
                  <a:lnTo>
                    <a:pt x="212131" y="156971"/>
                  </a:lnTo>
                  <a:lnTo>
                    <a:pt x="212827" y="122917"/>
                  </a:lnTo>
                  <a:lnTo>
                    <a:pt x="212885" y="92122"/>
                  </a:lnTo>
                  <a:lnTo>
                    <a:pt x="213685" y="72010"/>
                  </a:lnTo>
                  <a:lnTo>
                    <a:pt x="225078" y="40741"/>
                  </a:lnTo>
                  <a:lnTo>
                    <a:pt x="236743" y="20496"/>
                  </a:lnTo>
                  <a:lnTo>
                    <a:pt x="251445" y="12335"/>
                  </a:lnTo>
                  <a:lnTo>
                    <a:pt x="285012" y="2538"/>
                  </a:lnTo>
                  <a:lnTo>
                    <a:pt x="2914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59"/>
          <p:cNvGrpSpPr/>
          <p:nvPr/>
        </p:nvGrpSpPr>
        <p:grpSpPr>
          <a:xfrm>
            <a:off x="3064669" y="1028700"/>
            <a:ext cx="2357438" cy="421482"/>
            <a:chOff x="3064669" y="1028700"/>
            <a:chExt cx="2357438" cy="421482"/>
          </a:xfrm>
        </p:grpSpPr>
        <p:sp>
          <p:nvSpPr>
            <p:cNvPr id="11" name="SMARTInkShape-1266"/>
            <p:cNvSpPr/>
            <p:nvPr/>
          </p:nvSpPr>
          <p:spPr>
            <a:xfrm>
              <a:off x="3064669" y="1057275"/>
              <a:ext cx="42863" cy="392907"/>
            </a:xfrm>
            <a:custGeom>
              <a:avLst/>
              <a:gdLst/>
              <a:ahLst/>
              <a:cxnLst/>
              <a:rect l="0" t="0" r="0" b="0"/>
              <a:pathLst>
                <a:path w="42863" h="392907">
                  <a:moveTo>
                    <a:pt x="42862" y="0"/>
                  </a:moveTo>
                  <a:lnTo>
                    <a:pt x="42862" y="31318"/>
                  </a:lnTo>
                  <a:lnTo>
                    <a:pt x="39070" y="62401"/>
                  </a:lnTo>
                  <a:lnTo>
                    <a:pt x="36711" y="88957"/>
                  </a:lnTo>
                  <a:lnTo>
                    <a:pt x="32220" y="120726"/>
                  </a:lnTo>
                  <a:lnTo>
                    <a:pt x="29655" y="155274"/>
                  </a:lnTo>
                  <a:lnTo>
                    <a:pt x="25102" y="186854"/>
                  </a:lnTo>
                  <a:lnTo>
                    <a:pt x="22519" y="216319"/>
                  </a:lnTo>
                  <a:lnTo>
                    <a:pt x="17961" y="248950"/>
                  </a:lnTo>
                  <a:lnTo>
                    <a:pt x="11583" y="276169"/>
                  </a:lnTo>
                  <a:lnTo>
                    <a:pt x="8021" y="311609"/>
                  </a:lnTo>
                  <a:lnTo>
                    <a:pt x="5200" y="342364"/>
                  </a:lnTo>
                  <a:lnTo>
                    <a:pt x="456" y="375828"/>
                  </a:lnTo>
                  <a:lnTo>
                    <a:pt x="0" y="392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267"/>
            <p:cNvSpPr/>
            <p:nvPr/>
          </p:nvSpPr>
          <p:spPr>
            <a:xfrm>
              <a:off x="3236585" y="1108681"/>
              <a:ext cx="170691" cy="327214"/>
            </a:xfrm>
            <a:custGeom>
              <a:avLst/>
              <a:gdLst/>
              <a:ahLst/>
              <a:cxnLst/>
              <a:rect l="0" t="0" r="0" b="0"/>
              <a:pathLst>
                <a:path w="170691" h="327214">
                  <a:moveTo>
                    <a:pt x="163840" y="27175"/>
                  </a:moveTo>
                  <a:lnTo>
                    <a:pt x="167632" y="23383"/>
                  </a:lnTo>
                  <a:lnTo>
                    <a:pt x="169494" y="19404"/>
                  </a:lnTo>
                  <a:lnTo>
                    <a:pt x="170690" y="10383"/>
                  </a:lnTo>
                  <a:lnTo>
                    <a:pt x="168736" y="5689"/>
                  </a:lnTo>
                  <a:lnTo>
                    <a:pt x="167104" y="3326"/>
                  </a:lnTo>
                  <a:lnTo>
                    <a:pt x="164429" y="1751"/>
                  </a:lnTo>
                  <a:lnTo>
                    <a:pt x="157223" y="0"/>
                  </a:lnTo>
                  <a:lnTo>
                    <a:pt x="148728" y="1339"/>
                  </a:lnTo>
                  <a:lnTo>
                    <a:pt x="116672" y="13128"/>
                  </a:lnTo>
                  <a:lnTo>
                    <a:pt x="85820" y="26253"/>
                  </a:lnTo>
                  <a:lnTo>
                    <a:pt x="56795" y="49835"/>
                  </a:lnTo>
                  <a:lnTo>
                    <a:pt x="24772" y="80695"/>
                  </a:lnTo>
                  <a:lnTo>
                    <a:pt x="7492" y="111246"/>
                  </a:lnTo>
                  <a:lnTo>
                    <a:pt x="3071" y="121690"/>
                  </a:lnTo>
                  <a:lnTo>
                    <a:pt x="0" y="142349"/>
                  </a:lnTo>
                  <a:lnTo>
                    <a:pt x="638" y="144439"/>
                  </a:lnTo>
                  <a:lnTo>
                    <a:pt x="1857" y="145832"/>
                  </a:lnTo>
                  <a:lnTo>
                    <a:pt x="3464" y="146761"/>
                  </a:lnTo>
                  <a:lnTo>
                    <a:pt x="13310" y="148068"/>
                  </a:lnTo>
                  <a:lnTo>
                    <a:pt x="43972" y="138628"/>
                  </a:lnTo>
                  <a:lnTo>
                    <a:pt x="78322" y="119355"/>
                  </a:lnTo>
                  <a:lnTo>
                    <a:pt x="113068" y="91231"/>
                  </a:lnTo>
                  <a:lnTo>
                    <a:pt x="147251" y="55876"/>
                  </a:lnTo>
                  <a:lnTo>
                    <a:pt x="153898" y="43617"/>
                  </a:lnTo>
                  <a:lnTo>
                    <a:pt x="156246" y="37658"/>
                  </a:lnTo>
                  <a:lnTo>
                    <a:pt x="162683" y="28712"/>
                  </a:lnTo>
                  <a:lnTo>
                    <a:pt x="159705" y="31423"/>
                  </a:lnTo>
                  <a:lnTo>
                    <a:pt x="158033" y="35149"/>
                  </a:lnTo>
                  <a:lnTo>
                    <a:pt x="153168" y="47800"/>
                  </a:lnTo>
                  <a:lnTo>
                    <a:pt x="136603" y="74478"/>
                  </a:lnTo>
                  <a:lnTo>
                    <a:pt x="122212" y="105223"/>
                  </a:lnTo>
                  <a:lnTo>
                    <a:pt x="109786" y="139929"/>
                  </a:lnTo>
                  <a:lnTo>
                    <a:pt x="101345" y="167916"/>
                  </a:lnTo>
                  <a:lnTo>
                    <a:pt x="90731" y="196317"/>
                  </a:lnTo>
                  <a:lnTo>
                    <a:pt x="86086" y="224047"/>
                  </a:lnTo>
                  <a:lnTo>
                    <a:pt x="79925" y="255152"/>
                  </a:lnTo>
                  <a:lnTo>
                    <a:pt x="78353" y="290618"/>
                  </a:lnTo>
                  <a:lnTo>
                    <a:pt x="78146" y="313466"/>
                  </a:lnTo>
                  <a:lnTo>
                    <a:pt x="80245" y="319251"/>
                  </a:lnTo>
                  <a:lnTo>
                    <a:pt x="85259" y="3272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68"/>
            <p:cNvSpPr/>
            <p:nvPr/>
          </p:nvSpPr>
          <p:spPr>
            <a:xfrm>
              <a:off x="3500464" y="1150144"/>
              <a:ext cx="164281" cy="135642"/>
            </a:xfrm>
            <a:custGeom>
              <a:avLst/>
              <a:gdLst/>
              <a:ahLst/>
              <a:cxnLst/>
              <a:rect l="0" t="0" r="0" b="0"/>
              <a:pathLst>
                <a:path w="164281" h="135642">
                  <a:moveTo>
                    <a:pt x="14261" y="0"/>
                  </a:moveTo>
                  <a:lnTo>
                    <a:pt x="14261" y="9943"/>
                  </a:lnTo>
                  <a:lnTo>
                    <a:pt x="7559" y="43064"/>
                  </a:lnTo>
                  <a:lnTo>
                    <a:pt x="5131" y="59326"/>
                  </a:lnTo>
                  <a:lnTo>
                    <a:pt x="426" y="92432"/>
                  </a:lnTo>
                  <a:lnTo>
                    <a:pt x="0" y="122388"/>
                  </a:lnTo>
                  <a:lnTo>
                    <a:pt x="2102" y="127949"/>
                  </a:lnTo>
                  <a:lnTo>
                    <a:pt x="3774" y="130543"/>
                  </a:lnTo>
                  <a:lnTo>
                    <a:pt x="6476" y="132272"/>
                  </a:lnTo>
                  <a:lnTo>
                    <a:pt x="17863" y="134706"/>
                  </a:lnTo>
                  <a:lnTo>
                    <a:pt x="51821" y="135641"/>
                  </a:lnTo>
                  <a:lnTo>
                    <a:pt x="84416" y="133597"/>
                  </a:lnTo>
                  <a:lnTo>
                    <a:pt x="117812" y="125784"/>
                  </a:lnTo>
                  <a:lnTo>
                    <a:pt x="16428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69"/>
            <p:cNvSpPr/>
            <p:nvPr/>
          </p:nvSpPr>
          <p:spPr>
            <a:xfrm>
              <a:off x="3607594" y="1128713"/>
              <a:ext cx="64295" cy="314326"/>
            </a:xfrm>
            <a:custGeom>
              <a:avLst/>
              <a:gdLst/>
              <a:ahLst/>
              <a:cxnLst/>
              <a:rect l="0" t="0" r="0" b="0"/>
              <a:pathLst>
                <a:path w="64295" h="314326">
                  <a:moveTo>
                    <a:pt x="64294" y="0"/>
                  </a:moveTo>
                  <a:lnTo>
                    <a:pt x="64294" y="9943"/>
                  </a:lnTo>
                  <a:lnTo>
                    <a:pt x="62177" y="14473"/>
                  </a:lnTo>
                  <a:lnTo>
                    <a:pt x="58590" y="20720"/>
                  </a:lnTo>
                  <a:lnTo>
                    <a:pt x="51937" y="42016"/>
                  </a:lnTo>
                  <a:lnTo>
                    <a:pt x="44557" y="73060"/>
                  </a:lnTo>
                  <a:lnTo>
                    <a:pt x="37699" y="105830"/>
                  </a:lnTo>
                  <a:lnTo>
                    <a:pt x="32318" y="139261"/>
                  </a:lnTo>
                  <a:lnTo>
                    <a:pt x="23611" y="171530"/>
                  </a:lnTo>
                  <a:lnTo>
                    <a:pt x="14247" y="205538"/>
                  </a:lnTo>
                  <a:lnTo>
                    <a:pt x="8547" y="235421"/>
                  </a:lnTo>
                  <a:lnTo>
                    <a:pt x="1674" y="265765"/>
                  </a:lnTo>
                  <a:lnTo>
                    <a:pt x="65" y="301270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70"/>
            <p:cNvSpPr/>
            <p:nvPr/>
          </p:nvSpPr>
          <p:spPr>
            <a:xfrm>
              <a:off x="3714750" y="1157288"/>
              <a:ext cx="213932" cy="249072"/>
            </a:xfrm>
            <a:custGeom>
              <a:avLst/>
              <a:gdLst/>
              <a:ahLst/>
              <a:cxnLst/>
              <a:rect l="0" t="0" r="0" b="0"/>
              <a:pathLst>
                <a:path w="213932" h="249072">
                  <a:moveTo>
                    <a:pt x="57150" y="0"/>
                  </a:moveTo>
                  <a:lnTo>
                    <a:pt x="53358" y="0"/>
                  </a:lnTo>
                  <a:lnTo>
                    <a:pt x="49379" y="4233"/>
                  </a:lnTo>
                  <a:lnTo>
                    <a:pt x="26442" y="37318"/>
                  </a:lnTo>
                  <a:lnTo>
                    <a:pt x="3370" y="61696"/>
                  </a:lnTo>
                  <a:lnTo>
                    <a:pt x="1498" y="66578"/>
                  </a:lnTo>
                  <a:lnTo>
                    <a:pt x="2586" y="68992"/>
                  </a:lnTo>
                  <a:lnTo>
                    <a:pt x="8029" y="73790"/>
                  </a:lnTo>
                  <a:lnTo>
                    <a:pt x="37417" y="88103"/>
                  </a:lnTo>
                  <a:lnTo>
                    <a:pt x="71126" y="97630"/>
                  </a:lnTo>
                  <a:lnTo>
                    <a:pt x="102919" y="105568"/>
                  </a:lnTo>
                  <a:lnTo>
                    <a:pt x="132800" y="116828"/>
                  </a:lnTo>
                  <a:lnTo>
                    <a:pt x="167108" y="128146"/>
                  </a:lnTo>
                  <a:lnTo>
                    <a:pt x="184451" y="137717"/>
                  </a:lnTo>
                  <a:lnTo>
                    <a:pt x="207793" y="154895"/>
                  </a:lnTo>
                  <a:lnTo>
                    <a:pt x="211415" y="163034"/>
                  </a:lnTo>
                  <a:lnTo>
                    <a:pt x="213931" y="180229"/>
                  </a:lnTo>
                  <a:lnTo>
                    <a:pt x="213349" y="188845"/>
                  </a:lnTo>
                  <a:lnTo>
                    <a:pt x="210445" y="197966"/>
                  </a:lnTo>
                  <a:lnTo>
                    <a:pt x="204391" y="205195"/>
                  </a:lnTo>
                  <a:lnTo>
                    <a:pt x="170579" y="226937"/>
                  </a:lnTo>
                  <a:lnTo>
                    <a:pt x="142703" y="237796"/>
                  </a:lnTo>
                  <a:lnTo>
                    <a:pt x="108563" y="246791"/>
                  </a:lnTo>
                  <a:lnTo>
                    <a:pt x="80673" y="249071"/>
                  </a:lnTo>
                  <a:lnTo>
                    <a:pt x="47039" y="247724"/>
                  </a:lnTo>
                  <a:lnTo>
                    <a:pt x="15484" y="243524"/>
                  </a:lnTo>
                  <a:lnTo>
                    <a:pt x="0" y="242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71"/>
            <p:cNvSpPr/>
            <p:nvPr/>
          </p:nvSpPr>
          <p:spPr>
            <a:xfrm>
              <a:off x="3750469" y="1107601"/>
              <a:ext cx="192882" cy="21113"/>
            </a:xfrm>
            <a:custGeom>
              <a:avLst/>
              <a:gdLst/>
              <a:ahLst/>
              <a:cxnLst/>
              <a:rect l="0" t="0" r="0" b="0"/>
              <a:pathLst>
                <a:path w="192882" h="21113">
                  <a:moveTo>
                    <a:pt x="0" y="13968"/>
                  </a:moveTo>
                  <a:lnTo>
                    <a:pt x="0" y="3326"/>
                  </a:lnTo>
                  <a:lnTo>
                    <a:pt x="794" y="2111"/>
                  </a:lnTo>
                  <a:lnTo>
                    <a:pt x="2116" y="1300"/>
                  </a:lnTo>
                  <a:lnTo>
                    <a:pt x="6151" y="0"/>
                  </a:lnTo>
                  <a:lnTo>
                    <a:pt x="33043" y="493"/>
                  </a:lnTo>
                  <a:lnTo>
                    <a:pt x="65647" y="5338"/>
                  </a:lnTo>
                  <a:lnTo>
                    <a:pt x="93269" y="6384"/>
                  </a:lnTo>
                  <a:lnTo>
                    <a:pt x="121562" y="8810"/>
                  </a:lnTo>
                  <a:lnTo>
                    <a:pt x="154287" y="14556"/>
                  </a:lnTo>
                  <a:lnTo>
                    <a:pt x="192881" y="211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72"/>
            <p:cNvSpPr/>
            <p:nvPr/>
          </p:nvSpPr>
          <p:spPr>
            <a:xfrm>
              <a:off x="4121944" y="1228768"/>
              <a:ext cx="442913" cy="63958"/>
            </a:xfrm>
            <a:custGeom>
              <a:avLst/>
              <a:gdLst/>
              <a:ahLst/>
              <a:cxnLst/>
              <a:rect l="0" t="0" r="0" b="0"/>
              <a:pathLst>
                <a:path w="442913" h="63958">
                  <a:moveTo>
                    <a:pt x="0" y="42820"/>
                  </a:moveTo>
                  <a:lnTo>
                    <a:pt x="0" y="39027"/>
                  </a:lnTo>
                  <a:lnTo>
                    <a:pt x="794" y="37910"/>
                  </a:lnTo>
                  <a:lnTo>
                    <a:pt x="2116" y="37165"/>
                  </a:lnTo>
                  <a:lnTo>
                    <a:pt x="9943" y="35970"/>
                  </a:lnTo>
                  <a:lnTo>
                    <a:pt x="14473" y="37923"/>
                  </a:lnTo>
                  <a:lnTo>
                    <a:pt x="19132" y="40643"/>
                  </a:lnTo>
                  <a:lnTo>
                    <a:pt x="28591" y="42390"/>
                  </a:lnTo>
                  <a:lnTo>
                    <a:pt x="45245" y="42794"/>
                  </a:lnTo>
                  <a:lnTo>
                    <a:pt x="50006" y="40692"/>
                  </a:lnTo>
                  <a:lnTo>
                    <a:pt x="55739" y="36667"/>
                  </a:lnTo>
                  <a:lnTo>
                    <a:pt x="62574" y="35078"/>
                  </a:lnTo>
                  <a:lnTo>
                    <a:pt x="97029" y="10211"/>
                  </a:lnTo>
                  <a:lnTo>
                    <a:pt x="122808" y="1071"/>
                  </a:lnTo>
                  <a:lnTo>
                    <a:pt x="157308" y="0"/>
                  </a:lnTo>
                  <a:lnTo>
                    <a:pt x="165959" y="770"/>
                  </a:lnTo>
                  <a:lnTo>
                    <a:pt x="199529" y="15789"/>
                  </a:lnTo>
                  <a:lnTo>
                    <a:pt x="223829" y="38084"/>
                  </a:lnTo>
                  <a:lnTo>
                    <a:pt x="226479" y="42831"/>
                  </a:lnTo>
                  <a:lnTo>
                    <a:pt x="227186" y="45209"/>
                  </a:lnTo>
                  <a:lnTo>
                    <a:pt x="228451" y="46793"/>
                  </a:lnTo>
                  <a:lnTo>
                    <a:pt x="233230" y="49818"/>
                  </a:lnTo>
                  <a:lnTo>
                    <a:pt x="234626" y="53338"/>
                  </a:lnTo>
                  <a:lnTo>
                    <a:pt x="235792" y="54595"/>
                  </a:lnTo>
                  <a:lnTo>
                    <a:pt x="239205" y="55990"/>
                  </a:lnTo>
                  <a:lnTo>
                    <a:pt x="273557" y="57098"/>
                  </a:lnTo>
                  <a:lnTo>
                    <a:pt x="309100" y="57107"/>
                  </a:lnTo>
                  <a:lnTo>
                    <a:pt x="314019" y="57107"/>
                  </a:lnTo>
                  <a:lnTo>
                    <a:pt x="319968" y="62016"/>
                  </a:lnTo>
                  <a:lnTo>
                    <a:pt x="324241" y="63258"/>
                  </a:lnTo>
                  <a:lnTo>
                    <a:pt x="334902" y="63957"/>
                  </a:lnTo>
                  <a:lnTo>
                    <a:pt x="366802" y="56958"/>
                  </a:lnTo>
                  <a:lnTo>
                    <a:pt x="400055" y="48326"/>
                  </a:lnTo>
                  <a:lnTo>
                    <a:pt x="432447" y="36553"/>
                  </a:lnTo>
                  <a:lnTo>
                    <a:pt x="442912" y="356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273"/>
            <p:cNvSpPr/>
            <p:nvPr/>
          </p:nvSpPr>
          <p:spPr>
            <a:xfrm>
              <a:off x="4764920" y="1028700"/>
              <a:ext cx="42825" cy="321470"/>
            </a:xfrm>
            <a:custGeom>
              <a:avLst/>
              <a:gdLst/>
              <a:ahLst/>
              <a:cxnLst/>
              <a:rect l="0" t="0" r="0" b="0"/>
              <a:pathLst>
                <a:path w="42825" h="321470">
                  <a:moveTo>
                    <a:pt x="14249" y="0"/>
                  </a:moveTo>
                  <a:lnTo>
                    <a:pt x="14249" y="3792"/>
                  </a:lnTo>
                  <a:lnTo>
                    <a:pt x="12132" y="7771"/>
                  </a:lnTo>
                  <a:lnTo>
                    <a:pt x="10457" y="9943"/>
                  </a:lnTo>
                  <a:lnTo>
                    <a:pt x="8594" y="16590"/>
                  </a:lnTo>
                  <a:lnTo>
                    <a:pt x="7192" y="47760"/>
                  </a:lnTo>
                  <a:lnTo>
                    <a:pt x="7117" y="79226"/>
                  </a:lnTo>
                  <a:lnTo>
                    <a:pt x="4992" y="100204"/>
                  </a:lnTo>
                  <a:lnTo>
                    <a:pt x="955" y="132418"/>
                  </a:lnTo>
                  <a:lnTo>
                    <a:pt x="158" y="164445"/>
                  </a:lnTo>
                  <a:lnTo>
                    <a:pt x="0" y="198406"/>
                  </a:lnTo>
                  <a:lnTo>
                    <a:pt x="3761" y="232073"/>
                  </a:lnTo>
                  <a:lnTo>
                    <a:pt x="12319" y="265325"/>
                  </a:lnTo>
                  <a:lnTo>
                    <a:pt x="15794" y="283931"/>
                  </a:lnTo>
                  <a:lnTo>
                    <a:pt x="21850" y="297382"/>
                  </a:lnTo>
                  <a:lnTo>
                    <a:pt x="42824" y="321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274"/>
            <p:cNvSpPr/>
            <p:nvPr/>
          </p:nvSpPr>
          <p:spPr>
            <a:xfrm>
              <a:off x="4936465" y="1039145"/>
              <a:ext cx="121282" cy="246731"/>
            </a:xfrm>
            <a:custGeom>
              <a:avLst/>
              <a:gdLst/>
              <a:ahLst/>
              <a:cxnLst/>
              <a:rect l="0" t="0" r="0" b="0"/>
              <a:pathLst>
                <a:path w="121282" h="246731">
                  <a:moveTo>
                    <a:pt x="107023" y="32418"/>
                  </a:moveTo>
                  <a:lnTo>
                    <a:pt x="113173" y="26267"/>
                  </a:lnTo>
                  <a:lnTo>
                    <a:pt x="114764" y="19767"/>
                  </a:lnTo>
                  <a:lnTo>
                    <a:pt x="119018" y="13147"/>
                  </a:lnTo>
                  <a:lnTo>
                    <a:pt x="120291" y="8507"/>
                  </a:lnTo>
                  <a:lnTo>
                    <a:pt x="119837" y="6952"/>
                  </a:lnTo>
                  <a:lnTo>
                    <a:pt x="118740" y="5916"/>
                  </a:lnTo>
                  <a:lnTo>
                    <a:pt x="117216" y="5225"/>
                  </a:lnTo>
                  <a:lnTo>
                    <a:pt x="116199" y="3970"/>
                  </a:lnTo>
                  <a:lnTo>
                    <a:pt x="115070" y="460"/>
                  </a:lnTo>
                  <a:lnTo>
                    <a:pt x="113975" y="0"/>
                  </a:lnTo>
                  <a:lnTo>
                    <a:pt x="112451" y="487"/>
                  </a:lnTo>
                  <a:lnTo>
                    <a:pt x="108642" y="2351"/>
                  </a:lnTo>
                  <a:lnTo>
                    <a:pt x="93605" y="7439"/>
                  </a:lnTo>
                  <a:lnTo>
                    <a:pt x="60897" y="30239"/>
                  </a:lnTo>
                  <a:lnTo>
                    <a:pt x="43350" y="42708"/>
                  </a:lnTo>
                  <a:lnTo>
                    <a:pt x="15958" y="75325"/>
                  </a:lnTo>
                  <a:lnTo>
                    <a:pt x="3279" y="98305"/>
                  </a:lnTo>
                  <a:lnTo>
                    <a:pt x="877" y="108472"/>
                  </a:lnTo>
                  <a:lnTo>
                    <a:pt x="0" y="126551"/>
                  </a:lnTo>
                  <a:lnTo>
                    <a:pt x="749" y="128511"/>
                  </a:lnTo>
                  <a:lnTo>
                    <a:pt x="2042" y="129817"/>
                  </a:lnTo>
                  <a:lnTo>
                    <a:pt x="7655" y="133772"/>
                  </a:lnTo>
                  <a:lnTo>
                    <a:pt x="9821" y="135706"/>
                  </a:lnTo>
                  <a:lnTo>
                    <a:pt x="16461" y="137855"/>
                  </a:lnTo>
                  <a:lnTo>
                    <a:pt x="33660" y="139234"/>
                  </a:lnTo>
                  <a:lnTo>
                    <a:pt x="47626" y="135681"/>
                  </a:lnTo>
                  <a:lnTo>
                    <a:pt x="76078" y="122772"/>
                  </a:lnTo>
                  <a:lnTo>
                    <a:pt x="83480" y="115967"/>
                  </a:lnTo>
                  <a:lnTo>
                    <a:pt x="90209" y="108444"/>
                  </a:lnTo>
                  <a:lnTo>
                    <a:pt x="105347" y="95031"/>
                  </a:lnTo>
                  <a:lnTo>
                    <a:pt x="111553" y="84042"/>
                  </a:lnTo>
                  <a:lnTo>
                    <a:pt x="121281" y="54001"/>
                  </a:lnTo>
                  <a:lnTo>
                    <a:pt x="117509" y="53894"/>
                  </a:lnTo>
                  <a:lnTo>
                    <a:pt x="116395" y="54673"/>
                  </a:lnTo>
                  <a:lnTo>
                    <a:pt x="115651" y="55985"/>
                  </a:lnTo>
                  <a:lnTo>
                    <a:pt x="115157" y="57655"/>
                  </a:lnTo>
                  <a:lnTo>
                    <a:pt x="102833" y="78685"/>
                  </a:lnTo>
                  <a:lnTo>
                    <a:pt x="94397" y="111059"/>
                  </a:lnTo>
                  <a:lnTo>
                    <a:pt x="92881" y="141696"/>
                  </a:lnTo>
                  <a:lnTo>
                    <a:pt x="92748" y="174852"/>
                  </a:lnTo>
                  <a:lnTo>
                    <a:pt x="93534" y="184622"/>
                  </a:lnTo>
                  <a:lnTo>
                    <a:pt x="105735" y="219117"/>
                  </a:lnTo>
                  <a:lnTo>
                    <a:pt x="114166" y="2467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275"/>
            <p:cNvSpPr/>
            <p:nvPr/>
          </p:nvSpPr>
          <p:spPr>
            <a:xfrm>
              <a:off x="5136483" y="1043614"/>
              <a:ext cx="128462" cy="256550"/>
            </a:xfrm>
            <a:custGeom>
              <a:avLst/>
              <a:gdLst/>
              <a:ahLst/>
              <a:cxnLst/>
              <a:rect l="0" t="0" r="0" b="0"/>
              <a:pathLst>
                <a:path w="128462" h="256550">
                  <a:moveTo>
                    <a:pt x="128461" y="42236"/>
                  </a:moveTo>
                  <a:lnTo>
                    <a:pt x="128461" y="18387"/>
                  </a:lnTo>
                  <a:lnTo>
                    <a:pt x="126344" y="13645"/>
                  </a:lnTo>
                  <a:lnTo>
                    <a:pt x="118518" y="4133"/>
                  </a:lnTo>
                  <a:lnTo>
                    <a:pt x="113988" y="1489"/>
                  </a:lnTo>
                  <a:lnTo>
                    <a:pt x="104858" y="0"/>
                  </a:lnTo>
                  <a:lnTo>
                    <a:pt x="82931" y="250"/>
                  </a:lnTo>
                  <a:lnTo>
                    <a:pt x="49862" y="13852"/>
                  </a:lnTo>
                  <a:lnTo>
                    <a:pt x="20333" y="30341"/>
                  </a:lnTo>
                  <a:lnTo>
                    <a:pt x="9677" y="40651"/>
                  </a:lnTo>
                  <a:lnTo>
                    <a:pt x="3130" y="51909"/>
                  </a:lnTo>
                  <a:lnTo>
                    <a:pt x="517" y="63226"/>
                  </a:lnTo>
                  <a:lnTo>
                    <a:pt x="0" y="69313"/>
                  </a:lnTo>
                  <a:lnTo>
                    <a:pt x="5602" y="76218"/>
                  </a:lnTo>
                  <a:lnTo>
                    <a:pt x="9827" y="80623"/>
                  </a:lnTo>
                  <a:lnTo>
                    <a:pt x="16468" y="83109"/>
                  </a:lnTo>
                  <a:lnTo>
                    <a:pt x="33667" y="84706"/>
                  </a:lnTo>
                  <a:lnTo>
                    <a:pt x="40821" y="82807"/>
                  </a:lnTo>
                  <a:lnTo>
                    <a:pt x="47441" y="80111"/>
                  </a:lnTo>
                  <a:lnTo>
                    <a:pt x="69236" y="74446"/>
                  </a:lnTo>
                  <a:lnTo>
                    <a:pt x="101158" y="54113"/>
                  </a:lnTo>
                  <a:lnTo>
                    <a:pt x="109082" y="46990"/>
                  </a:lnTo>
                  <a:lnTo>
                    <a:pt x="111911" y="42232"/>
                  </a:lnTo>
                  <a:lnTo>
                    <a:pt x="112665" y="39852"/>
                  </a:lnTo>
                  <a:lnTo>
                    <a:pt x="113962" y="38266"/>
                  </a:lnTo>
                  <a:lnTo>
                    <a:pt x="120983" y="35216"/>
                  </a:lnTo>
                  <a:lnTo>
                    <a:pt x="121218" y="38921"/>
                  </a:lnTo>
                  <a:lnTo>
                    <a:pt x="120457" y="40026"/>
                  </a:lnTo>
                  <a:lnTo>
                    <a:pt x="119156" y="40763"/>
                  </a:lnTo>
                  <a:lnTo>
                    <a:pt x="117495" y="41254"/>
                  </a:lnTo>
                  <a:lnTo>
                    <a:pt x="116388" y="43169"/>
                  </a:lnTo>
                  <a:lnTo>
                    <a:pt x="114035" y="52655"/>
                  </a:lnTo>
                  <a:lnTo>
                    <a:pt x="109458" y="61639"/>
                  </a:lnTo>
                  <a:lnTo>
                    <a:pt x="100973" y="97111"/>
                  </a:lnTo>
                  <a:lnTo>
                    <a:pt x="93830" y="131740"/>
                  </a:lnTo>
                  <a:lnTo>
                    <a:pt x="98988" y="167363"/>
                  </a:lnTo>
                  <a:lnTo>
                    <a:pt x="107538" y="202000"/>
                  </a:lnTo>
                  <a:lnTo>
                    <a:pt x="116655" y="234220"/>
                  </a:lnTo>
                  <a:lnTo>
                    <a:pt x="128461" y="256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276"/>
            <p:cNvSpPr/>
            <p:nvPr/>
          </p:nvSpPr>
          <p:spPr>
            <a:xfrm>
              <a:off x="5386388" y="1028700"/>
              <a:ext cx="35719" cy="207170"/>
            </a:xfrm>
            <a:custGeom>
              <a:avLst/>
              <a:gdLst/>
              <a:ahLst/>
              <a:cxnLst/>
              <a:rect l="0" t="0" r="0" b="0"/>
              <a:pathLst>
                <a:path w="35719" h="207170">
                  <a:moveTo>
                    <a:pt x="35718" y="0"/>
                  </a:moveTo>
                  <a:lnTo>
                    <a:pt x="35718" y="3792"/>
                  </a:lnTo>
                  <a:lnTo>
                    <a:pt x="33601" y="7771"/>
                  </a:lnTo>
                  <a:lnTo>
                    <a:pt x="31926" y="9943"/>
                  </a:lnTo>
                  <a:lnTo>
                    <a:pt x="30064" y="16590"/>
                  </a:lnTo>
                  <a:lnTo>
                    <a:pt x="26899" y="29257"/>
                  </a:lnTo>
                  <a:lnTo>
                    <a:pt x="23051" y="43065"/>
                  </a:lnTo>
                  <a:lnTo>
                    <a:pt x="15941" y="71611"/>
                  </a:lnTo>
                  <a:lnTo>
                    <a:pt x="9116" y="92433"/>
                  </a:lnTo>
                  <a:lnTo>
                    <a:pt x="7316" y="127060"/>
                  </a:lnTo>
                  <a:lnTo>
                    <a:pt x="5042" y="162683"/>
                  </a:lnTo>
                  <a:lnTo>
                    <a:pt x="996" y="183036"/>
                  </a:lnTo>
                  <a:lnTo>
                    <a:pt x="0" y="207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60"/>
          <p:cNvGrpSpPr/>
          <p:nvPr/>
        </p:nvGrpSpPr>
        <p:grpSpPr>
          <a:xfrm>
            <a:off x="1368468" y="1907381"/>
            <a:ext cx="974683" cy="714281"/>
            <a:chOff x="1368468" y="1907381"/>
            <a:chExt cx="974683" cy="714281"/>
          </a:xfrm>
        </p:grpSpPr>
        <p:sp>
          <p:nvSpPr>
            <p:cNvPr id="23" name="SMARTInkShape-1277"/>
            <p:cNvSpPr/>
            <p:nvPr/>
          </p:nvSpPr>
          <p:spPr>
            <a:xfrm>
              <a:off x="1694543" y="1907381"/>
              <a:ext cx="198552" cy="285751"/>
            </a:xfrm>
            <a:custGeom>
              <a:avLst/>
              <a:gdLst/>
              <a:ahLst/>
              <a:cxnLst/>
              <a:rect l="0" t="0" r="0" b="0"/>
              <a:pathLst>
                <a:path w="198552" h="285751">
                  <a:moveTo>
                    <a:pt x="19957" y="0"/>
                  </a:moveTo>
                  <a:lnTo>
                    <a:pt x="19957" y="9943"/>
                  </a:lnTo>
                  <a:lnTo>
                    <a:pt x="13806" y="41377"/>
                  </a:lnTo>
                  <a:lnTo>
                    <a:pt x="8100" y="71938"/>
                  </a:lnTo>
                  <a:lnTo>
                    <a:pt x="6390" y="98485"/>
                  </a:lnTo>
                  <a:lnTo>
                    <a:pt x="5089" y="126459"/>
                  </a:lnTo>
                  <a:lnTo>
                    <a:pt x="823" y="154063"/>
                  </a:lnTo>
                  <a:lnTo>
                    <a:pt x="0" y="177675"/>
                  </a:lnTo>
                  <a:lnTo>
                    <a:pt x="4315" y="206988"/>
                  </a:lnTo>
                  <a:lnTo>
                    <a:pt x="4766" y="214192"/>
                  </a:lnTo>
                  <a:lnTo>
                    <a:pt x="6655" y="219788"/>
                  </a:lnTo>
                  <a:lnTo>
                    <a:pt x="16859" y="236590"/>
                  </a:lnTo>
                  <a:lnTo>
                    <a:pt x="17892" y="241071"/>
                  </a:lnTo>
                  <a:lnTo>
                    <a:pt x="20168" y="244058"/>
                  </a:lnTo>
                  <a:lnTo>
                    <a:pt x="26930" y="247376"/>
                  </a:lnTo>
                  <a:lnTo>
                    <a:pt x="43169" y="249682"/>
                  </a:lnTo>
                  <a:lnTo>
                    <a:pt x="47338" y="249798"/>
                  </a:lnTo>
                  <a:lnTo>
                    <a:pt x="50911" y="248289"/>
                  </a:lnTo>
                  <a:lnTo>
                    <a:pt x="72282" y="225648"/>
                  </a:lnTo>
                  <a:lnTo>
                    <a:pt x="96906" y="190731"/>
                  </a:lnTo>
                  <a:lnTo>
                    <a:pt x="115139" y="156880"/>
                  </a:lnTo>
                  <a:lnTo>
                    <a:pt x="124513" y="130648"/>
                  </a:lnTo>
                  <a:lnTo>
                    <a:pt x="127046" y="95667"/>
                  </a:lnTo>
                  <a:lnTo>
                    <a:pt x="127100" y="93422"/>
                  </a:lnTo>
                  <a:lnTo>
                    <a:pt x="127113" y="128835"/>
                  </a:lnTo>
                  <a:lnTo>
                    <a:pt x="127113" y="163046"/>
                  </a:lnTo>
                  <a:lnTo>
                    <a:pt x="129230" y="192632"/>
                  </a:lnTo>
                  <a:lnTo>
                    <a:pt x="135932" y="227951"/>
                  </a:lnTo>
                  <a:lnTo>
                    <a:pt x="147905" y="251314"/>
                  </a:lnTo>
                  <a:lnTo>
                    <a:pt x="157175" y="264258"/>
                  </a:lnTo>
                  <a:lnTo>
                    <a:pt x="168740" y="273120"/>
                  </a:lnTo>
                  <a:lnTo>
                    <a:pt x="198551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78"/>
            <p:cNvSpPr/>
            <p:nvPr/>
          </p:nvSpPr>
          <p:spPr>
            <a:xfrm>
              <a:off x="1965403" y="1953468"/>
              <a:ext cx="161376" cy="225377"/>
            </a:xfrm>
            <a:custGeom>
              <a:avLst/>
              <a:gdLst/>
              <a:ahLst/>
              <a:cxnLst/>
              <a:rect l="0" t="0" r="0" b="0"/>
              <a:pathLst>
                <a:path w="161376" h="225377">
                  <a:moveTo>
                    <a:pt x="120572" y="11063"/>
                  </a:moveTo>
                  <a:lnTo>
                    <a:pt x="120572" y="7271"/>
                  </a:lnTo>
                  <a:lnTo>
                    <a:pt x="118985" y="6154"/>
                  </a:lnTo>
                  <a:lnTo>
                    <a:pt x="95408" y="0"/>
                  </a:lnTo>
                  <a:lnTo>
                    <a:pt x="62931" y="3247"/>
                  </a:lnTo>
                  <a:lnTo>
                    <a:pt x="29755" y="11602"/>
                  </a:lnTo>
                  <a:lnTo>
                    <a:pt x="9058" y="20695"/>
                  </a:lnTo>
                  <a:lnTo>
                    <a:pt x="5748" y="23834"/>
                  </a:lnTo>
                  <a:lnTo>
                    <a:pt x="2071" y="31556"/>
                  </a:lnTo>
                  <a:lnTo>
                    <a:pt x="0" y="41036"/>
                  </a:lnTo>
                  <a:lnTo>
                    <a:pt x="1297" y="43745"/>
                  </a:lnTo>
                  <a:lnTo>
                    <a:pt x="36529" y="73368"/>
                  </a:lnTo>
                  <a:lnTo>
                    <a:pt x="64548" y="92103"/>
                  </a:lnTo>
                  <a:lnTo>
                    <a:pt x="99834" y="111091"/>
                  </a:lnTo>
                  <a:lnTo>
                    <a:pt x="135451" y="134096"/>
                  </a:lnTo>
                  <a:lnTo>
                    <a:pt x="150204" y="144267"/>
                  </a:lnTo>
                  <a:lnTo>
                    <a:pt x="157025" y="152550"/>
                  </a:lnTo>
                  <a:lnTo>
                    <a:pt x="160586" y="163640"/>
                  </a:lnTo>
                  <a:lnTo>
                    <a:pt x="161375" y="175713"/>
                  </a:lnTo>
                  <a:lnTo>
                    <a:pt x="159080" y="186370"/>
                  </a:lnTo>
                  <a:lnTo>
                    <a:pt x="153297" y="194282"/>
                  </a:lnTo>
                  <a:lnTo>
                    <a:pt x="136650" y="205828"/>
                  </a:lnTo>
                  <a:lnTo>
                    <a:pt x="102463" y="220570"/>
                  </a:lnTo>
                  <a:lnTo>
                    <a:pt x="82658" y="224426"/>
                  </a:lnTo>
                  <a:lnTo>
                    <a:pt x="63422" y="2253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279"/>
            <p:cNvSpPr/>
            <p:nvPr/>
          </p:nvSpPr>
          <p:spPr>
            <a:xfrm>
              <a:off x="2143125" y="1943646"/>
              <a:ext cx="200026" cy="249486"/>
            </a:xfrm>
            <a:custGeom>
              <a:avLst/>
              <a:gdLst/>
              <a:ahLst/>
              <a:cxnLst/>
              <a:rect l="0" t="0" r="0" b="0"/>
              <a:pathLst>
                <a:path w="200026" h="249486">
                  <a:moveTo>
                    <a:pt x="0" y="178048"/>
                  </a:moveTo>
                  <a:lnTo>
                    <a:pt x="0" y="181840"/>
                  </a:lnTo>
                  <a:lnTo>
                    <a:pt x="2117" y="185819"/>
                  </a:lnTo>
                  <a:lnTo>
                    <a:pt x="4910" y="190233"/>
                  </a:lnTo>
                  <a:lnTo>
                    <a:pt x="6482" y="197974"/>
                  </a:lnTo>
                  <a:lnTo>
                    <a:pt x="7118" y="223000"/>
                  </a:lnTo>
                  <a:lnTo>
                    <a:pt x="7920" y="224685"/>
                  </a:lnTo>
                  <a:lnTo>
                    <a:pt x="9249" y="225808"/>
                  </a:lnTo>
                  <a:lnTo>
                    <a:pt x="13292" y="227610"/>
                  </a:lnTo>
                  <a:lnTo>
                    <a:pt x="13624" y="226965"/>
                  </a:lnTo>
                  <a:lnTo>
                    <a:pt x="14280" y="194258"/>
                  </a:lnTo>
                  <a:lnTo>
                    <a:pt x="14287" y="163073"/>
                  </a:lnTo>
                  <a:lnTo>
                    <a:pt x="14287" y="135050"/>
                  </a:lnTo>
                  <a:lnTo>
                    <a:pt x="19197" y="101674"/>
                  </a:lnTo>
                  <a:lnTo>
                    <a:pt x="23107" y="71328"/>
                  </a:lnTo>
                  <a:lnTo>
                    <a:pt x="35866" y="35838"/>
                  </a:lnTo>
                  <a:lnTo>
                    <a:pt x="45023" y="21082"/>
                  </a:lnTo>
                  <a:lnTo>
                    <a:pt x="61256" y="3596"/>
                  </a:lnTo>
                  <a:lnTo>
                    <a:pt x="66383" y="1295"/>
                  </a:lnTo>
                  <a:lnTo>
                    <a:pt x="77525" y="0"/>
                  </a:lnTo>
                  <a:lnTo>
                    <a:pt x="84197" y="1813"/>
                  </a:lnTo>
                  <a:lnTo>
                    <a:pt x="94533" y="9413"/>
                  </a:lnTo>
                  <a:lnTo>
                    <a:pt x="98741" y="13237"/>
                  </a:lnTo>
                  <a:lnTo>
                    <a:pt x="103416" y="21720"/>
                  </a:lnTo>
                  <a:lnTo>
                    <a:pt x="107081" y="30781"/>
                  </a:lnTo>
                  <a:lnTo>
                    <a:pt x="123031" y="58064"/>
                  </a:lnTo>
                  <a:lnTo>
                    <a:pt x="133510" y="92515"/>
                  </a:lnTo>
                  <a:lnTo>
                    <a:pt x="141142" y="128067"/>
                  </a:lnTo>
                  <a:lnTo>
                    <a:pt x="148693" y="159971"/>
                  </a:lnTo>
                  <a:lnTo>
                    <a:pt x="163269" y="190660"/>
                  </a:lnTo>
                  <a:lnTo>
                    <a:pt x="176386" y="218647"/>
                  </a:lnTo>
                  <a:lnTo>
                    <a:pt x="181950" y="233781"/>
                  </a:lnTo>
                  <a:lnTo>
                    <a:pt x="184006" y="236634"/>
                  </a:lnTo>
                  <a:lnTo>
                    <a:pt x="200025" y="2494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280"/>
            <p:cNvSpPr/>
            <p:nvPr/>
          </p:nvSpPr>
          <p:spPr>
            <a:xfrm>
              <a:off x="2150269" y="2071690"/>
              <a:ext cx="164307" cy="7142"/>
            </a:xfrm>
            <a:custGeom>
              <a:avLst/>
              <a:gdLst/>
              <a:ahLst/>
              <a:cxnLst/>
              <a:rect l="0" t="0" r="0" b="0"/>
              <a:pathLst>
                <a:path w="164307" h="7142">
                  <a:moveTo>
                    <a:pt x="0" y="7141"/>
                  </a:moveTo>
                  <a:lnTo>
                    <a:pt x="3792" y="3349"/>
                  </a:lnTo>
                  <a:lnTo>
                    <a:pt x="9887" y="1487"/>
                  </a:lnTo>
                  <a:lnTo>
                    <a:pt x="43730" y="128"/>
                  </a:lnTo>
                  <a:lnTo>
                    <a:pt x="78695" y="15"/>
                  </a:lnTo>
                  <a:lnTo>
                    <a:pt x="114315" y="0"/>
                  </a:lnTo>
                  <a:lnTo>
                    <a:pt x="144366" y="5652"/>
                  </a:lnTo>
                  <a:lnTo>
                    <a:pt x="164306" y="71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81"/>
            <p:cNvSpPr/>
            <p:nvPr/>
          </p:nvSpPr>
          <p:spPr>
            <a:xfrm>
              <a:off x="1368468" y="2328863"/>
              <a:ext cx="153152" cy="278607"/>
            </a:xfrm>
            <a:custGeom>
              <a:avLst/>
              <a:gdLst/>
              <a:ahLst/>
              <a:cxnLst/>
              <a:rect l="0" t="0" r="0" b="0"/>
              <a:pathLst>
                <a:path w="153152" h="278607">
                  <a:moveTo>
                    <a:pt x="153151" y="0"/>
                  </a:moveTo>
                  <a:lnTo>
                    <a:pt x="149358" y="3792"/>
                  </a:lnTo>
                  <a:lnTo>
                    <a:pt x="143263" y="5654"/>
                  </a:lnTo>
                  <a:lnTo>
                    <a:pt x="136056" y="7275"/>
                  </a:lnTo>
                  <a:lnTo>
                    <a:pt x="126743" y="13444"/>
                  </a:lnTo>
                  <a:lnTo>
                    <a:pt x="95849" y="45208"/>
                  </a:lnTo>
                  <a:lnTo>
                    <a:pt x="67259" y="78890"/>
                  </a:lnTo>
                  <a:lnTo>
                    <a:pt x="44315" y="109334"/>
                  </a:lnTo>
                  <a:lnTo>
                    <a:pt x="24673" y="141894"/>
                  </a:lnTo>
                  <a:lnTo>
                    <a:pt x="13149" y="176165"/>
                  </a:lnTo>
                  <a:lnTo>
                    <a:pt x="3229" y="206689"/>
                  </a:lnTo>
                  <a:lnTo>
                    <a:pt x="0" y="220449"/>
                  </a:lnTo>
                  <a:lnTo>
                    <a:pt x="3546" y="251321"/>
                  </a:lnTo>
                  <a:lnTo>
                    <a:pt x="6756" y="258012"/>
                  </a:lnTo>
                  <a:lnTo>
                    <a:pt x="16818" y="266242"/>
                  </a:lnTo>
                  <a:lnTo>
                    <a:pt x="45995" y="278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82"/>
            <p:cNvSpPr/>
            <p:nvPr/>
          </p:nvSpPr>
          <p:spPr>
            <a:xfrm>
              <a:off x="1557339" y="2393156"/>
              <a:ext cx="185321" cy="228506"/>
            </a:xfrm>
            <a:custGeom>
              <a:avLst/>
              <a:gdLst/>
              <a:ahLst/>
              <a:cxnLst/>
              <a:rect l="0" t="0" r="0" b="0"/>
              <a:pathLst>
                <a:path w="185321" h="228506">
                  <a:moveTo>
                    <a:pt x="14286" y="214313"/>
                  </a:moveTo>
                  <a:lnTo>
                    <a:pt x="10494" y="214313"/>
                  </a:lnTo>
                  <a:lnTo>
                    <a:pt x="9377" y="215107"/>
                  </a:lnTo>
                  <a:lnTo>
                    <a:pt x="8632" y="216429"/>
                  </a:lnTo>
                  <a:lnTo>
                    <a:pt x="7436" y="220464"/>
                  </a:lnTo>
                  <a:lnTo>
                    <a:pt x="88" y="228505"/>
                  </a:lnTo>
                  <a:lnTo>
                    <a:pt x="0" y="196021"/>
                  </a:lnTo>
                  <a:lnTo>
                    <a:pt x="792" y="161721"/>
                  </a:lnTo>
                  <a:lnTo>
                    <a:pt x="6149" y="128247"/>
                  </a:lnTo>
                  <a:lnTo>
                    <a:pt x="14782" y="94941"/>
                  </a:lnTo>
                  <a:lnTo>
                    <a:pt x="28446" y="60553"/>
                  </a:lnTo>
                  <a:lnTo>
                    <a:pt x="34603" y="51552"/>
                  </a:lnTo>
                  <a:lnTo>
                    <a:pt x="35768" y="51831"/>
                  </a:lnTo>
                  <a:lnTo>
                    <a:pt x="45563" y="60085"/>
                  </a:lnTo>
                  <a:lnTo>
                    <a:pt x="48030" y="66657"/>
                  </a:lnTo>
                  <a:lnTo>
                    <a:pt x="51536" y="79282"/>
                  </a:lnTo>
                  <a:lnTo>
                    <a:pt x="54654" y="89211"/>
                  </a:lnTo>
                  <a:lnTo>
                    <a:pt x="60612" y="121903"/>
                  </a:lnTo>
                  <a:lnTo>
                    <a:pt x="73695" y="157223"/>
                  </a:lnTo>
                  <a:lnTo>
                    <a:pt x="92438" y="192260"/>
                  </a:lnTo>
                  <a:lnTo>
                    <a:pt x="98233" y="201336"/>
                  </a:lnTo>
                  <a:lnTo>
                    <a:pt x="115662" y="216239"/>
                  </a:lnTo>
                  <a:lnTo>
                    <a:pt x="123106" y="219138"/>
                  </a:lnTo>
                  <a:lnTo>
                    <a:pt x="127314" y="219911"/>
                  </a:lnTo>
                  <a:lnTo>
                    <a:pt x="136223" y="218653"/>
                  </a:lnTo>
                  <a:lnTo>
                    <a:pt x="148047" y="213482"/>
                  </a:lnTo>
                  <a:lnTo>
                    <a:pt x="151085" y="211378"/>
                  </a:lnTo>
                  <a:lnTo>
                    <a:pt x="153110" y="208387"/>
                  </a:lnTo>
                  <a:lnTo>
                    <a:pt x="164695" y="176270"/>
                  </a:lnTo>
                  <a:lnTo>
                    <a:pt x="176262" y="142569"/>
                  </a:lnTo>
                  <a:lnTo>
                    <a:pt x="183630" y="112123"/>
                  </a:lnTo>
                  <a:lnTo>
                    <a:pt x="185320" y="79562"/>
                  </a:lnTo>
                  <a:lnTo>
                    <a:pt x="180027" y="45109"/>
                  </a:lnTo>
                  <a:lnTo>
                    <a:pt x="176901" y="29241"/>
                  </a:lnTo>
                  <a:lnTo>
                    <a:pt x="173064" y="14485"/>
                  </a:lnTo>
                  <a:lnTo>
                    <a:pt x="17144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283"/>
            <p:cNvSpPr/>
            <p:nvPr/>
          </p:nvSpPr>
          <p:spPr>
            <a:xfrm>
              <a:off x="1807369" y="2361496"/>
              <a:ext cx="150020" cy="224543"/>
            </a:xfrm>
            <a:custGeom>
              <a:avLst/>
              <a:gdLst/>
              <a:ahLst/>
              <a:cxnLst/>
              <a:rect l="0" t="0" r="0" b="0"/>
              <a:pathLst>
                <a:path w="150020" h="224543">
                  <a:moveTo>
                    <a:pt x="0" y="153104"/>
                  </a:moveTo>
                  <a:lnTo>
                    <a:pt x="0" y="166311"/>
                  </a:lnTo>
                  <a:lnTo>
                    <a:pt x="794" y="134671"/>
                  </a:lnTo>
                  <a:lnTo>
                    <a:pt x="6151" y="102552"/>
                  </a:lnTo>
                  <a:lnTo>
                    <a:pt x="9129" y="67307"/>
                  </a:lnTo>
                  <a:lnTo>
                    <a:pt x="15951" y="32281"/>
                  </a:lnTo>
                  <a:lnTo>
                    <a:pt x="21924" y="19673"/>
                  </a:lnTo>
                  <a:lnTo>
                    <a:pt x="27206" y="13633"/>
                  </a:lnTo>
                  <a:lnTo>
                    <a:pt x="44279" y="838"/>
                  </a:lnTo>
                  <a:lnTo>
                    <a:pt x="46982" y="0"/>
                  </a:lnTo>
                  <a:lnTo>
                    <a:pt x="49578" y="235"/>
                  </a:lnTo>
                  <a:lnTo>
                    <a:pt x="57023" y="2241"/>
                  </a:lnTo>
                  <a:lnTo>
                    <a:pt x="59447" y="2522"/>
                  </a:lnTo>
                  <a:lnTo>
                    <a:pt x="73949" y="13587"/>
                  </a:lnTo>
                  <a:lnTo>
                    <a:pt x="91602" y="34297"/>
                  </a:lnTo>
                  <a:lnTo>
                    <a:pt x="109217" y="68604"/>
                  </a:lnTo>
                  <a:lnTo>
                    <a:pt x="121401" y="103259"/>
                  </a:lnTo>
                  <a:lnTo>
                    <a:pt x="132550" y="138044"/>
                  </a:lnTo>
                  <a:lnTo>
                    <a:pt x="141155" y="170290"/>
                  </a:lnTo>
                  <a:lnTo>
                    <a:pt x="148033" y="196539"/>
                  </a:lnTo>
                  <a:lnTo>
                    <a:pt x="150019" y="2245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284"/>
            <p:cNvSpPr/>
            <p:nvPr/>
          </p:nvSpPr>
          <p:spPr>
            <a:xfrm>
              <a:off x="1785938" y="2464594"/>
              <a:ext cx="121444" cy="21432"/>
            </a:xfrm>
            <a:custGeom>
              <a:avLst/>
              <a:gdLst/>
              <a:ahLst/>
              <a:cxnLst/>
              <a:rect l="0" t="0" r="0" b="0"/>
              <a:pathLst>
                <a:path w="121444" h="21432">
                  <a:moveTo>
                    <a:pt x="0" y="21431"/>
                  </a:moveTo>
                  <a:lnTo>
                    <a:pt x="3792" y="21431"/>
                  </a:lnTo>
                  <a:lnTo>
                    <a:pt x="32905" y="10040"/>
                  </a:lnTo>
                  <a:lnTo>
                    <a:pt x="63502" y="5599"/>
                  </a:lnTo>
                  <a:lnTo>
                    <a:pt x="99114" y="737"/>
                  </a:lnTo>
                  <a:lnTo>
                    <a:pt x="1214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285"/>
            <p:cNvSpPr/>
            <p:nvPr/>
          </p:nvSpPr>
          <p:spPr>
            <a:xfrm>
              <a:off x="2028956" y="2407444"/>
              <a:ext cx="28445" cy="185738"/>
            </a:xfrm>
            <a:custGeom>
              <a:avLst/>
              <a:gdLst/>
              <a:ahLst/>
              <a:cxnLst/>
              <a:rect l="0" t="0" r="0" b="0"/>
              <a:pathLst>
                <a:path w="28445" h="185738">
                  <a:moveTo>
                    <a:pt x="7013" y="0"/>
                  </a:moveTo>
                  <a:lnTo>
                    <a:pt x="7013" y="34552"/>
                  </a:lnTo>
                  <a:lnTo>
                    <a:pt x="862" y="65811"/>
                  </a:lnTo>
                  <a:lnTo>
                    <a:pt x="0" y="98096"/>
                  </a:lnTo>
                  <a:lnTo>
                    <a:pt x="1997" y="130536"/>
                  </a:lnTo>
                  <a:lnTo>
                    <a:pt x="10512" y="162614"/>
                  </a:lnTo>
                  <a:lnTo>
                    <a:pt x="19987" y="176825"/>
                  </a:lnTo>
                  <a:lnTo>
                    <a:pt x="28444" y="185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86"/>
            <p:cNvSpPr/>
            <p:nvPr/>
          </p:nvSpPr>
          <p:spPr>
            <a:xfrm>
              <a:off x="1921669" y="2364600"/>
              <a:ext cx="328063" cy="198910"/>
            </a:xfrm>
            <a:custGeom>
              <a:avLst/>
              <a:gdLst/>
              <a:ahLst/>
              <a:cxnLst/>
              <a:rect l="0" t="0" r="0" b="0"/>
              <a:pathLst>
                <a:path w="328063" h="198910">
                  <a:moveTo>
                    <a:pt x="0" y="14269"/>
                  </a:moveTo>
                  <a:lnTo>
                    <a:pt x="3792" y="10476"/>
                  </a:lnTo>
                  <a:lnTo>
                    <a:pt x="7771" y="8614"/>
                  </a:lnTo>
                  <a:lnTo>
                    <a:pt x="37028" y="1601"/>
                  </a:lnTo>
                  <a:lnTo>
                    <a:pt x="64552" y="301"/>
                  </a:lnTo>
                  <a:lnTo>
                    <a:pt x="93386" y="76"/>
                  </a:lnTo>
                  <a:lnTo>
                    <a:pt x="127278" y="0"/>
                  </a:lnTo>
                  <a:lnTo>
                    <a:pt x="156904" y="2102"/>
                  </a:lnTo>
                  <a:lnTo>
                    <a:pt x="192231" y="8801"/>
                  </a:lnTo>
                  <a:lnTo>
                    <a:pt x="197210" y="10623"/>
                  </a:lnTo>
                  <a:lnTo>
                    <a:pt x="204859" y="16882"/>
                  </a:lnTo>
                  <a:lnTo>
                    <a:pt x="217977" y="33516"/>
                  </a:lnTo>
                  <a:lnTo>
                    <a:pt x="220769" y="50497"/>
                  </a:lnTo>
                  <a:lnTo>
                    <a:pt x="220357" y="60533"/>
                  </a:lnTo>
                  <a:lnTo>
                    <a:pt x="209244" y="95383"/>
                  </a:lnTo>
                  <a:lnTo>
                    <a:pt x="197603" y="128902"/>
                  </a:lnTo>
                  <a:lnTo>
                    <a:pt x="193296" y="161517"/>
                  </a:lnTo>
                  <a:lnTo>
                    <a:pt x="196796" y="176079"/>
                  </a:lnTo>
                  <a:lnTo>
                    <a:pt x="202860" y="186655"/>
                  </a:lnTo>
                  <a:lnTo>
                    <a:pt x="213477" y="194815"/>
                  </a:lnTo>
                  <a:lnTo>
                    <a:pt x="226676" y="198468"/>
                  </a:lnTo>
                  <a:lnTo>
                    <a:pt x="250269" y="198909"/>
                  </a:lnTo>
                  <a:lnTo>
                    <a:pt x="279735" y="190023"/>
                  </a:lnTo>
                  <a:lnTo>
                    <a:pt x="301701" y="175162"/>
                  </a:lnTo>
                  <a:lnTo>
                    <a:pt x="319210" y="156940"/>
                  </a:lnTo>
                  <a:lnTo>
                    <a:pt x="322344" y="152246"/>
                  </a:lnTo>
                  <a:lnTo>
                    <a:pt x="326755" y="134261"/>
                  </a:lnTo>
                  <a:lnTo>
                    <a:pt x="328062" y="117643"/>
                  </a:lnTo>
                  <a:lnTo>
                    <a:pt x="324134" y="105457"/>
                  </a:lnTo>
                  <a:lnTo>
                    <a:pt x="305298" y="71898"/>
                  </a:lnTo>
                  <a:lnTo>
                    <a:pt x="283120" y="48463"/>
                  </a:lnTo>
                  <a:lnTo>
                    <a:pt x="257175" y="28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61"/>
          <p:cNvGrpSpPr/>
          <p:nvPr/>
        </p:nvGrpSpPr>
        <p:grpSpPr>
          <a:xfrm>
            <a:off x="2221706" y="1807369"/>
            <a:ext cx="1784695" cy="775280"/>
            <a:chOff x="2221706" y="1807369"/>
            <a:chExt cx="1784695" cy="775280"/>
          </a:xfrm>
        </p:grpSpPr>
        <p:sp>
          <p:nvSpPr>
            <p:cNvPr id="34" name="SMARTInkShape-1287"/>
            <p:cNvSpPr/>
            <p:nvPr/>
          </p:nvSpPr>
          <p:spPr>
            <a:xfrm>
              <a:off x="2221706" y="2243432"/>
              <a:ext cx="220770" cy="339217"/>
            </a:xfrm>
            <a:custGeom>
              <a:avLst/>
              <a:gdLst/>
              <a:ahLst/>
              <a:cxnLst/>
              <a:rect l="0" t="0" r="0" b="0"/>
              <a:pathLst>
                <a:path w="220770" h="339217">
                  <a:moveTo>
                    <a:pt x="0" y="6849"/>
                  </a:moveTo>
                  <a:lnTo>
                    <a:pt x="0" y="3057"/>
                  </a:lnTo>
                  <a:lnTo>
                    <a:pt x="794" y="1940"/>
                  </a:lnTo>
                  <a:lnTo>
                    <a:pt x="2117" y="1195"/>
                  </a:lnTo>
                  <a:lnTo>
                    <a:pt x="9943" y="0"/>
                  </a:lnTo>
                  <a:lnTo>
                    <a:pt x="24836" y="557"/>
                  </a:lnTo>
                  <a:lnTo>
                    <a:pt x="58181" y="11896"/>
                  </a:lnTo>
                  <a:lnTo>
                    <a:pt x="88045" y="23309"/>
                  </a:lnTo>
                  <a:lnTo>
                    <a:pt x="112871" y="38185"/>
                  </a:lnTo>
                  <a:lnTo>
                    <a:pt x="142593" y="64545"/>
                  </a:lnTo>
                  <a:lnTo>
                    <a:pt x="170601" y="97591"/>
                  </a:lnTo>
                  <a:lnTo>
                    <a:pt x="192243" y="129990"/>
                  </a:lnTo>
                  <a:lnTo>
                    <a:pt x="208013" y="162936"/>
                  </a:lnTo>
                  <a:lnTo>
                    <a:pt x="217978" y="197284"/>
                  </a:lnTo>
                  <a:lnTo>
                    <a:pt x="220769" y="227822"/>
                  </a:lnTo>
                  <a:lnTo>
                    <a:pt x="219136" y="249593"/>
                  </a:lnTo>
                  <a:lnTo>
                    <a:pt x="211473" y="274491"/>
                  </a:lnTo>
                  <a:lnTo>
                    <a:pt x="187960" y="309184"/>
                  </a:lnTo>
                  <a:lnTo>
                    <a:pt x="170146" y="329277"/>
                  </a:lnTo>
                  <a:lnTo>
                    <a:pt x="164785" y="332713"/>
                  </a:lnTo>
                  <a:lnTo>
                    <a:pt x="159757" y="335034"/>
                  </a:lnTo>
                  <a:lnTo>
                    <a:pt x="154876" y="338711"/>
                  </a:lnTo>
                  <a:lnTo>
                    <a:pt x="153257" y="339216"/>
                  </a:lnTo>
                  <a:lnTo>
                    <a:pt x="152178" y="338758"/>
                  </a:lnTo>
                  <a:lnTo>
                    <a:pt x="150019" y="335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288"/>
            <p:cNvSpPr/>
            <p:nvPr/>
          </p:nvSpPr>
          <p:spPr>
            <a:xfrm>
              <a:off x="2736056" y="2014538"/>
              <a:ext cx="100014" cy="156708"/>
            </a:xfrm>
            <a:custGeom>
              <a:avLst/>
              <a:gdLst/>
              <a:ahLst/>
              <a:cxnLst/>
              <a:rect l="0" t="0" r="0" b="0"/>
              <a:pathLst>
                <a:path w="100014" h="156708">
                  <a:moveTo>
                    <a:pt x="0" y="42862"/>
                  </a:moveTo>
                  <a:lnTo>
                    <a:pt x="0" y="52805"/>
                  </a:lnTo>
                  <a:lnTo>
                    <a:pt x="8819" y="85927"/>
                  </a:lnTo>
                  <a:lnTo>
                    <a:pt x="12668" y="100072"/>
                  </a:lnTo>
                  <a:lnTo>
                    <a:pt x="15924" y="114317"/>
                  </a:lnTo>
                  <a:lnTo>
                    <a:pt x="19800" y="128592"/>
                  </a:lnTo>
                  <a:lnTo>
                    <a:pt x="21500" y="137321"/>
                  </a:lnTo>
                  <a:lnTo>
                    <a:pt x="26920" y="146697"/>
                  </a:lnTo>
                  <a:lnTo>
                    <a:pt x="31279" y="151982"/>
                  </a:lnTo>
                  <a:lnTo>
                    <a:pt x="35862" y="154860"/>
                  </a:lnTo>
                  <a:lnTo>
                    <a:pt x="41480" y="156707"/>
                  </a:lnTo>
                  <a:lnTo>
                    <a:pt x="44365" y="154843"/>
                  </a:lnTo>
                  <a:lnTo>
                    <a:pt x="59876" y="139247"/>
                  </a:lnTo>
                  <a:lnTo>
                    <a:pt x="78462" y="107083"/>
                  </a:lnTo>
                  <a:lnTo>
                    <a:pt x="92859" y="72920"/>
                  </a:lnTo>
                  <a:lnTo>
                    <a:pt x="97893" y="57589"/>
                  </a:lnTo>
                  <a:lnTo>
                    <a:pt x="99889" y="23838"/>
                  </a:lnTo>
                  <a:lnTo>
                    <a:pt x="1000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289"/>
            <p:cNvSpPr/>
            <p:nvPr/>
          </p:nvSpPr>
          <p:spPr>
            <a:xfrm>
              <a:off x="2893219" y="1971675"/>
              <a:ext cx="134669" cy="163924"/>
            </a:xfrm>
            <a:custGeom>
              <a:avLst/>
              <a:gdLst/>
              <a:ahLst/>
              <a:cxnLst/>
              <a:rect l="0" t="0" r="0" b="0"/>
              <a:pathLst>
                <a:path w="134669" h="163924">
                  <a:moveTo>
                    <a:pt x="100012" y="0"/>
                  </a:moveTo>
                  <a:lnTo>
                    <a:pt x="96220" y="0"/>
                  </a:lnTo>
                  <a:lnTo>
                    <a:pt x="63785" y="12185"/>
                  </a:lnTo>
                  <a:lnTo>
                    <a:pt x="30801" y="28591"/>
                  </a:lnTo>
                  <a:lnTo>
                    <a:pt x="27678" y="30967"/>
                  </a:lnTo>
                  <a:lnTo>
                    <a:pt x="24207" y="37840"/>
                  </a:lnTo>
                  <a:lnTo>
                    <a:pt x="23282" y="41896"/>
                  </a:lnTo>
                  <a:lnTo>
                    <a:pt x="23459" y="45393"/>
                  </a:lnTo>
                  <a:lnTo>
                    <a:pt x="31537" y="63029"/>
                  </a:lnTo>
                  <a:lnTo>
                    <a:pt x="42064" y="76531"/>
                  </a:lnTo>
                  <a:lnTo>
                    <a:pt x="72273" y="94402"/>
                  </a:lnTo>
                  <a:lnTo>
                    <a:pt x="106472" y="116089"/>
                  </a:lnTo>
                  <a:lnTo>
                    <a:pt x="132946" y="130577"/>
                  </a:lnTo>
                  <a:lnTo>
                    <a:pt x="134668" y="134676"/>
                  </a:lnTo>
                  <a:lnTo>
                    <a:pt x="134229" y="139790"/>
                  </a:lnTo>
                  <a:lnTo>
                    <a:pt x="132348" y="145581"/>
                  </a:lnTo>
                  <a:lnTo>
                    <a:pt x="129507" y="149442"/>
                  </a:lnTo>
                  <a:lnTo>
                    <a:pt x="122117" y="153731"/>
                  </a:lnTo>
                  <a:lnTo>
                    <a:pt x="98734" y="161394"/>
                  </a:lnTo>
                  <a:lnTo>
                    <a:pt x="64125" y="163923"/>
                  </a:lnTo>
                  <a:lnTo>
                    <a:pt x="30669" y="158602"/>
                  </a:lnTo>
                  <a:lnTo>
                    <a:pt x="0" y="157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290"/>
            <p:cNvSpPr/>
            <p:nvPr/>
          </p:nvSpPr>
          <p:spPr>
            <a:xfrm>
              <a:off x="3086100" y="2093119"/>
              <a:ext cx="1" cy="21432"/>
            </a:xfrm>
            <a:custGeom>
              <a:avLst/>
              <a:gdLst/>
              <a:ahLst/>
              <a:cxnLst/>
              <a:rect l="0" t="0" r="0" b="0"/>
              <a:pathLst>
                <a:path w="1" h="21432">
                  <a:moveTo>
                    <a:pt x="0" y="0"/>
                  </a:moveTo>
                  <a:lnTo>
                    <a:pt x="0" y="2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291"/>
            <p:cNvSpPr/>
            <p:nvPr/>
          </p:nvSpPr>
          <p:spPr>
            <a:xfrm>
              <a:off x="3447617" y="1836264"/>
              <a:ext cx="172686" cy="221126"/>
            </a:xfrm>
            <a:custGeom>
              <a:avLst/>
              <a:gdLst/>
              <a:ahLst/>
              <a:cxnLst/>
              <a:rect l="0" t="0" r="0" b="0"/>
              <a:pathLst>
                <a:path w="172686" h="221126">
                  <a:moveTo>
                    <a:pt x="152833" y="13967"/>
                  </a:moveTo>
                  <a:lnTo>
                    <a:pt x="149041" y="13967"/>
                  </a:lnTo>
                  <a:lnTo>
                    <a:pt x="147924" y="13174"/>
                  </a:lnTo>
                  <a:lnTo>
                    <a:pt x="147179" y="11851"/>
                  </a:lnTo>
                  <a:lnTo>
                    <a:pt x="146682" y="10175"/>
                  </a:lnTo>
                  <a:lnTo>
                    <a:pt x="144764" y="9058"/>
                  </a:lnTo>
                  <a:lnTo>
                    <a:pt x="135273" y="6692"/>
                  </a:lnTo>
                  <a:lnTo>
                    <a:pt x="126287" y="2110"/>
                  </a:lnTo>
                  <a:lnTo>
                    <a:pt x="101056" y="0"/>
                  </a:lnTo>
                  <a:lnTo>
                    <a:pt x="66875" y="5376"/>
                  </a:lnTo>
                  <a:lnTo>
                    <a:pt x="38487" y="10330"/>
                  </a:lnTo>
                  <a:lnTo>
                    <a:pt x="16446" y="18952"/>
                  </a:lnTo>
                  <a:lnTo>
                    <a:pt x="974" y="30665"/>
                  </a:lnTo>
                  <a:lnTo>
                    <a:pt x="0" y="33831"/>
                  </a:lnTo>
                  <a:lnTo>
                    <a:pt x="1034" y="41581"/>
                  </a:lnTo>
                  <a:lnTo>
                    <a:pt x="6079" y="51077"/>
                  </a:lnTo>
                  <a:lnTo>
                    <a:pt x="16394" y="62710"/>
                  </a:lnTo>
                  <a:lnTo>
                    <a:pt x="44714" y="80863"/>
                  </a:lnTo>
                  <a:lnTo>
                    <a:pt x="74061" y="99736"/>
                  </a:lnTo>
                  <a:lnTo>
                    <a:pt x="106582" y="118751"/>
                  </a:lnTo>
                  <a:lnTo>
                    <a:pt x="137082" y="132884"/>
                  </a:lnTo>
                  <a:lnTo>
                    <a:pt x="153281" y="145598"/>
                  </a:lnTo>
                  <a:lnTo>
                    <a:pt x="168934" y="165043"/>
                  </a:lnTo>
                  <a:lnTo>
                    <a:pt x="171895" y="172658"/>
                  </a:lnTo>
                  <a:lnTo>
                    <a:pt x="172685" y="176911"/>
                  </a:lnTo>
                  <a:lnTo>
                    <a:pt x="171445" y="183753"/>
                  </a:lnTo>
                  <a:lnTo>
                    <a:pt x="166285" y="192068"/>
                  </a:lnTo>
                  <a:lnTo>
                    <a:pt x="161193" y="197104"/>
                  </a:lnTo>
                  <a:lnTo>
                    <a:pt x="129077" y="213979"/>
                  </a:lnTo>
                  <a:lnTo>
                    <a:pt x="109282" y="219016"/>
                  </a:lnTo>
                  <a:lnTo>
                    <a:pt x="74955" y="220857"/>
                  </a:lnTo>
                  <a:lnTo>
                    <a:pt x="39451" y="221111"/>
                  </a:lnTo>
                  <a:lnTo>
                    <a:pt x="31532" y="221125"/>
                  </a:lnTo>
                  <a:lnTo>
                    <a:pt x="25368" y="219014"/>
                  </a:lnTo>
                  <a:lnTo>
                    <a:pt x="19982" y="216224"/>
                  </a:lnTo>
                  <a:lnTo>
                    <a:pt x="9958" y="2139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292"/>
            <p:cNvSpPr/>
            <p:nvPr/>
          </p:nvSpPr>
          <p:spPr>
            <a:xfrm>
              <a:off x="3265021" y="1857375"/>
              <a:ext cx="112559" cy="228048"/>
            </a:xfrm>
            <a:custGeom>
              <a:avLst/>
              <a:gdLst/>
              <a:ahLst/>
              <a:cxnLst/>
              <a:rect l="0" t="0" r="0" b="0"/>
              <a:pathLst>
                <a:path w="112559" h="228048">
                  <a:moveTo>
                    <a:pt x="21104" y="71438"/>
                  </a:moveTo>
                  <a:lnTo>
                    <a:pt x="11161" y="81380"/>
                  </a:lnTo>
                  <a:lnTo>
                    <a:pt x="8747" y="90144"/>
                  </a:lnTo>
                  <a:lnTo>
                    <a:pt x="2161" y="122026"/>
                  </a:lnTo>
                  <a:lnTo>
                    <a:pt x="0" y="157239"/>
                  </a:lnTo>
                  <a:lnTo>
                    <a:pt x="3562" y="178616"/>
                  </a:lnTo>
                  <a:lnTo>
                    <a:pt x="22624" y="211515"/>
                  </a:lnTo>
                  <a:lnTo>
                    <a:pt x="29982" y="219155"/>
                  </a:lnTo>
                  <a:lnTo>
                    <a:pt x="37750" y="224402"/>
                  </a:lnTo>
                  <a:lnTo>
                    <a:pt x="43848" y="226734"/>
                  </a:lnTo>
                  <a:lnTo>
                    <a:pt x="55536" y="228047"/>
                  </a:lnTo>
                  <a:lnTo>
                    <a:pt x="69053" y="224644"/>
                  </a:lnTo>
                  <a:lnTo>
                    <a:pt x="79320" y="218608"/>
                  </a:lnTo>
                  <a:lnTo>
                    <a:pt x="87389" y="208001"/>
                  </a:lnTo>
                  <a:lnTo>
                    <a:pt x="99634" y="177763"/>
                  </a:lnTo>
                  <a:lnTo>
                    <a:pt x="109200" y="149854"/>
                  </a:lnTo>
                  <a:lnTo>
                    <a:pt x="112558" y="124746"/>
                  </a:lnTo>
                  <a:lnTo>
                    <a:pt x="109761" y="89614"/>
                  </a:lnTo>
                  <a:lnTo>
                    <a:pt x="103905" y="60419"/>
                  </a:lnTo>
                  <a:lnTo>
                    <a:pt x="92470" y="29633"/>
                  </a:lnTo>
                  <a:lnTo>
                    <a:pt x="7825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293"/>
            <p:cNvSpPr/>
            <p:nvPr/>
          </p:nvSpPr>
          <p:spPr>
            <a:xfrm>
              <a:off x="3657600" y="1807369"/>
              <a:ext cx="150020" cy="214313"/>
            </a:xfrm>
            <a:custGeom>
              <a:avLst/>
              <a:gdLst/>
              <a:ahLst/>
              <a:cxnLst/>
              <a:rect l="0" t="0" r="0" b="0"/>
              <a:pathLst>
                <a:path w="150020" h="214313">
                  <a:moveTo>
                    <a:pt x="150019" y="0"/>
                  </a:moveTo>
                  <a:lnTo>
                    <a:pt x="117263" y="794"/>
                  </a:lnTo>
                  <a:lnTo>
                    <a:pt x="85175" y="9943"/>
                  </a:lnTo>
                  <a:lnTo>
                    <a:pt x="52050" y="27140"/>
                  </a:lnTo>
                  <a:lnTo>
                    <a:pt x="31360" y="41609"/>
                  </a:lnTo>
                  <a:lnTo>
                    <a:pt x="25844" y="50507"/>
                  </a:lnTo>
                  <a:lnTo>
                    <a:pt x="22303" y="69155"/>
                  </a:lnTo>
                  <a:lnTo>
                    <a:pt x="25482" y="83373"/>
                  </a:lnTo>
                  <a:lnTo>
                    <a:pt x="35243" y="97640"/>
                  </a:lnTo>
                  <a:lnTo>
                    <a:pt x="65172" y="121445"/>
                  </a:lnTo>
                  <a:lnTo>
                    <a:pt x="99463" y="150019"/>
                  </a:lnTo>
                  <a:lnTo>
                    <a:pt x="124306" y="170823"/>
                  </a:lnTo>
                  <a:lnTo>
                    <a:pt x="126685" y="176727"/>
                  </a:lnTo>
                  <a:lnTo>
                    <a:pt x="127742" y="184643"/>
                  </a:lnTo>
                  <a:lnTo>
                    <a:pt x="126095" y="191337"/>
                  </a:lnTo>
                  <a:lnTo>
                    <a:pt x="118570" y="202101"/>
                  </a:lnTo>
                  <a:lnTo>
                    <a:pt x="109848" y="204916"/>
                  </a:lnTo>
                  <a:lnTo>
                    <a:pt x="93666" y="208618"/>
                  </a:lnTo>
                  <a:lnTo>
                    <a:pt x="82110" y="211781"/>
                  </a:lnTo>
                  <a:lnTo>
                    <a:pt x="50939" y="213812"/>
                  </a:lnTo>
                  <a:lnTo>
                    <a:pt x="20114" y="214246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294"/>
            <p:cNvSpPr/>
            <p:nvPr/>
          </p:nvSpPr>
          <p:spPr>
            <a:xfrm>
              <a:off x="3836220" y="1837106"/>
              <a:ext cx="170181" cy="191265"/>
            </a:xfrm>
            <a:custGeom>
              <a:avLst/>
              <a:gdLst/>
              <a:ahLst/>
              <a:cxnLst/>
              <a:rect l="0" t="0" r="0" b="0"/>
              <a:pathLst>
                <a:path w="170181" h="191265">
                  <a:moveTo>
                    <a:pt x="14261" y="91707"/>
                  </a:moveTo>
                  <a:lnTo>
                    <a:pt x="14261" y="99291"/>
                  </a:lnTo>
                  <a:lnTo>
                    <a:pt x="12145" y="105132"/>
                  </a:lnTo>
                  <a:lnTo>
                    <a:pt x="10469" y="107800"/>
                  </a:lnTo>
                  <a:lnTo>
                    <a:pt x="7559" y="133631"/>
                  </a:lnTo>
                  <a:lnTo>
                    <a:pt x="6382" y="158258"/>
                  </a:lnTo>
                  <a:lnTo>
                    <a:pt x="0" y="191264"/>
                  </a:lnTo>
                  <a:lnTo>
                    <a:pt x="769" y="177920"/>
                  </a:lnTo>
                  <a:lnTo>
                    <a:pt x="6456" y="146038"/>
                  </a:lnTo>
                  <a:lnTo>
                    <a:pt x="10823" y="112766"/>
                  </a:lnTo>
                  <a:lnTo>
                    <a:pt x="21579" y="77370"/>
                  </a:lnTo>
                  <a:lnTo>
                    <a:pt x="34757" y="48834"/>
                  </a:lnTo>
                  <a:lnTo>
                    <a:pt x="58350" y="25970"/>
                  </a:lnTo>
                  <a:lnTo>
                    <a:pt x="89212" y="5135"/>
                  </a:lnTo>
                  <a:lnTo>
                    <a:pt x="108171" y="704"/>
                  </a:lnTo>
                  <a:lnTo>
                    <a:pt x="130207" y="0"/>
                  </a:lnTo>
                  <a:lnTo>
                    <a:pt x="154658" y="8829"/>
                  </a:lnTo>
                  <a:lnTo>
                    <a:pt x="160004" y="13333"/>
                  </a:lnTo>
                  <a:lnTo>
                    <a:pt x="167227" y="26484"/>
                  </a:lnTo>
                  <a:lnTo>
                    <a:pt x="170180" y="39749"/>
                  </a:lnTo>
                  <a:lnTo>
                    <a:pt x="168755" y="49035"/>
                  </a:lnTo>
                  <a:lnTo>
                    <a:pt x="163489" y="61072"/>
                  </a:lnTo>
                  <a:lnTo>
                    <a:pt x="150806" y="76042"/>
                  </a:lnTo>
                  <a:lnTo>
                    <a:pt x="137622" y="85831"/>
                  </a:lnTo>
                  <a:lnTo>
                    <a:pt x="104325" y="98704"/>
                  </a:lnTo>
                  <a:lnTo>
                    <a:pt x="72268" y="104554"/>
                  </a:lnTo>
                  <a:lnTo>
                    <a:pt x="39343" y="113185"/>
                  </a:lnTo>
                  <a:lnTo>
                    <a:pt x="29017" y="119958"/>
                  </a:lnTo>
                  <a:lnTo>
                    <a:pt x="39254" y="125127"/>
                  </a:lnTo>
                  <a:lnTo>
                    <a:pt x="72595" y="137178"/>
                  </a:lnTo>
                  <a:lnTo>
                    <a:pt x="104013" y="154134"/>
                  </a:lnTo>
                  <a:lnTo>
                    <a:pt x="134667" y="169728"/>
                  </a:lnTo>
                  <a:lnTo>
                    <a:pt x="149993" y="177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62"/>
          <p:cNvGrpSpPr/>
          <p:nvPr/>
        </p:nvGrpSpPr>
        <p:grpSpPr>
          <a:xfrm>
            <a:off x="3101353" y="2207419"/>
            <a:ext cx="1241616" cy="420939"/>
            <a:chOff x="3101353" y="2207419"/>
            <a:chExt cx="1241616" cy="420939"/>
          </a:xfrm>
        </p:grpSpPr>
        <p:sp>
          <p:nvSpPr>
            <p:cNvPr id="43" name="SMARTInkShape-1295"/>
            <p:cNvSpPr/>
            <p:nvPr/>
          </p:nvSpPr>
          <p:spPr>
            <a:xfrm>
              <a:off x="3101353" y="2235994"/>
              <a:ext cx="156198" cy="307182"/>
            </a:xfrm>
            <a:custGeom>
              <a:avLst/>
              <a:gdLst/>
              <a:ahLst/>
              <a:cxnLst/>
              <a:rect l="0" t="0" r="0" b="0"/>
              <a:pathLst>
                <a:path w="156198" h="307182">
                  <a:moveTo>
                    <a:pt x="156197" y="0"/>
                  </a:moveTo>
                  <a:lnTo>
                    <a:pt x="150046" y="0"/>
                  </a:lnTo>
                  <a:lnTo>
                    <a:pt x="129254" y="9943"/>
                  </a:lnTo>
                  <a:lnTo>
                    <a:pt x="122262" y="16590"/>
                  </a:lnTo>
                  <a:lnTo>
                    <a:pt x="90178" y="51552"/>
                  </a:lnTo>
                  <a:lnTo>
                    <a:pt x="63728" y="85928"/>
                  </a:lnTo>
                  <a:lnTo>
                    <a:pt x="44357" y="114340"/>
                  </a:lnTo>
                  <a:lnTo>
                    <a:pt x="26038" y="147792"/>
                  </a:lnTo>
                  <a:lnTo>
                    <a:pt x="13952" y="178154"/>
                  </a:lnTo>
                  <a:lnTo>
                    <a:pt x="3921" y="207082"/>
                  </a:lnTo>
                  <a:lnTo>
                    <a:pt x="0" y="235726"/>
                  </a:lnTo>
                  <a:lnTo>
                    <a:pt x="114" y="256376"/>
                  </a:lnTo>
                  <a:lnTo>
                    <a:pt x="4823" y="272108"/>
                  </a:lnTo>
                  <a:lnTo>
                    <a:pt x="18175" y="294267"/>
                  </a:lnTo>
                  <a:lnTo>
                    <a:pt x="32380" y="304440"/>
                  </a:lnTo>
                  <a:lnTo>
                    <a:pt x="40487" y="306820"/>
                  </a:lnTo>
                  <a:lnTo>
                    <a:pt x="49041" y="3071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296"/>
            <p:cNvSpPr/>
            <p:nvPr/>
          </p:nvSpPr>
          <p:spPr>
            <a:xfrm>
              <a:off x="3236119" y="2321719"/>
              <a:ext cx="157163" cy="149564"/>
            </a:xfrm>
            <a:custGeom>
              <a:avLst/>
              <a:gdLst/>
              <a:ahLst/>
              <a:cxnLst/>
              <a:rect l="0" t="0" r="0" b="0"/>
              <a:pathLst>
                <a:path w="157163" h="149564">
                  <a:moveTo>
                    <a:pt x="7144" y="0"/>
                  </a:moveTo>
                  <a:lnTo>
                    <a:pt x="3351" y="3792"/>
                  </a:lnTo>
                  <a:lnTo>
                    <a:pt x="1489" y="9887"/>
                  </a:lnTo>
                  <a:lnTo>
                    <a:pt x="87" y="40642"/>
                  </a:lnTo>
                  <a:lnTo>
                    <a:pt x="11" y="72085"/>
                  </a:lnTo>
                  <a:lnTo>
                    <a:pt x="1" y="106586"/>
                  </a:lnTo>
                  <a:lnTo>
                    <a:pt x="0" y="136668"/>
                  </a:lnTo>
                  <a:lnTo>
                    <a:pt x="2116" y="142233"/>
                  </a:lnTo>
                  <a:lnTo>
                    <a:pt x="6151" y="148481"/>
                  </a:lnTo>
                  <a:lnTo>
                    <a:pt x="8819" y="149335"/>
                  </a:lnTo>
                  <a:lnTo>
                    <a:pt x="10642" y="149563"/>
                  </a:lnTo>
                  <a:lnTo>
                    <a:pt x="11857" y="148921"/>
                  </a:lnTo>
                  <a:lnTo>
                    <a:pt x="12667" y="147699"/>
                  </a:lnTo>
                  <a:lnTo>
                    <a:pt x="17760" y="136243"/>
                  </a:lnTo>
                  <a:lnTo>
                    <a:pt x="39883" y="103872"/>
                  </a:lnTo>
                  <a:lnTo>
                    <a:pt x="52004" y="80049"/>
                  </a:lnTo>
                  <a:lnTo>
                    <a:pt x="67585" y="60665"/>
                  </a:lnTo>
                  <a:lnTo>
                    <a:pt x="70296" y="52723"/>
                  </a:lnTo>
                  <a:lnTo>
                    <a:pt x="70930" y="47774"/>
                  </a:lnTo>
                  <a:lnTo>
                    <a:pt x="71893" y="46931"/>
                  </a:lnTo>
                  <a:lnTo>
                    <a:pt x="73328" y="47162"/>
                  </a:lnTo>
                  <a:lnTo>
                    <a:pt x="77543" y="49444"/>
                  </a:lnTo>
                  <a:lnTo>
                    <a:pt x="78120" y="51873"/>
                  </a:lnTo>
                  <a:lnTo>
                    <a:pt x="78569" y="85959"/>
                  </a:lnTo>
                  <a:lnTo>
                    <a:pt x="79369" y="94560"/>
                  </a:lnTo>
                  <a:lnTo>
                    <a:pt x="84234" y="108666"/>
                  </a:lnTo>
                  <a:lnTo>
                    <a:pt x="85856" y="116559"/>
                  </a:lnTo>
                  <a:lnTo>
                    <a:pt x="91232" y="125464"/>
                  </a:lnTo>
                  <a:lnTo>
                    <a:pt x="95581" y="130639"/>
                  </a:lnTo>
                  <a:lnTo>
                    <a:pt x="100160" y="133468"/>
                  </a:lnTo>
                  <a:lnTo>
                    <a:pt x="109566" y="135284"/>
                  </a:lnTo>
                  <a:lnTo>
                    <a:pt x="114313" y="133416"/>
                  </a:lnTo>
                  <a:lnTo>
                    <a:pt x="123827" y="125749"/>
                  </a:lnTo>
                  <a:lnTo>
                    <a:pt x="142875" y="92665"/>
                  </a:lnTo>
                  <a:lnTo>
                    <a:pt x="153987" y="64120"/>
                  </a:lnTo>
                  <a:lnTo>
                    <a:pt x="157162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297"/>
            <p:cNvSpPr/>
            <p:nvPr/>
          </p:nvSpPr>
          <p:spPr>
            <a:xfrm>
              <a:off x="3415855" y="2300317"/>
              <a:ext cx="254577" cy="149768"/>
            </a:xfrm>
            <a:custGeom>
              <a:avLst/>
              <a:gdLst/>
              <a:ahLst/>
              <a:cxnLst/>
              <a:rect l="0" t="0" r="0" b="0"/>
              <a:pathLst>
                <a:path w="254577" h="149768">
                  <a:moveTo>
                    <a:pt x="48864" y="14258"/>
                  </a:moveTo>
                  <a:lnTo>
                    <a:pt x="48864" y="18050"/>
                  </a:lnTo>
                  <a:lnTo>
                    <a:pt x="46747" y="22029"/>
                  </a:lnTo>
                  <a:lnTo>
                    <a:pt x="21222" y="55168"/>
                  </a:lnTo>
                  <a:lnTo>
                    <a:pt x="11746" y="69154"/>
                  </a:lnTo>
                  <a:lnTo>
                    <a:pt x="1428" y="102372"/>
                  </a:lnTo>
                  <a:lnTo>
                    <a:pt x="0" y="111893"/>
                  </a:lnTo>
                  <a:lnTo>
                    <a:pt x="2989" y="126178"/>
                  </a:lnTo>
                  <a:lnTo>
                    <a:pt x="11888" y="144809"/>
                  </a:lnTo>
                  <a:lnTo>
                    <a:pt x="13894" y="146536"/>
                  </a:lnTo>
                  <a:lnTo>
                    <a:pt x="20357" y="148454"/>
                  </a:lnTo>
                  <a:lnTo>
                    <a:pt x="28521" y="147190"/>
                  </a:lnTo>
                  <a:lnTo>
                    <a:pt x="39926" y="142016"/>
                  </a:lnTo>
                  <a:lnTo>
                    <a:pt x="58300" y="130036"/>
                  </a:lnTo>
                  <a:lnTo>
                    <a:pt x="74840" y="104457"/>
                  </a:lnTo>
                  <a:lnTo>
                    <a:pt x="81343" y="90373"/>
                  </a:lnTo>
                  <a:lnTo>
                    <a:pt x="84156" y="66634"/>
                  </a:lnTo>
                  <a:lnTo>
                    <a:pt x="82276" y="59232"/>
                  </a:lnTo>
                  <a:lnTo>
                    <a:pt x="78872" y="50602"/>
                  </a:lnTo>
                  <a:lnTo>
                    <a:pt x="78394" y="48013"/>
                  </a:lnTo>
                  <a:lnTo>
                    <a:pt x="77282" y="46286"/>
                  </a:lnTo>
                  <a:lnTo>
                    <a:pt x="75747" y="45135"/>
                  </a:lnTo>
                  <a:lnTo>
                    <a:pt x="71372" y="43288"/>
                  </a:lnTo>
                  <a:lnTo>
                    <a:pt x="71013" y="43930"/>
                  </a:lnTo>
                  <a:lnTo>
                    <a:pt x="70303" y="76629"/>
                  </a:lnTo>
                  <a:lnTo>
                    <a:pt x="76000" y="95311"/>
                  </a:lnTo>
                  <a:lnTo>
                    <a:pt x="91781" y="126447"/>
                  </a:lnTo>
                  <a:lnTo>
                    <a:pt x="103640" y="144302"/>
                  </a:lnTo>
                  <a:lnTo>
                    <a:pt x="108398" y="147461"/>
                  </a:lnTo>
                  <a:lnTo>
                    <a:pt x="115540" y="149240"/>
                  </a:lnTo>
                  <a:lnTo>
                    <a:pt x="122683" y="149767"/>
                  </a:lnTo>
                  <a:lnTo>
                    <a:pt x="124270" y="149047"/>
                  </a:lnTo>
                  <a:lnTo>
                    <a:pt x="125328" y="147774"/>
                  </a:lnTo>
                  <a:lnTo>
                    <a:pt x="126504" y="144242"/>
                  </a:lnTo>
                  <a:lnTo>
                    <a:pt x="127421" y="111585"/>
                  </a:lnTo>
                  <a:lnTo>
                    <a:pt x="127444" y="79928"/>
                  </a:lnTo>
                  <a:lnTo>
                    <a:pt x="128239" y="61685"/>
                  </a:lnTo>
                  <a:lnTo>
                    <a:pt x="137388" y="38044"/>
                  </a:lnTo>
                  <a:lnTo>
                    <a:pt x="144035" y="30651"/>
                  </a:lnTo>
                  <a:lnTo>
                    <a:pt x="166972" y="14443"/>
                  </a:lnTo>
                  <a:lnTo>
                    <a:pt x="183607" y="9286"/>
                  </a:lnTo>
                  <a:lnTo>
                    <a:pt x="218737" y="1651"/>
                  </a:lnTo>
                  <a:lnTo>
                    <a:pt x="251119" y="0"/>
                  </a:lnTo>
                  <a:lnTo>
                    <a:pt x="252757" y="784"/>
                  </a:lnTo>
                  <a:lnTo>
                    <a:pt x="253849" y="2100"/>
                  </a:lnTo>
                  <a:lnTo>
                    <a:pt x="254576" y="3771"/>
                  </a:lnTo>
                  <a:lnTo>
                    <a:pt x="254268" y="5679"/>
                  </a:lnTo>
                  <a:lnTo>
                    <a:pt x="250186" y="14445"/>
                  </a:lnTo>
                  <a:lnTo>
                    <a:pt x="249754" y="16764"/>
                  </a:lnTo>
                  <a:lnTo>
                    <a:pt x="245353" y="23820"/>
                  </a:lnTo>
                  <a:lnTo>
                    <a:pt x="232119" y="41866"/>
                  </a:lnTo>
                  <a:lnTo>
                    <a:pt x="228838" y="51366"/>
                  </a:lnTo>
                  <a:lnTo>
                    <a:pt x="227867" y="63000"/>
                  </a:lnTo>
                  <a:lnTo>
                    <a:pt x="229756" y="69788"/>
                  </a:lnTo>
                  <a:lnTo>
                    <a:pt x="239830" y="91208"/>
                  </a:lnTo>
                  <a:lnTo>
                    <a:pt x="241688" y="96877"/>
                  </a:lnTo>
                  <a:lnTo>
                    <a:pt x="247231" y="106984"/>
                  </a:lnTo>
                  <a:lnTo>
                    <a:pt x="247783" y="109412"/>
                  </a:lnTo>
                  <a:lnTo>
                    <a:pt x="247358" y="111826"/>
                  </a:lnTo>
                  <a:lnTo>
                    <a:pt x="243089" y="121402"/>
                  </a:lnTo>
                  <a:lnTo>
                    <a:pt x="242641" y="123787"/>
                  </a:lnTo>
                  <a:lnTo>
                    <a:pt x="241549" y="125377"/>
                  </a:lnTo>
                  <a:lnTo>
                    <a:pt x="240027" y="126438"/>
                  </a:lnTo>
                  <a:lnTo>
                    <a:pt x="236219" y="128409"/>
                  </a:lnTo>
                  <a:lnTo>
                    <a:pt x="229612" y="133188"/>
                  </a:lnTo>
                  <a:lnTo>
                    <a:pt x="224975" y="134585"/>
                  </a:lnTo>
                  <a:lnTo>
                    <a:pt x="222628" y="134163"/>
                  </a:lnTo>
                  <a:lnTo>
                    <a:pt x="213311" y="129155"/>
                  </a:lnTo>
                  <a:lnTo>
                    <a:pt x="206026" y="128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298"/>
            <p:cNvSpPr/>
            <p:nvPr/>
          </p:nvSpPr>
          <p:spPr>
            <a:xfrm>
              <a:off x="3703773" y="2328863"/>
              <a:ext cx="103847" cy="100013"/>
            </a:xfrm>
            <a:custGeom>
              <a:avLst/>
              <a:gdLst/>
              <a:ahLst/>
              <a:cxnLst/>
              <a:rect l="0" t="0" r="0" b="0"/>
              <a:pathLst>
                <a:path w="103847" h="100013">
                  <a:moveTo>
                    <a:pt x="46696" y="0"/>
                  </a:moveTo>
                  <a:lnTo>
                    <a:pt x="42904" y="3792"/>
                  </a:lnTo>
                  <a:lnTo>
                    <a:pt x="41041" y="7770"/>
                  </a:lnTo>
                  <a:lnTo>
                    <a:pt x="40545" y="9942"/>
                  </a:lnTo>
                  <a:lnTo>
                    <a:pt x="35760" y="14473"/>
                  </a:lnTo>
                  <a:lnTo>
                    <a:pt x="23545" y="23849"/>
                  </a:lnTo>
                  <a:lnTo>
                    <a:pt x="8654" y="44253"/>
                  </a:lnTo>
                  <a:lnTo>
                    <a:pt x="5976" y="51683"/>
                  </a:lnTo>
                  <a:lnTo>
                    <a:pt x="3992" y="59482"/>
                  </a:lnTo>
                  <a:lnTo>
                    <a:pt x="464" y="65595"/>
                  </a:lnTo>
                  <a:lnTo>
                    <a:pt x="0" y="68336"/>
                  </a:lnTo>
                  <a:lnTo>
                    <a:pt x="484" y="70957"/>
                  </a:lnTo>
                  <a:lnTo>
                    <a:pt x="2841" y="78439"/>
                  </a:lnTo>
                  <a:lnTo>
                    <a:pt x="3172" y="80867"/>
                  </a:lnTo>
                  <a:lnTo>
                    <a:pt x="4186" y="82486"/>
                  </a:lnTo>
                  <a:lnTo>
                    <a:pt x="5656" y="83566"/>
                  </a:lnTo>
                  <a:lnTo>
                    <a:pt x="10200" y="84765"/>
                  </a:lnTo>
                  <a:lnTo>
                    <a:pt x="26759" y="85598"/>
                  </a:lnTo>
                  <a:lnTo>
                    <a:pt x="32014" y="83552"/>
                  </a:lnTo>
                  <a:lnTo>
                    <a:pt x="55205" y="68929"/>
                  </a:lnTo>
                  <a:lnTo>
                    <a:pt x="73833" y="44564"/>
                  </a:lnTo>
                  <a:lnTo>
                    <a:pt x="74632" y="41502"/>
                  </a:lnTo>
                  <a:lnTo>
                    <a:pt x="75233" y="36057"/>
                  </a:lnTo>
                  <a:lnTo>
                    <a:pt x="76065" y="66848"/>
                  </a:lnTo>
                  <a:lnTo>
                    <a:pt x="80925" y="80261"/>
                  </a:lnTo>
                  <a:lnTo>
                    <a:pt x="82546" y="88059"/>
                  </a:lnTo>
                  <a:lnTo>
                    <a:pt x="85913" y="94170"/>
                  </a:lnTo>
                  <a:lnTo>
                    <a:pt x="90055" y="97416"/>
                  </a:lnTo>
                  <a:lnTo>
                    <a:pt x="95389" y="99499"/>
                  </a:lnTo>
                  <a:lnTo>
                    <a:pt x="103846" y="1000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299"/>
            <p:cNvSpPr/>
            <p:nvPr/>
          </p:nvSpPr>
          <p:spPr>
            <a:xfrm>
              <a:off x="3843338" y="2314575"/>
              <a:ext cx="128588" cy="91431"/>
            </a:xfrm>
            <a:custGeom>
              <a:avLst/>
              <a:gdLst/>
              <a:ahLst/>
              <a:cxnLst/>
              <a:rect l="0" t="0" r="0" b="0"/>
              <a:pathLst>
                <a:path w="128588" h="91431">
                  <a:moveTo>
                    <a:pt x="0" y="21431"/>
                  </a:moveTo>
                  <a:lnTo>
                    <a:pt x="3792" y="21431"/>
                  </a:lnTo>
                  <a:lnTo>
                    <a:pt x="4909" y="22225"/>
                  </a:lnTo>
                  <a:lnTo>
                    <a:pt x="5654" y="23548"/>
                  </a:lnTo>
                  <a:lnTo>
                    <a:pt x="6150" y="25224"/>
                  </a:lnTo>
                  <a:lnTo>
                    <a:pt x="5688" y="27135"/>
                  </a:lnTo>
                  <a:lnTo>
                    <a:pt x="2038" y="34410"/>
                  </a:lnTo>
                  <a:lnTo>
                    <a:pt x="35" y="69822"/>
                  </a:lnTo>
                  <a:lnTo>
                    <a:pt x="1" y="88012"/>
                  </a:lnTo>
                  <a:lnTo>
                    <a:pt x="794" y="89631"/>
                  </a:lnTo>
                  <a:lnTo>
                    <a:pt x="2117" y="90710"/>
                  </a:lnTo>
                  <a:lnTo>
                    <a:pt x="3793" y="91430"/>
                  </a:lnTo>
                  <a:lnTo>
                    <a:pt x="5703" y="91116"/>
                  </a:lnTo>
                  <a:lnTo>
                    <a:pt x="12184" y="86881"/>
                  </a:lnTo>
                  <a:lnTo>
                    <a:pt x="33344" y="65849"/>
                  </a:lnTo>
                  <a:lnTo>
                    <a:pt x="45244" y="48614"/>
                  </a:lnTo>
                  <a:lnTo>
                    <a:pt x="50006" y="45419"/>
                  </a:lnTo>
                  <a:lnTo>
                    <a:pt x="57025" y="42907"/>
                  </a:lnTo>
                  <a:lnTo>
                    <a:pt x="57113" y="46668"/>
                  </a:lnTo>
                  <a:lnTo>
                    <a:pt x="59250" y="50639"/>
                  </a:lnTo>
                  <a:lnTo>
                    <a:pt x="62052" y="55050"/>
                  </a:lnTo>
                  <a:lnTo>
                    <a:pt x="63297" y="59656"/>
                  </a:lnTo>
                  <a:lnTo>
                    <a:pt x="64423" y="61202"/>
                  </a:lnTo>
                  <a:lnTo>
                    <a:pt x="65967" y="62233"/>
                  </a:lnTo>
                  <a:lnTo>
                    <a:pt x="69800" y="64171"/>
                  </a:lnTo>
                  <a:lnTo>
                    <a:pt x="74149" y="67679"/>
                  </a:lnTo>
                  <a:lnTo>
                    <a:pt x="76420" y="68138"/>
                  </a:lnTo>
                  <a:lnTo>
                    <a:pt x="78728" y="67650"/>
                  </a:lnTo>
                  <a:lnTo>
                    <a:pt x="83409" y="65786"/>
                  </a:lnTo>
                  <a:lnTo>
                    <a:pt x="99050" y="60698"/>
                  </a:lnTo>
                  <a:lnTo>
                    <a:pt x="122538" y="35217"/>
                  </a:lnTo>
                  <a:lnTo>
                    <a:pt x="125898" y="27294"/>
                  </a:lnTo>
                  <a:lnTo>
                    <a:pt x="1285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300"/>
            <p:cNvSpPr/>
            <p:nvPr/>
          </p:nvSpPr>
          <p:spPr>
            <a:xfrm>
              <a:off x="3714750" y="2450442"/>
              <a:ext cx="120990" cy="177916"/>
            </a:xfrm>
            <a:custGeom>
              <a:avLst/>
              <a:gdLst/>
              <a:ahLst/>
              <a:cxnLst/>
              <a:rect l="0" t="0" r="0" b="0"/>
              <a:pathLst>
                <a:path w="120990" h="177916">
                  <a:moveTo>
                    <a:pt x="0" y="35583"/>
                  </a:moveTo>
                  <a:lnTo>
                    <a:pt x="794" y="66122"/>
                  </a:lnTo>
                  <a:lnTo>
                    <a:pt x="6151" y="100135"/>
                  </a:lnTo>
                  <a:lnTo>
                    <a:pt x="13207" y="132819"/>
                  </a:lnTo>
                  <a:lnTo>
                    <a:pt x="14224" y="165735"/>
                  </a:lnTo>
                  <a:lnTo>
                    <a:pt x="14285" y="177915"/>
                  </a:lnTo>
                  <a:lnTo>
                    <a:pt x="14287" y="174505"/>
                  </a:lnTo>
                  <a:lnTo>
                    <a:pt x="12171" y="170616"/>
                  </a:lnTo>
                  <a:lnTo>
                    <a:pt x="9378" y="166241"/>
                  </a:lnTo>
                  <a:lnTo>
                    <a:pt x="7806" y="158522"/>
                  </a:lnTo>
                  <a:lnTo>
                    <a:pt x="6408" y="127224"/>
                  </a:lnTo>
                  <a:lnTo>
                    <a:pt x="1001" y="96364"/>
                  </a:lnTo>
                  <a:lnTo>
                    <a:pt x="5786" y="63696"/>
                  </a:lnTo>
                  <a:lnTo>
                    <a:pt x="6238" y="56706"/>
                  </a:lnTo>
                  <a:lnTo>
                    <a:pt x="10975" y="44706"/>
                  </a:lnTo>
                  <a:lnTo>
                    <a:pt x="30762" y="13298"/>
                  </a:lnTo>
                  <a:lnTo>
                    <a:pt x="41835" y="5079"/>
                  </a:lnTo>
                  <a:lnTo>
                    <a:pt x="55170" y="1410"/>
                  </a:lnTo>
                  <a:lnTo>
                    <a:pt x="83379" y="0"/>
                  </a:lnTo>
                  <a:lnTo>
                    <a:pt x="97642" y="3697"/>
                  </a:lnTo>
                  <a:lnTo>
                    <a:pt x="110980" y="12057"/>
                  </a:lnTo>
                  <a:lnTo>
                    <a:pt x="119909" y="19922"/>
                  </a:lnTo>
                  <a:lnTo>
                    <a:pt x="120762" y="22802"/>
                  </a:lnTo>
                  <a:lnTo>
                    <a:pt x="120989" y="24681"/>
                  </a:lnTo>
                  <a:lnTo>
                    <a:pt x="119125" y="28885"/>
                  </a:lnTo>
                  <a:lnTo>
                    <a:pt x="110790" y="38983"/>
                  </a:lnTo>
                  <a:lnTo>
                    <a:pt x="104538" y="41063"/>
                  </a:lnTo>
                  <a:lnTo>
                    <a:pt x="92093" y="44350"/>
                  </a:lnTo>
                  <a:lnTo>
                    <a:pt x="78351" y="48235"/>
                  </a:lnTo>
                  <a:lnTo>
                    <a:pt x="69748" y="49937"/>
                  </a:lnTo>
                  <a:lnTo>
                    <a:pt x="50006" y="570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301"/>
            <p:cNvSpPr/>
            <p:nvPr/>
          </p:nvSpPr>
          <p:spPr>
            <a:xfrm>
              <a:off x="3829496" y="2478881"/>
              <a:ext cx="120999" cy="113087"/>
            </a:xfrm>
            <a:custGeom>
              <a:avLst/>
              <a:gdLst/>
              <a:ahLst/>
              <a:cxnLst/>
              <a:rect l="0" t="0" r="0" b="0"/>
              <a:pathLst>
                <a:path w="120999" h="113087">
                  <a:moveTo>
                    <a:pt x="63848" y="0"/>
                  </a:moveTo>
                  <a:lnTo>
                    <a:pt x="63848" y="3793"/>
                  </a:lnTo>
                  <a:lnTo>
                    <a:pt x="63054" y="4910"/>
                  </a:lnTo>
                  <a:lnTo>
                    <a:pt x="61731" y="5655"/>
                  </a:lnTo>
                  <a:lnTo>
                    <a:pt x="60056" y="6151"/>
                  </a:lnTo>
                  <a:lnTo>
                    <a:pt x="58938" y="7276"/>
                  </a:lnTo>
                  <a:lnTo>
                    <a:pt x="55029" y="14784"/>
                  </a:lnTo>
                  <a:lnTo>
                    <a:pt x="22221" y="48751"/>
                  </a:lnTo>
                  <a:lnTo>
                    <a:pt x="4634" y="76299"/>
                  </a:lnTo>
                  <a:lnTo>
                    <a:pt x="1059" y="86725"/>
                  </a:lnTo>
                  <a:lnTo>
                    <a:pt x="0" y="98633"/>
                  </a:lnTo>
                  <a:lnTo>
                    <a:pt x="645" y="101474"/>
                  </a:lnTo>
                  <a:lnTo>
                    <a:pt x="1869" y="103368"/>
                  </a:lnTo>
                  <a:lnTo>
                    <a:pt x="11765" y="111567"/>
                  </a:lnTo>
                  <a:lnTo>
                    <a:pt x="16358" y="113086"/>
                  </a:lnTo>
                  <a:lnTo>
                    <a:pt x="25279" y="107410"/>
                  </a:lnTo>
                  <a:lnTo>
                    <a:pt x="55682" y="73559"/>
                  </a:lnTo>
                  <a:lnTo>
                    <a:pt x="66103" y="56103"/>
                  </a:lnTo>
                  <a:lnTo>
                    <a:pt x="76952" y="20514"/>
                  </a:lnTo>
                  <a:lnTo>
                    <a:pt x="78126" y="430"/>
                  </a:lnTo>
                  <a:lnTo>
                    <a:pt x="78135" y="23853"/>
                  </a:lnTo>
                  <a:lnTo>
                    <a:pt x="88078" y="48047"/>
                  </a:lnTo>
                  <a:lnTo>
                    <a:pt x="101984" y="66294"/>
                  </a:lnTo>
                  <a:lnTo>
                    <a:pt x="120998" y="78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302"/>
            <p:cNvSpPr/>
            <p:nvPr/>
          </p:nvSpPr>
          <p:spPr>
            <a:xfrm>
              <a:off x="4000649" y="2471738"/>
              <a:ext cx="71290" cy="78156"/>
            </a:xfrm>
            <a:custGeom>
              <a:avLst/>
              <a:gdLst/>
              <a:ahLst/>
              <a:cxnLst/>
              <a:rect l="0" t="0" r="0" b="0"/>
              <a:pathLst>
                <a:path w="71290" h="78156">
                  <a:moveTo>
                    <a:pt x="42714" y="0"/>
                  </a:moveTo>
                  <a:lnTo>
                    <a:pt x="35864" y="0"/>
                  </a:lnTo>
                  <a:lnTo>
                    <a:pt x="5572" y="29999"/>
                  </a:lnTo>
                  <a:lnTo>
                    <a:pt x="2394" y="35293"/>
                  </a:lnTo>
                  <a:lnTo>
                    <a:pt x="981" y="41086"/>
                  </a:lnTo>
                  <a:lnTo>
                    <a:pt x="0" y="58513"/>
                  </a:lnTo>
                  <a:lnTo>
                    <a:pt x="2034" y="63841"/>
                  </a:lnTo>
                  <a:lnTo>
                    <a:pt x="9807" y="73729"/>
                  </a:lnTo>
                  <a:lnTo>
                    <a:pt x="18563" y="76424"/>
                  </a:lnTo>
                  <a:lnTo>
                    <a:pt x="39795" y="78155"/>
                  </a:lnTo>
                  <a:lnTo>
                    <a:pt x="71289" y="71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303"/>
            <p:cNvSpPr/>
            <p:nvPr/>
          </p:nvSpPr>
          <p:spPr>
            <a:xfrm>
              <a:off x="4165260" y="2371725"/>
              <a:ext cx="20979" cy="192882"/>
            </a:xfrm>
            <a:custGeom>
              <a:avLst/>
              <a:gdLst/>
              <a:ahLst/>
              <a:cxnLst/>
              <a:rect l="0" t="0" r="0" b="0"/>
              <a:pathLst>
                <a:path w="20979" h="192882">
                  <a:moveTo>
                    <a:pt x="20978" y="0"/>
                  </a:moveTo>
                  <a:lnTo>
                    <a:pt x="17185" y="3792"/>
                  </a:lnTo>
                  <a:lnTo>
                    <a:pt x="15323" y="7771"/>
                  </a:lnTo>
                  <a:lnTo>
                    <a:pt x="7410" y="39197"/>
                  </a:lnTo>
                  <a:lnTo>
                    <a:pt x="2993" y="71896"/>
                  </a:lnTo>
                  <a:lnTo>
                    <a:pt x="0" y="101562"/>
                  </a:lnTo>
                  <a:lnTo>
                    <a:pt x="1797" y="121903"/>
                  </a:lnTo>
                  <a:lnTo>
                    <a:pt x="6840" y="152314"/>
                  </a:lnTo>
                  <a:lnTo>
                    <a:pt x="13115" y="185792"/>
                  </a:lnTo>
                  <a:lnTo>
                    <a:pt x="13834" y="192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304"/>
            <p:cNvSpPr/>
            <p:nvPr/>
          </p:nvSpPr>
          <p:spPr>
            <a:xfrm>
              <a:off x="4065088" y="2443163"/>
              <a:ext cx="185444" cy="35719"/>
            </a:xfrm>
            <a:custGeom>
              <a:avLst/>
              <a:gdLst/>
              <a:ahLst/>
              <a:cxnLst/>
              <a:rect l="0" t="0" r="0" b="0"/>
              <a:pathLst>
                <a:path w="185444" h="35719">
                  <a:moveTo>
                    <a:pt x="6850" y="35718"/>
                  </a:moveTo>
                  <a:lnTo>
                    <a:pt x="3057" y="35718"/>
                  </a:lnTo>
                  <a:lnTo>
                    <a:pt x="1940" y="34925"/>
                  </a:lnTo>
                  <a:lnTo>
                    <a:pt x="1195" y="33602"/>
                  </a:lnTo>
                  <a:lnTo>
                    <a:pt x="0" y="29567"/>
                  </a:lnTo>
                  <a:lnTo>
                    <a:pt x="696" y="29236"/>
                  </a:lnTo>
                  <a:lnTo>
                    <a:pt x="31083" y="28586"/>
                  </a:lnTo>
                  <a:lnTo>
                    <a:pt x="61202" y="24784"/>
                  </a:lnTo>
                  <a:lnTo>
                    <a:pt x="88394" y="22424"/>
                  </a:lnTo>
                  <a:lnTo>
                    <a:pt x="121118" y="20833"/>
                  </a:lnTo>
                  <a:lnTo>
                    <a:pt x="153099" y="13699"/>
                  </a:lnTo>
                  <a:lnTo>
                    <a:pt x="1854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305"/>
            <p:cNvSpPr/>
            <p:nvPr/>
          </p:nvSpPr>
          <p:spPr>
            <a:xfrm>
              <a:off x="4186238" y="2207419"/>
              <a:ext cx="156731" cy="285751"/>
            </a:xfrm>
            <a:custGeom>
              <a:avLst/>
              <a:gdLst/>
              <a:ahLst/>
              <a:cxnLst/>
              <a:rect l="0" t="0" r="0" b="0"/>
              <a:pathLst>
                <a:path w="156731" h="285751">
                  <a:moveTo>
                    <a:pt x="0" y="0"/>
                  </a:moveTo>
                  <a:lnTo>
                    <a:pt x="27641" y="31433"/>
                  </a:lnTo>
                  <a:lnTo>
                    <a:pt x="57967" y="59016"/>
                  </a:lnTo>
                  <a:lnTo>
                    <a:pt x="92976" y="93114"/>
                  </a:lnTo>
                  <a:lnTo>
                    <a:pt x="124809" y="128619"/>
                  </a:lnTo>
                  <a:lnTo>
                    <a:pt x="142063" y="162194"/>
                  </a:lnTo>
                  <a:lnTo>
                    <a:pt x="153880" y="188634"/>
                  </a:lnTo>
                  <a:lnTo>
                    <a:pt x="156730" y="218045"/>
                  </a:lnTo>
                  <a:lnTo>
                    <a:pt x="153242" y="233057"/>
                  </a:lnTo>
                  <a:lnTo>
                    <a:pt x="138022" y="265888"/>
                  </a:lnTo>
                  <a:lnTo>
                    <a:pt x="121443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63"/>
          <p:cNvGrpSpPr/>
          <p:nvPr/>
        </p:nvGrpSpPr>
        <p:grpSpPr>
          <a:xfrm>
            <a:off x="5415835" y="1835944"/>
            <a:ext cx="1549322" cy="321470"/>
            <a:chOff x="5415835" y="1835944"/>
            <a:chExt cx="1549322" cy="321470"/>
          </a:xfrm>
        </p:grpSpPr>
        <p:sp>
          <p:nvSpPr>
            <p:cNvPr id="55" name="SMARTInkShape-1306"/>
            <p:cNvSpPr/>
            <p:nvPr/>
          </p:nvSpPr>
          <p:spPr>
            <a:xfrm>
              <a:off x="5415835" y="1908828"/>
              <a:ext cx="259830" cy="248586"/>
            </a:xfrm>
            <a:custGeom>
              <a:avLst/>
              <a:gdLst/>
              <a:ahLst/>
              <a:cxnLst/>
              <a:rect l="0" t="0" r="0" b="0"/>
              <a:pathLst>
                <a:path w="259830" h="248586">
                  <a:moveTo>
                    <a:pt x="6271" y="84278"/>
                  </a:moveTo>
                  <a:lnTo>
                    <a:pt x="6271" y="88071"/>
                  </a:lnTo>
                  <a:lnTo>
                    <a:pt x="7065" y="89188"/>
                  </a:lnTo>
                  <a:lnTo>
                    <a:pt x="8388" y="89933"/>
                  </a:lnTo>
                  <a:lnTo>
                    <a:pt x="10063" y="90429"/>
                  </a:lnTo>
                  <a:lnTo>
                    <a:pt x="11181" y="91554"/>
                  </a:lnTo>
                  <a:lnTo>
                    <a:pt x="15090" y="99062"/>
                  </a:lnTo>
                  <a:lnTo>
                    <a:pt x="19716" y="103549"/>
                  </a:lnTo>
                  <a:lnTo>
                    <a:pt x="27063" y="108189"/>
                  </a:lnTo>
                  <a:lnTo>
                    <a:pt x="40125" y="111471"/>
                  </a:lnTo>
                  <a:lnTo>
                    <a:pt x="71260" y="112671"/>
                  </a:lnTo>
                  <a:lnTo>
                    <a:pt x="103070" y="109025"/>
                  </a:lnTo>
                  <a:lnTo>
                    <a:pt x="130555" y="102900"/>
                  </a:lnTo>
                  <a:lnTo>
                    <a:pt x="158807" y="96057"/>
                  </a:lnTo>
                  <a:lnTo>
                    <a:pt x="187287" y="89003"/>
                  </a:lnTo>
                  <a:lnTo>
                    <a:pt x="218857" y="74599"/>
                  </a:lnTo>
                  <a:lnTo>
                    <a:pt x="241203" y="61170"/>
                  </a:lnTo>
                  <a:lnTo>
                    <a:pt x="249592" y="52577"/>
                  </a:lnTo>
                  <a:lnTo>
                    <a:pt x="259211" y="29411"/>
                  </a:lnTo>
                  <a:lnTo>
                    <a:pt x="259829" y="25475"/>
                  </a:lnTo>
                  <a:lnTo>
                    <a:pt x="258399" y="18985"/>
                  </a:lnTo>
                  <a:lnTo>
                    <a:pt x="253001" y="13455"/>
                  </a:lnTo>
                  <a:lnTo>
                    <a:pt x="236600" y="3437"/>
                  </a:lnTo>
                  <a:lnTo>
                    <a:pt x="218979" y="0"/>
                  </a:lnTo>
                  <a:lnTo>
                    <a:pt x="185989" y="4542"/>
                  </a:lnTo>
                  <a:lnTo>
                    <a:pt x="158298" y="10823"/>
                  </a:lnTo>
                  <a:lnTo>
                    <a:pt x="129986" y="19298"/>
                  </a:lnTo>
                  <a:lnTo>
                    <a:pt x="101489" y="35392"/>
                  </a:lnTo>
                  <a:lnTo>
                    <a:pt x="73731" y="51361"/>
                  </a:lnTo>
                  <a:lnTo>
                    <a:pt x="42615" y="77688"/>
                  </a:lnTo>
                  <a:lnTo>
                    <a:pt x="17331" y="105819"/>
                  </a:lnTo>
                  <a:lnTo>
                    <a:pt x="5756" y="130966"/>
                  </a:lnTo>
                  <a:lnTo>
                    <a:pt x="0" y="163912"/>
                  </a:lnTo>
                  <a:lnTo>
                    <a:pt x="310" y="176821"/>
                  </a:lnTo>
                  <a:lnTo>
                    <a:pt x="3092" y="187850"/>
                  </a:lnTo>
                  <a:lnTo>
                    <a:pt x="12914" y="202984"/>
                  </a:lnTo>
                  <a:lnTo>
                    <a:pt x="42865" y="227106"/>
                  </a:lnTo>
                  <a:lnTo>
                    <a:pt x="57460" y="235070"/>
                  </a:lnTo>
                  <a:lnTo>
                    <a:pt x="92700" y="242299"/>
                  </a:lnTo>
                  <a:lnTo>
                    <a:pt x="122896" y="246722"/>
                  </a:lnTo>
                  <a:lnTo>
                    <a:pt x="154862" y="248033"/>
                  </a:lnTo>
                  <a:lnTo>
                    <a:pt x="190316" y="248476"/>
                  </a:lnTo>
                  <a:lnTo>
                    <a:pt x="206296" y="248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07"/>
            <p:cNvSpPr/>
            <p:nvPr/>
          </p:nvSpPr>
          <p:spPr>
            <a:xfrm>
              <a:off x="5758612" y="1935956"/>
              <a:ext cx="106408" cy="185739"/>
            </a:xfrm>
            <a:custGeom>
              <a:avLst/>
              <a:gdLst/>
              <a:ahLst/>
              <a:cxnLst/>
              <a:rect l="0" t="0" r="0" b="0"/>
              <a:pathLst>
                <a:path w="106408" h="185739">
                  <a:moveTo>
                    <a:pt x="106407" y="0"/>
                  </a:moveTo>
                  <a:lnTo>
                    <a:pt x="102615" y="0"/>
                  </a:lnTo>
                  <a:lnTo>
                    <a:pt x="98636" y="2117"/>
                  </a:lnTo>
                  <a:lnTo>
                    <a:pt x="64390" y="29257"/>
                  </a:lnTo>
                  <a:lnTo>
                    <a:pt x="39843" y="58181"/>
                  </a:lnTo>
                  <a:lnTo>
                    <a:pt x="19726" y="93005"/>
                  </a:lnTo>
                  <a:lnTo>
                    <a:pt x="4942" y="116561"/>
                  </a:lnTo>
                  <a:lnTo>
                    <a:pt x="0" y="146524"/>
                  </a:lnTo>
                  <a:lnTo>
                    <a:pt x="1700" y="154551"/>
                  </a:lnTo>
                  <a:lnTo>
                    <a:pt x="3265" y="157803"/>
                  </a:lnTo>
                  <a:lnTo>
                    <a:pt x="9237" y="163533"/>
                  </a:lnTo>
                  <a:lnTo>
                    <a:pt x="23640" y="171221"/>
                  </a:lnTo>
                  <a:lnTo>
                    <a:pt x="56790" y="182533"/>
                  </a:lnTo>
                  <a:lnTo>
                    <a:pt x="99263" y="1857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308"/>
            <p:cNvSpPr/>
            <p:nvPr/>
          </p:nvSpPr>
          <p:spPr>
            <a:xfrm>
              <a:off x="5951589" y="2003278"/>
              <a:ext cx="120600" cy="102370"/>
            </a:xfrm>
            <a:custGeom>
              <a:avLst/>
              <a:gdLst/>
              <a:ahLst/>
              <a:cxnLst/>
              <a:rect l="0" t="0" r="0" b="0"/>
              <a:pathLst>
                <a:path w="120600" h="102370">
                  <a:moveTo>
                    <a:pt x="120599" y="4116"/>
                  </a:moveTo>
                  <a:lnTo>
                    <a:pt x="116806" y="4116"/>
                  </a:lnTo>
                  <a:lnTo>
                    <a:pt x="112828" y="1999"/>
                  </a:lnTo>
                  <a:lnTo>
                    <a:pt x="110656" y="323"/>
                  </a:lnTo>
                  <a:lnTo>
                    <a:pt x="108414" y="0"/>
                  </a:lnTo>
                  <a:lnTo>
                    <a:pt x="75896" y="7701"/>
                  </a:lnTo>
                  <a:lnTo>
                    <a:pt x="49591" y="21963"/>
                  </a:lnTo>
                  <a:lnTo>
                    <a:pt x="18452" y="49463"/>
                  </a:lnTo>
                  <a:lnTo>
                    <a:pt x="5578" y="63678"/>
                  </a:lnTo>
                  <a:lnTo>
                    <a:pt x="1058" y="77150"/>
                  </a:lnTo>
                  <a:lnTo>
                    <a:pt x="0" y="83671"/>
                  </a:lnTo>
                  <a:lnTo>
                    <a:pt x="1307" y="86521"/>
                  </a:lnTo>
                  <a:lnTo>
                    <a:pt x="15323" y="99242"/>
                  </a:lnTo>
                  <a:lnTo>
                    <a:pt x="24597" y="101957"/>
                  </a:lnTo>
                  <a:lnTo>
                    <a:pt x="36656" y="102369"/>
                  </a:lnTo>
                  <a:lnTo>
                    <a:pt x="49953" y="99907"/>
                  </a:lnTo>
                  <a:lnTo>
                    <a:pt x="82150" y="81147"/>
                  </a:lnTo>
                  <a:lnTo>
                    <a:pt x="107250" y="59950"/>
                  </a:lnTo>
                  <a:lnTo>
                    <a:pt x="110698" y="52479"/>
                  </a:lnTo>
                  <a:lnTo>
                    <a:pt x="112910" y="34747"/>
                  </a:lnTo>
                  <a:lnTo>
                    <a:pt x="111096" y="27519"/>
                  </a:lnTo>
                  <a:lnTo>
                    <a:pt x="103464" y="16412"/>
                  </a:lnTo>
                  <a:lnTo>
                    <a:pt x="92024" y="41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309"/>
            <p:cNvSpPr/>
            <p:nvPr/>
          </p:nvSpPr>
          <p:spPr>
            <a:xfrm>
              <a:off x="6100763" y="2007910"/>
              <a:ext cx="135732" cy="120929"/>
            </a:xfrm>
            <a:custGeom>
              <a:avLst/>
              <a:gdLst/>
              <a:ahLst/>
              <a:cxnLst/>
              <a:rect l="0" t="0" r="0" b="0"/>
              <a:pathLst>
                <a:path w="135732" h="120929">
                  <a:moveTo>
                    <a:pt x="0" y="56634"/>
                  </a:moveTo>
                  <a:lnTo>
                    <a:pt x="0" y="66577"/>
                  </a:lnTo>
                  <a:lnTo>
                    <a:pt x="2116" y="71107"/>
                  </a:lnTo>
                  <a:lnTo>
                    <a:pt x="18339" y="96460"/>
                  </a:lnTo>
                  <a:lnTo>
                    <a:pt x="20056" y="101586"/>
                  </a:lnTo>
                  <a:lnTo>
                    <a:pt x="21308" y="103271"/>
                  </a:lnTo>
                  <a:lnTo>
                    <a:pt x="22936" y="104394"/>
                  </a:lnTo>
                  <a:lnTo>
                    <a:pt x="27461" y="106196"/>
                  </a:lnTo>
                  <a:lnTo>
                    <a:pt x="28428" y="74077"/>
                  </a:lnTo>
                  <a:lnTo>
                    <a:pt x="28562" y="42623"/>
                  </a:lnTo>
                  <a:lnTo>
                    <a:pt x="29363" y="33738"/>
                  </a:lnTo>
                  <a:lnTo>
                    <a:pt x="40759" y="11533"/>
                  </a:lnTo>
                  <a:lnTo>
                    <a:pt x="45367" y="5368"/>
                  </a:lnTo>
                  <a:lnTo>
                    <a:pt x="50061" y="2099"/>
                  </a:lnTo>
                  <a:lnTo>
                    <a:pt x="57166" y="259"/>
                  </a:lnTo>
                  <a:lnTo>
                    <a:pt x="59542" y="0"/>
                  </a:lnTo>
                  <a:lnTo>
                    <a:pt x="70470" y="3429"/>
                  </a:lnTo>
                  <a:lnTo>
                    <a:pt x="91604" y="16290"/>
                  </a:lnTo>
                  <a:lnTo>
                    <a:pt x="98392" y="23093"/>
                  </a:lnTo>
                  <a:lnTo>
                    <a:pt x="103261" y="30614"/>
                  </a:lnTo>
                  <a:lnTo>
                    <a:pt x="105424" y="36603"/>
                  </a:lnTo>
                  <a:lnTo>
                    <a:pt x="109045" y="60669"/>
                  </a:lnTo>
                  <a:lnTo>
                    <a:pt x="111964" y="67952"/>
                  </a:lnTo>
                  <a:lnTo>
                    <a:pt x="115033" y="103365"/>
                  </a:lnTo>
                  <a:lnTo>
                    <a:pt x="119942" y="113607"/>
                  </a:lnTo>
                  <a:lnTo>
                    <a:pt x="120442" y="116047"/>
                  </a:lnTo>
                  <a:lnTo>
                    <a:pt x="121570" y="117674"/>
                  </a:lnTo>
                  <a:lnTo>
                    <a:pt x="123114" y="118758"/>
                  </a:lnTo>
                  <a:lnTo>
                    <a:pt x="127506" y="120499"/>
                  </a:lnTo>
                  <a:lnTo>
                    <a:pt x="135731" y="1209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310"/>
            <p:cNvSpPr/>
            <p:nvPr/>
          </p:nvSpPr>
          <p:spPr>
            <a:xfrm>
              <a:off x="6286943" y="1964531"/>
              <a:ext cx="83455" cy="113880"/>
            </a:xfrm>
            <a:custGeom>
              <a:avLst/>
              <a:gdLst/>
              <a:ahLst/>
              <a:cxnLst/>
              <a:rect l="0" t="0" r="0" b="0"/>
              <a:pathLst>
                <a:path w="83455" h="113880">
                  <a:moveTo>
                    <a:pt x="42420" y="35719"/>
                  </a:moveTo>
                  <a:lnTo>
                    <a:pt x="42420" y="28869"/>
                  </a:lnTo>
                  <a:lnTo>
                    <a:pt x="18378" y="53416"/>
                  </a:lnTo>
                  <a:lnTo>
                    <a:pt x="2921" y="80259"/>
                  </a:lnTo>
                  <a:lnTo>
                    <a:pt x="221" y="92260"/>
                  </a:lnTo>
                  <a:lnTo>
                    <a:pt x="0" y="94844"/>
                  </a:lnTo>
                  <a:lnTo>
                    <a:pt x="1870" y="99832"/>
                  </a:lnTo>
                  <a:lnTo>
                    <a:pt x="3481" y="102274"/>
                  </a:lnTo>
                  <a:lnTo>
                    <a:pt x="13331" y="109502"/>
                  </a:lnTo>
                  <a:lnTo>
                    <a:pt x="26304" y="112879"/>
                  </a:lnTo>
                  <a:lnTo>
                    <a:pt x="40202" y="113879"/>
                  </a:lnTo>
                  <a:lnTo>
                    <a:pt x="54375" y="110383"/>
                  </a:lnTo>
                  <a:lnTo>
                    <a:pt x="68628" y="104320"/>
                  </a:lnTo>
                  <a:lnTo>
                    <a:pt x="76028" y="97694"/>
                  </a:lnTo>
                  <a:lnTo>
                    <a:pt x="81169" y="89457"/>
                  </a:lnTo>
                  <a:lnTo>
                    <a:pt x="83454" y="80505"/>
                  </a:lnTo>
                  <a:lnTo>
                    <a:pt x="82353" y="71234"/>
                  </a:lnTo>
                  <a:lnTo>
                    <a:pt x="72991" y="48392"/>
                  </a:lnTo>
                  <a:lnTo>
                    <a:pt x="58261" y="26323"/>
                  </a:lnTo>
                  <a:lnTo>
                    <a:pt x="2813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311"/>
            <p:cNvSpPr/>
            <p:nvPr/>
          </p:nvSpPr>
          <p:spPr>
            <a:xfrm>
              <a:off x="6393656" y="1965746"/>
              <a:ext cx="221458" cy="127374"/>
            </a:xfrm>
            <a:custGeom>
              <a:avLst/>
              <a:gdLst/>
              <a:ahLst/>
              <a:cxnLst/>
              <a:rect l="0" t="0" r="0" b="0"/>
              <a:pathLst>
                <a:path w="221458" h="127374">
                  <a:moveTo>
                    <a:pt x="0" y="48792"/>
                  </a:moveTo>
                  <a:lnTo>
                    <a:pt x="0" y="54942"/>
                  </a:lnTo>
                  <a:lnTo>
                    <a:pt x="3792" y="59433"/>
                  </a:lnTo>
                  <a:lnTo>
                    <a:pt x="5655" y="65692"/>
                  </a:lnTo>
                  <a:lnTo>
                    <a:pt x="7276" y="72972"/>
                  </a:lnTo>
                  <a:lnTo>
                    <a:pt x="13968" y="84014"/>
                  </a:lnTo>
                  <a:lnTo>
                    <a:pt x="17985" y="84363"/>
                  </a:lnTo>
                  <a:lnTo>
                    <a:pt x="19134" y="83618"/>
                  </a:lnTo>
                  <a:lnTo>
                    <a:pt x="19900" y="82328"/>
                  </a:lnTo>
                  <a:lnTo>
                    <a:pt x="21129" y="78346"/>
                  </a:lnTo>
                  <a:lnTo>
                    <a:pt x="21426" y="45600"/>
                  </a:lnTo>
                  <a:lnTo>
                    <a:pt x="22224" y="22674"/>
                  </a:lnTo>
                  <a:lnTo>
                    <a:pt x="25224" y="14429"/>
                  </a:lnTo>
                  <a:lnTo>
                    <a:pt x="27135" y="11596"/>
                  </a:lnTo>
                  <a:lnTo>
                    <a:pt x="40564" y="1517"/>
                  </a:lnTo>
                  <a:lnTo>
                    <a:pt x="45280" y="0"/>
                  </a:lnTo>
                  <a:lnTo>
                    <a:pt x="47650" y="388"/>
                  </a:lnTo>
                  <a:lnTo>
                    <a:pt x="52399" y="2937"/>
                  </a:lnTo>
                  <a:lnTo>
                    <a:pt x="59535" y="8835"/>
                  </a:lnTo>
                  <a:lnTo>
                    <a:pt x="80963" y="42755"/>
                  </a:lnTo>
                  <a:lnTo>
                    <a:pt x="95250" y="74298"/>
                  </a:lnTo>
                  <a:lnTo>
                    <a:pt x="101502" y="96591"/>
                  </a:lnTo>
                  <a:lnTo>
                    <a:pt x="104643" y="102579"/>
                  </a:lnTo>
                  <a:lnTo>
                    <a:pt x="107205" y="110413"/>
                  </a:lnTo>
                  <a:lnTo>
                    <a:pt x="111845" y="117762"/>
                  </a:lnTo>
                  <a:lnTo>
                    <a:pt x="113210" y="122572"/>
                  </a:lnTo>
                  <a:lnTo>
                    <a:pt x="114367" y="124172"/>
                  </a:lnTo>
                  <a:lnTo>
                    <a:pt x="115932" y="125239"/>
                  </a:lnTo>
                  <a:lnTo>
                    <a:pt x="117769" y="125950"/>
                  </a:lnTo>
                  <a:lnTo>
                    <a:pt x="118995" y="125631"/>
                  </a:lnTo>
                  <a:lnTo>
                    <a:pt x="119811" y="124624"/>
                  </a:lnTo>
                  <a:lnTo>
                    <a:pt x="120718" y="121389"/>
                  </a:lnTo>
                  <a:lnTo>
                    <a:pt x="121439" y="88323"/>
                  </a:lnTo>
                  <a:lnTo>
                    <a:pt x="122236" y="74704"/>
                  </a:lnTo>
                  <a:lnTo>
                    <a:pt x="127147" y="61408"/>
                  </a:lnTo>
                  <a:lnTo>
                    <a:pt x="140813" y="41829"/>
                  </a:lnTo>
                  <a:lnTo>
                    <a:pt x="141501" y="39387"/>
                  </a:lnTo>
                  <a:lnTo>
                    <a:pt x="142753" y="37759"/>
                  </a:lnTo>
                  <a:lnTo>
                    <a:pt x="146260" y="35951"/>
                  </a:lnTo>
                  <a:lnTo>
                    <a:pt x="152698" y="34933"/>
                  </a:lnTo>
                  <a:lnTo>
                    <a:pt x="157295" y="36811"/>
                  </a:lnTo>
                  <a:lnTo>
                    <a:pt x="173839" y="51308"/>
                  </a:lnTo>
                  <a:lnTo>
                    <a:pt x="201414" y="85608"/>
                  </a:lnTo>
                  <a:lnTo>
                    <a:pt x="204611" y="93200"/>
                  </a:lnTo>
                  <a:lnTo>
                    <a:pt x="206826" y="101072"/>
                  </a:lnTo>
                  <a:lnTo>
                    <a:pt x="212599" y="112594"/>
                  </a:lnTo>
                  <a:lnTo>
                    <a:pt x="214345" y="117629"/>
                  </a:lnTo>
                  <a:lnTo>
                    <a:pt x="221457" y="1273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312"/>
            <p:cNvSpPr/>
            <p:nvPr/>
          </p:nvSpPr>
          <p:spPr>
            <a:xfrm>
              <a:off x="6672263" y="1964531"/>
              <a:ext cx="7144" cy="85726"/>
            </a:xfrm>
            <a:custGeom>
              <a:avLst/>
              <a:gdLst/>
              <a:ahLst/>
              <a:cxnLst/>
              <a:rect l="0" t="0" r="0" b="0"/>
              <a:pathLst>
                <a:path w="7144" h="85726">
                  <a:moveTo>
                    <a:pt x="0" y="0"/>
                  </a:moveTo>
                  <a:lnTo>
                    <a:pt x="0" y="31784"/>
                  </a:lnTo>
                  <a:lnTo>
                    <a:pt x="793" y="44695"/>
                  </a:lnTo>
                  <a:lnTo>
                    <a:pt x="5654" y="58688"/>
                  </a:lnTo>
                  <a:lnTo>
                    <a:pt x="7143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313"/>
            <p:cNvSpPr/>
            <p:nvPr/>
          </p:nvSpPr>
          <p:spPr>
            <a:xfrm>
              <a:off x="6672263" y="1835944"/>
              <a:ext cx="7144" cy="28576"/>
            </a:xfrm>
            <a:custGeom>
              <a:avLst/>
              <a:gdLst/>
              <a:ahLst/>
              <a:cxnLst/>
              <a:rect l="0" t="0" r="0" b="0"/>
              <a:pathLst>
                <a:path w="7144" h="28576">
                  <a:moveTo>
                    <a:pt x="7143" y="28575"/>
                  </a:moveTo>
                  <a:lnTo>
                    <a:pt x="7143" y="11782"/>
                  </a:lnTo>
                  <a:lnTo>
                    <a:pt x="5026" y="70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314"/>
            <p:cNvSpPr/>
            <p:nvPr/>
          </p:nvSpPr>
          <p:spPr>
            <a:xfrm>
              <a:off x="6783683" y="1878806"/>
              <a:ext cx="181474" cy="126987"/>
            </a:xfrm>
            <a:custGeom>
              <a:avLst/>
              <a:gdLst/>
              <a:ahLst/>
              <a:cxnLst/>
              <a:rect l="0" t="0" r="0" b="0"/>
              <a:pathLst>
                <a:path w="181474" h="126987">
                  <a:moveTo>
                    <a:pt x="102892" y="0"/>
                  </a:moveTo>
                  <a:lnTo>
                    <a:pt x="99099" y="0"/>
                  </a:lnTo>
                  <a:lnTo>
                    <a:pt x="95121" y="2117"/>
                  </a:lnTo>
                  <a:lnTo>
                    <a:pt x="92949" y="3793"/>
                  </a:lnTo>
                  <a:lnTo>
                    <a:pt x="86302" y="5655"/>
                  </a:lnTo>
                  <a:lnTo>
                    <a:pt x="73635" y="8819"/>
                  </a:lnTo>
                  <a:lnTo>
                    <a:pt x="40028" y="23695"/>
                  </a:lnTo>
                  <a:lnTo>
                    <a:pt x="15768" y="45542"/>
                  </a:lnTo>
                  <a:lnTo>
                    <a:pt x="942" y="69096"/>
                  </a:lnTo>
                  <a:lnTo>
                    <a:pt x="0" y="73051"/>
                  </a:lnTo>
                  <a:lnTo>
                    <a:pt x="166" y="76482"/>
                  </a:lnTo>
                  <a:lnTo>
                    <a:pt x="4110" y="95121"/>
                  </a:lnTo>
                  <a:lnTo>
                    <a:pt x="22719" y="113000"/>
                  </a:lnTo>
                  <a:lnTo>
                    <a:pt x="33922" y="117691"/>
                  </a:lnTo>
                  <a:lnTo>
                    <a:pt x="63382" y="125859"/>
                  </a:lnTo>
                  <a:lnTo>
                    <a:pt x="87129" y="126986"/>
                  </a:lnTo>
                  <a:lnTo>
                    <a:pt x="119005" y="122774"/>
                  </a:lnTo>
                  <a:lnTo>
                    <a:pt x="151848" y="121707"/>
                  </a:lnTo>
                  <a:lnTo>
                    <a:pt x="181473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1315"/>
          <p:cNvSpPr/>
          <p:nvPr/>
        </p:nvSpPr>
        <p:spPr>
          <a:xfrm>
            <a:off x="3014663" y="1464469"/>
            <a:ext cx="2207419" cy="292895"/>
          </a:xfrm>
          <a:custGeom>
            <a:avLst/>
            <a:gdLst/>
            <a:ahLst/>
            <a:cxnLst/>
            <a:rect l="0" t="0" r="0" b="0"/>
            <a:pathLst>
              <a:path w="2207419" h="292895">
                <a:moveTo>
                  <a:pt x="0" y="292894"/>
                </a:moveTo>
                <a:lnTo>
                  <a:pt x="3792" y="292894"/>
                </a:lnTo>
                <a:lnTo>
                  <a:pt x="4909" y="292100"/>
                </a:lnTo>
                <a:lnTo>
                  <a:pt x="5654" y="290777"/>
                </a:lnTo>
                <a:lnTo>
                  <a:pt x="6150" y="289101"/>
                </a:lnTo>
                <a:lnTo>
                  <a:pt x="7275" y="287984"/>
                </a:lnTo>
                <a:lnTo>
                  <a:pt x="10641" y="286743"/>
                </a:lnTo>
                <a:lnTo>
                  <a:pt x="19270" y="285152"/>
                </a:lnTo>
                <a:lnTo>
                  <a:pt x="27192" y="279625"/>
                </a:lnTo>
                <a:lnTo>
                  <a:pt x="38120" y="278014"/>
                </a:lnTo>
                <a:lnTo>
                  <a:pt x="39701" y="276624"/>
                </a:lnTo>
                <a:lnTo>
                  <a:pt x="40755" y="274903"/>
                </a:lnTo>
                <a:lnTo>
                  <a:pt x="42251" y="273756"/>
                </a:lnTo>
                <a:lnTo>
                  <a:pt x="48828" y="271764"/>
                </a:lnTo>
                <a:lnTo>
                  <a:pt x="56825" y="264620"/>
                </a:lnTo>
                <a:lnTo>
                  <a:pt x="57053" y="260616"/>
                </a:lnTo>
                <a:lnTo>
                  <a:pt x="57879" y="259469"/>
                </a:lnTo>
                <a:lnTo>
                  <a:pt x="59223" y="258704"/>
                </a:lnTo>
                <a:lnTo>
                  <a:pt x="63292" y="257477"/>
                </a:lnTo>
                <a:lnTo>
                  <a:pt x="63848" y="255192"/>
                </a:lnTo>
                <a:lnTo>
                  <a:pt x="64293" y="228902"/>
                </a:lnTo>
                <a:lnTo>
                  <a:pt x="70444" y="228626"/>
                </a:lnTo>
                <a:lnTo>
                  <a:pt x="70775" y="227824"/>
                </a:lnTo>
                <a:lnTo>
                  <a:pt x="71437" y="221456"/>
                </a:lnTo>
                <a:lnTo>
                  <a:pt x="64380" y="221456"/>
                </a:lnTo>
                <a:lnTo>
                  <a:pt x="77588" y="221456"/>
                </a:lnTo>
                <a:lnTo>
                  <a:pt x="84644" y="215305"/>
                </a:lnTo>
                <a:lnTo>
                  <a:pt x="89197" y="214606"/>
                </a:lnTo>
                <a:lnTo>
                  <a:pt x="90421" y="213715"/>
                </a:lnTo>
                <a:lnTo>
                  <a:pt x="91237" y="212326"/>
                </a:lnTo>
                <a:lnTo>
                  <a:pt x="91781" y="210607"/>
                </a:lnTo>
                <a:lnTo>
                  <a:pt x="92937" y="209461"/>
                </a:lnTo>
                <a:lnTo>
                  <a:pt x="112953" y="201648"/>
                </a:lnTo>
                <a:lnTo>
                  <a:pt x="118464" y="199953"/>
                </a:lnTo>
                <a:lnTo>
                  <a:pt x="128469" y="194513"/>
                </a:lnTo>
                <a:lnTo>
                  <a:pt x="146181" y="187393"/>
                </a:lnTo>
                <a:lnTo>
                  <a:pt x="162372" y="180567"/>
                </a:lnTo>
                <a:lnTo>
                  <a:pt x="181661" y="173150"/>
                </a:lnTo>
                <a:lnTo>
                  <a:pt x="195465" y="167279"/>
                </a:lnTo>
                <a:lnTo>
                  <a:pt x="228764" y="158864"/>
                </a:lnTo>
                <a:lnTo>
                  <a:pt x="249593" y="152001"/>
                </a:lnTo>
                <a:lnTo>
                  <a:pt x="284222" y="144538"/>
                </a:lnTo>
                <a:lnTo>
                  <a:pt x="299584" y="141251"/>
                </a:lnTo>
                <a:lnTo>
                  <a:pt x="329493" y="131548"/>
                </a:lnTo>
                <a:lnTo>
                  <a:pt x="360655" y="125185"/>
                </a:lnTo>
                <a:lnTo>
                  <a:pt x="393362" y="119820"/>
                </a:lnTo>
                <a:lnTo>
                  <a:pt x="427891" y="114233"/>
                </a:lnTo>
                <a:lnTo>
                  <a:pt x="461993" y="108245"/>
                </a:lnTo>
                <a:lnTo>
                  <a:pt x="496215" y="99528"/>
                </a:lnTo>
                <a:lnTo>
                  <a:pt x="527877" y="90392"/>
                </a:lnTo>
                <a:lnTo>
                  <a:pt x="557856" y="85853"/>
                </a:lnTo>
                <a:lnTo>
                  <a:pt x="591411" y="78136"/>
                </a:lnTo>
                <a:lnTo>
                  <a:pt x="624998" y="72760"/>
                </a:lnTo>
                <a:lnTo>
                  <a:pt x="658091" y="65995"/>
                </a:lnTo>
                <a:lnTo>
                  <a:pt x="688261" y="60123"/>
                </a:lnTo>
                <a:lnTo>
                  <a:pt x="722710" y="55620"/>
                </a:lnTo>
                <a:lnTo>
                  <a:pt x="750446" y="51669"/>
                </a:lnTo>
                <a:lnTo>
                  <a:pt x="778773" y="48382"/>
                </a:lnTo>
                <a:lnTo>
                  <a:pt x="807274" y="44498"/>
                </a:lnTo>
                <a:lnTo>
                  <a:pt x="835828" y="41230"/>
                </a:lnTo>
                <a:lnTo>
                  <a:pt x="864396" y="37352"/>
                </a:lnTo>
                <a:lnTo>
                  <a:pt x="892969" y="34086"/>
                </a:lnTo>
                <a:lnTo>
                  <a:pt x="921544" y="28091"/>
                </a:lnTo>
                <a:lnTo>
                  <a:pt x="952235" y="23404"/>
                </a:lnTo>
                <a:lnTo>
                  <a:pt x="984348" y="19899"/>
                </a:lnTo>
                <a:lnTo>
                  <a:pt x="1019850" y="15396"/>
                </a:lnTo>
                <a:lnTo>
                  <a:pt x="1050066" y="10823"/>
                </a:lnTo>
                <a:lnTo>
                  <a:pt x="1080363" y="8234"/>
                </a:lnTo>
                <a:lnTo>
                  <a:pt x="1109447" y="7467"/>
                </a:lnTo>
                <a:lnTo>
                  <a:pt x="1138173" y="7239"/>
                </a:lnTo>
                <a:lnTo>
                  <a:pt x="1166793" y="7172"/>
                </a:lnTo>
                <a:lnTo>
                  <a:pt x="1195381" y="3360"/>
                </a:lnTo>
                <a:lnTo>
                  <a:pt x="1223960" y="995"/>
                </a:lnTo>
                <a:lnTo>
                  <a:pt x="1252536" y="295"/>
                </a:lnTo>
                <a:lnTo>
                  <a:pt x="1284904" y="87"/>
                </a:lnTo>
                <a:lnTo>
                  <a:pt x="1315838" y="26"/>
                </a:lnTo>
                <a:lnTo>
                  <a:pt x="1345112" y="7"/>
                </a:lnTo>
                <a:lnTo>
                  <a:pt x="1377686" y="2"/>
                </a:lnTo>
                <a:lnTo>
                  <a:pt x="1408681" y="0"/>
                </a:lnTo>
                <a:lnTo>
                  <a:pt x="1437973" y="0"/>
                </a:lnTo>
                <a:lnTo>
                  <a:pt x="1470552" y="0"/>
                </a:lnTo>
                <a:lnTo>
                  <a:pt x="1505341" y="3792"/>
                </a:lnTo>
                <a:lnTo>
                  <a:pt x="1536992" y="6151"/>
                </a:lnTo>
                <a:lnTo>
                  <a:pt x="1570270" y="6849"/>
                </a:lnTo>
                <a:lnTo>
                  <a:pt x="1601474" y="7056"/>
                </a:lnTo>
                <a:lnTo>
                  <a:pt x="1630828" y="10910"/>
                </a:lnTo>
                <a:lnTo>
                  <a:pt x="1659634" y="13287"/>
                </a:lnTo>
                <a:lnTo>
                  <a:pt x="1692069" y="13991"/>
                </a:lnTo>
                <a:lnTo>
                  <a:pt x="1723023" y="17992"/>
                </a:lnTo>
                <a:lnTo>
                  <a:pt x="1756095" y="20412"/>
                </a:lnTo>
                <a:lnTo>
                  <a:pt x="1787238" y="21129"/>
                </a:lnTo>
                <a:lnTo>
                  <a:pt x="1820366" y="25134"/>
                </a:lnTo>
                <a:lnTo>
                  <a:pt x="1855316" y="27555"/>
                </a:lnTo>
                <a:lnTo>
                  <a:pt x="1887015" y="28273"/>
                </a:lnTo>
                <a:lnTo>
                  <a:pt x="1916516" y="28485"/>
                </a:lnTo>
                <a:lnTo>
                  <a:pt x="1945365" y="32341"/>
                </a:lnTo>
                <a:lnTo>
                  <a:pt x="1970830" y="36334"/>
                </a:lnTo>
                <a:lnTo>
                  <a:pt x="1998286" y="39961"/>
                </a:lnTo>
                <a:lnTo>
                  <a:pt x="2030800" y="42796"/>
                </a:lnTo>
                <a:lnTo>
                  <a:pt x="2063522" y="48347"/>
                </a:lnTo>
                <a:lnTo>
                  <a:pt x="2096709" y="53471"/>
                </a:lnTo>
                <a:lnTo>
                  <a:pt x="2127742" y="58782"/>
                </a:lnTo>
                <a:lnTo>
                  <a:pt x="2142800" y="62660"/>
                </a:lnTo>
                <a:lnTo>
                  <a:pt x="2157316" y="65926"/>
                </a:lnTo>
                <a:lnTo>
                  <a:pt x="2172651" y="70349"/>
                </a:lnTo>
                <a:lnTo>
                  <a:pt x="2207418" y="7143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165"/>
          <p:cNvGrpSpPr/>
          <p:nvPr/>
        </p:nvGrpSpPr>
        <p:grpSpPr>
          <a:xfrm>
            <a:off x="6279356" y="3022897"/>
            <a:ext cx="1507333" cy="1687539"/>
            <a:chOff x="6279356" y="3022897"/>
            <a:chExt cx="1507333" cy="1687539"/>
          </a:xfrm>
        </p:grpSpPr>
        <p:sp>
          <p:nvSpPr>
            <p:cNvPr id="66" name="SMARTInkShape-1316"/>
            <p:cNvSpPr/>
            <p:nvPr/>
          </p:nvSpPr>
          <p:spPr>
            <a:xfrm>
              <a:off x="6279356" y="3022897"/>
              <a:ext cx="1507333" cy="63204"/>
            </a:xfrm>
            <a:custGeom>
              <a:avLst/>
              <a:gdLst/>
              <a:ahLst/>
              <a:cxnLst/>
              <a:rect l="0" t="0" r="0" b="0"/>
              <a:pathLst>
                <a:path w="1507333" h="63204">
                  <a:moveTo>
                    <a:pt x="0" y="20341"/>
                  </a:moveTo>
                  <a:lnTo>
                    <a:pt x="3792" y="24133"/>
                  </a:lnTo>
                  <a:lnTo>
                    <a:pt x="7771" y="25995"/>
                  </a:lnTo>
                  <a:lnTo>
                    <a:pt x="43064" y="27445"/>
                  </a:lnTo>
                  <a:lnTo>
                    <a:pt x="59327" y="29590"/>
                  </a:lnTo>
                  <a:lnTo>
                    <a:pt x="94550" y="36302"/>
                  </a:lnTo>
                  <a:lnTo>
                    <a:pt x="125568" y="40692"/>
                  </a:lnTo>
                  <a:lnTo>
                    <a:pt x="157360" y="46468"/>
                  </a:lnTo>
                  <a:lnTo>
                    <a:pt x="184120" y="48984"/>
                  </a:lnTo>
                  <a:lnTo>
                    <a:pt x="212952" y="53610"/>
                  </a:lnTo>
                  <a:lnTo>
                    <a:pt x="246277" y="55333"/>
                  </a:lnTo>
                  <a:lnTo>
                    <a:pt x="281287" y="55844"/>
                  </a:lnTo>
                  <a:lnTo>
                    <a:pt x="316795" y="56789"/>
                  </a:lnTo>
                  <a:lnTo>
                    <a:pt x="340559" y="59823"/>
                  </a:lnTo>
                  <a:lnTo>
                    <a:pt x="366465" y="61701"/>
                  </a:lnTo>
                  <a:lnTo>
                    <a:pt x="394649" y="61741"/>
                  </a:lnTo>
                  <a:lnTo>
                    <a:pt x="425695" y="59114"/>
                  </a:lnTo>
                  <a:lnTo>
                    <a:pt x="453781" y="57417"/>
                  </a:lnTo>
                  <a:lnTo>
                    <a:pt x="481081" y="55869"/>
                  </a:lnTo>
                  <a:lnTo>
                    <a:pt x="511734" y="52535"/>
                  </a:lnTo>
                  <a:lnTo>
                    <a:pt x="541763" y="50524"/>
                  </a:lnTo>
                  <a:lnTo>
                    <a:pt x="570983" y="48837"/>
                  </a:lnTo>
                  <a:lnTo>
                    <a:pt x="599846" y="45441"/>
                  </a:lnTo>
                  <a:lnTo>
                    <a:pt x="628548" y="43403"/>
                  </a:lnTo>
                  <a:lnTo>
                    <a:pt x="657180" y="41703"/>
                  </a:lnTo>
                  <a:lnTo>
                    <a:pt x="685780" y="38301"/>
                  </a:lnTo>
                  <a:lnTo>
                    <a:pt x="714366" y="34144"/>
                  </a:lnTo>
                  <a:lnTo>
                    <a:pt x="742946" y="29650"/>
                  </a:lnTo>
                  <a:lnTo>
                    <a:pt x="771523" y="25007"/>
                  </a:lnTo>
                  <a:lnTo>
                    <a:pt x="802216" y="20298"/>
                  </a:lnTo>
                  <a:lnTo>
                    <a:pt x="833584" y="16353"/>
                  </a:lnTo>
                  <a:lnTo>
                    <a:pt x="863401" y="14600"/>
                  </a:lnTo>
                  <a:lnTo>
                    <a:pt x="892528" y="11703"/>
                  </a:lnTo>
                  <a:lnTo>
                    <a:pt x="921348" y="8564"/>
                  </a:lnTo>
                  <a:lnTo>
                    <a:pt x="950032" y="7169"/>
                  </a:lnTo>
                  <a:lnTo>
                    <a:pt x="980772" y="4433"/>
                  </a:lnTo>
                  <a:lnTo>
                    <a:pt x="1012161" y="1364"/>
                  </a:lnTo>
                  <a:lnTo>
                    <a:pt x="1041987" y="0"/>
                  </a:lnTo>
                  <a:lnTo>
                    <a:pt x="1073235" y="1511"/>
                  </a:lnTo>
                  <a:lnTo>
                    <a:pt x="1105643" y="4828"/>
                  </a:lnTo>
                  <a:lnTo>
                    <a:pt x="1138568" y="8948"/>
                  </a:lnTo>
                  <a:lnTo>
                    <a:pt x="1171722" y="13425"/>
                  </a:lnTo>
                  <a:lnTo>
                    <a:pt x="1204978" y="18061"/>
                  </a:lnTo>
                  <a:lnTo>
                    <a:pt x="1238280" y="22767"/>
                  </a:lnTo>
                  <a:lnTo>
                    <a:pt x="1269484" y="27504"/>
                  </a:lnTo>
                  <a:lnTo>
                    <a:pt x="1299228" y="32256"/>
                  </a:lnTo>
                  <a:lnTo>
                    <a:pt x="1328322" y="37013"/>
                  </a:lnTo>
                  <a:lnTo>
                    <a:pt x="1357128" y="41773"/>
                  </a:lnTo>
                  <a:lnTo>
                    <a:pt x="1385012" y="45741"/>
                  </a:lnTo>
                  <a:lnTo>
                    <a:pt x="1410634" y="47505"/>
                  </a:lnTo>
                  <a:lnTo>
                    <a:pt x="1435251" y="50405"/>
                  </a:lnTo>
                  <a:lnTo>
                    <a:pt x="1465072" y="56501"/>
                  </a:lnTo>
                  <a:lnTo>
                    <a:pt x="1497886" y="62320"/>
                  </a:lnTo>
                  <a:lnTo>
                    <a:pt x="1507332" y="632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317"/>
            <p:cNvSpPr/>
            <p:nvPr/>
          </p:nvSpPr>
          <p:spPr>
            <a:xfrm>
              <a:off x="6836667" y="3036094"/>
              <a:ext cx="114203" cy="1600201"/>
            </a:xfrm>
            <a:custGeom>
              <a:avLst/>
              <a:gdLst/>
              <a:ahLst/>
              <a:cxnLst/>
              <a:rect l="0" t="0" r="0" b="0"/>
              <a:pathLst>
                <a:path w="114203" h="1600201">
                  <a:moveTo>
                    <a:pt x="114202" y="0"/>
                  </a:moveTo>
                  <a:lnTo>
                    <a:pt x="109292" y="11406"/>
                  </a:lnTo>
                  <a:lnTo>
                    <a:pt x="105072" y="45089"/>
                  </a:lnTo>
                  <a:lnTo>
                    <a:pt x="100594" y="79668"/>
                  </a:lnTo>
                  <a:lnTo>
                    <a:pt x="99322" y="106596"/>
                  </a:lnTo>
                  <a:lnTo>
                    <a:pt x="95064" y="140151"/>
                  </a:lnTo>
                  <a:lnTo>
                    <a:pt x="93791" y="166270"/>
                  </a:lnTo>
                  <a:lnTo>
                    <a:pt x="88990" y="193754"/>
                  </a:lnTo>
                  <a:lnTo>
                    <a:pt x="82359" y="221844"/>
                  </a:lnTo>
                  <a:lnTo>
                    <a:pt x="76766" y="250204"/>
                  </a:lnTo>
                  <a:lnTo>
                    <a:pt x="71635" y="280799"/>
                  </a:lnTo>
                  <a:lnTo>
                    <a:pt x="65914" y="313712"/>
                  </a:lnTo>
                  <a:lnTo>
                    <a:pt x="62166" y="331379"/>
                  </a:lnTo>
                  <a:lnTo>
                    <a:pt x="58080" y="349507"/>
                  </a:lnTo>
                  <a:lnTo>
                    <a:pt x="56150" y="367942"/>
                  </a:lnTo>
                  <a:lnTo>
                    <a:pt x="55656" y="386582"/>
                  </a:lnTo>
                  <a:lnTo>
                    <a:pt x="56122" y="405359"/>
                  </a:lnTo>
                  <a:lnTo>
                    <a:pt x="55638" y="425020"/>
                  </a:lnTo>
                  <a:lnTo>
                    <a:pt x="54522" y="445272"/>
                  </a:lnTo>
                  <a:lnTo>
                    <a:pt x="52984" y="465917"/>
                  </a:lnTo>
                  <a:lnTo>
                    <a:pt x="51165" y="486824"/>
                  </a:lnTo>
                  <a:lnTo>
                    <a:pt x="49158" y="507905"/>
                  </a:lnTo>
                  <a:lnTo>
                    <a:pt x="47027" y="529104"/>
                  </a:lnTo>
                  <a:lnTo>
                    <a:pt x="44018" y="551173"/>
                  </a:lnTo>
                  <a:lnTo>
                    <a:pt x="40426" y="573824"/>
                  </a:lnTo>
                  <a:lnTo>
                    <a:pt x="36442" y="596862"/>
                  </a:lnTo>
                  <a:lnTo>
                    <a:pt x="32994" y="620158"/>
                  </a:lnTo>
                  <a:lnTo>
                    <a:pt x="29901" y="643626"/>
                  </a:lnTo>
                  <a:lnTo>
                    <a:pt x="27045" y="667209"/>
                  </a:lnTo>
                  <a:lnTo>
                    <a:pt x="24348" y="690868"/>
                  </a:lnTo>
                  <a:lnTo>
                    <a:pt x="21755" y="714579"/>
                  </a:lnTo>
                  <a:lnTo>
                    <a:pt x="19233" y="738323"/>
                  </a:lnTo>
                  <a:lnTo>
                    <a:pt x="16758" y="762884"/>
                  </a:lnTo>
                  <a:lnTo>
                    <a:pt x="14314" y="787989"/>
                  </a:lnTo>
                  <a:lnTo>
                    <a:pt x="11891" y="813457"/>
                  </a:lnTo>
                  <a:lnTo>
                    <a:pt x="10276" y="838373"/>
                  </a:lnTo>
                  <a:lnTo>
                    <a:pt x="9199" y="862922"/>
                  </a:lnTo>
                  <a:lnTo>
                    <a:pt x="8481" y="887225"/>
                  </a:lnTo>
                  <a:lnTo>
                    <a:pt x="7209" y="911364"/>
                  </a:lnTo>
                  <a:lnTo>
                    <a:pt x="5567" y="935395"/>
                  </a:lnTo>
                  <a:lnTo>
                    <a:pt x="3678" y="959353"/>
                  </a:lnTo>
                  <a:lnTo>
                    <a:pt x="2419" y="983262"/>
                  </a:lnTo>
                  <a:lnTo>
                    <a:pt x="1580" y="1007139"/>
                  </a:lnTo>
                  <a:lnTo>
                    <a:pt x="1020" y="1030995"/>
                  </a:lnTo>
                  <a:lnTo>
                    <a:pt x="647" y="1054836"/>
                  </a:lnTo>
                  <a:lnTo>
                    <a:pt x="399" y="1078668"/>
                  </a:lnTo>
                  <a:lnTo>
                    <a:pt x="234" y="1102493"/>
                  </a:lnTo>
                  <a:lnTo>
                    <a:pt x="123" y="1126314"/>
                  </a:lnTo>
                  <a:lnTo>
                    <a:pt x="49" y="1150132"/>
                  </a:lnTo>
                  <a:lnTo>
                    <a:pt x="0" y="1173948"/>
                  </a:lnTo>
                  <a:lnTo>
                    <a:pt x="761" y="1196176"/>
                  </a:lnTo>
                  <a:lnTo>
                    <a:pt x="2062" y="1217344"/>
                  </a:lnTo>
                  <a:lnTo>
                    <a:pt x="3723" y="1237807"/>
                  </a:lnTo>
                  <a:lnTo>
                    <a:pt x="4830" y="1258592"/>
                  </a:lnTo>
                  <a:lnTo>
                    <a:pt x="5569" y="1279593"/>
                  </a:lnTo>
                  <a:lnTo>
                    <a:pt x="6061" y="1300737"/>
                  </a:lnTo>
                  <a:lnTo>
                    <a:pt x="6389" y="1320389"/>
                  </a:lnTo>
                  <a:lnTo>
                    <a:pt x="6608" y="1339047"/>
                  </a:lnTo>
                  <a:lnTo>
                    <a:pt x="7645" y="1374594"/>
                  </a:lnTo>
                  <a:lnTo>
                    <a:pt x="10751" y="1408914"/>
                  </a:lnTo>
                  <a:lnTo>
                    <a:pt x="12661" y="1440572"/>
                  </a:lnTo>
                  <a:lnTo>
                    <a:pt x="13510" y="1469722"/>
                  </a:lnTo>
                  <a:lnTo>
                    <a:pt x="13888" y="1495908"/>
                  </a:lnTo>
                  <a:lnTo>
                    <a:pt x="14099" y="1529170"/>
                  </a:lnTo>
                  <a:lnTo>
                    <a:pt x="14172" y="1562357"/>
                  </a:lnTo>
                  <a:lnTo>
                    <a:pt x="14187" y="1586289"/>
                  </a:lnTo>
                  <a:lnTo>
                    <a:pt x="12072" y="1592165"/>
                  </a:lnTo>
                  <a:lnTo>
                    <a:pt x="7046" y="1600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18"/>
            <p:cNvSpPr/>
            <p:nvPr/>
          </p:nvSpPr>
          <p:spPr>
            <a:xfrm>
              <a:off x="6657975" y="4293394"/>
              <a:ext cx="478632" cy="417042"/>
            </a:xfrm>
            <a:custGeom>
              <a:avLst/>
              <a:gdLst/>
              <a:ahLst/>
              <a:cxnLst/>
              <a:rect l="0" t="0" r="0" b="0"/>
              <a:pathLst>
                <a:path w="478632" h="417042">
                  <a:moveTo>
                    <a:pt x="0" y="0"/>
                  </a:moveTo>
                  <a:lnTo>
                    <a:pt x="0" y="6151"/>
                  </a:lnTo>
                  <a:lnTo>
                    <a:pt x="14474" y="38168"/>
                  </a:lnTo>
                  <a:lnTo>
                    <a:pt x="27642" y="68570"/>
                  </a:lnTo>
                  <a:lnTo>
                    <a:pt x="40620" y="101034"/>
                  </a:lnTo>
                  <a:lnTo>
                    <a:pt x="53135" y="131888"/>
                  </a:lnTo>
                  <a:lnTo>
                    <a:pt x="66896" y="162286"/>
                  </a:lnTo>
                  <a:lnTo>
                    <a:pt x="80234" y="195281"/>
                  </a:lnTo>
                  <a:lnTo>
                    <a:pt x="90360" y="225519"/>
                  </a:lnTo>
                  <a:lnTo>
                    <a:pt x="103061" y="255380"/>
                  </a:lnTo>
                  <a:lnTo>
                    <a:pt x="116879" y="288217"/>
                  </a:lnTo>
                  <a:lnTo>
                    <a:pt x="130233" y="318407"/>
                  </a:lnTo>
                  <a:lnTo>
                    <a:pt x="140364" y="346667"/>
                  </a:lnTo>
                  <a:lnTo>
                    <a:pt x="157607" y="375835"/>
                  </a:lnTo>
                  <a:lnTo>
                    <a:pt x="186734" y="408001"/>
                  </a:lnTo>
                  <a:lnTo>
                    <a:pt x="202436" y="416252"/>
                  </a:lnTo>
                  <a:lnTo>
                    <a:pt x="213268" y="417041"/>
                  </a:lnTo>
                  <a:lnTo>
                    <a:pt x="233156" y="411079"/>
                  </a:lnTo>
                  <a:lnTo>
                    <a:pt x="264919" y="392163"/>
                  </a:lnTo>
                  <a:lnTo>
                    <a:pt x="296804" y="369917"/>
                  </a:lnTo>
                  <a:lnTo>
                    <a:pt x="324303" y="349582"/>
                  </a:lnTo>
                  <a:lnTo>
                    <a:pt x="352559" y="328476"/>
                  </a:lnTo>
                  <a:lnTo>
                    <a:pt x="381040" y="307140"/>
                  </a:lnTo>
                  <a:lnTo>
                    <a:pt x="414199" y="278598"/>
                  </a:lnTo>
                  <a:lnTo>
                    <a:pt x="446266" y="252146"/>
                  </a:lnTo>
                  <a:lnTo>
                    <a:pt x="478631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66"/>
          <p:cNvGrpSpPr/>
          <p:nvPr/>
        </p:nvGrpSpPr>
        <p:grpSpPr>
          <a:xfrm>
            <a:off x="5622165" y="4679156"/>
            <a:ext cx="2643155" cy="849557"/>
            <a:chOff x="5622165" y="4679156"/>
            <a:chExt cx="2643155" cy="849557"/>
          </a:xfrm>
        </p:grpSpPr>
        <p:sp>
          <p:nvSpPr>
            <p:cNvPr id="70" name="SMARTInkShape-1319"/>
            <p:cNvSpPr/>
            <p:nvPr/>
          </p:nvSpPr>
          <p:spPr>
            <a:xfrm>
              <a:off x="5622165" y="5072234"/>
              <a:ext cx="307149" cy="195796"/>
            </a:xfrm>
            <a:custGeom>
              <a:avLst/>
              <a:gdLst/>
              <a:ahLst/>
              <a:cxnLst/>
              <a:rect l="0" t="0" r="0" b="0"/>
              <a:pathLst>
                <a:path w="307149" h="195796">
                  <a:moveTo>
                    <a:pt x="21398" y="121272"/>
                  </a:moveTo>
                  <a:lnTo>
                    <a:pt x="21398" y="125064"/>
                  </a:lnTo>
                  <a:lnTo>
                    <a:pt x="19281" y="129043"/>
                  </a:lnTo>
                  <a:lnTo>
                    <a:pt x="16488" y="133457"/>
                  </a:lnTo>
                  <a:lnTo>
                    <a:pt x="2921" y="166008"/>
                  </a:lnTo>
                  <a:lnTo>
                    <a:pt x="226" y="178021"/>
                  </a:lnTo>
                  <a:lnTo>
                    <a:pt x="0" y="184416"/>
                  </a:lnTo>
                  <a:lnTo>
                    <a:pt x="760" y="153311"/>
                  </a:lnTo>
                  <a:lnTo>
                    <a:pt x="9909" y="120787"/>
                  </a:lnTo>
                  <a:lnTo>
                    <a:pt x="21453" y="85490"/>
                  </a:lnTo>
                  <a:lnTo>
                    <a:pt x="26978" y="72031"/>
                  </a:lnTo>
                  <a:lnTo>
                    <a:pt x="46932" y="36470"/>
                  </a:lnTo>
                  <a:lnTo>
                    <a:pt x="52061" y="28549"/>
                  </a:lnTo>
                  <a:lnTo>
                    <a:pt x="63203" y="19627"/>
                  </a:lnTo>
                  <a:lnTo>
                    <a:pt x="71993" y="16565"/>
                  </a:lnTo>
                  <a:lnTo>
                    <a:pt x="86778" y="14600"/>
                  </a:lnTo>
                  <a:lnTo>
                    <a:pt x="98625" y="18052"/>
                  </a:lnTo>
                  <a:lnTo>
                    <a:pt x="112190" y="24101"/>
                  </a:lnTo>
                  <a:lnTo>
                    <a:pt x="119429" y="30725"/>
                  </a:lnTo>
                  <a:lnTo>
                    <a:pt x="127967" y="45495"/>
                  </a:lnTo>
                  <a:lnTo>
                    <a:pt x="140382" y="78779"/>
                  </a:lnTo>
                  <a:lnTo>
                    <a:pt x="147853" y="107058"/>
                  </a:lnTo>
                  <a:lnTo>
                    <a:pt x="154614" y="141919"/>
                  </a:lnTo>
                  <a:lnTo>
                    <a:pt x="156981" y="176121"/>
                  </a:lnTo>
                  <a:lnTo>
                    <a:pt x="157123" y="195795"/>
                  </a:lnTo>
                  <a:lnTo>
                    <a:pt x="157923" y="162203"/>
                  </a:lnTo>
                  <a:lnTo>
                    <a:pt x="162783" y="133061"/>
                  </a:lnTo>
                  <a:lnTo>
                    <a:pt x="165198" y="116193"/>
                  </a:lnTo>
                  <a:lnTo>
                    <a:pt x="179684" y="85961"/>
                  </a:lnTo>
                  <a:lnTo>
                    <a:pt x="194040" y="57059"/>
                  </a:lnTo>
                  <a:lnTo>
                    <a:pt x="214749" y="23387"/>
                  </a:lnTo>
                  <a:lnTo>
                    <a:pt x="229629" y="6422"/>
                  </a:lnTo>
                  <a:lnTo>
                    <a:pt x="237241" y="2759"/>
                  </a:lnTo>
                  <a:lnTo>
                    <a:pt x="259194" y="0"/>
                  </a:lnTo>
                  <a:lnTo>
                    <a:pt x="261684" y="1530"/>
                  </a:lnTo>
                  <a:lnTo>
                    <a:pt x="266569" y="7464"/>
                  </a:lnTo>
                  <a:lnTo>
                    <a:pt x="269269" y="15393"/>
                  </a:lnTo>
                  <a:lnTo>
                    <a:pt x="276894" y="44920"/>
                  </a:lnTo>
                  <a:lnTo>
                    <a:pt x="278075" y="71133"/>
                  </a:lnTo>
                  <a:lnTo>
                    <a:pt x="278425" y="102712"/>
                  </a:lnTo>
                  <a:lnTo>
                    <a:pt x="278543" y="134716"/>
                  </a:lnTo>
                  <a:lnTo>
                    <a:pt x="284721" y="168405"/>
                  </a:lnTo>
                  <a:lnTo>
                    <a:pt x="291780" y="189844"/>
                  </a:lnTo>
                  <a:lnTo>
                    <a:pt x="293727" y="190006"/>
                  </a:lnTo>
                  <a:lnTo>
                    <a:pt x="307148" y="1855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320"/>
            <p:cNvSpPr/>
            <p:nvPr/>
          </p:nvSpPr>
          <p:spPr>
            <a:xfrm>
              <a:off x="6015038" y="5107781"/>
              <a:ext cx="21432" cy="214314"/>
            </a:xfrm>
            <a:custGeom>
              <a:avLst/>
              <a:gdLst/>
              <a:ahLst/>
              <a:cxnLst/>
              <a:rect l="0" t="0" r="0" b="0"/>
              <a:pathLst>
                <a:path w="21432" h="214314">
                  <a:moveTo>
                    <a:pt x="0" y="0"/>
                  </a:moveTo>
                  <a:lnTo>
                    <a:pt x="0" y="30539"/>
                  </a:lnTo>
                  <a:lnTo>
                    <a:pt x="0" y="64553"/>
                  </a:lnTo>
                  <a:lnTo>
                    <a:pt x="4909" y="98623"/>
                  </a:lnTo>
                  <a:lnTo>
                    <a:pt x="6702" y="133811"/>
                  </a:lnTo>
                  <a:lnTo>
                    <a:pt x="10848" y="163927"/>
                  </a:lnTo>
                  <a:lnTo>
                    <a:pt x="17777" y="197193"/>
                  </a:lnTo>
                  <a:lnTo>
                    <a:pt x="20709" y="205992"/>
                  </a:lnTo>
                  <a:lnTo>
                    <a:pt x="21431" y="214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321"/>
            <p:cNvSpPr/>
            <p:nvPr/>
          </p:nvSpPr>
          <p:spPr>
            <a:xfrm>
              <a:off x="6016412" y="4936331"/>
              <a:ext cx="20058" cy="28576"/>
            </a:xfrm>
            <a:custGeom>
              <a:avLst/>
              <a:gdLst/>
              <a:ahLst/>
              <a:cxnLst/>
              <a:rect l="0" t="0" r="0" b="0"/>
              <a:pathLst>
                <a:path w="20058" h="28576">
                  <a:moveTo>
                    <a:pt x="20057" y="28575"/>
                  </a:moveTo>
                  <a:lnTo>
                    <a:pt x="20057" y="24783"/>
                  </a:lnTo>
                  <a:lnTo>
                    <a:pt x="17940" y="20804"/>
                  </a:lnTo>
                  <a:lnTo>
                    <a:pt x="0" y="1400"/>
                  </a:lnTo>
                  <a:lnTo>
                    <a:pt x="335" y="934"/>
                  </a:lnTo>
                  <a:lnTo>
                    <a:pt x="57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22"/>
            <p:cNvSpPr/>
            <p:nvPr/>
          </p:nvSpPr>
          <p:spPr>
            <a:xfrm>
              <a:off x="6130899" y="5007769"/>
              <a:ext cx="133298" cy="178366"/>
            </a:xfrm>
            <a:custGeom>
              <a:avLst/>
              <a:gdLst/>
              <a:ahLst/>
              <a:cxnLst/>
              <a:rect l="0" t="0" r="0" b="0"/>
              <a:pathLst>
                <a:path w="133298" h="178366">
                  <a:moveTo>
                    <a:pt x="69876" y="0"/>
                  </a:moveTo>
                  <a:lnTo>
                    <a:pt x="46563" y="2117"/>
                  </a:lnTo>
                  <a:lnTo>
                    <a:pt x="15304" y="8819"/>
                  </a:lnTo>
                  <a:lnTo>
                    <a:pt x="3710" y="16999"/>
                  </a:lnTo>
                  <a:lnTo>
                    <a:pt x="781" y="21578"/>
                  </a:lnTo>
                  <a:lnTo>
                    <a:pt x="0" y="23911"/>
                  </a:lnTo>
                  <a:lnTo>
                    <a:pt x="1249" y="30735"/>
                  </a:lnTo>
                  <a:lnTo>
                    <a:pt x="5244" y="39060"/>
                  </a:lnTo>
                  <a:lnTo>
                    <a:pt x="35486" y="72462"/>
                  </a:lnTo>
                  <a:lnTo>
                    <a:pt x="70051" y="103499"/>
                  </a:lnTo>
                  <a:lnTo>
                    <a:pt x="103501" y="134074"/>
                  </a:lnTo>
                  <a:lnTo>
                    <a:pt x="127544" y="158531"/>
                  </a:lnTo>
                  <a:lnTo>
                    <a:pt x="133297" y="169592"/>
                  </a:lnTo>
                  <a:lnTo>
                    <a:pt x="129548" y="172741"/>
                  </a:lnTo>
                  <a:lnTo>
                    <a:pt x="122591" y="175992"/>
                  </a:lnTo>
                  <a:lnTo>
                    <a:pt x="90980" y="178365"/>
                  </a:lnTo>
                  <a:lnTo>
                    <a:pt x="68165" y="176432"/>
                  </a:lnTo>
                  <a:lnTo>
                    <a:pt x="35519" y="166402"/>
                  </a:lnTo>
                  <a:lnTo>
                    <a:pt x="21080" y="159223"/>
                  </a:lnTo>
                  <a:lnTo>
                    <a:pt x="12726" y="1571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23"/>
            <p:cNvSpPr/>
            <p:nvPr/>
          </p:nvSpPr>
          <p:spPr>
            <a:xfrm>
              <a:off x="6286657" y="5015993"/>
              <a:ext cx="102780" cy="148899"/>
            </a:xfrm>
            <a:custGeom>
              <a:avLst/>
              <a:gdLst/>
              <a:ahLst/>
              <a:cxnLst/>
              <a:rect l="0" t="0" r="0" b="0"/>
              <a:pathLst>
                <a:path w="102780" h="148899">
                  <a:moveTo>
                    <a:pt x="56993" y="13207"/>
                  </a:moveTo>
                  <a:lnTo>
                    <a:pt x="53201" y="13207"/>
                  </a:lnTo>
                  <a:lnTo>
                    <a:pt x="49222" y="11090"/>
                  </a:lnTo>
                  <a:lnTo>
                    <a:pt x="44808" y="8297"/>
                  </a:lnTo>
                  <a:lnTo>
                    <a:pt x="16083" y="0"/>
                  </a:lnTo>
                  <a:lnTo>
                    <a:pt x="8913" y="1516"/>
                  </a:lnTo>
                  <a:lnTo>
                    <a:pt x="5889" y="3032"/>
                  </a:lnTo>
                  <a:lnTo>
                    <a:pt x="3874" y="4836"/>
                  </a:lnTo>
                  <a:lnTo>
                    <a:pt x="1635" y="8957"/>
                  </a:lnTo>
                  <a:lnTo>
                    <a:pt x="0" y="32720"/>
                  </a:lnTo>
                  <a:lnTo>
                    <a:pt x="4146" y="41988"/>
                  </a:lnTo>
                  <a:lnTo>
                    <a:pt x="30912" y="72492"/>
                  </a:lnTo>
                  <a:lnTo>
                    <a:pt x="63672" y="100654"/>
                  </a:lnTo>
                  <a:lnTo>
                    <a:pt x="93255" y="129036"/>
                  </a:lnTo>
                  <a:lnTo>
                    <a:pt x="102779" y="143750"/>
                  </a:lnTo>
                  <a:lnTo>
                    <a:pt x="102598" y="145479"/>
                  </a:lnTo>
                  <a:lnTo>
                    <a:pt x="100890" y="146632"/>
                  </a:lnTo>
                  <a:lnTo>
                    <a:pt x="90535" y="148482"/>
                  </a:lnTo>
                  <a:lnTo>
                    <a:pt x="69910" y="148898"/>
                  </a:lnTo>
                  <a:lnTo>
                    <a:pt x="58263" y="145134"/>
                  </a:lnTo>
                  <a:lnTo>
                    <a:pt x="42706" y="1346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24"/>
            <p:cNvSpPr/>
            <p:nvPr/>
          </p:nvSpPr>
          <p:spPr>
            <a:xfrm>
              <a:off x="6429375" y="5143500"/>
              <a:ext cx="14289" cy="85726"/>
            </a:xfrm>
            <a:custGeom>
              <a:avLst/>
              <a:gdLst/>
              <a:ahLst/>
              <a:cxnLst/>
              <a:rect l="0" t="0" r="0" b="0"/>
              <a:pathLst>
                <a:path w="14289" h="85726">
                  <a:moveTo>
                    <a:pt x="14288" y="0"/>
                  </a:moveTo>
                  <a:lnTo>
                    <a:pt x="14288" y="16793"/>
                  </a:lnTo>
                  <a:lnTo>
                    <a:pt x="2896" y="5044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325"/>
            <p:cNvSpPr/>
            <p:nvPr/>
          </p:nvSpPr>
          <p:spPr>
            <a:xfrm>
              <a:off x="6509493" y="4879181"/>
              <a:ext cx="34183" cy="314326"/>
            </a:xfrm>
            <a:custGeom>
              <a:avLst/>
              <a:gdLst/>
              <a:ahLst/>
              <a:cxnLst/>
              <a:rect l="0" t="0" r="0" b="0"/>
              <a:pathLst>
                <a:path w="34183" h="314326">
                  <a:moveTo>
                    <a:pt x="34182" y="0"/>
                  </a:moveTo>
                  <a:lnTo>
                    <a:pt x="34182" y="30736"/>
                  </a:lnTo>
                  <a:lnTo>
                    <a:pt x="29272" y="58370"/>
                  </a:lnTo>
                  <a:lnTo>
                    <a:pt x="26906" y="85205"/>
                  </a:lnTo>
                  <a:lnTo>
                    <a:pt x="21531" y="117938"/>
                  </a:lnTo>
                  <a:lnTo>
                    <a:pt x="14912" y="151979"/>
                  </a:lnTo>
                  <a:lnTo>
                    <a:pt x="8717" y="183320"/>
                  </a:lnTo>
                  <a:lnTo>
                    <a:pt x="5734" y="216595"/>
                  </a:lnTo>
                  <a:lnTo>
                    <a:pt x="971" y="246915"/>
                  </a:lnTo>
                  <a:lnTo>
                    <a:pt x="0" y="274420"/>
                  </a:lnTo>
                  <a:lnTo>
                    <a:pt x="5607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326"/>
            <p:cNvSpPr/>
            <p:nvPr/>
          </p:nvSpPr>
          <p:spPr>
            <a:xfrm>
              <a:off x="6600825" y="5054158"/>
              <a:ext cx="112697" cy="182212"/>
            </a:xfrm>
            <a:custGeom>
              <a:avLst/>
              <a:gdLst/>
              <a:ahLst/>
              <a:cxnLst/>
              <a:rect l="0" t="0" r="0" b="0"/>
              <a:pathLst>
                <a:path w="112697" h="182212">
                  <a:moveTo>
                    <a:pt x="0" y="89342"/>
                  </a:moveTo>
                  <a:lnTo>
                    <a:pt x="6151" y="95493"/>
                  </a:lnTo>
                  <a:lnTo>
                    <a:pt x="14434" y="96192"/>
                  </a:lnTo>
                  <a:lnTo>
                    <a:pt x="46186" y="89193"/>
                  </a:lnTo>
                  <a:lnTo>
                    <a:pt x="67860" y="81699"/>
                  </a:lnTo>
                  <a:lnTo>
                    <a:pt x="96720" y="65750"/>
                  </a:lnTo>
                  <a:lnTo>
                    <a:pt x="108887" y="48434"/>
                  </a:lnTo>
                  <a:lnTo>
                    <a:pt x="112696" y="34447"/>
                  </a:lnTo>
                  <a:lnTo>
                    <a:pt x="111471" y="27109"/>
                  </a:lnTo>
                  <a:lnTo>
                    <a:pt x="104216" y="12138"/>
                  </a:lnTo>
                  <a:lnTo>
                    <a:pt x="101228" y="9297"/>
                  </a:lnTo>
                  <a:lnTo>
                    <a:pt x="84288" y="573"/>
                  </a:lnTo>
                  <a:lnTo>
                    <a:pt x="80798" y="0"/>
                  </a:lnTo>
                  <a:lnTo>
                    <a:pt x="72687" y="1480"/>
                  </a:lnTo>
                  <a:lnTo>
                    <a:pt x="45145" y="13372"/>
                  </a:lnTo>
                  <a:lnTo>
                    <a:pt x="30927" y="24147"/>
                  </a:lnTo>
                  <a:lnTo>
                    <a:pt x="20452" y="41185"/>
                  </a:lnTo>
                  <a:lnTo>
                    <a:pt x="10596" y="68276"/>
                  </a:lnTo>
                  <a:lnTo>
                    <a:pt x="7598" y="103678"/>
                  </a:lnTo>
                  <a:lnTo>
                    <a:pt x="11071" y="128867"/>
                  </a:lnTo>
                  <a:lnTo>
                    <a:pt x="19208" y="142892"/>
                  </a:lnTo>
                  <a:lnTo>
                    <a:pt x="46465" y="177954"/>
                  </a:lnTo>
                  <a:lnTo>
                    <a:pt x="50006" y="1822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327"/>
            <p:cNvSpPr/>
            <p:nvPr/>
          </p:nvSpPr>
          <p:spPr>
            <a:xfrm>
              <a:off x="6765868" y="5037450"/>
              <a:ext cx="70573" cy="184522"/>
            </a:xfrm>
            <a:custGeom>
              <a:avLst/>
              <a:gdLst/>
              <a:ahLst/>
              <a:cxnLst/>
              <a:rect l="0" t="0" r="0" b="0"/>
              <a:pathLst>
                <a:path w="70573" h="184522">
                  <a:moveTo>
                    <a:pt x="49270" y="20325"/>
                  </a:moveTo>
                  <a:lnTo>
                    <a:pt x="39327" y="10382"/>
                  </a:lnTo>
                  <a:lnTo>
                    <a:pt x="32680" y="7968"/>
                  </a:lnTo>
                  <a:lnTo>
                    <a:pt x="25228" y="6102"/>
                  </a:lnTo>
                  <a:lnTo>
                    <a:pt x="15776" y="1383"/>
                  </a:lnTo>
                  <a:lnTo>
                    <a:pt x="7660" y="0"/>
                  </a:lnTo>
                  <a:lnTo>
                    <a:pt x="4861" y="425"/>
                  </a:lnTo>
                  <a:lnTo>
                    <a:pt x="2996" y="1502"/>
                  </a:lnTo>
                  <a:lnTo>
                    <a:pt x="1751" y="3014"/>
                  </a:lnTo>
                  <a:lnTo>
                    <a:pt x="0" y="12726"/>
                  </a:lnTo>
                  <a:lnTo>
                    <a:pt x="203" y="35934"/>
                  </a:lnTo>
                  <a:lnTo>
                    <a:pt x="5804" y="56435"/>
                  </a:lnTo>
                  <a:lnTo>
                    <a:pt x="22212" y="91814"/>
                  </a:lnTo>
                  <a:lnTo>
                    <a:pt x="46177" y="127487"/>
                  </a:lnTo>
                  <a:lnTo>
                    <a:pt x="63286" y="162573"/>
                  </a:lnTo>
                  <a:lnTo>
                    <a:pt x="69725" y="176317"/>
                  </a:lnTo>
                  <a:lnTo>
                    <a:pt x="70572" y="183379"/>
                  </a:lnTo>
                  <a:lnTo>
                    <a:pt x="69821" y="183797"/>
                  </a:lnTo>
                  <a:lnTo>
                    <a:pt x="60746" y="184521"/>
                  </a:lnTo>
                  <a:lnTo>
                    <a:pt x="59302" y="183765"/>
                  </a:lnTo>
                  <a:lnTo>
                    <a:pt x="58339" y="182465"/>
                  </a:lnTo>
                  <a:lnTo>
                    <a:pt x="56475" y="178907"/>
                  </a:lnTo>
                  <a:lnTo>
                    <a:pt x="53001" y="174678"/>
                  </a:lnTo>
                  <a:lnTo>
                    <a:pt x="30821" y="157619"/>
                  </a:lnTo>
                  <a:lnTo>
                    <a:pt x="23254" y="147171"/>
                  </a:lnTo>
                  <a:lnTo>
                    <a:pt x="13551" y="1417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328"/>
            <p:cNvSpPr/>
            <p:nvPr/>
          </p:nvSpPr>
          <p:spPr>
            <a:xfrm>
              <a:off x="7069874" y="4850606"/>
              <a:ext cx="88165" cy="342901"/>
            </a:xfrm>
            <a:custGeom>
              <a:avLst/>
              <a:gdLst/>
              <a:ahLst/>
              <a:cxnLst/>
              <a:rect l="0" t="0" r="0" b="0"/>
              <a:pathLst>
                <a:path w="88165" h="342901">
                  <a:moveTo>
                    <a:pt x="9582" y="0"/>
                  </a:moveTo>
                  <a:lnTo>
                    <a:pt x="21939" y="23293"/>
                  </a:lnTo>
                  <a:lnTo>
                    <a:pt x="22583" y="27435"/>
                  </a:lnTo>
                  <a:lnTo>
                    <a:pt x="27531" y="36271"/>
                  </a:lnTo>
                  <a:lnTo>
                    <a:pt x="47479" y="69089"/>
                  </a:lnTo>
                  <a:lnTo>
                    <a:pt x="54471" y="76479"/>
                  </a:lnTo>
                  <a:lnTo>
                    <a:pt x="61283" y="82410"/>
                  </a:lnTo>
                  <a:lnTo>
                    <a:pt x="65911" y="89417"/>
                  </a:lnTo>
                  <a:lnTo>
                    <a:pt x="70370" y="91847"/>
                  </a:lnTo>
                  <a:lnTo>
                    <a:pt x="69951" y="92187"/>
                  </a:lnTo>
                  <a:lnTo>
                    <a:pt x="63576" y="92734"/>
                  </a:lnTo>
                  <a:lnTo>
                    <a:pt x="59244" y="90692"/>
                  </a:lnTo>
                  <a:lnTo>
                    <a:pt x="56978" y="89037"/>
                  </a:lnTo>
                  <a:lnTo>
                    <a:pt x="22770" y="79661"/>
                  </a:lnTo>
                  <a:lnTo>
                    <a:pt x="1163" y="72525"/>
                  </a:lnTo>
                  <a:lnTo>
                    <a:pt x="0" y="72957"/>
                  </a:lnTo>
                  <a:lnTo>
                    <a:pt x="19" y="74038"/>
                  </a:lnTo>
                  <a:lnTo>
                    <a:pt x="1961" y="77684"/>
                  </a:lnTo>
                  <a:lnTo>
                    <a:pt x="36730" y="105754"/>
                  </a:lnTo>
                  <a:lnTo>
                    <a:pt x="37523" y="108650"/>
                  </a:lnTo>
                  <a:lnTo>
                    <a:pt x="38120" y="120120"/>
                  </a:lnTo>
                  <a:lnTo>
                    <a:pt x="32003" y="127479"/>
                  </a:lnTo>
                  <a:lnTo>
                    <a:pt x="31100" y="134641"/>
                  </a:lnTo>
                  <a:lnTo>
                    <a:pt x="31016" y="148704"/>
                  </a:lnTo>
                  <a:lnTo>
                    <a:pt x="35923" y="155462"/>
                  </a:lnTo>
                  <a:lnTo>
                    <a:pt x="37863" y="162985"/>
                  </a:lnTo>
                  <a:lnTo>
                    <a:pt x="38949" y="188946"/>
                  </a:lnTo>
                  <a:lnTo>
                    <a:pt x="43811" y="199718"/>
                  </a:lnTo>
                  <a:lnTo>
                    <a:pt x="44308" y="202202"/>
                  </a:lnTo>
                  <a:lnTo>
                    <a:pt x="48799" y="209490"/>
                  </a:lnTo>
                  <a:lnTo>
                    <a:pt x="69143" y="240923"/>
                  </a:lnTo>
                  <a:lnTo>
                    <a:pt x="78907" y="262257"/>
                  </a:lnTo>
                  <a:lnTo>
                    <a:pt x="85847" y="295474"/>
                  </a:lnTo>
                  <a:lnTo>
                    <a:pt x="88073" y="329591"/>
                  </a:lnTo>
                  <a:lnTo>
                    <a:pt x="88164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329"/>
            <p:cNvSpPr/>
            <p:nvPr/>
          </p:nvSpPr>
          <p:spPr>
            <a:xfrm>
              <a:off x="7358063" y="4973619"/>
              <a:ext cx="164307" cy="148451"/>
            </a:xfrm>
            <a:custGeom>
              <a:avLst/>
              <a:gdLst/>
              <a:ahLst/>
              <a:cxnLst/>
              <a:rect l="0" t="0" r="0" b="0"/>
              <a:pathLst>
                <a:path w="164307" h="148451">
                  <a:moveTo>
                    <a:pt x="21431" y="55581"/>
                  </a:moveTo>
                  <a:lnTo>
                    <a:pt x="17638" y="55581"/>
                  </a:lnTo>
                  <a:lnTo>
                    <a:pt x="16521" y="56375"/>
                  </a:lnTo>
                  <a:lnTo>
                    <a:pt x="15776" y="57698"/>
                  </a:lnTo>
                  <a:lnTo>
                    <a:pt x="15280" y="59373"/>
                  </a:lnTo>
                  <a:lnTo>
                    <a:pt x="9574" y="68560"/>
                  </a:lnTo>
                  <a:lnTo>
                    <a:pt x="1087" y="103341"/>
                  </a:lnTo>
                  <a:lnTo>
                    <a:pt x="2" y="133734"/>
                  </a:lnTo>
                  <a:lnTo>
                    <a:pt x="0" y="102784"/>
                  </a:lnTo>
                  <a:lnTo>
                    <a:pt x="793" y="90847"/>
                  </a:lnTo>
                  <a:lnTo>
                    <a:pt x="9942" y="61568"/>
                  </a:lnTo>
                  <a:lnTo>
                    <a:pt x="21486" y="28970"/>
                  </a:lnTo>
                  <a:lnTo>
                    <a:pt x="35573" y="1962"/>
                  </a:lnTo>
                  <a:lnTo>
                    <a:pt x="37210" y="785"/>
                  </a:lnTo>
                  <a:lnTo>
                    <a:pt x="39093" y="0"/>
                  </a:lnTo>
                  <a:lnTo>
                    <a:pt x="41144" y="271"/>
                  </a:lnTo>
                  <a:lnTo>
                    <a:pt x="45538" y="2688"/>
                  </a:lnTo>
                  <a:lnTo>
                    <a:pt x="47027" y="4444"/>
                  </a:lnTo>
                  <a:lnTo>
                    <a:pt x="61320" y="35270"/>
                  </a:lnTo>
                  <a:lnTo>
                    <a:pt x="68942" y="70699"/>
                  </a:lnTo>
                  <a:lnTo>
                    <a:pt x="71108" y="105697"/>
                  </a:lnTo>
                  <a:lnTo>
                    <a:pt x="73407" y="115690"/>
                  </a:lnTo>
                  <a:lnTo>
                    <a:pt x="76282" y="123571"/>
                  </a:lnTo>
                  <a:lnTo>
                    <a:pt x="78694" y="135346"/>
                  </a:lnTo>
                  <a:lnTo>
                    <a:pt x="80243" y="137333"/>
                  </a:lnTo>
                  <a:lnTo>
                    <a:pt x="84642" y="140521"/>
                  </a:lnTo>
                  <a:lnTo>
                    <a:pt x="85003" y="139989"/>
                  </a:lnTo>
                  <a:lnTo>
                    <a:pt x="91366" y="106386"/>
                  </a:lnTo>
                  <a:lnTo>
                    <a:pt x="91867" y="101357"/>
                  </a:lnTo>
                  <a:lnTo>
                    <a:pt x="104045" y="69312"/>
                  </a:lnTo>
                  <a:lnTo>
                    <a:pt x="112537" y="34728"/>
                  </a:lnTo>
                  <a:lnTo>
                    <a:pt x="114310" y="25675"/>
                  </a:lnTo>
                  <a:lnTo>
                    <a:pt x="120347" y="14581"/>
                  </a:lnTo>
                  <a:lnTo>
                    <a:pt x="120712" y="14754"/>
                  </a:lnTo>
                  <a:lnTo>
                    <a:pt x="122021" y="18789"/>
                  </a:lnTo>
                  <a:lnTo>
                    <a:pt x="126289" y="25012"/>
                  </a:lnTo>
                  <a:lnTo>
                    <a:pt x="134107" y="51204"/>
                  </a:lnTo>
                  <a:lnTo>
                    <a:pt x="137366" y="68572"/>
                  </a:lnTo>
                  <a:lnTo>
                    <a:pt x="141243" y="85888"/>
                  </a:lnTo>
                  <a:lnTo>
                    <a:pt x="146345" y="113073"/>
                  </a:lnTo>
                  <a:lnTo>
                    <a:pt x="157079" y="142503"/>
                  </a:lnTo>
                  <a:lnTo>
                    <a:pt x="158694" y="144486"/>
                  </a:lnTo>
                  <a:lnTo>
                    <a:pt x="164306" y="14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330"/>
            <p:cNvSpPr/>
            <p:nvPr/>
          </p:nvSpPr>
          <p:spPr>
            <a:xfrm>
              <a:off x="7572375" y="5000625"/>
              <a:ext cx="14289" cy="92870"/>
            </a:xfrm>
            <a:custGeom>
              <a:avLst/>
              <a:gdLst/>
              <a:ahLst/>
              <a:cxnLst/>
              <a:rect l="0" t="0" r="0" b="0"/>
              <a:pathLst>
                <a:path w="14289" h="92870">
                  <a:moveTo>
                    <a:pt x="0" y="0"/>
                  </a:moveTo>
                  <a:lnTo>
                    <a:pt x="0" y="31921"/>
                  </a:lnTo>
                  <a:lnTo>
                    <a:pt x="0" y="64350"/>
                  </a:lnTo>
                  <a:lnTo>
                    <a:pt x="0" y="69094"/>
                  </a:lnTo>
                  <a:lnTo>
                    <a:pt x="14288" y="92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331"/>
            <p:cNvSpPr/>
            <p:nvPr/>
          </p:nvSpPr>
          <p:spPr>
            <a:xfrm>
              <a:off x="7608094" y="4679156"/>
              <a:ext cx="1" cy="42864"/>
            </a:xfrm>
            <a:custGeom>
              <a:avLst/>
              <a:gdLst/>
              <a:ahLst/>
              <a:cxnLst/>
              <a:rect l="0" t="0" r="0" b="0"/>
              <a:pathLst>
                <a:path w="1" h="42864">
                  <a:moveTo>
                    <a:pt x="0" y="42863"/>
                  </a:moveTo>
                  <a:lnTo>
                    <a:pt x="0" y="97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332"/>
            <p:cNvSpPr/>
            <p:nvPr/>
          </p:nvSpPr>
          <p:spPr>
            <a:xfrm>
              <a:off x="7665244" y="4729163"/>
              <a:ext cx="7145" cy="378619"/>
            </a:xfrm>
            <a:custGeom>
              <a:avLst/>
              <a:gdLst/>
              <a:ahLst/>
              <a:cxnLst/>
              <a:rect l="0" t="0" r="0" b="0"/>
              <a:pathLst>
                <a:path w="7145" h="378619">
                  <a:moveTo>
                    <a:pt x="0" y="0"/>
                  </a:moveTo>
                  <a:lnTo>
                    <a:pt x="0" y="35019"/>
                  </a:lnTo>
                  <a:lnTo>
                    <a:pt x="0" y="70652"/>
                  </a:lnTo>
                  <a:lnTo>
                    <a:pt x="0" y="103572"/>
                  </a:lnTo>
                  <a:lnTo>
                    <a:pt x="0" y="138461"/>
                  </a:lnTo>
                  <a:lnTo>
                    <a:pt x="0" y="162080"/>
                  </a:lnTo>
                  <a:lnTo>
                    <a:pt x="0" y="187922"/>
                  </a:lnTo>
                  <a:lnTo>
                    <a:pt x="794" y="214490"/>
                  </a:lnTo>
                  <a:lnTo>
                    <a:pt x="3793" y="239526"/>
                  </a:lnTo>
                  <a:lnTo>
                    <a:pt x="5654" y="263883"/>
                  </a:lnTo>
                  <a:lnTo>
                    <a:pt x="6702" y="297791"/>
                  </a:lnTo>
                  <a:lnTo>
                    <a:pt x="7013" y="327946"/>
                  </a:lnTo>
                  <a:lnTo>
                    <a:pt x="7118" y="358996"/>
                  </a:lnTo>
                  <a:lnTo>
                    <a:pt x="7144" y="3786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333"/>
            <p:cNvSpPr/>
            <p:nvPr/>
          </p:nvSpPr>
          <p:spPr>
            <a:xfrm>
              <a:off x="7737674" y="5029200"/>
              <a:ext cx="27583" cy="78582"/>
            </a:xfrm>
            <a:custGeom>
              <a:avLst/>
              <a:gdLst/>
              <a:ahLst/>
              <a:cxnLst/>
              <a:rect l="0" t="0" r="0" b="0"/>
              <a:pathLst>
                <a:path w="27583" h="78582">
                  <a:moveTo>
                    <a:pt x="6151" y="0"/>
                  </a:moveTo>
                  <a:lnTo>
                    <a:pt x="2358" y="0"/>
                  </a:lnTo>
                  <a:lnTo>
                    <a:pt x="1241" y="794"/>
                  </a:lnTo>
                  <a:lnTo>
                    <a:pt x="496" y="2117"/>
                  </a:lnTo>
                  <a:lnTo>
                    <a:pt x="0" y="3792"/>
                  </a:lnTo>
                  <a:lnTo>
                    <a:pt x="5749" y="35959"/>
                  </a:lnTo>
                  <a:lnTo>
                    <a:pt x="6766" y="45351"/>
                  </a:lnTo>
                  <a:lnTo>
                    <a:pt x="13411" y="67332"/>
                  </a:lnTo>
                  <a:lnTo>
                    <a:pt x="14960" y="68700"/>
                  </a:lnTo>
                  <a:lnTo>
                    <a:pt x="27582" y="785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334"/>
            <p:cNvSpPr/>
            <p:nvPr/>
          </p:nvSpPr>
          <p:spPr>
            <a:xfrm>
              <a:off x="7850981" y="4814888"/>
              <a:ext cx="7145" cy="271463"/>
            </a:xfrm>
            <a:custGeom>
              <a:avLst/>
              <a:gdLst/>
              <a:ahLst/>
              <a:cxnLst/>
              <a:rect l="0" t="0" r="0" b="0"/>
              <a:pathLst>
                <a:path w="7145" h="271463">
                  <a:moveTo>
                    <a:pt x="7144" y="0"/>
                  </a:moveTo>
                  <a:lnTo>
                    <a:pt x="7144" y="34911"/>
                  </a:lnTo>
                  <a:lnTo>
                    <a:pt x="5027" y="51883"/>
                  </a:lnTo>
                  <a:lnTo>
                    <a:pt x="993" y="82744"/>
                  </a:lnTo>
                  <a:lnTo>
                    <a:pt x="295" y="110065"/>
                  </a:lnTo>
                  <a:lnTo>
                    <a:pt x="58" y="142832"/>
                  </a:lnTo>
                  <a:lnTo>
                    <a:pt x="12" y="176939"/>
                  </a:lnTo>
                  <a:lnTo>
                    <a:pt x="3" y="210634"/>
                  </a:lnTo>
                  <a:lnTo>
                    <a:pt x="0" y="241775"/>
                  </a:lnTo>
                  <a:lnTo>
                    <a:pt x="0" y="271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335"/>
            <p:cNvSpPr/>
            <p:nvPr/>
          </p:nvSpPr>
          <p:spPr>
            <a:xfrm>
              <a:off x="7779544" y="4925697"/>
              <a:ext cx="371349" cy="274954"/>
            </a:xfrm>
            <a:custGeom>
              <a:avLst/>
              <a:gdLst/>
              <a:ahLst/>
              <a:cxnLst/>
              <a:rect l="0" t="0" r="0" b="0"/>
              <a:pathLst>
                <a:path w="371349" h="274954">
                  <a:moveTo>
                    <a:pt x="0" y="17778"/>
                  </a:moveTo>
                  <a:lnTo>
                    <a:pt x="0" y="6929"/>
                  </a:lnTo>
                  <a:lnTo>
                    <a:pt x="794" y="5783"/>
                  </a:lnTo>
                  <a:lnTo>
                    <a:pt x="2117" y="5019"/>
                  </a:lnTo>
                  <a:lnTo>
                    <a:pt x="3793" y="4509"/>
                  </a:lnTo>
                  <a:lnTo>
                    <a:pt x="9943" y="0"/>
                  </a:lnTo>
                  <a:lnTo>
                    <a:pt x="18706" y="87"/>
                  </a:lnTo>
                  <a:lnTo>
                    <a:pt x="51883" y="3192"/>
                  </a:lnTo>
                  <a:lnTo>
                    <a:pt x="64334" y="4152"/>
                  </a:lnTo>
                  <a:lnTo>
                    <a:pt x="99953" y="9961"/>
                  </a:lnTo>
                  <a:lnTo>
                    <a:pt x="115959" y="11228"/>
                  </a:lnTo>
                  <a:lnTo>
                    <a:pt x="150960" y="17476"/>
                  </a:lnTo>
                  <a:lnTo>
                    <a:pt x="162769" y="17751"/>
                  </a:lnTo>
                  <a:lnTo>
                    <a:pt x="163281" y="18554"/>
                  </a:lnTo>
                  <a:lnTo>
                    <a:pt x="163851" y="21563"/>
                  </a:lnTo>
                  <a:lnTo>
                    <a:pt x="163209" y="22682"/>
                  </a:lnTo>
                  <a:lnTo>
                    <a:pt x="161987" y="23429"/>
                  </a:lnTo>
                  <a:lnTo>
                    <a:pt x="160378" y="23926"/>
                  </a:lnTo>
                  <a:lnTo>
                    <a:pt x="154323" y="28419"/>
                  </a:lnTo>
                  <a:lnTo>
                    <a:pt x="151932" y="32562"/>
                  </a:lnTo>
                  <a:lnTo>
                    <a:pt x="151294" y="34778"/>
                  </a:lnTo>
                  <a:lnTo>
                    <a:pt x="124754" y="66006"/>
                  </a:lnTo>
                  <a:lnTo>
                    <a:pt x="121879" y="83435"/>
                  </a:lnTo>
                  <a:lnTo>
                    <a:pt x="121572" y="91295"/>
                  </a:lnTo>
                  <a:lnTo>
                    <a:pt x="123618" y="96225"/>
                  </a:lnTo>
                  <a:lnTo>
                    <a:pt x="125274" y="98651"/>
                  </a:lnTo>
                  <a:lnTo>
                    <a:pt x="129231" y="101347"/>
                  </a:lnTo>
                  <a:lnTo>
                    <a:pt x="131398" y="102065"/>
                  </a:lnTo>
                  <a:lnTo>
                    <a:pt x="133636" y="101751"/>
                  </a:lnTo>
                  <a:lnTo>
                    <a:pt x="138239" y="99285"/>
                  </a:lnTo>
                  <a:lnTo>
                    <a:pt x="152411" y="86673"/>
                  </a:lnTo>
                  <a:lnTo>
                    <a:pt x="159547" y="75850"/>
                  </a:lnTo>
                  <a:lnTo>
                    <a:pt x="162895" y="62589"/>
                  </a:lnTo>
                  <a:lnTo>
                    <a:pt x="164821" y="44680"/>
                  </a:lnTo>
                  <a:lnTo>
                    <a:pt x="171359" y="32225"/>
                  </a:lnTo>
                  <a:lnTo>
                    <a:pt x="171449" y="65859"/>
                  </a:lnTo>
                  <a:lnTo>
                    <a:pt x="177932" y="99561"/>
                  </a:lnTo>
                  <a:lnTo>
                    <a:pt x="180579" y="123450"/>
                  </a:lnTo>
                  <a:lnTo>
                    <a:pt x="187401" y="145608"/>
                  </a:lnTo>
                  <a:lnTo>
                    <a:pt x="189228" y="148242"/>
                  </a:lnTo>
                  <a:lnTo>
                    <a:pt x="193374" y="151168"/>
                  </a:lnTo>
                  <a:lnTo>
                    <a:pt x="200170" y="152815"/>
                  </a:lnTo>
                  <a:lnTo>
                    <a:pt x="202503" y="153046"/>
                  </a:lnTo>
                  <a:lnTo>
                    <a:pt x="204059" y="152407"/>
                  </a:lnTo>
                  <a:lnTo>
                    <a:pt x="205095" y="151187"/>
                  </a:lnTo>
                  <a:lnTo>
                    <a:pt x="207041" y="147715"/>
                  </a:lnTo>
                  <a:lnTo>
                    <a:pt x="216990" y="132912"/>
                  </a:lnTo>
                  <a:lnTo>
                    <a:pt x="224857" y="101956"/>
                  </a:lnTo>
                  <a:lnTo>
                    <a:pt x="233761" y="69697"/>
                  </a:lnTo>
                  <a:lnTo>
                    <a:pt x="239145" y="45320"/>
                  </a:lnTo>
                  <a:lnTo>
                    <a:pt x="255790" y="13259"/>
                  </a:lnTo>
                  <a:lnTo>
                    <a:pt x="257046" y="12384"/>
                  </a:lnTo>
                  <a:lnTo>
                    <a:pt x="262605" y="11153"/>
                  </a:lnTo>
                  <a:lnTo>
                    <a:pt x="266996" y="10864"/>
                  </a:lnTo>
                  <a:lnTo>
                    <a:pt x="271594" y="12853"/>
                  </a:lnTo>
                  <a:lnTo>
                    <a:pt x="281013" y="20598"/>
                  </a:lnTo>
                  <a:lnTo>
                    <a:pt x="288139" y="31225"/>
                  </a:lnTo>
                  <a:lnTo>
                    <a:pt x="300479" y="64307"/>
                  </a:lnTo>
                  <a:lnTo>
                    <a:pt x="302713" y="70228"/>
                  </a:lnTo>
                  <a:lnTo>
                    <a:pt x="303079" y="83159"/>
                  </a:lnTo>
                  <a:lnTo>
                    <a:pt x="300090" y="113792"/>
                  </a:lnTo>
                  <a:lnTo>
                    <a:pt x="299278" y="115125"/>
                  </a:lnTo>
                  <a:lnTo>
                    <a:pt x="297944" y="116013"/>
                  </a:lnTo>
                  <a:lnTo>
                    <a:pt x="292896" y="117790"/>
                  </a:lnTo>
                  <a:lnTo>
                    <a:pt x="299391" y="112087"/>
                  </a:lnTo>
                  <a:lnTo>
                    <a:pt x="323592" y="93942"/>
                  </a:lnTo>
                  <a:lnTo>
                    <a:pt x="334117" y="80330"/>
                  </a:lnTo>
                  <a:lnTo>
                    <a:pt x="369319" y="62288"/>
                  </a:lnTo>
                  <a:lnTo>
                    <a:pt x="370038" y="61739"/>
                  </a:lnTo>
                  <a:lnTo>
                    <a:pt x="370517" y="62167"/>
                  </a:lnTo>
                  <a:lnTo>
                    <a:pt x="371348" y="66888"/>
                  </a:lnTo>
                  <a:lnTo>
                    <a:pt x="370679" y="99552"/>
                  </a:lnTo>
                  <a:lnTo>
                    <a:pt x="362656" y="132126"/>
                  </a:lnTo>
                  <a:lnTo>
                    <a:pt x="359618" y="142418"/>
                  </a:lnTo>
                  <a:lnTo>
                    <a:pt x="352491" y="177455"/>
                  </a:lnTo>
                  <a:lnTo>
                    <a:pt x="344555" y="213114"/>
                  </a:lnTo>
                  <a:lnTo>
                    <a:pt x="335839" y="248034"/>
                  </a:lnTo>
                  <a:lnTo>
                    <a:pt x="328612" y="2749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336"/>
            <p:cNvSpPr/>
            <p:nvPr/>
          </p:nvSpPr>
          <p:spPr>
            <a:xfrm>
              <a:off x="7518467" y="5243978"/>
              <a:ext cx="146778" cy="177722"/>
            </a:xfrm>
            <a:custGeom>
              <a:avLst/>
              <a:gdLst/>
              <a:ahLst/>
              <a:cxnLst/>
              <a:rect l="0" t="0" r="0" b="0"/>
              <a:pathLst>
                <a:path w="146778" h="177722">
                  <a:moveTo>
                    <a:pt x="18189" y="156697"/>
                  </a:moveTo>
                  <a:lnTo>
                    <a:pt x="12038" y="156697"/>
                  </a:lnTo>
                  <a:lnTo>
                    <a:pt x="7547" y="160489"/>
                  </a:lnTo>
                  <a:lnTo>
                    <a:pt x="5522" y="164468"/>
                  </a:lnTo>
                  <a:lnTo>
                    <a:pt x="4982" y="166640"/>
                  </a:lnTo>
                  <a:lnTo>
                    <a:pt x="0" y="175036"/>
                  </a:lnTo>
                  <a:lnTo>
                    <a:pt x="507" y="176067"/>
                  </a:lnTo>
                  <a:lnTo>
                    <a:pt x="3230" y="177721"/>
                  </a:lnTo>
                  <a:lnTo>
                    <a:pt x="3603" y="175831"/>
                  </a:lnTo>
                  <a:lnTo>
                    <a:pt x="4657" y="160216"/>
                  </a:lnTo>
                  <a:lnTo>
                    <a:pt x="11173" y="126279"/>
                  </a:lnTo>
                  <a:lnTo>
                    <a:pt x="18685" y="93685"/>
                  </a:lnTo>
                  <a:lnTo>
                    <a:pt x="27812" y="64082"/>
                  </a:lnTo>
                  <a:lnTo>
                    <a:pt x="39634" y="30259"/>
                  </a:lnTo>
                  <a:lnTo>
                    <a:pt x="49148" y="13277"/>
                  </a:lnTo>
                  <a:lnTo>
                    <a:pt x="59641" y="1106"/>
                  </a:lnTo>
                  <a:lnTo>
                    <a:pt x="62542" y="233"/>
                  </a:lnTo>
                  <a:lnTo>
                    <a:pt x="64426" y="0"/>
                  </a:lnTo>
                  <a:lnTo>
                    <a:pt x="68637" y="1858"/>
                  </a:lnTo>
                  <a:lnTo>
                    <a:pt x="70871" y="3465"/>
                  </a:lnTo>
                  <a:lnTo>
                    <a:pt x="77807" y="13311"/>
                  </a:lnTo>
                  <a:lnTo>
                    <a:pt x="85865" y="41614"/>
                  </a:lnTo>
                  <a:lnTo>
                    <a:pt x="89131" y="73780"/>
                  </a:lnTo>
                  <a:lnTo>
                    <a:pt x="89618" y="108702"/>
                  </a:lnTo>
                  <a:lnTo>
                    <a:pt x="89626" y="119535"/>
                  </a:lnTo>
                  <a:lnTo>
                    <a:pt x="90421" y="89049"/>
                  </a:lnTo>
                  <a:lnTo>
                    <a:pt x="104100" y="54511"/>
                  </a:lnTo>
                  <a:lnTo>
                    <a:pt x="111113" y="38843"/>
                  </a:lnTo>
                  <a:lnTo>
                    <a:pt x="115052" y="32086"/>
                  </a:lnTo>
                  <a:lnTo>
                    <a:pt x="118061" y="23820"/>
                  </a:lnTo>
                  <a:lnTo>
                    <a:pt x="124230" y="15295"/>
                  </a:lnTo>
                  <a:lnTo>
                    <a:pt x="124602" y="15598"/>
                  </a:lnTo>
                  <a:lnTo>
                    <a:pt x="125015" y="18051"/>
                  </a:lnTo>
                  <a:lnTo>
                    <a:pt x="125919" y="19022"/>
                  </a:lnTo>
                  <a:lnTo>
                    <a:pt x="129040" y="20102"/>
                  </a:lnTo>
                  <a:lnTo>
                    <a:pt x="130189" y="21977"/>
                  </a:lnTo>
                  <a:lnTo>
                    <a:pt x="137339" y="57644"/>
                  </a:lnTo>
                  <a:lnTo>
                    <a:pt x="141615" y="92320"/>
                  </a:lnTo>
                  <a:lnTo>
                    <a:pt x="145247" y="106666"/>
                  </a:lnTo>
                  <a:lnTo>
                    <a:pt x="146777" y="1281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337"/>
            <p:cNvSpPr/>
            <p:nvPr/>
          </p:nvSpPr>
          <p:spPr>
            <a:xfrm>
              <a:off x="7723387" y="5286375"/>
              <a:ext cx="6152" cy="107157"/>
            </a:xfrm>
            <a:custGeom>
              <a:avLst/>
              <a:gdLst/>
              <a:ahLst/>
              <a:cxnLst/>
              <a:rect l="0" t="0" r="0" b="0"/>
              <a:pathLst>
                <a:path w="6152" h="107157">
                  <a:moveTo>
                    <a:pt x="6151" y="0"/>
                  </a:moveTo>
                  <a:lnTo>
                    <a:pt x="6151" y="16793"/>
                  </a:lnTo>
                  <a:lnTo>
                    <a:pt x="0" y="40910"/>
                  </a:lnTo>
                  <a:lnTo>
                    <a:pt x="5245" y="75245"/>
                  </a:lnTo>
                  <a:lnTo>
                    <a:pt x="6151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338"/>
            <p:cNvSpPr/>
            <p:nvPr/>
          </p:nvSpPr>
          <p:spPr>
            <a:xfrm>
              <a:off x="7765256" y="5222081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714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339"/>
            <p:cNvSpPr/>
            <p:nvPr/>
          </p:nvSpPr>
          <p:spPr>
            <a:xfrm>
              <a:off x="7802419" y="5314950"/>
              <a:ext cx="62851" cy="213763"/>
            </a:xfrm>
            <a:custGeom>
              <a:avLst/>
              <a:gdLst/>
              <a:ahLst/>
              <a:cxnLst/>
              <a:rect l="0" t="0" r="0" b="0"/>
              <a:pathLst>
                <a:path w="62851" h="213763">
                  <a:moveTo>
                    <a:pt x="62850" y="0"/>
                  </a:moveTo>
                  <a:lnTo>
                    <a:pt x="29058" y="0"/>
                  </a:lnTo>
                  <a:lnTo>
                    <a:pt x="21902" y="2117"/>
                  </a:lnTo>
                  <a:lnTo>
                    <a:pt x="16076" y="4910"/>
                  </a:lnTo>
                  <a:lnTo>
                    <a:pt x="8334" y="7276"/>
                  </a:lnTo>
                  <a:lnTo>
                    <a:pt x="0" y="13207"/>
                  </a:lnTo>
                  <a:lnTo>
                    <a:pt x="312" y="14361"/>
                  </a:lnTo>
                  <a:lnTo>
                    <a:pt x="8627" y="24136"/>
                  </a:lnTo>
                  <a:lnTo>
                    <a:pt x="13086" y="26602"/>
                  </a:lnTo>
                  <a:lnTo>
                    <a:pt x="45522" y="35828"/>
                  </a:lnTo>
                  <a:lnTo>
                    <a:pt x="50650" y="39207"/>
                  </a:lnTo>
                  <a:lnTo>
                    <a:pt x="53459" y="43354"/>
                  </a:lnTo>
                  <a:lnTo>
                    <a:pt x="55501" y="47844"/>
                  </a:lnTo>
                  <a:lnTo>
                    <a:pt x="60320" y="54833"/>
                  </a:lnTo>
                  <a:lnTo>
                    <a:pt x="61726" y="59560"/>
                  </a:lnTo>
                  <a:lnTo>
                    <a:pt x="62751" y="89915"/>
                  </a:lnTo>
                  <a:lnTo>
                    <a:pt x="62837" y="121996"/>
                  </a:lnTo>
                  <a:lnTo>
                    <a:pt x="62054" y="152326"/>
                  </a:lnTo>
                  <a:lnTo>
                    <a:pt x="56368" y="187380"/>
                  </a:lnTo>
                  <a:lnTo>
                    <a:pt x="55108" y="201394"/>
                  </a:lnTo>
                  <a:lnTo>
                    <a:pt x="52001" y="208042"/>
                  </a:lnTo>
                  <a:lnTo>
                    <a:pt x="50061" y="210132"/>
                  </a:lnTo>
                  <a:lnTo>
                    <a:pt x="45789" y="212454"/>
                  </a:lnTo>
                  <a:lnTo>
                    <a:pt x="38921" y="213762"/>
                  </a:lnTo>
                  <a:lnTo>
                    <a:pt x="34223" y="211951"/>
                  </a:lnTo>
                  <a:lnTo>
                    <a:pt x="24739" y="204321"/>
                  </a:lnTo>
                  <a:lnTo>
                    <a:pt x="22100" y="197701"/>
                  </a:lnTo>
                  <a:lnTo>
                    <a:pt x="20132" y="190261"/>
                  </a:lnTo>
                  <a:lnTo>
                    <a:pt x="12844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340"/>
            <p:cNvSpPr/>
            <p:nvPr/>
          </p:nvSpPr>
          <p:spPr>
            <a:xfrm>
              <a:off x="7950994" y="5200650"/>
              <a:ext cx="92870" cy="164307"/>
            </a:xfrm>
            <a:custGeom>
              <a:avLst/>
              <a:gdLst/>
              <a:ahLst/>
              <a:cxnLst/>
              <a:rect l="0" t="0" r="0" b="0"/>
              <a:pathLst>
                <a:path w="92870" h="164307">
                  <a:moveTo>
                    <a:pt x="0" y="0"/>
                  </a:moveTo>
                  <a:lnTo>
                    <a:pt x="794" y="25630"/>
                  </a:lnTo>
                  <a:lnTo>
                    <a:pt x="6151" y="57703"/>
                  </a:lnTo>
                  <a:lnTo>
                    <a:pt x="7013" y="92942"/>
                  </a:lnTo>
                  <a:lnTo>
                    <a:pt x="7132" y="127967"/>
                  </a:lnTo>
                  <a:lnTo>
                    <a:pt x="7932" y="137043"/>
                  </a:lnTo>
                  <a:lnTo>
                    <a:pt x="13993" y="149466"/>
                  </a:lnTo>
                  <a:lnTo>
                    <a:pt x="14200" y="146062"/>
                  </a:lnTo>
                  <a:lnTo>
                    <a:pt x="16365" y="142175"/>
                  </a:lnTo>
                  <a:lnTo>
                    <a:pt x="18054" y="140027"/>
                  </a:lnTo>
                  <a:lnTo>
                    <a:pt x="19930" y="133407"/>
                  </a:lnTo>
                  <a:lnTo>
                    <a:pt x="20430" y="129419"/>
                  </a:lnTo>
                  <a:lnTo>
                    <a:pt x="25220" y="120755"/>
                  </a:lnTo>
                  <a:lnTo>
                    <a:pt x="45047" y="88066"/>
                  </a:lnTo>
                  <a:lnTo>
                    <a:pt x="55007" y="72059"/>
                  </a:lnTo>
                  <a:lnTo>
                    <a:pt x="56991" y="66951"/>
                  </a:lnTo>
                  <a:lnTo>
                    <a:pt x="63175" y="58598"/>
                  </a:lnTo>
                  <a:lnTo>
                    <a:pt x="65913" y="57793"/>
                  </a:lnTo>
                  <a:lnTo>
                    <a:pt x="67755" y="57579"/>
                  </a:lnTo>
                  <a:lnTo>
                    <a:pt x="68982" y="58230"/>
                  </a:lnTo>
                  <a:lnTo>
                    <a:pt x="69800" y="59458"/>
                  </a:lnTo>
                  <a:lnTo>
                    <a:pt x="70952" y="64977"/>
                  </a:lnTo>
                  <a:lnTo>
                    <a:pt x="73541" y="100216"/>
                  </a:lnTo>
                  <a:lnTo>
                    <a:pt x="77087" y="114360"/>
                  </a:lnTo>
                  <a:lnTo>
                    <a:pt x="79317" y="146699"/>
                  </a:lnTo>
                  <a:lnTo>
                    <a:pt x="84224" y="156977"/>
                  </a:lnTo>
                  <a:lnTo>
                    <a:pt x="84724" y="159421"/>
                  </a:lnTo>
                  <a:lnTo>
                    <a:pt x="85852" y="161049"/>
                  </a:lnTo>
                  <a:lnTo>
                    <a:pt x="87397" y="162135"/>
                  </a:lnTo>
                  <a:lnTo>
                    <a:pt x="92869" y="164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341"/>
            <p:cNvSpPr/>
            <p:nvPr/>
          </p:nvSpPr>
          <p:spPr>
            <a:xfrm>
              <a:off x="8165450" y="5136356"/>
              <a:ext cx="21289" cy="264320"/>
            </a:xfrm>
            <a:custGeom>
              <a:avLst/>
              <a:gdLst/>
              <a:ahLst/>
              <a:cxnLst/>
              <a:rect l="0" t="0" r="0" b="0"/>
              <a:pathLst>
                <a:path w="21289" h="264320">
                  <a:moveTo>
                    <a:pt x="7000" y="0"/>
                  </a:moveTo>
                  <a:lnTo>
                    <a:pt x="10793" y="0"/>
                  </a:lnTo>
                  <a:lnTo>
                    <a:pt x="11910" y="794"/>
                  </a:lnTo>
                  <a:lnTo>
                    <a:pt x="12655" y="2117"/>
                  </a:lnTo>
                  <a:lnTo>
                    <a:pt x="13151" y="3792"/>
                  </a:lnTo>
                  <a:lnTo>
                    <a:pt x="19667" y="14473"/>
                  </a:lnTo>
                  <a:lnTo>
                    <a:pt x="20968" y="27642"/>
                  </a:lnTo>
                  <a:lnTo>
                    <a:pt x="15109" y="61047"/>
                  </a:lnTo>
                  <a:lnTo>
                    <a:pt x="8617" y="93382"/>
                  </a:lnTo>
                  <a:lnTo>
                    <a:pt x="3527" y="125338"/>
                  </a:lnTo>
                  <a:lnTo>
                    <a:pt x="581" y="156521"/>
                  </a:lnTo>
                  <a:lnTo>
                    <a:pt x="0" y="185611"/>
                  </a:lnTo>
                  <a:lnTo>
                    <a:pt x="669" y="220646"/>
                  </a:lnTo>
                  <a:lnTo>
                    <a:pt x="12214" y="254872"/>
                  </a:lnTo>
                  <a:lnTo>
                    <a:pt x="12858" y="258021"/>
                  </a:lnTo>
                  <a:lnTo>
                    <a:pt x="14080" y="260120"/>
                  </a:lnTo>
                  <a:lnTo>
                    <a:pt x="15689" y="261520"/>
                  </a:lnTo>
                  <a:lnTo>
                    <a:pt x="21288" y="264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342"/>
            <p:cNvSpPr/>
            <p:nvPr/>
          </p:nvSpPr>
          <p:spPr>
            <a:xfrm>
              <a:off x="8108156" y="5214938"/>
              <a:ext cx="157164" cy="57151"/>
            </a:xfrm>
            <a:custGeom>
              <a:avLst/>
              <a:gdLst/>
              <a:ahLst/>
              <a:cxnLst/>
              <a:rect l="0" t="0" r="0" b="0"/>
              <a:pathLst>
                <a:path w="157164" h="57151">
                  <a:moveTo>
                    <a:pt x="0" y="0"/>
                  </a:moveTo>
                  <a:lnTo>
                    <a:pt x="6498" y="5703"/>
                  </a:lnTo>
                  <a:lnTo>
                    <a:pt x="37815" y="24041"/>
                  </a:lnTo>
                  <a:lnTo>
                    <a:pt x="70205" y="35293"/>
                  </a:lnTo>
                  <a:lnTo>
                    <a:pt x="103562" y="45160"/>
                  </a:lnTo>
                  <a:lnTo>
                    <a:pt x="135107" y="52362"/>
                  </a:lnTo>
                  <a:lnTo>
                    <a:pt x="157163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1343"/>
          <p:cNvSpPr/>
          <p:nvPr/>
        </p:nvSpPr>
        <p:spPr>
          <a:xfrm>
            <a:off x="3344328" y="2528899"/>
            <a:ext cx="2611691" cy="2598448"/>
          </a:xfrm>
          <a:custGeom>
            <a:avLst/>
            <a:gdLst/>
            <a:ahLst/>
            <a:cxnLst/>
            <a:rect l="0" t="0" r="0" b="0"/>
            <a:pathLst>
              <a:path w="2611691" h="2598448">
                <a:moveTo>
                  <a:pt x="463291" y="542914"/>
                </a:moveTo>
                <a:lnTo>
                  <a:pt x="487661" y="543707"/>
                </a:lnTo>
                <a:lnTo>
                  <a:pt x="521430" y="555098"/>
                </a:lnTo>
                <a:lnTo>
                  <a:pt x="549211" y="562283"/>
                </a:lnTo>
                <a:lnTo>
                  <a:pt x="584760" y="569776"/>
                </a:lnTo>
                <a:lnTo>
                  <a:pt x="615431" y="578764"/>
                </a:lnTo>
                <a:lnTo>
                  <a:pt x="642513" y="583699"/>
                </a:lnTo>
                <a:lnTo>
                  <a:pt x="670646" y="587277"/>
                </a:lnTo>
                <a:lnTo>
                  <a:pt x="699090" y="593365"/>
                </a:lnTo>
                <a:lnTo>
                  <a:pt x="731859" y="598079"/>
                </a:lnTo>
                <a:lnTo>
                  <a:pt x="757279" y="599975"/>
                </a:lnTo>
                <a:lnTo>
                  <a:pt x="781807" y="603464"/>
                </a:lnTo>
                <a:lnTo>
                  <a:pt x="808053" y="607660"/>
                </a:lnTo>
                <a:lnTo>
                  <a:pt x="835594" y="611377"/>
                </a:lnTo>
                <a:lnTo>
                  <a:pt x="863709" y="613029"/>
                </a:lnTo>
                <a:lnTo>
                  <a:pt x="892079" y="615880"/>
                </a:lnTo>
                <a:lnTo>
                  <a:pt x="920564" y="619000"/>
                </a:lnTo>
                <a:lnTo>
                  <a:pt x="949098" y="620386"/>
                </a:lnTo>
                <a:lnTo>
                  <a:pt x="979772" y="621002"/>
                </a:lnTo>
                <a:lnTo>
                  <a:pt x="1012719" y="622070"/>
                </a:lnTo>
                <a:lnTo>
                  <a:pt x="1030395" y="623465"/>
                </a:lnTo>
                <a:lnTo>
                  <a:pt x="1048529" y="625189"/>
                </a:lnTo>
                <a:lnTo>
                  <a:pt x="1083494" y="627106"/>
                </a:lnTo>
                <a:lnTo>
                  <a:pt x="1118349" y="627957"/>
                </a:lnTo>
                <a:lnTo>
                  <a:pt x="1136534" y="628184"/>
                </a:lnTo>
                <a:lnTo>
                  <a:pt x="1155007" y="628336"/>
                </a:lnTo>
                <a:lnTo>
                  <a:pt x="1173672" y="628437"/>
                </a:lnTo>
                <a:lnTo>
                  <a:pt x="1192466" y="628504"/>
                </a:lnTo>
                <a:lnTo>
                  <a:pt x="1211345" y="628549"/>
                </a:lnTo>
                <a:lnTo>
                  <a:pt x="1229487" y="628579"/>
                </a:lnTo>
                <a:lnTo>
                  <a:pt x="1264462" y="628612"/>
                </a:lnTo>
                <a:lnTo>
                  <a:pt x="1282361" y="628621"/>
                </a:lnTo>
                <a:lnTo>
                  <a:pt x="1300644" y="628626"/>
                </a:lnTo>
                <a:lnTo>
                  <a:pt x="1319182" y="628630"/>
                </a:lnTo>
                <a:lnTo>
                  <a:pt x="1337892" y="628633"/>
                </a:lnTo>
                <a:lnTo>
                  <a:pt x="1356714" y="628635"/>
                </a:lnTo>
                <a:lnTo>
                  <a:pt x="1375613" y="628636"/>
                </a:lnTo>
                <a:lnTo>
                  <a:pt x="1394561" y="628637"/>
                </a:lnTo>
                <a:lnTo>
                  <a:pt x="1413544" y="628637"/>
                </a:lnTo>
                <a:lnTo>
                  <a:pt x="1432549" y="628638"/>
                </a:lnTo>
                <a:lnTo>
                  <a:pt x="1450776" y="628638"/>
                </a:lnTo>
                <a:lnTo>
                  <a:pt x="1485844" y="628638"/>
                </a:lnTo>
                <a:lnTo>
                  <a:pt x="1503768" y="628638"/>
                </a:lnTo>
                <a:lnTo>
                  <a:pt x="1522067" y="628639"/>
                </a:lnTo>
                <a:lnTo>
                  <a:pt x="1540617" y="628639"/>
                </a:lnTo>
                <a:lnTo>
                  <a:pt x="1576045" y="626522"/>
                </a:lnTo>
                <a:lnTo>
                  <a:pt x="1611104" y="623729"/>
                </a:lnTo>
                <a:lnTo>
                  <a:pt x="1629344" y="622984"/>
                </a:lnTo>
                <a:lnTo>
                  <a:pt x="1647853" y="622488"/>
                </a:lnTo>
                <a:lnTo>
                  <a:pt x="1666542" y="621363"/>
                </a:lnTo>
                <a:lnTo>
                  <a:pt x="1685352" y="619819"/>
                </a:lnTo>
                <a:lnTo>
                  <a:pt x="1704242" y="617997"/>
                </a:lnTo>
                <a:lnTo>
                  <a:pt x="1723185" y="616781"/>
                </a:lnTo>
                <a:lnTo>
                  <a:pt x="1742165" y="615971"/>
                </a:lnTo>
                <a:lnTo>
                  <a:pt x="1761167" y="615431"/>
                </a:lnTo>
                <a:lnTo>
                  <a:pt x="1780186" y="614277"/>
                </a:lnTo>
                <a:lnTo>
                  <a:pt x="1799215" y="612714"/>
                </a:lnTo>
                <a:lnTo>
                  <a:pt x="1818250" y="610879"/>
                </a:lnTo>
                <a:lnTo>
                  <a:pt x="1837291" y="608861"/>
                </a:lnTo>
                <a:lnTo>
                  <a:pt x="1856334" y="606722"/>
                </a:lnTo>
                <a:lnTo>
                  <a:pt x="1875380" y="604503"/>
                </a:lnTo>
                <a:lnTo>
                  <a:pt x="1895221" y="603023"/>
                </a:lnTo>
                <a:lnTo>
                  <a:pt x="1915592" y="602037"/>
                </a:lnTo>
                <a:lnTo>
                  <a:pt x="1936317" y="601379"/>
                </a:lnTo>
                <a:lnTo>
                  <a:pt x="1955689" y="600147"/>
                </a:lnTo>
                <a:lnTo>
                  <a:pt x="1974161" y="598531"/>
                </a:lnTo>
                <a:lnTo>
                  <a:pt x="1992031" y="596661"/>
                </a:lnTo>
                <a:lnTo>
                  <a:pt x="2010295" y="594620"/>
                </a:lnTo>
                <a:lnTo>
                  <a:pt x="2028820" y="592466"/>
                </a:lnTo>
                <a:lnTo>
                  <a:pt x="2047521" y="590236"/>
                </a:lnTo>
                <a:lnTo>
                  <a:pt x="2066338" y="587956"/>
                </a:lnTo>
                <a:lnTo>
                  <a:pt x="2085232" y="585642"/>
                </a:lnTo>
                <a:lnTo>
                  <a:pt x="2104179" y="583305"/>
                </a:lnTo>
                <a:lnTo>
                  <a:pt x="2122366" y="580954"/>
                </a:lnTo>
                <a:lnTo>
                  <a:pt x="2157391" y="576224"/>
                </a:lnTo>
                <a:lnTo>
                  <a:pt x="2175303" y="573058"/>
                </a:lnTo>
                <a:lnTo>
                  <a:pt x="2193595" y="569360"/>
                </a:lnTo>
                <a:lnTo>
                  <a:pt x="2212139" y="565307"/>
                </a:lnTo>
                <a:lnTo>
                  <a:pt x="2247561" y="556570"/>
                </a:lnTo>
                <a:lnTo>
                  <a:pt x="2281825" y="547396"/>
                </a:lnTo>
                <a:lnTo>
                  <a:pt x="2315574" y="538027"/>
                </a:lnTo>
                <a:lnTo>
                  <a:pt x="2346977" y="528571"/>
                </a:lnTo>
                <a:lnTo>
                  <a:pt x="2377603" y="519076"/>
                </a:lnTo>
                <a:lnTo>
                  <a:pt x="2409736" y="509565"/>
                </a:lnTo>
                <a:lnTo>
                  <a:pt x="2438304" y="500046"/>
                </a:lnTo>
                <a:lnTo>
                  <a:pt x="2463437" y="489730"/>
                </a:lnTo>
                <a:lnTo>
                  <a:pt x="2495436" y="470535"/>
                </a:lnTo>
                <a:lnTo>
                  <a:pt x="2524232" y="449766"/>
                </a:lnTo>
                <a:lnTo>
                  <a:pt x="2555698" y="421415"/>
                </a:lnTo>
                <a:lnTo>
                  <a:pt x="2586332" y="385744"/>
                </a:lnTo>
                <a:lnTo>
                  <a:pt x="2607250" y="350031"/>
                </a:lnTo>
                <a:lnTo>
                  <a:pt x="2611690" y="328601"/>
                </a:lnTo>
                <a:lnTo>
                  <a:pt x="2609213" y="303377"/>
                </a:lnTo>
                <a:lnTo>
                  <a:pt x="2599660" y="279588"/>
                </a:lnTo>
                <a:lnTo>
                  <a:pt x="2576507" y="244513"/>
                </a:lnTo>
                <a:lnTo>
                  <a:pt x="2554427" y="216462"/>
                </a:lnTo>
                <a:lnTo>
                  <a:pt x="2523455" y="188836"/>
                </a:lnTo>
                <a:lnTo>
                  <a:pt x="2488349" y="164422"/>
                </a:lnTo>
                <a:lnTo>
                  <a:pt x="2461866" y="146624"/>
                </a:lnTo>
                <a:lnTo>
                  <a:pt x="2434222" y="130247"/>
                </a:lnTo>
                <a:lnTo>
                  <a:pt x="2405266" y="115825"/>
                </a:lnTo>
                <a:lnTo>
                  <a:pt x="2373876" y="104123"/>
                </a:lnTo>
                <a:lnTo>
                  <a:pt x="2343521" y="91515"/>
                </a:lnTo>
                <a:lnTo>
                  <a:pt x="2312567" y="78767"/>
                </a:lnTo>
                <a:lnTo>
                  <a:pt x="2277644" y="67809"/>
                </a:lnTo>
                <a:lnTo>
                  <a:pt x="2243072" y="57648"/>
                </a:lnTo>
                <a:lnTo>
                  <a:pt x="2208392" y="47840"/>
                </a:lnTo>
                <a:lnTo>
                  <a:pt x="2190254" y="43002"/>
                </a:lnTo>
                <a:lnTo>
                  <a:pt x="2171812" y="38189"/>
                </a:lnTo>
                <a:lnTo>
                  <a:pt x="2136504" y="30725"/>
                </a:lnTo>
                <a:lnTo>
                  <a:pt x="2119311" y="27623"/>
                </a:lnTo>
                <a:lnTo>
                  <a:pt x="2100704" y="24762"/>
                </a:lnTo>
                <a:lnTo>
                  <a:pt x="2081156" y="22060"/>
                </a:lnTo>
                <a:lnTo>
                  <a:pt x="2060980" y="19466"/>
                </a:lnTo>
                <a:lnTo>
                  <a:pt x="2041179" y="16942"/>
                </a:lnTo>
                <a:lnTo>
                  <a:pt x="2021629" y="14466"/>
                </a:lnTo>
                <a:lnTo>
                  <a:pt x="2002246" y="12021"/>
                </a:lnTo>
                <a:lnTo>
                  <a:pt x="1982973" y="9598"/>
                </a:lnTo>
                <a:lnTo>
                  <a:pt x="1963775" y="7188"/>
                </a:lnTo>
                <a:lnTo>
                  <a:pt x="1944626" y="4789"/>
                </a:lnTo>
                <a:lnTo>
                  <a:pt x="1924716" y="3189"/>
                </a:lnTo>
                <a:lnTo>
                  <a:pt x="1904299" y="2122"/>
                </a:lnTo>
                <a:lnTo>
                  <a:pt x="1883544" y="1411"/>
                </a:lnTo>
                <a:lnTo>
                  <a:pt x="1863358" y="937"/>
                </a:lnTo>
                <a:lnTo>
                  <a:pt x="1843550" y="621"/>
                </a:lnTo>
                <a:lnTo>
                  <a:pt x="1823995" y="410"/>
                </a:lnTo>
                <a:lnTo>
                  <a:pt x="1803814" y="269"/>
                </a:lnTo>
                <a:lnTo>
                  <a:pt x="1783216" y="176"/>
                </a:lnTo>
                <a:lnTo>
                  <a:pt x="1762342" y="113"/>
                </a:lnTo>
                <a:lnTo>
                  <a:pt x="1741281" y="72"/>
                </a:lnTo>
                <a:lnTo>
                  <a:pt x="1720097" y="44"/>
                </a:lnTo>
                <a:lnTo>
                  <a:pt x="1698830" y="26"/>
                </a:lnTo>
                <a:lnTo>
                  <a:pt x="1678303" y="13"/>
                </a:lnTo>
                <a:lnTo>
                  <a:pt x="1658267" y="5"/>
                </a:lnTo>
                <a:lnTo>
                  <a:pt x="1638561" y="0"/>
                </a:lnTo>
                <a:lnTo>
                  <a:pt x="1619073" y="790"/>
                </a:lnTo>
                <a:lnTo>
                  <a:pt x="1599731" y="2110"/>
                </a:lnTo>
                <a:lnTo>
                  <a:pt x="1580486" y="3784"/>
                </a:lnTo>
                <a:lnTo>
                  <a:pt x="1560513" y="4900"/>
                </a:lnTo>
                <a:lnTo>
                  <a:pt x="1540054" y="5644"/>
                </a:lnTo>
                <a:lnTo>
                  <a:pt x="1519270" y="6140"/>
                </a:lnTo>
                <a:lnTo>
                  <a:pt x="1499064" y="7264"/>
                </a:lnTo>
                <a:lnTo>
                  <a:pt x="1479244" y="8808"/>
                </a:lnTo>
                <a:lnTo>
                  <a:pt x="1459680" y="10630"/>
                </a:lnTo>
                <a:lnTo>
                  <a:pt x="1440288" y="12639"/>
                </a:lnTo>
                <a:lnTo>
                  <a:pt x="1421010" y="14772"/>
                </a:lnTo>
                <a:lnTo>
                  <a:pt x="1401807" y="16988"/>
                </a:lnTo>
                <a:lnTo>
                  <a:pt x="1382656" y="19259"/>
                </a:lnTo>
                <a:lnTo>
                  <a:pt x="1363539" y="21567"/>
                </a:lnTo>
                <a:lnTo>
                  <a:pt x="1344443" y="23899"/>
                </a:lnTo>
                <a:lnTo>
                  <a:pt x="1326157" y="25454"/>
                </a:lnTo>
                <a:lnTo>
                  <a:pt x="1291022" y="27181"/>
                </a:lnTo>
                <a:lnTo>
                  <a:pt x="1272287" y="28436"/>
                </a:lnTo>
                <a:lnTo>
                  <a:pt x="1252653" y="30066"/>
                </a:lnTo>
                <a:lnTo>
                  <a:pt x="1232419" y="31946"/>
                </a:lnTo>
                <a:lnTo>
                  <a:pt x="1212581" y="34788"/>
                </a:lnTo>
                <a:lnTo>
                  <a:pt x="1193005" y="38269"/>
                </a:lnTo>
                <a:lnTo>
                  <a:pt x="1173604" y="42178"/>
                </a:lnTo>
                <a:lnTo>
                  <a:pt x="1153527" y="45577"/>
                </a:lnTo>
                <a:lnTo>
                  <a:pt x="1132998" y="48637"/>
                </a:lnTo>
                <a:lnTo>
                  <a:pt x="1112169" y="51471"/>
                </a:lnTo>
                <a:lnTo>
                  <a:pt x="1091932" y="54154"/>
                </a:lnTo>
                <a:lnTo>
                  <a:pt x="1072091" y="56736"/>
                </a:lnTo>
                <a:lnTo>
                  <a:pt x="1052514" y="59252"/>
                </a:lnTo>
                <a:lnTo>
                  <a:pt x="1033113" y="62516"/>
                </a:lnTo>
                <a:lnTo>
                  <a:pt x="1013828" y="66280"/>
                </a:lnTo>
                <a:lnTo>
                  <a:pt x="994622" y="70376"/>
                </a:lnTo>
                <a:lnTo>
                  <a:pt x="975468" y="73901"/>
                </a:lnTo>
                <a:lnTo>
                  <a:pt x="956348" y="77045"/>
                </a:lnTo>
                <a:lnTo>
                  <a:pt x="937252" y="79934"/>
                </a:lnTo>
                <a:lnTo>
                  <a:pt x="918171" y="83448"/>
                </a:lnTo>
                <a:lnTo>
                  <a:pt x="899101" y="87378"/>
                </a:lnTo>
                <a:lnTo>
                  <a:pt x="880037" y="91586"/>
                </a:lnTo>
                <a:lnTo>
                  <a:pt x="861771" y="95978"/>
                </a:lnTo>
                <a:lnTo>
                  <a:pt x="826660" y="105092"/>
                </a:lnTo>
                <a:lnTo>
                  <a:pt x="792534" y="116552"/>
                </a:lnTo>
                <a:lnTo>
                  <a:pt x="759640" y="128788"/>
                </a:lnTo>
                <a:lnTo>
                  <a:pt x="729145" y="139518"/>
                </a:lnTo>
                <a:lnTo>
                  <a:pt x="697600" y="151695"/>
                </a:lnTo>
                <a:lnTo>
                  <a:pt x="665854" y="164251"/>
                </a:lnTo>
                <a:lnTo>
                  <a:pt x="635869" y="175123"/>
                </a:lnTo>
                <a:lnTo>
                  <a:pt x="608784" y="187364"/>
                </a:lnTo>
                <a:lnTo>
                  <a:pt x="583517" y="201535"/>
                </a:lnTo>
                <a:lnTo>
                  <a:pt x="559058" y="218417"/>
                </a:lnTo>
                <a:lnTo>
                  <a:pt x="534958" y="234387"/>
                </a:lnTo>
                <a:lnTo>
                  <a:pt x="501194" y="258881"/>
                </a:lnTo>
                <a:lnTo>
                  <a:pt x="471082" y="284131"/>
                </a:lnTo>
                <a:lnTo>
                  <a:pt x="440047" y="313996"/>
                </a:lnTo>
                <a:lnTo>
                  <a:pt x="414514" y="347735"/>
                </a:lnTo>
                <a:lnTo>
                  <a:pt x="398064" y="380270"/>
                </a:lnTo>
                <a:lnTo>
                  <a:pt x="388666" y="405558"/>
                </a:lnTo>
                <a:lnTo>
                  <a:pt x="385491" y="435436"/>
                </a:lnTo>
                <a:lnTo>
                  <a:pt x="390567" y="463475"/>
                </a:lnTo>
                <a:lnTo>
                  <a:pt x="401522" y="493892"/>
                </a:lnTo>
                <a:lnTo>
                  <a:pt x="410438" y="505516"/>
                </a:lnTo>
                <a:lnTo>
                  <a:pt x="442425" y="530786"/>
                </a:lnTo>
                <a:lnTo>
                  <a:pt x="472663" y="547897"/>
                </a:lnTo>
                <a:lnTo>
                  <a:pt x="501786" y="558678"/>
                </a:lnTo>
                <a:lnTo>
                  <a:pt x="533435" y="569810"/>
                </a:lnTo>
                <a:lnTo>
                  <a:pt x="565036" y="578135"/>
                </a:lnTo>
                <a:lnTo>
                  <a:pt x="588680" y="583173"/>
                </a:lnTo>
                <a:lnTo>
                  <a:pt x="615063" y="588059"/>
                </a:lnTo>
                <a:lnTo>
                  <a:pt x="640547" y="592876"/>
                </a:lnTo>
                <a:lnTo>
                  <a:pt x="665102" y="597663"/>
                </a:lnTo>
                <a:lnTo>
                  <a:pt x="689245" y="602436"/>
                </a:lnTo>
                <a:lnTo>
                  <a:pt x="715321" y="605087"/>
                </a:lnTo>
                <a:lnTo>
                  <a:pt x="741992" y="607059"/>
                </a:lnTo>
                <a:lnTo>
                  <a:pt x="767075" y="610581"/>
                </a:lnTo>
                <a:lnTo>
                  <a:pt x="799716" y="613234"/>
                </a:lnTo>
                <a:lnTo>
                  <a:pt x="829496" y="617812"/>
                </a:lnTo>
                <a:lnTo>
                  <a:pt x="858428" y="620404"/>
                </a:lnTo>
                <a:lnTo>
                  <a:pt x="890642" y="621351"/>
                </a:lnTo>
                <a:lnTo>
                  <a:pt x="926194" y="621495"/>
                </a:lnTo>
                <a:lnTo>
                  <a:pt x="937284" y="621495"/>
                </a:lnTo>
                <a:lnTo>
                  <a:pt x="938830" y="620701"/>
                </a:lnTo>
                <a:lnTo>
                  <a:pt x="939860" y="619378"/>
                </a:lnTo>
                <a:lnTo>
                  <a:pt x="941801" y="614645"/>
                </a:lnTo>
                <a:lnTo>
                  <a:pt x="949065" y="614351"/>
                </a:lnTo>
                <a:lnTo>
                  <a:pt x="949066" y="631351"/>
                </a:lnTo>
                <a:lnTo>
                  <a:pt x="942363" y="664556"/>
                </a:lnTo>
                <a:lnTo>
                  <a:pt x="939936" y="680820"/>
                </a:lnTo>
                <a:lnTo>
                  <a:pt x="929754" y="715444"/>
                </a:lnTo>
                <a:lnTo>
                  <a:pt x="920439" y="750766"/>
                </a:lnTo>
                <a:lnTo>
                  <a:pt x="913332" y="780976"/>
                </a:lnTo>
                <a:lnTo>
                  <a:pt x="904082" y="812947"/>
                </a:lnTo>
                <a:lnTo>
                  <a:pt x="891287" y="844644"/>
                </a:lnTo>
                <a:lnTo>
                  <a:pt x="882905" y="868310"/>
                </a:lnTo>
                <a:lnTo>
                  <a:pt x="876534" y="894703"/>
                </a:lnTo>
                <a:lnTo>
                  <a:pt x="868940" y="922308"/>
                </a:lnTo>
                <a:lnTo>
                  <a:pt x="859479" y="951246"/>
                </a:lnTo>
                <a:lnTo>
                  <a:pt x="847337" y="982628"/>
                </a:lnTo>
                <a:lnTo>
                  <a:pt x="836120" y="1015096"/>
                </a:lnTo>
                <a:lnTo>
                  <a:pt x="825842" y="1048047"/>
                </a:lnTo>
                <a:lnTo>
                  <a:pt x="815983" y="1081214"/>
                </a:lnTo>
                <a:lnTo>
                  <a:pt x="806310" y="1114475"/>
                </a:lnTo>
                <a:lnTo>
                  <a:pt x="795925" y="1148572"/>
                </a:lnTo>
                <a:lnTo>
                  <a:pt x="789822" y="1166555"/>
                </a:lnTo>
                <a:lnTo>
                  <a:pt x="783372" y="1184893"/>
                </a:lnTo>
                <a:lnTo>
                  <a:pt x="777484" y="1203469"/>
                </a:lnTo>
                <a:lnTo>
                  <a:pt x="771972" y="1222202"/>
                </a:lnTo>
                <a:lnTo>
                  <a:pt x="766709" y="1241041"/>
                </a:lnTo>
                <a:lnTo>
                  <a:pt x="760820" y="1259951"/>
                </a:lnTo>
                <a:lnTo>
                  <a:pt x="754512" y="1278907"/>
                </a:lnTo>
                <a:lnTo>
                  <a:pt x="747926" y="1297895"/>
                </a:lnTo>
                <a:lnTo>
                  <a:pt x="741154" y="1316903"/>
                </a:lnTo>
                <a:lnTo>
                  <a:pt x="734258" y="1335925"/>
                </a:lnTo>
                <a:lnTo>
                  <a:pt x="727279" y="1354957"/>
                </a:lnTo>
                <a:lnTo>
                  <a:pt x="720246" y="1373995"/>
                </a:lnTo>
                <a:lnTo>
                  <a:pt x="713175" y="1393036"/>
                </a:lnTo>
                <a:lnTo>
                  <a:pt x="706080" y="1412081"/>
                </a:lnTo>
                <a:lnTo>
                  <a:pt x="698176" y="1431127"/>
                </a:lnTo>
                <a:lnTo>
                  <a:pt x="689730" y="1450174"/>
                </a:lnTo>
                <a:lnTo>
                  <a:pt x="680926" y="1469223"/>
                </a:lnTo>
                <a:lnTo>
                  <a:pt x="672674" y="1489066"/>
                </a:lnTo>
                <a:lnTo>
                  <a:pt x="664792" y="1509438"/>
                </a:lnTo>
                <a:lnTo>
                  <a:pt x="657156" y="1530163"/>
                </a:lnTo>
                <a:lnTo>
                  <a:pt x="648891" y="1550330"/>
                </a:lnTo>
                <a:lnTo>
                  <a:pt x="640206" y="1570124"/>
                </a:lnTo>
                <a:lnTo>
                  <a:pt x="631240" y="1589671"/>
                </a:lnTo>
                <a:lnTo>
                  <a:pt x="622088" y="1609052"/>
                </a:lnTo>
                <a:lnTo>
                  <a:pt x="612812" y="1628322"/>
                </a:lnTo>
                <a:lnTo>
                  <a:pt x="603453" y="1647519"/>
                </a:lnTo>
                <a:lnTo>
                  <a:pt x="593244" y="1666667"/>
                </a:lnTo>
                <a:lnTo>
                  <a:pt x="582470" y="1685783"/>
                </a:lnTo>
                <a:lnTo>
                  <a:pt x="571319" y="1704876"/>
                </a:lnTo>
                <a:lnTo>
                  <a:pt x="561503" y="1723955"/>
                </a:lnTo>
                <a:lnTo>
                  <a:pt x="552578" y="1743025"/>
                </a:lnTo>
                <a:lnTo>
                  <a:pt x="544247" y="1762088"/>
                </a:lnTo>
                <a:lnTo>
                  <a:pt x="534724" y="1781146"/>
                </a:lnTo>
                <a:lnTo>
                  <a:pt x="524407" y="1800202"/>
                </a:lnTo>
                <a:lnTo>
                  <a:pt x="513560" y="1819256"/>
                </a:lnTo>
                <a:lnTo>
                  <a:pt x="503153" y="1838308"/>
                </a:lnTo>
                <a:lnTo>
                  <a:pt x="493041" y="1857360"/>
                </a:lnTo>
                <a:lnTo>
                  <a:pt x="483124" y="1876411"/>
                </a:lnTo>
                <a:lnTo>
                  <a:pt x="473338" y="1895462"/>
                </a:lnTo>
                <a:lnTo>
                  <a:pt x="463639" y="1914512"/>
                </a:lnTo>
                <a:lnTo>
                  <a:pt x="453998" y="1933563"/>
                </a:lnTo>
                <a:lnTo>
                  <a:pt x="443602" y="1952613"/>
                </a:lnTo>
                <a:lnTo>
                  <a:pt x="432702" y="1971663"/>
                </a:lnTo>
                <a:lnTo>
                  <a:pt x="421467" y="1990713"/>
                </a:lnTo>
                <a:lnTo>
                  <a:pt x="410802" y="2009763"/>
                </a:lnTo>
                <a:lnTo>
                  <a:pt x="400517" y="2028814"/>
                </a:lnTo>
                <a:lnTo>
                  <a:pt x="390485" y="2047864"/>
                </a:lnTo>
                <a:lnTo>
                  <a:pt x="379829" y="2066120"/>
                </a:lnTo>
                <a:lnTo>
                  <a:pt x="357405" y="2101221"/>
                </a:lnTo>
                <a:lnTo>
                  <a:pt x="334209" y="2135343"/>
                </a:lnTo>
                <a:lnTo>
                  <a:pt x="311465" y="2169029"/>
                </a:lnTo>
                <a:lnTo>
                  <a:pt x="290773" y="2202521"/>
                </a:lnTo>
                <a:lnTo>
                  <a:pt x="270993" y="2233811"/>
                </a:lnTo>
                <a:lnTo>
                  <a:pt x="251619" y="2263592"/>
                </a:lnTo>
                <a:lnTo>
                  <a:pt x="232425" y="2292703"/>
                </a:lnTo>
                <a:lnTo>
                  <a:pt x="215427" y="2321517"/>
                </a:lnTo>
                <a:lnTo>
                  <a:pt x="199142" y="2349404"/>
                </a:lnTo>
                <a:lnTo>
                  <a:pt x="181320" y="2375027"/>
                </a:lnTo>
                <a:lnTo>
                  <a:pt x="164933" y="2399645"/>
                </a:lnTo>
                <a:lnTo>
                  <a:pt x="144436" y="2433700"/>
                </a:lnTo>
                <a:lnTo>
                  <a:pt x="128309" y="2463899"/>
                </a:lnTo>
                <a:lnTo>
                  <a:pt x="108637" y="2494963"/>
                </a:lnTo>
                <a:lnTo>
                  <a:pt x="83225" y="2529497"/>
                </a:lnTo>
                <a:lnTo>
                  <a:pt x="80060" y="2533121"/>
                </a:lnTo>
                <a:lnTo>
                  <a:pt x="79216" y="2533293"/>
                </a:lnTo>
                <a:lnTo>
                  <a:pt x="78653" y="2532615"/>
                </a:lnTo>
                <a:lnTo>
                  <a:pt x="77862" y="2527868"/>
                </a:lnTo>
                <a:lnTo>
                  <a:pt x="77750" y="2525822"/>
                </a:lnTo>
                <a:lnTo>
                  <a:pt x="68718" y="2492945"/>
                </a:lnTo>
                <a:lnTo>
                  <a:pt x="55951" y="2458909"/>
                </a:lnTo>
                <a:lnTo>
                  <a:pt x="41797" y="2423338"/>
                </a:lnTo>
                <a:lnTo>
                  <a:pt x="30695" y="2393211"/>
                </a:lnTo>
                <a:lnTo>
                  <a:pt x="22891" y="2358288"/>
                </a:lnTo>
                <a:lnTo>
                  <a:pt x="19805" y="2338870"/>
                </a:lnTo>
                <a:lnTo>
                  <a:pt x="13538" y="2329289"/>
                </a:lnTo>
                <a:lnTo>
                  <a:pt x="17117" y="2328980"/>
                </a:lnTo>
                <a:lnTo>
                  <a:pt x="18204" y="2329731"/>
                </a:lnTo>
                <a:lnTo>
                  <a:pt x="18929" y="2331025"/>
                </a:lnTo>
                <a:lnTo>
                  <a:pt x="19949" y="2338756"/>
                </a:lnTo>
                <a:lnTo>
                  <a:pt x="20353" y="2373286"/>
                </a:lnTo>
                <a:lnTo>
                  <a:pt x="20375" y="2407640"/>
                </a:lnTo>
                <a:lnTo>
                  <a:pt x="18261" y="2428925"/>
                </a:lnTo>
                <a:lnTo>
                  <a:pt x="14227" y="2461243"/>
                </a:lnTo>
                <a:lnTo>
                  <a:pt x="7727" y="2492498"/>
                </a:lnTo>
                <a:lnTo>
                  <a:pt x="917" y="2521602"/>
                </a:lnTo>
                <a:lnTo>
                  <a:pt x="0" y="2556640"/>
                </a:lnTo>
                <a:lnTo>
                  <a:pt x="8924" y="2583225"/>
                </a:lnTo>
                <a:lnTo>
                  <a:pt x="15552" y="2590866"/>
                </a:lnTo>
                <a:lnTo>
                  <a:pt x="22996" y="2596115"/>
                </a:lnTo>
                <a:lnTo>
                  <a:pt x="28950" y="2598447"/>
                </a:lnTo>
                <a:lnTo>
                  <a:pt x="36359" y="2597368"/>
                </a:lnTo>
                <a:lnTo>
                  <a:pt x="51572" y="2594413"/>
                </a:lnTo>
                <a:lnTo>
                  <a:pt x="69043" y="2591422"/>
                </a:lnTo>
                <a:lnTo>
                  <a:pt x="99724" y="2581033"/>
                </a:lnTo>
                <a:lnTo>
                  <a:pt x="134779" y="2565534"/>
                </a:lnTo>
                <a:lnTo>
                  <a:pt x="168294" y="2550744"/>
                </a:lnTo>
                <a:lnTo>
                  <a:pt x="199636" y="2534343"/>
                </a:lnTo>
                <a:lnTo>
                  <a:pt x="230986" y="2525803"/>
                </a:lnTo>
                <a:lnTo>
                  <a:pt x="266124" y="2521891"/>
                </a:lnTo>
                <a:lnTo>
                  <a:pt x="270410" y="252173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168"/>
          <p:cNvGrpSpPr/>
          <p:nvPr/>
        </p:nvGrpSpPr>
        <p:grpSpPr>
          <a:xfrm>
            <a:off x="1743075" y="4994277"/>
            <a:ext cx="1614059" cy="499268"/>
            <a:chOff x="1743075" y="4994277"/>
            <a:chExt cx="1614059" cy="499268"/>
          </a:xfrm>
        </p:grpSpPr>
        <p:sp>
          <p:nvSpPr>
            <p:cNvPr id="96" name="SMARTInkShape-1344"/>
            <p:cNvSpPr/>
            <p:nvPr/>
          </p:nvSpPr>
          <p:spPr>
            <a:xfrm>
              <a:off x="1864519" y="5122069"/>
              <a:ext cx="28576" cy="371476"/>
            </a:xfrm>
            <a:custGeom>
              <a:avLst/>
              <a:gdLst/>
              <a:ahLst/>
              <a:cxnLst/>
              <a:rect l="0" t="0" r="0" b="0"/>
              <a:pathLst>
                <a:path w="28576" h="371476">
                  <a:moveTo>
                    <a:pt x="28575" y="0"/>
                  </a:moveTo>
                  <a:lnTo>
                    <a:pt x="28575" y="31374"/>
                  </a:lnTo>
                  <a:lnTo>
                    <a:pt x="24782" y="61495"/>
                  </a:lnTo>
                  <a:lnTo>
                    <a:pt x="26216" y="88688"/>
                  </a:lnTo>
                  <a:lnTo>
                    <a:pt x="24084" y="116853"/>
                  </a:lnTo>
                  <a:lnTo>
                    <a:pt x="22217" y="145307"/>
                  </a:lnTo>
                  <a:lnTo>
                    <a:pt x="21664" y="177639"/>
                  </a:lnTo>
                  <a:lnTo>
                    <a:pt x="17708" y="208561"/>
                  </a:lnTo>
                  <a:lnTo>
                    <a:pt x="15301" y="237832"/>
                  </a:lnTo>
                  <a:lnTo>
                    <a:pt x="14588" y="270405"/>
                  </a:lnTo>
                  <a:lnTo>
                    <a:pt x="9437" y="305561"/>
                  </a:lnTo>
                  <a:lnTo>
                    <a:pt x="5480" y="335436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345"/>
            <p:cNvSpPr/>
            <p:nvPr/>
          </p:nvSpPr>
          <p:spPr>
            <a:xfrm>
              <a:off x="1743075" y="4994277"/>
              <a:ext cx="399850" cy="227463"/>
            </a:xfrm>
            <a:custGeom>
              <a:avLst/>
              <a:gdLst/>
              <a:ahLst/>
              <a:cxnLst/>
              <a:rect l="0" t="0" r="0" b="0"/>
              <a:pathLst>
                <a:path w="399850" h="227463">
                  <a:moveTo>
                    <a:pt x="0" y="49211"/>
                  </a:moveTo>
                  <a:lnTo>
                    <a:pt x="14566" y="36231"/>
                  </a:lnTo>
                  <a:lnTo>
                    <a:pt x="46916" y="19953"/>
                  </a:lnTo>
                  <a:lnTo>
                    <a:pt x="79782" y="8263"/>
                  </a:lnTo>
                  <a:lnTo>
                    <a:pt x="114656" y="1889"/>
                  </a:lnTo>
                  <a:lnTo>
                    <a:pt x="150124" y="0"/>
                  </a:lnTo>
                  <a:lnTo>
                    <a:pt x="174672" y="351"/>
                  </a:lnTo>
                  <a:lnTo>
                    <a:pt x="201457" y="3154"/>
                  </a:lnTo>
                  <a:lnTo>
                    <a:pt x="235727" y="12986"/>
                  </a:lnTo>
                  <a:lnTo>
                    <a:pt x="269782" y="25954"/>
                  </a:lnTo>
                  <a:lnTo>
                    <a:pt x="301215" y="39850"/>
                  </a:lnTo>
                  <a:lnTo>
                    <a:pt x="330637" y="57814"/>
                  </a:lnTo>
                  <a:lnTo>
                    <a:pt x="363320" y="84424"/>
                  </a:lnTo>
                  <a:lnTo>
                    <a:pt x="383875" y="102331"/>
                  </a:lnTo>
                  <a:lnTo>
                    <a:pt x="394905" y="125451"/>
                  </a:lnTo>
                  <a:lnTo>
                    <a:pt x="399373" y="157156"/>
                  </a:lnTo>
                  <a:lnTo>
                    <a:pt x="399849" y="174239"/>
                  </a:lnTo>
                  <a:lnTo>
                    <a:pt x="395727" y="184419"/>
                  </a:lnTo>
                  <a:lnTo>
                    <a:pt x="380146" y="203888"/>
                  </a:lnTo>
                  <a:lnTo>
                    <a:pt x="366460" y="214456"/>
                  </a:lnTo>
                  <a:lnTo>
                    <a:pt x="331964" y="223908"/>
                  </a:lnTo>
                  <a:lnTo>
                    <a:pt x="296353" y="227462"/>
                  </a:lnTo>
                  <a:lnTo>
                    <a:pt x="264436" y="221623"/>
                  </a:lnTo>
                  <a:lnTo>
                    <a:pt x="230628" y="213996"/>
                  </a:lnTo>
                  <a:lnTo>
                    <a:pt x="227571" y="213836"/>
                  </a:lnTo>
                  <a:lnTo>
                    <a:pt x="225533" y="212936"/>
                  </a:lnTo>
                  <a:lnTo>
                    <a:pt x="221456" y="2063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346"/>
            <p:cNvSpPr/>
            <p:nvPr/>
          </p:nvSpPr>
          <p:spPr>
            <a:xfrm>
              <a:off x="2178844" y="5064953"/>
              <a:ext cx="127140" cy="157129"/>
            </a:xfrm>
            <a:custGeom>
              <a:avLst/>
              <a:gdLst/>
              <a:ahLst/>
              <a:cxnLst/>
              <a:rect l="0" t="0" r="0" b="0"/>
              <a:pathLst>
                <a:path w="127140" h="157129">
                  <a:moveTo>
                    <a:pt x="0" y="49972"/>
                  </a:moveTo>
                  <a:lnTo>
                    <a:pt x="24370" y="49178"/>
                  </a:lnTo>
                  <a:lnTo>
                    <a:pt x="51490" y="43821"/>
                  </a:lnTo>
                  <a:lnTo>
                    <a:pt x="78149" y="40842"/>
                  </a:lnTo>
                  <a:lnTo>
                    <a:pt x="101543" y="30660"/>
                  </a:lnTo>
                  <a:lnTo>
                    <a:pt x="121254" y="16355"/>
                  </a:lnTo>
                  <a:lnTo>
                    <a:pt x="123699" y="15654"/>
                  </a:lnTo>
                  <a:lnTo>
                    <a:pt x="125328" y="14394"/>
                  </a:lnTo>
                  <a:lnTo>
                    <a:pt x="127139" y="10876"/>
                  </a:lnTo>
                  <a:lnTo>
                    <a:pt x="126828" y="8827"/>
                  </a:lnTo>
                  <a:lnTo>
                    <a:pt x="124366" y="4433"/>
                  </a:lnTo>
                  <a:lnTo>
                    <a:pt x="122598" y="2944"/>
                  </a:lnTo>
                  <a:lnTo>
                    <a:pt x="118517" y="1290"/>
                  </a:lnTo>
                  <a:lnTo>
                    <a:pt x="87674" y="0"/>
                  </a:lnTo>
                  <a:lnTo>
                    <a:pt x="80505" y="2097"/>
                  </a:lnTo>
                  <a:lnTo>
                    <a:pt x="52082" y="20552"/>
                  </a:lnTo>
                  <a:lnTo>
                    <a:pt x="36305" y="43031"/>
                  </a:lnTo>
                  <a:lnTo>
                    <a:pt x="21483" y="77076"/>
                  </a:lnTo>
                  <a:lnTo>
                    <a:pt x="17485" y="88212"/>
                  </a:lnTo>
                  <a:lnTo>
                    <a:pt x="16028" y="107075"/>
                  </a:lnTo>
                  <a:lnTo>
                    <a:pt x="18501" y="117949"/>
                  </a:lnTo>
                  <a:lnTo>
                    <a:pt x="24362" y="125957"/>
                  </a:lnTo>
                  <a:lnTo>
                    <a:pt x="31465" y="132955"/>
                  </a:lnTo>
                  <a:lnTo>
                    <a:pt x="37268" y="141358"/>
                  </a:lnTo>
                  <a:lnTo>
                    <a:pt x="41514" y="144233"/>
                  </a:lnTo>
                  <a:lnTo>
                    <a:pt x="76176" y="155302"/>
                  </a:lnTo>
                  <a:lnTo>
                    <a:pt x="100012" y="1571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347"/>
            <p:cNvSpPr/>
            <p:nvPr/>
          </p:nvSpPr>
          <p:spPr>
            <a:xfrm>
              <a:off x="2357439" y="5065994"/>
              <a:ext cx="207168" cy="140373"/>
            </a:xfrm>
            <a:custGeom>
              <a:avLst/>
              <a:gdLst/>
              <a:ahLst/>
              <a:cxnLst/>
              <a:rect l="0" t="0" r="0" b="0"/>
              <a:pathLst>
                <a:path w="207168" h="140373">
                  <a:moveTo>
                    <a:pt x="14286" y="34644"/>
                  </a:moveTo>
                  <a:lnTo>
                    <a:pt x="14286" y="38436"/>
                  </a:lnTo>
                  <a:lnTo>
                    <a:pt x="2978" y="72430"/>
                  </a:lnTo>
                  <a:lnTo>
                    <a:pt x="391" y="106059"/>
                  </a:lnTo>
                  <a:lnTo>
                    <a:pt x="0" y="140372"/>
                  </a:lnTo>
                  <a:lnTo>
                    <a:pt x="792" y="109871"/>
                  </a:lnTo>
                  <a:lnTo>
                    <a:pt x="7274" y="77273"/>
                  </a:lnTo>
                  <a:lnTo>
                    <a:pt x="21577" y="41913"/>
                  </a:lnTo>
                  <a:lnTo>
                    <a:pt x="30984" y="26554"/>
                  </a:lnTo>
                  <a:lnTo>
                    <a:pt x="63029" y="3724"/>
                  </a:lnTo>
                  <a:lnTo>
                    <a:pt x="76529" y="347"/>
                  </a:lnTo>
                  <a:lnTo>
                    <a:pt x="96108" y="0"/>
                  </a:lnTo>
                  <a:lnTo>
                    <a:pt x="129013" y="5113"/>
                  </a:lnTo>
                  <a:lnTo>
                    <a:pt x="158707" y="13713"/>
                  </a:lnTo>
                  <a:lnTo>
                    <a:pt x="192388" y="27543"/>
                  </a:lnTo>
                  <a:lnTo>
                    <a:pt x="207167" y="346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348"/>
            <p:cNvSpPr/>
            <p:nvPr/>
          </p:nvSpPr>
          <p:spPr>
            <a:xfrm>
              <a:off x="2571902" y="5079293"/>
              <a:ext cx="107005" cy="149933"/>
            </a:xfrm>
            <a:custGeom>
              <a:avLst/>
              <a:gdLst/>
              <a:ahLst/>
              <a:cxnLst/>
              <a:rect l="0" t="0" r="0" b="0"/>
              <a:pathLst>
                <a:path w="107005" h="149933">
                  <a:moveTo>
                    <a:pt x="107004" y="7057"/>
                  </a:moveTo>
                  <a:lnTo>
                    <a:pt x="97061" y="7057"/>
                  </a:lnTo>
                  <a:lnTo>
                    <a:pt x="92531" y="4940"/>
                  </a:lnTo>
                  <a:lnTo>
                    <a:pt x="90212" y="3265"/>
                  </a:lnTo>
                  <a:lnTo>
                    <a:pt x="79363" y="906"/>
                  </a:lnTo>
                  <a:lnTo>
                    <a:pt x="58259" y="0"/>
                  </a:lnTo>
                  <a:lnTo>
                    <a:pt x="51473" y="2068"/>
                  </a:lnTo>
                  <a:lnTo>
                    <a:pt x="33252" y="12897"/>
                  </a:lnTo>
                  <a:lnTo>
                    <a:pt x="19646" y="27055"/>
                  </a:lnTo>
                  <a:lnTo>
                    <a:pt x="11822" y="33408"/>
                  </a:lnTo>
                  <a:lnTo>
                    <a:pt x="5699" y="41522"/>
                  </a:lnTo>
                  <a:lnTo>
                    <a:pt x="2448" y="50421"/>
                  </a:lnTo>
                  <a:lnTo>
                    <a:pt x="0" y="83286"/>
                  </a:lnTo>
                  <a:lnTo>
                    <a:pt x="3686" y="97553"/>
                  </a:lnTo>
                  <a:lnTo>
                    <a:pt x="9804" y="108042"/>
                  </a:lnTo>
                  <a:lnTo>
                    <a:pt x="29849" y="129765"/>
                  </a:lnTo>
                  <a:lnTo>
                    <a:pt x="63222" y="147772"/>
                  </a:lnTo>
                  <a:lnTo>
                    <a:pt x="71286" y="1499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349"/>
            <p:cNvSpPr/>
            <p:nvPr/>
          </p:nvSpPr>
          <p:spPr>
            <a:xfrm>
              <a:off x="2714758" y="5114926"/>
              <a:ext cx="85252" cy="128588"/>
            </a:xfrm>
            <a:custGeom>
              <a:avLst/>
              <a:gdLst/>
              <a:ahLst/>
              <a:cxnLst/>
              <a:rect l="0" t="0" r="0" b="0"/>
              <a:pathLst>
                <a:path w="85252" h="128588">
                  <a:moveTo>
                    <a:pt x="7011" y="28574"/>
                  </a:moveTo>
                  <a:lnTo>
                    <a:pt x="13162" y="28574"/>
                  </a:lnTo>
                  <a:lnTo>
                    <a:pt x="35291" y="19755"/>
                  </a:lnTo>
                  <a:lnTo>
                    <a:pt x="37771" y="17932"/>
                  </a:lnTo>
                  <a:lnTo>
                    <a:pt x="44759" y="15907"/>
                  </a:lnTo>
                  <a:lnTo>
                    <a:pt x="57619" y="12650"/>
                  </a:lnTo>
                  <a:lnTo>
                    <a:pt x="69366" y="6658"/>
                  </a:lnTo>
                  <a:lnTo>
                    <a:pt x="76654" y="1314"/>
                  </a:lnTo>
                  <a:lnTo>
                    <a:pt x="85251" y="33"/>
                  </a:lnTo>
                  <a:lnTo>
                    <a:pt x="68790" y="0"/>
                  </a:lnTo>
                  <a:lnTo>
                    <a:pt x="44681" y="9943"/>
                  </a:lnTo>
                  <a:lnTo>
                    <a:pt x="19024" y="27011"/>
                  </a:lnTo>
                  <a:lnTo>
                    <a:pt x="4957" y="44253"/>
                  </a:lnTo>
                  <a:lnTo>
                    <a:pt x="2129" y="51682"/>
                  </a:lnTo>
                  <a:lnTo>
                    <a:pt x="0" y="83441"/>
                  </a:lnTo>
                  <a:lnTo>
                    <a:pt x="2042" y="90795"/>
                  </a:lnTo>
                  <a:lnTo>
                    <a:pt x="9772" y="101514"/>
                  </a:lnTo>
                  <a:lnTo>
                    <a:pt x="22116" y="112628"/>
                  </a:lnTo>
                  <a:lnTo>
                    <a:pt x="42730" y="128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350"/>
            <p:cNvSpPr/>
            <p:nvPr/>
          </p:nvSpPr>
          <p:spPr>
            <a:xfrm>
              <a:off x="2865639" y="5150644"/>
              <a:ext cx="13293" cy="128588"/>
            </a:xfrm>
            <a:custGeom>
              <a:avLst/>
              <a:gdLst/>
              <a:ahLst/>
              <a:cxnLst/>
              <a:rect l="0" t="0" r="0" b="0"/>
              <a:pathLst>
                <a:path w="13293" h="128588">
                  <a:moveTo>
                    <a:pt x="13292" y="0"/>
                  </a:moveTo>
                  <a:lnTo>
                    <a:pt x="9500" y="0"/>
                  </a:lnTo>
                  <a:lnTo>
                    <a:pt x="8383" y="794"/>
                  </a:lnTo>
                  <a:lnTo>
                    <a:pt x="7638" y="2117"/>
                  </a:lnTo>
                  <a:lnTo>
                    <a:pt x="6443" y="6151"/>
                  </a:lnTo>
                  <a:lnTo>
                    <a:pt x="5372" y="26546"/>
                  </a:lnTo>
                  <a:lnTo>
                    <a:pt x="0" y="47984"/>
                  </a:lnTo>
                  <a:lnTo>
                    <a:pt x="5545" y="80983"/>
                  </a:lnTo>
                  <a:lnTo>
                    <a:pt x="6889" y="108745"/>
                  </a:lnTo>
                  <a:lnTo>
                    <a:pt x="13292" y="128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351"/>
            <p:cNvSpPr/>
            <p:nvPr/>
          </p:nvSpPr>
          <p:spPr>
            <a:xfrm>
              <a:off x="2864644" y="5007769"/>
              <a:ext cx="1" cy="21432"/>
            </a:xfrm>
            <a:custGeom>
              <a:avLst/>
              <a:gdLst/>
              <a:ahLst/>
              <a:cxnLst/>
              <a:rect l="0" t="0" r="0" b="0"/>
              <a:pathLst>
                <a:path w="1" h="21432">
                  <a:moveTo>
                    <a:pt x="0" y="21431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352"/>
            <p:cNvSpPr/>
            <p:nvPr/>
          </p:nvSpPr>
          <p:spPr>
            <a:xfrm>
              <a:off x="2950369" y="5179219"/>
              <a:ext cx="92870" cy="80819"/>
            </a:xfrm>
            <a:custGeom>
              <a:avLst/>
              <a:gdLst/>
              <a:ahLst/>
              <a:cxnLst/>
              <a:rect l="0" t="0" r="0" b="0"/>
              <a:pathLst>
                <a:path w="92870" h="80819">
                  <a:moveTo>
                    <a:pt x="0" y="0"/>
                  </a:moveTo>
                  <a:lnTo>
                    <a:pt x="0" y="3792"/>
                  </a:lnTo>
                  <a:lnTo>
                    <a:pt x="12356" y="35959"/>
                  </a:lnTo>
                  <a:lnTo>
                    <a:pt x="17967" y="69070"/>
                  </a:lnTo>
                  <a:lnTo>
                    <a:pt x="24197" y="79555"/>
                  </a:lnTo>
                  <a:lnTo>
                    <a:pt x="28037" y="80818"/>
                  </a:lnTo>
                  <a:lnTo>
                    <a:pt x="38655" y="80104"/>
                  </a:lnTo>
                  <a:lnTo>
                    <a:pt x="58020" y="71448"/>
                  </a:lnTo>
                  <a:lnTo>
                    <a:pt x="67591" y="63239"/>
                  </a:lnTo>
                  <a:lnTo>
                    <a:pt x="82043" y="45252"/>
                  </a:lnTo>
                  <a:lnTo>
                    <a:pt x="87114" y="30223"/>
                  </a:lnTo>
                  <a:lnTo>
                    <a:pt x="92869" y="2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353"/>
            <p:cNvSpPr/>
            <p:nvPr/>
          </p:nvSpPr>
          <p:spPr>
            <a:xfrm>
              <a:off x="3050381" y="5165358"/>
              <a:ext cx="135695" cy="178168"/>
            </a:xfrm>
            <a:custGeom>
              <a:avLst/>
              <a:gdLst/>
              <a:ahLst/>
              <a:cxnLst/>
              <a:rect l="0" t="0" r="0" b="0"/>
              <a:pathLst>
                <a:path w="135695" h="178168">
                  <a:moveTo>
                    <a:pt x="0" y="13861"/>
                  </a:moveTo>
                  <a:lnTo>
                    <a:pt x="0" y="17653"/>
                  </a:lnTo>
                  <a:lnTo>
                    <a:pt x="2117" y="21632"/>
                  </a:lnTo>
                  <a:lnTo>
                    <a:pt x="23849" y="55470"/>
                  </a:lnTo>
                  <a:lnTo>
                    <a:pt x="32825" y="62252"/>
                  </a:lnTo>
                  <a:lnTo>
                    <a:pt x="43958" y="67118"/>
                  </a:lnTo>
                  <a:lnTo>
                    <a:pt x="78506" y="70783"/>
                  </a:lnTo>
                  <a:lnTo>
                    <a:pt x="93824" y="70966"/>
                  </a:lnTo>
                  <a:lnTo>
                    <a:pt x="105764" y="67205"/>
                  </a:lnTo>
                  <a:lnTo>
                    <a:pt x="112623" y="61117"/>
                  </a:lnTo>
                  <a:lnTo>
                    <a:pt x="132491" y="37051"/>
                  </a:lnTo>
                  <a:lnTo>
                    <a:pt x="135305" y="19639"/>
                  </a:lnTo>
                  <a:lnTo>
                    <a:pt x="135694" y="4425"/>
                  </a:lnTo>
                  <a:lnTo>
                    <a:pt x="134913" y="2808"/>
                  </a:lnTo>
                  <a:lnTo>
                    <a:pt x="133598" y="1730"/>
                  </a:lnTo>
                  <a:lnTo>
                    <a:pt x="130021" y="532"/>
                  </a:lnTo>
                  <a:lnTo>
                    <a:pt x="125785" y="0"/>
                  </a:lnTo>
                  <a:lnTo>
                    <a:pt x="121256" y="1879"/>
                  </a:lnTo>
                  <a:lnTo>
                    <a:pt x="116598" y="4567"/>
                  </a:lnTo>
                  <a:lnTo>
                    <a:pt x="111882" y="5761"/>
                  </a:lnTo>
                  <a:lnTo>
                    <a:pt x="91478" y="22727"/>
                  </a:lnTo>
                  <a:lnTo>
                    <a:pt x="76287" y="47559"/>
                  </a:lnTo>
                  <a:lnTo>
                    <a:pt x="61920" y="81955"/>
                  </a:lnTo>
                  <a:lnTo>
                    <a:pt x="58092" y="102571"/>
                  </a:lnTo>
                  <a:lnTo>
                    <a:pt x="58223" y="121108"/>
                  </a:lnTo>
                  <a:lnTo>
                    <a:pt x="67130" y="146909"/>
                  </a:lnTo>
                  <a:lnTo>
                    <a:pt x="73757" y="154485"/>
                  </a:lnTo>
                  <a:lnTo>
                    <a:pt x="100013" y="178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354"/>
            <p:cNvSpPr/>
            <p:nvPr/>
          </p:nvSpPr>
          <p:spPr>
            <a:xfrm>
              <a:off x="3222285" y="5157788"/>
              <a:ext cx="134849" cy="219922"/>
            </a:xfrm>
            <a:custGeom>
              <a:avLst/>
              <a:gdLst/>
              <a:ahLst/>
              <a:cxnLst/>
              <a:rect l="0" t="0" r="0" b="0"/>
              <a:pathLst>
                <a:path w="134849" h="219922">
                  <a:moveTo>
                    <a:pt x="70984" y="128587"/>
                  </a:moveTo>
                  <a:lnTo>
                    <a:pt x="74776" y="128587"/>
                  </a:lnTo>
                  <a:lnTo>
                    <a:pt x="75893" y="127793"/>
                  </a:lnTo>
                  <a:lnTo>
                    <a:pt x="76638" y="126470"/>
                  </a:lnTo>
                  <a:lnTo>
                    <a:pt x="78040" y="115587"/>
                  </a:lnTo>
                  <a:lnTo>
                    <a:pt x="74310" y="110889"/>
                  </a:lnTo>
                  <a:lnTo>
                    <a:pt x="70345" y="108815"/>
                  </a:lnTo>
                  <a:lnTo>
                    <a:pt x="68177" y="108262"/>
                  </a:lnTo>
                  <a:lnTo>
                    <a:pt x="65937" y="108687"/>
                  </a:lnTo>
                  <a:lnTo>
                    <a:pt x="58200" y="112284"/>
                  </a:lnTo>
                  <a:lnTo>
                    <a:pt x="37217" y="117826"/>
                  </a:lnTo>
                  <a:lnTo>
                    <a:pt x="23232" y="127956"/>
                  </a:lnTo>
                  <a:lnTo>
                    <a:pt x="9987" y="145601"/>
                  </a:lnTo>
                  <a:lnTo>
                    <a:pt x="2993" y="159646"/>
                  </a:lnTo>
                  <a:lnTo>
                    <a:pt x="0" y="183369"/>
                  </a:lnTo>
                  <a:lnTo>
                    <a:pt x="3473" y="197647"/>
                  </a:lnTo>
                  <a:lnTo>
                    <a:pt x="9494" y="205053"/>
                  </a:lnTo>
                  <a:lnTo>
                    <a:pt x="26294" y="216275"/>
                  </a:lnTo>
                  <a:lnTo>
                    <a:pt x="43984" y="219921"/>
                  </a:lnTo>
                  <a:lnTo>
                    <a:pt x="60514" y="217209"/>
                  </a:lnTo>
                  <a:lnTo>
                    <a:pt x="80322" y="208388"/>
                  </a:lnTo>
                  <a:lnTo>
                    <a:pt x="94741" y="195800"/>
                  </a:lnTo>
                  <a:lnTo>
                    <a:pt x="111719" y="170615"/>
                  </a:lnTo>
                  <a:lnTo>
                    <a:pt x="125472" y="135621"/>
                  </a:lnTo>
                  <a:lnTo>
                    <a:pt x="133106" y="107134"/>
                  </a:lnTo>
                  <a:lnTo>
                    <a:pt x="134848" y="74784"/>
                  </a:lnTo>
                  <a:lnTo>
                    <a:pt x="133104" y="41813"/>
                  </a:lnTo>
                  <a:lnTo>
                    <a:pt x="128570" y="6257"/>
                  </a:lnTo>
                  <a:lnTo>
                    <a:pt x="1281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355"/>
            <p:cNvSpPr/>
            <p:nvPr/>
          </p:nvSpPr>
          <p:spPr>
            <a:xfrm>
              <a:off x="2707481" y="5122069"/>
              <a:ext cx="107158" cy="85698"/>
            </a:xfrm>
            <a:custGeom>
              <a:avLst/>
              <a:gdLst/>
              <a:ahLst/>
              <a:cxnLst/>
              <a:rect l="0" t="0" r="0" b="0"/>
              <a:pathLst>
                <a:path w="107158" h="85698">
                  <a:moveTo>
                    <a:pt x="0" y="57150"/>
                  </a:moveTo>
                  <a:lnTo>
                    <a:pt x="0" y="63999"/>
                  </a:lnTo>
                  <a:lnTo>
                    <a:pt x="6151" y="70419"/>
                  </a:lnTo>
                  <a:lnTo>
                    <a:pt x="7276" y="69964"/>
                  </a:lnTo>
                  <a:lnTo>
                    <a:pt x="10642" y="67343"/>
                  </a:lnTo>
                  <a:lnTo>
                    <a:pt x="12651" y="67120"/>
                  </a:lnTo>
                  <a:lnTo>
                    <a:pt x="22965" y="71115"/>
                  </a:lnTo>
                  <a:lnTo>
                    <a:pt x="24835" y="71222"/>
                  </a:lnTo>
                  <a:lnTo>
                    <a:pt x="29029" y="73459"/>
                  </a:lnTo>
                  <a:lnTo>
                    <a:pt x="33540" y="76304"/>
                  </a:lnTo>
                  <a:lnTo>
                    <a:pt x="67738" y="85003"/>
                  </a:lnTo>
                  <a:lnTo>
                    <a:pt x="78112" y="85697"/>
                  </a:lnTo>
                  <a:lnTo>
                    <a:pt x="92567" y="71739"/>
                  </a:lnTo>
                  <a:lnTo>
                    <a:pt x="96572" y="71527"/>
                  </a:lnTo>
                  <a:lnTo>
                    <a:pt x="97719" y="70703"/>
                  </a:lnTo>
                  <a:lnTo>
                    <a:pt x="98483" y="69360"/>
                  </a:lnTo>
                  <a:lnTo>
                    <a:pt x="99923" y="64590"/>
                  </a:lnTo>
                  <a:lnTo>
                    <a:pt x="100005" y="58169"/>
                  </a:lnTo>
                  <a:lnTo>
                    <a:pt x="100801" y="57830"/>
                  </a:lnTo>
                  <a:lnTo>
                    <a:pt x="106163" y="57239"/>
                  </a:lnTo>
                  <a:lnTo>
                    <a:pt x="106715" y="55072"/>
                  </a:lnTo>
                  <a:lnTo>
                    <a:pt x="107157" y="29594"/>
                  </a:lnTo>
                  <a:lnTo>
                    <a:pt x="93888" y="15308"/>
                  </a:lnTo>
                  <a:lnTo>
                    <a:pt x="89379" y="14590"/>
                  </a:lnTo>
                  <a:lnTo>
                    <a:pt x="88161" y="13695"/>
                  </a:lnTo>
                  <a:lnTo>
                    <a:pt x="86808" y="10584"/>
                  </a:lnTo>
                  <a:lnTo>
                    <a:pt x="85653" y="9438"/>
                  </a:lnTo>
                  <a:lnTo>
                    <a:pt x="82254" y="8163"/>
                  </a:lnTo>
                  <a:lnTo>
                    <a:pt x="73604" y="6551"/>
                  </a:lnTo>
                  <a:lnTo>
                    <a:pt x="64704" y="30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1356"/>
          <p:cNvSpPr/>
          <p:nvPr/>
        </p:nvSpPr>
        <p:spPr>
          <a:xfrm>
            <a:off x="1343025" y="4622502"/>
            <a:ext cx="2317355" cy="1219249"/>
          </a:xfrm>
          <a:custGeom>
            <a:avLst/>
            <a:gdLst/>
            <a:ahLst/>
            <a:cxnLst/>
            <a:rect l="0" t="0" r="0" b="0"/>
            <a:pathLst>
              <a:path w="2317355" h="1219249">
                <a:moveTo>
                  <a:pt x="0" y="613867"/>
                </a:moveTo>
                <a:lnTo>
                  <a:pt x="2117" y="647047"/>
                </a:lnTo>
                <a:lnTo>
                  <a:pt x="7771" y="674498"/>
                </a:lnTo>
                <a:lnTo>
                  <a:pt x="14473" y="707767"/>
                </a:lnTo>
                <a:lnTo>
                  <a:pt x="21514" y="731800"/>
                </a:lnTo>
                <a:lnTo>
                  <a:pt x="35226" y="758357"/>
                </a:lnTo>
                <a:lnTo>
                  <a:pt x="51904" y="783918"/>
                </a:lnTo>
                <a:lnTo>
                  <a:pt x="69900" y="808508"/>
                </a:lnTo>
                <a:lnTo>
                  <a:pt x="98675" y="843870"/>
                </a:lnTo>
                <a:lnTo>
                  <a:pt x="133571" y="874809"/>
                </a:lnTo>
                <a:lnTo>
                  <a:pt x="162817" y="894412"/>
                </a:lnTo>
                <a:lnTo>
                  <a:pt x="192219" y="913708"/>
                </a:lnTo>
                <a:lnTo>
                  <a:pt x="221956" y="932073"/>
                </a:lnTo>
                <a:lnTo>
                  <a:pt x="253693" y="948173"/>
                </a:lnTo>
                <a:lnTo>
                  <a:pt x="288436" y="963266"/>
                </a:lnTo>
                <a:lnTo>
                  <a:pt x="306590" y="970625"/>
                </a:lnTo>
                <a:lnTo>
                  <a:pt x="325837" y="977911"/>
                </a:lnTo>
                <a:lnTo>
                  <a:pt x="345812" y="985150"/>
                </a:lnTo>
                <a:lnTo>
                  <a:pt x="366273" y="992358"/>
                </a:lnTo>
                <a:lnTo>
                  <a:pt x="387057" y="998751"/>
                </a:lnTo>
                <a:lnTo>
                  <a:pt x="408057" y="1004600"/>
                </a:lnTo>
                <a:lnTo>
                  <a:pt x="429200" y="1010087"/>
                </a:lnTo>
                <a:lnTo>
                  <a:pt x="450440" y="1016126"/>
                </a:lnTo>
                <a:lnTo>
                  <a:pt x="471743" y="1022533"/>
                </a:lnTo>
                <a:lnTo>
                  <a:pt x="493089" y="1029186"/>
                </a:lnTo>
                <a:lnTo>
                  <a:pt x="516051" y="1035209"/>
                </a:lnTo>
                <a:lnTo>
                  <a:pt x="540090" y="1040812"/>
                </a:lnTo>
                <a:lnTo>
                  <a:pt x="564848" y="1046134"/>
                </a:lnTo>
                <a:lnTo>
                  <a:pt x="590084" y="1051270"/>
                </a:lnTo>
                <a:lnTo>
                  <a:pt x="615639" y="1056282"/>
                </a:lnTo>
                <a:lnTo>
                  <a:pt x="641407" y="1061210"/>
                </a:lnTo>
                <a:lnTo>
                  <a:pt x="668905" y="1066083"/>
                </a:lnTo>
                <a:lnTo>
                  <a:pt x="697555" y="1070919"/>
                </a:lnTo>
                <a:lnTo>
                  <a:pt x="726974" y="1075731"/>
                </a:lnTo>
                <a:lnTo>
                  <a:pt x="756906" y="1080526"/>
                </a:lnTo>
                <a:lnTo>
                  <a:pt x="787179" y="1085311"/>
                </a:lnTo>
                <a:lnTo>
                  <a:pt x="817680" y="1090088"/>
                </a:lnTo>
                <a:lnTo>
                  <a:pt x="849126" y="1094860"/>
                </a:lnTo>
                <a:lnTo>
                  <a:pt x="881203" y="1099629"/>
                </a:lnTo>
                <a:lnTo>
                  <a:pt x="913700" y="1104396"/>
                </a:lnTo>
                <a:lnTo>
                  <a:pt x="946477" y="1109955"/>
                </a:lnTo>
                <a:lnTo>
                  <a:pt x="979441" y="1116042"/>
                </a:lnTo>
                <a:lnTo>
                  <a:pt x="1012529" y="1122481"/>
                </a:lnTo>
                <a:lnTo>
                  <a:pt x="1045701" y="1128362"/>
                </a:lnTo>
                <a:lnTo>
                  <a:pt x="1078928" y="1133870"/>
                </a:lnTo>
                <a:lnTo>
                  <a:pt x="1112191" y="1139129"/>
                </a:lnTo>
                <a:lnTo>
                  <a:pt x="1146273" y="1145017"/>
                </a:lnTo>
                <a:lnTo>
                  <a:pt x="1180901" y="1151323"/>
                </a:lnTo>
                <a:lnTo>
                  <a:pt x="1215892" y="1157909"/>
                </a:lnTo>
                <a:lnTo>
                  <a:pt x="1250332" y="1163886"/>
                </a:lnTo>
                <a:lnTo>
                  <a:pt x="1284405" y="1169459"/>
                </a:lnTo>
                <a:lnTo>
                  <a:pt x="1318232" y="1174762"/>
                </a:lnTo>
                <a:lnTo>
                  <a:pt x="1351897" y="1179884"/>
                </a:lnTo>
                <a:lnTo>
                  <a:pt x="1385452" y="1184887"/>
                </a:lnTo>
                <a:lnTo>
                  <a:pt x="1418935" y="1189809"/>
                </a:lnTo>
                <a:lnTo>
                  <a:pt x="1452369" y="1194679"/>
                </a:lnTo>
                <a:lnTo>
                  <a:pt x="1485771" y="1199512"/>
                </a:lnTo>
                <a:lnTo>
                  <a:pt x="1519151" y="1204322"/>
                </a:lnTo>
                <a:lnTo>
                  <a:pt x="1551724" y="1208322"/>
                </a:lnTo>
                <a:lnTo>
                  <a:pt x="1583758" y="1211783"/>
                </a:lnTo>
                <a:lnTo>
                  <a:pt x="1615432" y="1214884"/>
                </a:lnTo>
                <a:lnTo>
                  <a:pt x="1646074" y="1216951"/>
                </a:lnTo>
                <a:lnTo>
                  <a:pt x="1676026" y="1218329"/>
                </a:lnTo>
                <a:lnTo>
                  <a:pt x="1705520" y="1219248"/>
                </a:lnTo>
                <a:lnTo>
                  <a:pt x="1734707" y="1219066"/>
                </a:lnTo>
                <a:lnTo>
                  <a:pt x="1763690" y="1218152"/>
                </a:lnTo>
                <a:lnTo>
                  <a:pt x="1792537" y="1216749"/>
                </a:lnTo>
                <a:lnTo>
                  <a:pt x="1819706" y="1213432"/>
                </a:lnTo>
                <a:lnTo>
                  <a:pt x="1845756" y="1208839"/>
                </a:lnTo>
                <a:lnTo>
                  <a:pt x="1871060" y="1203397"/>
                </a:lnTo>
                <a:lnTo>
                  <a:pt x="1895867" y="1197386"/>
                </a:lnTo>
                <a:lnTo>
                  <a:pt x="1920343" y="1190998"/>
                </a:lnTo>
                <a:lnTo>
                  <a:pt x="1944597" y="1184359"/>
                </a:lnTo>
                <a:lnTo>
                  <a:pt x="1967911" y="1175963"/>
                </a:lnTo>
                <a:lnTo>
                  <a:pt x="1990597" y="1166397"/>
                </a:lnTo>
                <a:lnTo>
                  <a:pt x="2012864" y="1156052"/>
                </a:lnTo>
                <a:lnTo>
                  <a:pt x="2034060" y="1145186"/>
                </a:lnTo>
                <a:lnTo>
                  <a:pt x="2054540" y="1133973"/>
                </a:lnTo>
                <a:lnTo>
                  <a:pt x="2074543" y="1122530"/>
                </a:lnTo>
                <a:lnTo>
                  <a:pt x="2093435" y="1110138"/>
                </a:lnTo>
                <a:lnTo>
                  <a:pt x="2111586" y="1097114"/>
                </a:lnTo>
                <a:lnTo>
                  <a:pt x="2145776" y="1069149"/>
                </a:lnTo>
                <a:lnTo>
                  <a:pt x="2176847" y="1038200"/>
                </a:lnTo>
                <a:lnTo>
                  <a:pt x="2204415" y="1005923"/>
                </a:lnTo>
                <a:lnTo>
                  <a:pt x="2229102" y="972264"/>
                </a:lnTo>
                <a:lnTo>
                  <a:pt x="2240131" y="954398"/>
                </a:lnTo>
                <a:lnTo>
                  <a:pt x="2250658" y="936138"/>
                </a:lnTo>
                <a:lnTo>
                  <a:pt x="2260057" y="916820"/>
                </a:lnTo>
                <a:lnTo>
                  <a:pt x="2268705" y="896798"/>
                </a:lnTo>
                <a:lnTo>
                  <a:pt x="2276851" y="876307"/>
                </a:lnTo>
                <a:lnTo>
                  <a:pt x="2283870" y="855502"/>
                </a:lnTo>
                <a:lnTo>
                  <a:pt x="2290136" y="834487"/>
                </a:lnTo>
                <a:lnTo>
                  <a:pt x="2295901" y="813335"/>
                </a:lnTo>
                <a:lnTo>
                  <a:pt x="2300538" y="792089"/>
                </a:lnTo>
                <a:lnTo>
                  <a:pt x="2304423" y="770782"/>
                </a:lnTo>
                <a:lnTo>
                  <a:pt x="2307807" y="749433"/>
                </a:lnTo>
                <a:lnTo>
                  <a:pt x="2310857" y="727263"/>
                </a:lnTo>
                <a:lnTo>
                  <a:pt x="2313684" y="704546"/>
                </a:lnTo>
                <a:lnTo>
                  <a:pt x="2316362" y="681463"/>
                </a:lnTo>
                <a:lnTo>
                  <a:pt x="2317354" y="658931"/>
                </a:lnTo>
                <a:lnTo>
                  <a:pt x="2317221" y="636766"/>
                </a:lnTo>
                <a:lnTo>
                  <a:pt x="2316339" y="614845"/>
                </a:lnTo>
                <a:lnTo>
                  <a:pt x="2314164" y="593088"/>
                </a:lnTo>
                <a:lnTo>
                  <a:pt x="2311126" y="571439"/>
                </a:lnTo>
                <a:lnTo>
                  <a:pt x="2307513" y="549863"/>
                </a:lnTo>
                <a:lnTo>
                  <a:pt x="2302723" y="528335"/>
                </a:lnTo>
                <a:lnTo>
                  <a:pt x="2297149" y="506839"/>
                </a:lnTo>
                <a:lnTo>
                  <a:pt x="2291052" y="485365"/>
                </a:lnTo>
                <a:lnTo>
                  <a:pt x="2283811" y="464699"/>
                </a:lnTo>
                <a:lnTo>
                  <a:pt x="2275810" y="444572"/>
                </a:lnTo>
                <a:lnTo>
                  <a:pt x="2267300" y="424803"/>
                </a:lnTo>
                <a:lnTo>
                  <a:pt x="2257658" y="404481"/>
                </a:lnTo>
                <a:lnTo>
                  <a:pt x="2247262" y="383789"/>
                </a:lnTo>
                <a:lnTo>
                  <a:pt x="2236362" y="362850"/>
                </a:lnTo>
                <a:lnTo>
                  <a:pt x="2223539" y="342541"/>
                </a:lnTo>
                <a:lnTo>
                  <a:pt x="2209435" y="322651"/>
                </a:lnTo>
                <a:lnTo>
                  <a:pt x="2194475" y="303042"/>
                </a:lnTo>
                <a:lnTo>
                  <a:pt x="2178946" y="284413"/>
                </a:lnTo>
                <a:lnTo>
                  <a:pt x="2146875" y="248897"/>
                </a:lnTo>
                <a:lnTo>
                  <a:pt x="2128956" y="231647"/>
                </a:lnTo>
                <a:lnTo>
                  <a:pt x="2109867" y="214592"/>
                </a:lnTo>
                <a:lnTo>
                  <a:pt x="2089996" y="197665"/>
                </a:lnTo>
                <a:lnTo>
                  <a:pt x="2070400" y="181617"/>
                </a:lnTo>
                <a:lnTo>
                  <a:pt x="2050985" y="166157"/>
                </a:lnTo>
                <a:lnTo>
                  <a:pt x="2031692" y="151087"/>
                </a:lnTo>
                <a:lnTo>
                  <a:pt x="2010893" y="137072"/>
                </a:lnTo>
                <a:lnTo>
                  <a:pt x="1989089" y="123760"/>
                </a:lnTo>
                <a:lnTo>
                  <a:pt x="1966616" y="110916"/>
                </a:lnTo>
                <a:lnTo>
                  <a:pt x="1943696" y="99179"/>
                </a:lnTo>
                <a:lnTo>
                  <a:pt x="1920479" y="88179"/>
                </a:lnTo>
                <a:lnTo>
                  <a:pt x="1897063" y="77671"/>
                </a:lnTo>
                <a:lnTo>
                  <a:pt x="1872721" y="68284"/>
                </a:lnTo>
                <a:lnTo>
                  <a:pt x="1847762" y="59645"/>
                </a:lnTo>
                <a:lnTo>
                  <a:pt x="1822391" y="51504"/>
                </a:lnTo>
                <a:lnTo>
                  <a:pt x="1796746" y="43696"/>
                </a:lnTo>
                <a:lnTo>
                  <a:pt x="1770918" y="36109"/>
                </a:lnTo>
                <a:lnTo>
                  <a:pt x="1744968" y="28670"/>
                </a:lnTo>
                <a:lnTo>
                  <a:pt x="1718144" y="22917"/>
                </a:lnTo>
                <a:lnTo>
                  <a:pt x="1690736" y="18288"/>
                </a:lnTo>
                <a:lnTo>
                  <a:pt x="1662938" y="14408"/>
                </a:lnTo>
                <a:lnTo>
                  <a:pt x="1634882" y="11028"/>
                </a:lnTo>
                <a:lnTo>
                  <a:pt x="1606652" y="7980"/>
                </a:lnTo>
                <a:lnTo>
                  <a:pt x="1578308" y="5155"/>
                </a:lnTo>
                <a:lnTo>
                  <a:pt x="1549093" y="3271"/>
                </a:lnTo>
                <a:lnTo>
                  <a:pt x="1519297" y="2016"/>
                </a:lnTo>
                <a:lnTo>
                  <a:pt x="1489115" y="1179"/>
                </a:lnTo>
                <a:lnTo>
                  <a:pt x="1458674" y="620"/>
                </a:lnTo>
                <a:lnTo>
                  <a:pt x="1428062" y="248"/>
                </a:lnTo>
                <a:lnTo>
                  <a:pt x="1397335" y="0"/>
                </a:lnTo>
                <a:lnTo>
                  <a:pt x="1365738" y="629"/>
                </a:lnTo>
                <a:lnTo>
                  <a:pt x="1333561" y="1841"/>
                </a:lnTo>
                <a:lnTo>
                  <a:pt x="1300997" y="3444"/>
                </a:lnTo>
                <a:lnTo>
                  <a:pt x="1268175" y="6099"/>
                </a:lnTo>
                <a:lnTo>
                  <a:pt x="1235181" y="9457"/>
                </a:lnTo>
                <a:lnTo>
                  <a:pt x="1202073" y="13283"/>
                </a:lnTo>
                <a:lnTo>
                  <a:pt x="1168888" y="17421"/>
                </a:lnTo>
                <a:lnTo>
                  <a:pt x="1135652" y="21768"/>
                </a:lnTo>
                <a:lnTo>
                  <a:pt x="1102383" y="26253"/>
                </a:lnTo>
                <a:lnTo>
                  <a:pt x="1069885" y="31624"/>
                </a:lnTo>
                <a:lnTo>
                  <a:pt x="1037900" y="37586"/>
                </a:lnTo>
                <a:lnTo>
                  <a:pt x="1006258" y="43942"/>
                </a:lnTo>
                <a:lnTo>
                  <a:pt x="974051" y="50561"/>
                </a:lnTo>
                <a:lnTo>
                  <a:pt x="941468" y="57355"/>
                </a:lnTo>
                <a:lnTo>
                  <a:pt x="908633" y="64265"/>
                </a:lnTo>
                <a:lnTo>
                  <a:pt x="876424" y="72840"/>
                </a:lnTo>
                <a:lnTo>
                  <a:pt x="844633" y="82526"/>
                </a:lnTo>
                <a:lnTo>
                  <a:pt x="813120" y="92952"/>
                </a:lnTo>
                <a:lnTo>
                  <a:pt x="781792" y="103872"/>
                </a:lnTo>
                <a:lnTo>
                  <a:pt x="750588" y="115120"/>
                </a:lnTo>
                <a:lnTo>
                  <a:pt x="719467" y="126588"/>
                </a:lnTo>
                <a:lnTo>
                  <a:pt x="689989" y="138202"/>
                </a:lnTo>
                <a:lnTo>
                  <a:pt x="661605" y="149913"/>
                </a:lnTo>
                <a:lnTo>
                  <a:pt x="633951" y="161689"/>
                </a:lnTo>
                <a:lnTo>
                  <a:pt x="606784" y="174302"/>
                </a:lnTo>
                <a:lnTo>
                  <a:pt x="579942" y="187474"/>
                </a:lnTo>
                <a:lnTo>
                  <a:pt x="553315" y="201017"/>
                </a:lnTo>
                <a:lnTo>
                  <a:pt x="528420" y="214809"/>
                </a:lnTo>
                <a:lnTo>
                  <a:pt x="504680" y="228765"/>
                </a:lnTo>
                <a:lnTo>
                  <a:pt x="481710" y="242832"/>
                </a:lnTo>
                <a:lnTo>
                  <a:pt x="460840" y="257767"/>
                </a:lnTo>
                <a:lnTo>
                  <a:pt x="441370" y="273279"/>
                </a:lnTo>
                <a:lnTo>
                  <a:pt x="405715" y="305332"/>
                </a:lnTo>
                <a:lnTo>
                  <a:pt x="373993" y="338099"/>
                </a:lnTo>
                <a:lnTo>
                  <a:pt x="350369" y="371182"/>
                </a:lnTo>
                <a:lnTo>
                  <a:pt x="332726" y="405201"/>
                </a:lnTo>
                <a:lnTo>
                  <a:pt x="325799" y="423163"/>
                </a:lnTo>
                <a:lnTo>
                  <a:pt x="319593" y="441487"/>
                </a:lnTo>
                <a:lnTo>
                  <a:pt x="315456" y="460053"/>
                </a:lnTo>
                <a:lnTo>
                  <a:pt x="312697" y="478780"/>
                </a:lnTo>
                <a:lnTo>
                  <a:pt x="310859" y="497616"/>
                </a:lnTo>
                <a:lnTo>
                  <a:pt x="310427" y="516522"/>
                </a:lnTo>
                <a:lnTo>
                  <a:pt x="310932" y="535477"/>
                </a:lnTo>
                <a:lnTo>
                  <a:pt x="312063" y="554463"/>
                </a:lnTo>
                <a:lnTo>
                  <a:pt x="315198" y="574264"/>
                </a:lnTo>
                <a:lnTo>
                  <a:pt x="319670" y="594609"/>
                </a:lnTo>
                <a:lnTo>
                  <a:pt x="325032" y="615315"/>
                </a:lnTo>
                <a:lnTo>
                  <a:pt x="330988" y="634676"/>
                </a:lnTo>
                <a:lnTo>
                  <a:pt x="337340" y="653140"/>
                </a:lnTo>
                <a:lnTo>
                  <a:pt x="349954" y="686090"/>
                </a:lnTo>
                <a:lnTo>
                  <a:pt x="371475" y="73531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Shape-1357"/>
          <p:cNvSpPr/>
          <p:nvPr/>
        </p:nvSpPr>
        <p:spPr>
          <a:xfrm>
            <a:off x="383085" y="3031995"/>
            <a:ext cx="5516627" cy="675316"/>
          </a:xfrm>
          <a:custGeom>
            <a:avLst/>
            <a:gdLst/>
            <a:ahLst/>
            <a:cxnLst/>
            <a:rect l="0" t="0" r="0" b="0"/>
            <a:pathLst>
              <a:path w="5516627" h="675316">
                <a:moveTo>
                  <a:pt x="331290" y="554168"/>
                </a:moveTo>
                <a:lnTo>
                  <a:pt x="363795" y="559822"/>
                </a:lnTo>
                <a:lnTo>
                  <a:pt x="395307" y="561115"/>
                </a:lnTo>
                <a:lnTo>
                  <a:pt x="418607" y="563389"/>
                </a:lnTo>
                <a:lnTo>
                  <a:pt x="452943" y="567788"/>
                </a:lnTo>
                <a:lnTo>
                  <a:pt x="483467" y="568323"/>
                </a:lnTo>
                <a:lnTo>
                  <a:pt x="510523" y="568416"/>
                </a:lnTo>
                <a:lnTo>
                  <a:pt x="538648" y="568443"/>
                </a:lnTo>
                <a:lnTo>
                  <a:pt x="567090" y="568452"/>
                </a:lnTo>
                <a:lnTo>
                  <a:pt x="597742" y="570571"/>
                </a:lnTo>
                <a:lnTo>
                  <a:pt x="629843" y="574109"/>
                </a:lnTo>
                <a:lnTo>
                  <a:pt x="661579" y="575157"/>
                </a:lnTo>
                <a:lnTo>
                  <a:pt x="696118" y="573351"/>
                </a:lnTo>
                <a:lnTo>
                  <a:pt x="731487" y="572022"/>
                </a:lnTo>
                <a:lnTo>
                  <a:pt x="764986" y="574539"/>
                </a:lnTo>
                <a:lnTo>
                  <a:pt x="799253" y="575285"/>
                </a:lnTo>
                <a:lnTo>
                  <a:pt x="824230" y="575459"/>
                </a:lnTo>
                <a:lnTo>
                  <a:pt x="857729" y="575558"/>
                </a:lnTo>
                <a:lnTo>
                  <a:pt x="883557" y="575581"/>
                </a:lnTo>
                <a:lnTo>
                  <a:pt x="908794" y="575591"/>
                </a:lnTo>
                <a:lnTo>
                  <a:pt x="934033" y="575595"/>
                </a:lnTo>
                <a:lnTo>
                  <a:pt x="961126" y="575597"/>
                </a:lnTo>
                <a:lnTo>
                  <a:pt x="986925" y="575598"/>
                </a:lnTo>
                <a:lnTo>
                  <a:pt x="1012415" y="575598"/>
                </a:lnTo>
                <a:lnTo>
                  <a:pt x="1039618" y="575598"/>
                </a:lnTo>
                <a:lnTo>
                  <a:pt x="1065467" y="577715"/>
                </a:lnTo>
                <a:lnTo>
                  <a:pt x="1090979" y="580508"/>
                </a:lnTo>
                <a:lnTo>
                  <a:pt x="1118192" y="581750"/>
                </a:lnTo>
                <a:lnTo>
                  <a:pt x="1146162" y="582301"/>
                </a:lnTo>
                <a:lnTo>
                  <a:pt x="1173674" y="582546"/>
                </a:lnTo>
                <a:lnTo>
                  <a:pt x="1199131" y="582655"/>
                </a:lnTo>
                <a:lnTo>
                  <a:pt x="1225791" y="582704"/>
                </a:lnTo>
                <a:lnTo>
                  <a:pt x="1253515" y="582725"/>
                </a:lnTo>
                <a:lnTo>
                  <a:pt x="1281711" y="582735"/>
                </a:lnTo>
                <a:lnTo>
                  <a:pt x="1310118" y="582739"/>
                </a:lnTo>
                <a:lnTo>
                  <a:pt x="1338618" y="582741"/>
                </a:lnTo>
                <a:lnTo>
                  <a:pt x="1367160" y="582742"/>
                </a:lnTo>
                <a:lnTo>
                  <a:pt x="1395721" y="582742"/>
                </a:lnTo>
                <a:lnTo>
                  <a:pt x="1424289" y="582742"/>
                </a:lnTo>
                <a:lnTo>
                  <a:pt x="1452861" y="582743"/>
                </a:lnTo>
                <a:lnTo>
                  <a:pt x="1481435" y="582743"/>
                </a:lnTo>
                <a:lnTo>
                  <a:pt x="1510009" y="582743"/>
                </a:lnTo>
                <a:lnTo>
                  <a:pt x="1538584" y="582743"/>
                </a:lnTo>
                <a:lnTo>
                  <a:pt x="1567159" y="584859"/>
                </a:lnTo>
                <a:lnTo>
                  <a:pt x="1595734" y="587652"/>
                </a:lnTo>
                <a:lnTo>
                  <a:pt x="1624309" y="588893"/>
                </a:lnTo>
                <a:lnTo>
                  <a:pt x="1655000" y="589445"/>
                </a:lnTo>
                <a:lnTo>
                  <a:pt x="1686368" y="589690"/>
                </a:lnTo>
                <a:lnTo>
                  <a:pt x="1716185" y="589799"/>
                </a:lnTo>
                <a:lnTo>
                  <a:pt x="1747428" y="589847"/>
                </a:lnTo>
                <a:lnTo>
                  <a:pt x="1779041" y="589869"/>
                </a:lnTo>
                <a:lnTo>
                  <a:pt x="1808966" y="589878"/>
                </a:lnTo>
                <a:lnTo>
                  <a:pt x="1840258" y="589883"/>
                </a:lnTo>
                <a:lnTo>
                  <a:pt x="1872686" y="589885"/>
                </a:lnTo>
                <a:lnTo>
                  <a:pt x="1905619" y="589885"/>
                </a:lnTo>
                <a:lnTo>
                  <a:pt x="1936661" y="589886"/>
                </a:lnTo>
                <a:lnTo>
                  <a:pt x="1967126" y="589886"/>
                </a:lnTo>
                <a:lnTo>
                  <a:pt x="1999186" y="589886"/>
                </a:lnTo>
                <a:lnTo>
                  <a:pt x="2031957" y="589886"/>
                </a:lnTo>
                <a:lnTo>
                  <a:pt x="2065042" y="589886"/>
                </a:lnTo>
                <a:lnTo>
                  <a:pt x="2098267" y="589886"/>
                </a:lnTo>
                <a:lnTo>
                  <a:pt x="2131555" y="589886"/>
                </a:lnTo>
                <a:lnTo>
                  <a:pt x="2164870" y="590680"/>
                </a:lnTo>
                <a:lnTo>
                  <a:pt x="2198198" y="593678"/>
                </a:lnTo>
                <a:lnTo>
                  <a:pt x="2233648" y="595541"/>
                </a:lnTo>
                <a:lnTo>
                  <a:pt x="2251991" y="596037"/>
                </a:lnTo>
                <a:lnTo>
                  <a:pt x="2287189" y="596589"/>
                </a:lnTo>
                <a:lnTo>
                  <a:pt x="2321353" y="596834"/>
                </a:lnTo>
                <a:lnTo>
                  <a:pt x="2355058" y="596943"/>
                </a:lnTo>
                <a:lnTo>
                  <a:pt x="2388559" y="596991"/>
                </a:lnTo>
                <a:lnTo>
                  <a:pt x="2421969" y="597013"/>
                </a:lnTo>
                <a:lnTo>
                  <a:pt x="2455339" y="597022"/>
                </a:lnTo>
                <a:lnTo>
                  <a:pt x="2488691" y="597027"/>
                </a:lnTo>
                <a:lnTo>
                  <a:pt x="2522035" y="597028"/>
                </a:lnTo>
                <a:lnTo>
                  <a:pt x="2555375" y="597029"/>
                </a:lnTo>
                <a:lnTo>
                  <a:pt x="2588714" y="597030"/>
                </a:lnTo>
                <a:lnTo>
                  <a:pt x="2622052" y="597030"/>
                </a:lnTo>
                <a:lnTo>
                  <a:pt x="2655390" y="597030"/>
                </a:lnTo>
                <a:lnTo>
                  <a:pt x="2686611" y="597030"/>
                </a:lnTo>
                <a:lnTo>
                  <a:pt x="2717155" y="597030"/>
                </a:lnTo>
                <a:lnTo>
                  <a:pt x="2749252" y="597030"/>
                </a:lnTo>
                <a:lnTo>
                  <a:pt x="2782038" y="594913"/>
                </a:lnTo>
                <a:lnTo>
                  <a:pt x="2815130" y="592121"/>
                </a:lnTo>
                <a:lnTo>
                  <a:pt x="2848358" y="590879"/>
                </a:lnTo>
                <a:lnTo>
                  <a:pt x="2881648" y="590328"/>
                </a:lnTo>
                <a:lnTo>
                  <a:pt x="2914963" y="590082"/>
                </a:lnTo>
                <a:lnTo>
                  <a:pt x="2948292" y="589973"/>
                </a:lnTo>
                <a:lnTo>
                  <a:pt x="2981625" y="589925"/>
                </a:lnTo>
                <a:lnTo>
                  <a:pt x="3014960" y="589110"/>
                </a:lnTo>
                <a:lnTo>
                  <a:pt x="3048297" y="586102"/>
                </a:lnTo>
                <a:lnTo>
                  <a:pt x="3081634" y="584235"/>
                </a:lnTo>
                <a:lnTo>
                  <a:pt x="3115765" y="583406"/>
                </a:lnTo>
                <a:lnTo>
                  <a:pt x="3133757" y="583185"/>
                </a:lnTo>
                <a:lnTo>
                  <a:pt x="3152101" y="583037"/>
                </a:lnTo>
                <a:lnTo>
                  <a:pt x="3187301" y="582873"/>
                </a:lnTo>
                <a:lnTo>
                  <a:pt x="3221466" y="582801"/>
                </a:lnTo>
                <a:lnTo>
                  <a:pt x="3255171" y="582768"/>
                </a:lnTo>
                <a:lnTo>
                  <a:pt x="3288672" y="582754"/>
                </a:lnTo>
                <a:lnTo>
                  <a:pt x="3322876" y="581954"/>
                </a:lnTo>
                <a:lnTo>
                  <a:pt x="3340887" y="580629"/>
                </a:lnTo>
                <a:lnTo>
                  <a:pt x="3359244" y="578953"/>
                </a:lnTo>
                <a:lnTo>
                  <a:pt x="3394458" y="577089"/>
                </a:lnTo>
                <a:lnTo>
                  <a:pt x="3428629" y="576261"/>
                </a:lnTo>
                <a:lnTo>
                  <a:pt x="3462337" y="575893"/>
                </a:lnTo>
                <a:lnTo>
                  <a:pt x="3495839" y="575730"/>
                </a:lnTo>
                <a:lnTo>
                  <a:pt x="3530044" y="575657"/>
                </a:lnTo>
                <a:lnTo>
                  <a:pt x="3548055" y="575638"/>
                </a:lnTo>
                <a:lnTo>
                  <a:pt x="3566413" y="575625"/>
                </a:lnTo>
                <a:lnTo>
                  <a:pt x="3601626" y="577727"/>
                </a:lnTo>
                <a:lnTo>
                  <a:pt x="3635798" y="580513"/>
                </a:lnTo>
                <a:lnTo>
                  <a:pt x="3669506" y="581752"/>
                </a:lnTo>
                <a:lnTo>
                  <a:pt x="3703008" y="582302"/>
                </a:lnTo>
                <a:lnTo>
                  <a:pt x="3736419" y="582547"/>
                </a:lnTo>
                <a:lnTo>
                  <a:pt x="3769789" y="582655"/>
                </a:lnTo>
                <a:lnTo>
                  <a:pt x="3805257" y="582704"/>
                </a:lnTo>
                <a:lnTo>
                  <a:pt x="3823606" y="582717"/>
                </a:lnTo>
                <a:lnTo>
                  <a:pt x="3858810" y="584848"/>
                </a:lnTo>
                <a:lnTo>
                  <a:pt x="3892976" y="587647"/>
                </a:lnTo>
                <a:lnTo>
                  <a:pt x="3926683" y="588891"/>
                </a:lnTo>
                <a:lnTo>
                  <a:pt x="3960184" y="589444"/>
                </a:lnTo>
                <a:lnTo>
                  <a:pt x="3993594" y="590484"/>
                </a:lnTo>
                <a:lnTo>
                  <a:pt x="4026964" y="593591"/>
                </a:lnTo>
                <a:lnTo>
                  <a:pt x="4060316" y="595502"/>
                </a:lnTo>
                <a:lnTo>
                  <a:pt x="4093660" y="597145"/>
                </a:lnTo>
                <a:lnTo>
                  <a:pt x="4127000" y="600520"/>
                </a:lnTo>
                <a:lnTo>
                  <a:pt x="4160339" y="600433"/>
                </a:lnTo>
                <a:lnTo>
                  <a:pt x="4193677" y="599336"/>
                </a:lnTo>
                <a:lnTo>
                  <a:pt x="4227015" y="601494"/>
                </a:lnTo>
                <a:lnTo>
                  <a:pt x="4258236" y="602983"/>
                </a:lnTo>
                <a:lnTo>
                  <a:pt x="4287986" y="604438"/>
                </a:lnTo>
                <a:lnTo>
                  <a:pt x="4317085" y="607731"/>
                </a:lnTo>
                <a:lnTo>
                  <a:pt x="4348008" y="609723"/>
                </a:lnTo>
                <a:lnTo>
                  <a:pt x="4379479" y="611403"/>
                </a:lnTo>
                <a:lnTo>
                  <a:pt x="4409342" y="614795"/>
                </a:lnTo>
                <a:lnTo>
                  <a:pt x="4438489" y="616832"/>
                </a:lnTo>
                <a:lnTo>
                  <a:pt x="4467318" y="618531"/>
                </a:lnTo>
                <a:lnTo>
                  <a:pt x="4496006" y="621932"/>
                </a:lnTo>
                <a:lnTo>
                  <a:pt x="4526748" y="626089"/>
                </a:lnTo>
                <a:lnTo>
                  <a:pt x="4558138" y="629789"/>
                </a:lnTo>
                <a:lnTo>
                  <a:pt x="4587964" y="631433"/>
                </a:lnTo>
                <a:lnTo>
                  <a:pt x="4619211" y="634281"/>
                </a:lnTo>
                <a:lnTo>
                  <a:pt x="4651620" y="638192"/>
                </a:lnTo>
                <a:lnTo>
                  <a:pt x="4684545" y="642576"/>
                </a:lnTo>
                <a:lnTo>
                  <a:pt x="4715582" y="647171"/>
                </a:lnTo>
                <a:lnTo>
                  <a:pt x="4745252" y="651065"/>
                </a:lnTo>
                <a:lnTo>
                  <a:pt x="4774313" y="652795"/>
                </a:lnTo>
                <a:lnTo>
                  <a:pt x="4803105" y="655681"/>
                </a:lnTo>
                <a:lnTo>
                  <a:pt x="4832570" y="658816"/>
                </a:lnTo>
                <a:lnTo>
                  <a:pt x="4864185" y="660209"/>
                </a:lnTo>
                <a:lnTo>
                  <a:pt x="4894642" y="660828"/>
                </a:lnTo>
                <a:lnTo>
                  <a:pt x="4924053" y="661897"/>
                </a:lnTo>
                <a:lnTo>
                  <a:pt x="4952999" y="665018"/>
                </a:lnTo>
                <a:lnTo>
                  <a:pt x="4983856" y="666935"/>
                </a:lnTo>
                <a:lnTo>
                  <a:pt x="5015297" y="667786"/>
                </a:lnTo>
                <a:lnTo>
                  <a:pt x="5045146" y="668164"/>
                </a:lnTo>
                <a:lnTo>
                  <a:pt x="5074287" y="668333"/>
                </a:lnTo>
                <a:lnTo>
                  <a:pt x="5103114" y="669202"/>
                </a:lnTo>
                <a:lnTo>
                  <a:pt x="5131800" y="672234"/>
                </a:lnTo>
                <a:lnTo>
                  <a:pt x="5160425" y="674110"/>
                </a:lnTo>
                <a:lnTo>
                  <a:pt x="5189022" y="674944"/>
                </a:lnTo>
                <a:lnTo>
                  <a:pt x="5217607" y="675315"/>
                </a:lnTo>
                <a:lnTo>
                  <a:pt x="5244070" y="673363"/>
                </a:lnTo>
                <a:lnTo>
                  <a:pt x="5269060" y="669850"/>
                </a:lnTo>
                <a:lnTo>
                  <a:pt x="5293396" y="665642"/>
                </a:lnTo>
                <a:lnTo>
                  <a:pt x="5317441" y="661126"/>
                </a:lnTo>
                <a:lnTo>
                  <a:pt x="5351174" y="654121"/>
                </a:lnTo>
                <a:lnTo>
                  <a:pt x="5381278" y="644902"/>
                </a:lnTo>
                <a:lnTo>
                  <a:pt x="5410306" y="632117"/>
                </a:lnTo>
                <a:lnTo>
                  <a:pt x="5444766" y="613574"/>
                </a:lnTo>
                <a:lnTo>
                  <a:pt x="5479007" y="585113"/>
                </a:lnTo>
                <a:lnTo>
                  <a:pt x="5497701" y="565278"/>
                </a:lnTo>
                <a:lnTo>
                  <a:pt x="5512457" y="536110"/>
                </a:lnTo>
                <a:lnTo>
                  <a:pt x="5516626" y="509767"/>
                </a:lnTo>
                <a:lnTo>
                  <a:pt x="5515333" y="476929"/>
                </a:lnTo>
                <a:lnTo>
                  <a:pt x="5507669" y="447276"/>
                </a:lnTo>
                <a:lnTo>
                  <a:pt x="5497055" y="421866"/>
                </a:lnTo>
                <a:lnTo>
                  <a:pt x="5463725" y="389745"/>
                </a:lnTo>
                <a:lnTo>
                  <a:pt x="5439232" y="362927"/>
                </a:lnTo>
                <a:lnTo>
                  <a:pt x="5412219" y="335667"/>
                </a:lnTo>
                <a:lnTo>
                  <a:pt x="5383313" y="312156"/>
                </a:lnTo>
                <a:lnTo>
                  <a:pt x="5350760" y="290108"/>
                </a:lnTo>
                <a:lnTo>
                  <a:pt x="5319066" y="268494"/>
                </a:lnTo>
                <a:lnTo>
                  <a:pt x="5293661" y="254164"/>
                </a:lnTo>
                <a:lnTo>
                  <a:pt x="5268611" y="239858"/>
                </a:lnTo>
                <a:lnTo>
                  <a:pt x="5243455" y="226356"/>
                </a:lnTo>
                <a:lnTo>
                  <a:pt x="5216400" y="215063"/>
                </a:lnTo>
                <a:lnTo>
                  <a:pt x="5188500" y="206869"/>
                </a:lnTo>
                <a:lnTo>
                  <a:pt x="5160225" y="199788"/>
                </a:lnTo>
                <a:lnTo>
                  <a:pt x="5131783" y="191349"/>
                </a:lnTo>
                <a:lnTo>
                  <a:pt x="5101151" y="184423"/>
                </a:lnTo>
                <a:lnTo>
                  <a:pt x="5069809" y="177905"/>
                </a:lnTo>
                <a:lnTo>
                  <a:pt x="5040005" y="169717"/>
                </a:lnTo>
                <a:lnTo>
                  <a:pt x="5008767" y="162903"/>
                </a:lnTo>
                <a:lnTo>
                  <a:pt x="4975569" y="157228"/>
                </a:lnTo>
                <a:lnTo>
                  <a:pt x="4957825" y="154604"/>
                </a:lnTo>
                <a:lnTo>
                  <a:pt x="4939647" y="152061"/>
                </a:lnTo>
                <a:lnTo>
                  <a:pt x="4921178" y="149571"/>
                </a:lnTo>
                <a:lnTo>
                  <a:pt x="4902515" y="147118"/>
                </a:lnTo>
                <a:lnTo>
                  <a:pt x="4883724" y="144689"/>
                </a:lnTo>
                <a:lnTo>
                  <a:pt x="4848027" y="139873"/>
                </a:lnTo>
                <a:lnTo>
                  <a:pt x="4830729" y="137477"/>
                </a:lnTo>
                <a:lnTo>
                  <a:pt x="4812054" y="135086"/>
                </a:lnTo>
                <a:lnTo>
                  <a:pt x="4792460" y="132699"/>
                </a:lnTo>
                <a:lnTo>
                  <a:pt x="4772253" y="130314"/>
                </a:lnTo>
                <a:lnTo>
                  <a:pt x="4751638" y="127930"/>
                </a:lnTo>
                <a:lnTo>
                  <a:pt x="4730751" y="125546"/>
                </a:lnTo>
                <a:lnTo>
                  <a:pt x="4709683" y="123164"/>
                </a:lnTo>
                <a:lnTo>
                  <a:pt x="4689288" y="120782"/>
                </a:lnTo>
                <a:lnTo>
                  <a:pt x="4669340" y="118400"/>
                </a:lnTo>
                <a:lnTo>
                  <a:pt x="4649692" y="116018"/>
                </a:lnTo>
                <a:lnTo>
                  <a:pt x="4629450" y="114430"/>
                </a:lnTo>
                <a:lnTo>
                  <a:pt x="4608811" y="113372"/>
                </a:lnTo>
                <a:lnTo>
                  <a:pt x="4587908" y="112666"/>
                </a:lnTo>
                <a:lnTo>
                  <a:pt x="4566035" y="111402"/>
                </a:lnTo>
                <a:lnTo>
                  <a:pt x="4543516" y="109766"/>
                </a:lnTo>
                <a:lnTo>
                  <a:pt x="4520566" y="107881"/>
                </a:lnTo>
                <a:lnTo>
                  <a:pt x="4498122" y="106624"/>
                </a:lnTo>
                <a:lnTo>
                  <a:pt x="4476015" y="105787"/>
                </a:lnTo>
                <a:lnTo>
                  <a:pt x="4454134" y="105228"/>
                </a:lnTo>
                <a:lnTo>
                  <a:pt x="4432403" y="104062"/>
                </a:lnTo>
                <a:lnTo>
                  <a:pt x="4410771" y="102491"/>
                </a:lnTo>
                <a:lnTo>
                  <a:pt x="4389207" y="100650"/>
                </a:lnTo>
                <a:lnTo>
                  <a:pt x="4366893" y="99423"/>
                </a:lnTo>
                <a:lnTo>
                  <a:pt x="4344079" y="98604"/>
                </a:lnTo>
                <a:lnTo>
                  <a:pt x="4320933" y="98059"/>
                </a:lnTo>
                <a:lnTo>
                  <a:pt x="4298358" y="97695"/>
                </a:lnTo>
                <a:lnTo>
                  <a:pt x="4276165" y="97452"/>
                </a:lnTo>
                <a:lnTo>
                  <a:pt x="4254225" y="97291"/>
                </a:lnTo>
                <a:lnTo>
                  <a:pt x="4230867" y="97183"/>
                </a:lnTo>
                <a:lnTo>
                  <a:pt x="4206565" y="97111"/>
                </a:lnTo>
                <a:lnTo>
                  <a:pt x="4181631" y="97063"/>
                </a:lnTo>
                <a:lnTo>
                  <a:pt x="4156278" y="96238"/>
                </a:lnTo>
                <a:lnTo>
                  <a:pt x="4130645" y="94894"/>
                </a:lnTo>
                <a:lnTo>
                  <a:pt x="4104824" y="93204"/>
                </a:lnTo>
                <a:lnTo>
                  <a:pt x="4078879" y="92077"/>
                </a:lnTo>
                <a:lnTo>
                  <a:pt x="4052852" y="91326"/>
                </a:lnTo>
                <a:lnTo>
                  <a:pt x="4026768" y="90825"/>
                </a:lnTo>
                <a:lnTo>
                  <a:pt x="3999855" y="90492"/>
                </a:lnTo>
                <a:lnTo>
                  <a:pt x="3972388" y="90269"/>
                </a:lnTo>
                <a:lnTo>
                  <a:pt x="3944551" y="90120"/>
                </a:lnTo>
                <a:lnTo>
                  <a:pt x="3917262" y="89228"/>
                </a:lnTo>
                <a:lnTo>
                  <a:pt x="3890338" y="87839"/>
                </a:lnTo>
                <a:lnTo>
                  <a:pt x="3863657" y="86119"/>
                </a:lnTo>
                <a:lnTo>
                  <a:pt x="3837139" y="84973"/>
                </a:lnTo>
                <a:lnTo>
                  <a:pt x="3810729" y="84209"/>
                </a:lnTo>
                <a:lnTo>
                  <a:pt x="3784391" y="83699"/>
                </a:lnTo>
                <a:lnTo>
                  <a:pt x="3757307" y="83359"/>
                </a:lnTo>
                <a:lnTo>
                  <a:pt x="3729726" y="83133"/>
                </a:lnTo>
                <a:lnTo>
                  <a:pt x="3701814" y="82982"/>
                </a:lnTo>
                <a:lnTo>
                  <a:pt x="3674475" y="82882"/>
                </a:lnTo>
                <a:lnTo>
                  <a:pt x="3647517" y="82814"/>
                </a:lnTo>
                <a:lnTo>
                  <a:pt x="3620814" y="82770"/>
                </a:lnTo>
                <a:lnTo>
                  <a:pt x="3593488" y="82740"/>
                </a:lnTo>
                <a:lnTo>
                  <a:pt x="3565745" y="82720"/>
                </a:lnTo>
                <a:lnTo>
                  <a:pt x="3537724" y="82707"/>
                </a:lnTo>
                <a:lnTo>
                  <a:pt x="3509519" y="81904"/>
                </a:lnTo>
                <a:lnTo>
                  <a:pt x="3481191" y="80575"/>
                </a:lnTo>
                <a:lnTo>
                  <a:pt x="3452780" y="78895"/>
                </a:lnTo>
                <a:lnTo>
                  <a:pt x="3423521" y="77776"/>
                </a:lnTo>
                <a:lnTo>
                  <a:pt x="3393696" y="77029"/>
                </a:lnTo>
                <a:lnTo>
                  <a:pt x="3363494" y="76532"/>
                </a:lnTo>
                <a:lnTo>
                  <a:pt x="3334628" y="75406"/>
                </a:lnTo>
                <a:lnTo>
                  <a:pt x="3306653" y="73862"/>
                </a:lnTo>
                <a:lnTo>
                  <a:pt x="3279272" y="72039"/>
                </a:lnTo>
                <a:lnTo>
                  <a:pt x="3250699" y="70823"/>
                </a:lnTo>
                <a:lnTo>
                  <a:pt x="3221331" y="70013"/>
                </a:lnTo>
                <a:lnTo>
                  <a:pt x="3191434" y="69473"/>
                </a:lnTo>
                <a:lnTo>
                  <a:pt x="3161978" y="68319"/>
                </a:lnTo>
                <a:lnTo>
                  <a:pt x="3132815" y="66756"/>
                </a:lnTo>
                <a:lnTo>
                  <a:pt x="3103848" y="64920"/>
                </a:lnTo>
                <a:lnTo>
                  <a:pt x="3075012" y="62903"/>
                </a:lnTo>
                <a:lnTo>
                  <a:pt x="3046263" y="60764"/>
                </a:lnTo>
                <a:lnTo>
                  <a:pt x="3017572" y="58544"/>
                </a:lnTo>
                <a:lnTo>
                  <a:pt x="2988920" y="57065"/>
                </a:lnTo>
                <a:lnTo>
                  <a:pt x="2960293" y="56078"/>
                </a:lnTo>
                <a:lnTo>
                  <a:pt x="2931684" y="55420"/>
                </a:lnTo>
                <a:lnTo>
                  <a:pt x="2903879" y="54188"/>
                </a:lnTo>
                <a:lnTo>
                  <a:pt x="2876612" y="52573"/>
                </a:lnTo>
                <a:lnTo>
                  <a:pt x="2849703" y="50702"/>
                </a:lnTo>
                <a:lnTo>
                  <a:pt x="2822238" y="49455"/>
                </a:lnTo>
                <a:lnTo>
                  <a:pt x="2794403" y="48624"/>
                </a:lnTo>
                <a:lnTo>
                  <a:pt x="2766322" y="48070"/>
                </a:lnTo>
                <a:lnTo>
                  <a:pt x="2738076" y="46907"/>
                </a:lnTo>
                <a:lnTo>
                  <a:pt x="2709720" y="45337"/>
                </a:lnTo>
                <a:lnTo>
                  <a:pt x="2681291" y="43498"/>
                </a:lnTo>
                <a:lnTo>
                  <a:pt x="2652814" y="42271"/>
                </a:lnTo>
                <a:lnTo>
                  <a:pt x="2624304" y="41453"/>
                </a:lnTo>
                <a:lnTo>
                  <a:pt x="2595772" y="40908"/>
                </a:lnTo>
                <a:lnTo>
                  <a:pt x="2567226" y="39751"/>
                </a:lnTo>
                <a:lnTo>
                  <a:pt x="2538670" y="38185"/>
                </a:lnTo>
                <a:lnTo>
                  <a:pt x="2510108" y="36348"/>
                </a:lnTo>
                <a:lnTo>
                  <a:pt x="2481542" y="35123"/>
                </a:lnTo>
                <a:lnTo>
                  <a:pt x="2452973" y="34307"/>
                </a:lnTo>
                <a:lnTo>
                  <a:pt x="2424401" y="33763"/>
                </a:lnTo>
                <a:lnTo>
                  <a:pt x="2396622" y="32606"/>
                </a:lnTo>
                <a:lnTo>
                  <a:pt x="2369372" y="31041"/>
                </a:lnTo>
                <a:lnTo>
                  <a:pt x="2342474" y="29204"/>
                </a:lnTo>
                <a:lnTo>
                  <a:pt x="2315017" y="27979"/>
                </a:lnTo>
                <a:lnTo>
                  <a:pt x="2287187" y="27163"/>
                </a:lnTo>
                <a:lnTo>
                  <a:pt x="2259109" y="26619"/>
                </a:lnTo>
                <a:lnTo>
                  <a:pt x="2231659" y="25462"/>
                </a:lnTo>
                <a:lnTo>
                  <a:pt x="2204628" y="23897"/>
                </a:lnTo>
                <a:lnTo>
                  <a:pt x="2177876" y="22060"/>
                </a:lnTo>
                <a:lnTo>
                  <a:pt x="2151310" y="20836"/>
                </a:lnTo>
                <a:lnTo>
                  <a:pt x="2124867" y="20019"/>
                </a:lnTo>
                <a:lnTo>
                  <a:pt x="2098508" y="19475"/>
                </a:lnTo>
                <a:lnTo>
                  <a:pt x="2072204" y="19112"/>
                </a:lnTo>
                <a:lnTo>
                  <a:pt x="2045937" y="18870"/>
                </a:lnTo>
                <a:lnTo>
                  <a:pt x="2019694" y="18709"/>
                </a:lnTo>
                <a:lnTo>
                  <a:pt x="1992674" y="17808"/>
                </a:lnTo>
                <a:lnTo>
                  <a:pt x="1965136" y="16413"/>
                </a:lnTo>
                <a:lnTo>
                  <a:pt x="1937252" y="14689"/>
                </a:lnTo>
                <a:lnTo>
                  <a:pt x="1910725" y="13540"/>
                </a:lnTo>
                <a:lnTo>
                  <a:pt x="1885103" y="12775"/>
                </a:lnTo>
                <a:lnTo>
                  <a:pt x="1860084" y="12264"/>
                </a:lnTo>
                <a:lnTo>
                  <a:pt x="1834673" y="11923"/>
                </a:lnTo>
                <a:lnTo>
                  <a:pt x="1809002" y="11696"/>
                </a:lnTo>
                <a:lnTo>
                  <a:pt x="1783156" y="11545"/>
                </a:lnTo>
                <a:lnTo>
                  <a:pt x="1757988" y="11444"/>
                </a:lnTo>
                <a:lnTo>
                  <a:pt x="1733272" y="11377"/>
                </a:lnTo>
                <a:lnTo>
                  <a:pt x="1708857" y="11332"/>
                </a:lnTo>
                <a:lnTo>
                  <a:pt x="1684643" y="11302"/>
                </a:lnTo>
                <a:lnTo>
                  <a:pt x="1660563" y="11282"/>
                </a:lnTo>
                <a:lnTo>
                  <a:pt x="1636572" y="11269"/>
                </a:lnTo>
                <a:lnTo>
                  <a:pt x="1612640" y="10466"/>
                </a:lnTo>
                <a:lnTo>
                  <a:pt x="1588749" y="9138"/>
                </a:lnTo>
                <a:lnTo>
                  <a:pt x="1564883" y="7458"/>
                </a:lnTo>
                <a:lnTo>
                  <a:pt x="1541036" y="6338"/>
                </a:lnTo>
                <a:lnTo>
                  <a:pt x="1517200" y="5592"/>
                </a:lnTo>
                <a:lnTo>
                  <a:pt x="1493371" y="5094"/>
                </a:lnTo>
                <a:lnTo>
                  <a:pt x="1469548" y="4762"/>
                </a:lnTo>
                <a:lnTo>
                  <a:pt x="1445729" y="4541"/>
                </a:lnTo>
                <a:lnTo>
                  <a:pt x="1421912" y="4393"/>
                </a:lnTo>
                <a:lnTo>
                  <a:pt x="1398096" y="4295"/>
                </a:lnTo>
                <a:lnTo>
                  <a:pt x="1374282" y="4230"/>
                </a:lnTo>
                <a:lnTo>
                  <a:pt x="1350468" y="4186"/>
                </a:lnTo>
                <a:lnTo>
                  <a:pt x="1326654" y="3363"/>
                </a:lnTo>
                <a:lnTo>
                  <a:pt x="1302841" y="2021"/>
                </a:lnTo>
                <a:lnTo>
                  <a:pt x="1279028" y="332"/>
                </a:lnTo>
                <a:lnTo>
                  <a:pt x="1255216" y="0"/>
                </a:lnTo>
                <a:lnTo>
                  <a:pt x="1231403" y="573"/>
                </a:lnTo>
                <a:lnTo>
                  <a:pt x="1207590" y="1748"/>
                </a:lnTo>
                <a:lnTo>
                  <a:pt x="1184571" y="2532"/>
                </a:lnTo>
                <a:lnTo>
                  <a:pt x="1162082" y="3054"/>
                </a:lnTo>
                <a:lnTo>
                  <a:pt x="1139945" y="3402"/>
                </a:lnTo>
                <a:lnTo>
                  <a:pt x="1118043" y="3634"/>
                </a:lnTo>
                <a:lnTo>
                  <a:pt x="1096298" y="3789"/>
                </a:lnTo>
                <a:lnTo>
                  <a:pt x="1074658" y="3892"/>
                </a:lnTo>
                <a:lnTo>
                  <a:pt x="1053088" y="3961"/>
                </a:lnTo>
                <a:lnTo>
                  <a:pt x="1031563" y="4007"/>
                </a:lnTo>
                <a:lnTo>
                  <a:pt x="1010070" y="4038"/>
                </a:lnTo>
                <a:lnTo>
                  <a:pt x="988598" y="4852"/>
                </a:lnTo>
                <a:lnTo>
                  <a:pt x="967139" y="6188"/>
                </a:lnTo>
                <a:lnTo>
                  <a:pt x="945689" y="7873"/>
                </a:lnTo>
                <a:lnTo>
                  <a:pt x="925040" y="8996"/>
                </a:lnTo>
                <a:lnTo>
                  <a:pt x="904923" y="9745"/>
                </a:lnTo>
                <a:lnTo>
                  <a:pt x="885162" y="10244"/>
                </a:lnTo>
                <a:lnTo>
                  <a:pt x="865638" y="11371"/>
                </a:lnTo>
                <a:lnTo>
                  <a:pt x="846272" y="12915"/>
                </a:lnTo>
                <a:lnTo>
                  <a:pt x="827011" y="14739"/>
                </a:lnTo>
                <a:lnTo>
                  <a:pt x="807821" y="16749"/>
                </a:lnTo>
                <a:lnTo>
                  <a:pt x="788677" y="18882"/>
                </a:lnTo>
                <a:lnTo>
                  <a:pt x="769565" y="21098"/>
                </a:lnTo>
                <a:lnTo>
                  <a:pt x="750473" y="23369"/>
                </a:lnTo>
                <a:lnTo>
                  <a:pt x="731396" y="25677"/>
                </a:lnTo>
                <a:lnTo>
                  <a:pt x="712327" y="28009"/>
                </a:lnTo>
                <a:lnTo>
                  <a:pt x="694058" y="30358"/>
                </a:lnTo>
                <a:lnTo>
                  <a:pt x="658943" y="35084"/>
                </a:lnTo>
                <a:lnTo>
                  <a:pt x="624816" y="39830"/>
                </a:lnTo>
                <a:lnTo>
                  <a:pt x="591127" y="45379"/>
                </a:lnTo>
                <a:lnTo>
                  <a:pt x="557634" y="53137"/>
                </a:lnTo>
                <a:lnTo>
                  <a:pt x="524227" y="61877"/>
                </a:lnTo>
                <a:lnTo>
                  <a:pt x="491652" y="71053"/>
                </a:lnTo>
                <a:lnTo>
                  <a:pt x="461300" y="80423"/>
                </a:lnTo>
                <a:lnTo>
                  <a:pt x="431935" y="89879"/>
                </a:lnTo>
                <a:lnTo>
                  <a:pt x="403802" y="99373"/>
                </a:lnTo>
                <a:lnTo>
                  <a:pt x="378070" y="108885"/>
                </a:lnTo>
                <a:lnTo>
                  <a:pt x="353404" y="118403"/>
                </a:lnTo>
                <a:lnTo>
                  <a:pt x="329212" y="127926"/>
                </a:lnTo>
                <a:lnTo>
                  <a:pt x="294074" y="143006"/>
                </a:lnTo>
                <a:lnTo>
                  <a:pt x="262407" y="161409"/>
                </a:lnTo>
                <a:lnTo>
                  <a:pt x="229036" y="178062"/>
                </a:lnTo>
                <a:lnTo>
                  <a:pt x="198687" y="196931"/>
                </a:lnTo>
                <a:lnTo>
                  <a:pt x="170380" y="213723"/>
                </a:lnTo>
                <a:lnTo>
                  <a:pt x="136963" y="238211"/>
                </a:lnTo>
                <a:lnTo>
                  <a:pt x="103816" y="262363"/>
                </a:lnTo>
                <a:lnTo>
                  <a:pt x="70222" y="290064"/>
                </a:lnTo>
                <a:lnTo>
                  <a:pt x="37727" y="325596"/>
                </a:lnTo>
                <a:lnTo>
                  <a:pt x="16186" y="349239"/>
                </a:lnTo>
                <a:lnTo>
                  <a:pt x="821" y="379220"/>
                </a:lnTo>
                <a:lnTo>
                  <a:pt x="0" y="391482"/>
                </a:lnTo>
                <a:lnTo>
                  <a:pt x="3119" y="420884"/>
                </a:lnTo>
                <a:lnTo>
                  <a:pt x="12574" y="450685"/>
                </a:lnTo>
                <a:lnTo>
                  <a:pt x="19247" y="458698"/>
                </a:lnTo>
                <a:lnTo>
                  <a:pt x="47575" y="478566"/>
                </a:lnTo>
                <a:lnTo>
                  <a:pt x="82131" y="495019"/>
                </a:lnTo>
                <a:lnTo>
                  <a:pt x="110092" y="503569"/>
                </a:lnTo>
                <a:lnTo>
                  <a:pt x="140602" y="511129"/>
                </a:lnTo>
                <a:lnTo>
                  <a:pt x="174777" y="518397"/>
                </a:lnTo>
                <a:lnTo>
                  <a:pt x="210039" y="525577"/>
                </a:lnTo>
                <a:lnTo>
                  <a:pt x="245622" y="532732"/>
                </a:lnTo>
                <a:lnTo>
                  <a:pt x="270197" y="538291"/>
                </a:lnTo>
                <a:lnTo>
                  <a:pt x="296994" y="546053"/>
                </a:lnTo>
                <a:lnTo>
                  <a:pt x="331271" y="555555"/>
                </a:lnTo>
                <a:lnTo>
                  <a:pt x="374153" y="56845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171"/>
          <p:cNvGrpSpPr/>
          <p:nvPr/>
        </p:nvGrpSpPr>
        <p:grpSpPr>
          <a:xfrm>
            <a:off x="2457450" y="3593306"/>
            <a:ext cx="3103472" cy="2400301"/>
            <a:chOff x="2457450" y="3593306"/>
            <a:chExt cx="3103472" cy="2400301"/>
          </a:xfrm>
        </p:grpSpPr>
        <p:sp>
          <p:nvSpPr>
            <p:cNvPr id="111" name="SMARTInkShape-1358"/>
            <p:cNvSpPr/>
            <p:nvPr/>
          </p:nvSpPr>
          <p:spPr>
            <a:xfrm>
              <a:off x="2457450" y="3593306"/>
              <a:ext cx="1864520" cy="1385889"/>
            </a:xfrm>
            <a:custGeom>
              <a:avLst/>
              <a:gdLst/>
              <a:ahLst/>
              <a:cxnLst/>
              <a:rect l="0" t="0" r="0" b="0"/>
              <a:pathLst>
                <a:path w="1864520" h="1385889">
                  <a:moveTo>
                    <a:pt x="0" y="0"/>
                  </a:moveTo>
                  <a:lnTo>
                    <a:pt x="0" y="3792"/>
                  </a:lnTo>
                  <a:lnTo>
                    <a:pt x="794" y="4910"/>
                  </a:lnTo>
                  <a:lnTo>
                    <a:pt x="2117" y="5655"/>
                  </a:lnTo>
                  <a:lnTo>
                    <a:pt x="3792" y="6151"/>
                  </a:lnTo>
                  <a:lnTo>
                    <a:pt x="12979" y="13445"/>
                  </a:lnTo>
                  <a:lnTo>
                    <a:pt x="25629" y="24181"/>
                  </a:lnTo>
                  <a:lnTo>
                    <a:pt x="52952" y="39554"/>
                  </a:lnTo>
                  <a:lnTo>
                    <a:pt x="79454" y="56170"/>
                  </a:lnTo>
                  <a:lnTo>
                    <a:pt x="107415" y="73264"/>
                  </a:lnTo>
                  <a:lnTo>
                    <a:pt x="140041" y="93410"/>
                  </a:lnTo>
                  <a:lnTo>
                    <a:pt x="165428" y="107397"/>
                  </a:lnTo>
                  <a:lnTo>
                    <a:pt x="189940" y="121551"/>
                  </a:lnTo>
                  <a:lnTo>
                    <a:pt x="216180" y="137896"/>
                  </a:lnTo>
                  <a:lnTo>
                    <a:pt x="244511" y="155743"/>
                  </a:lnTo>
                  <a:lnTo>
                    <a:pt x="275624" y="174259"/>
                  </a:lnTo>
                  <a:lnTo>
                    <a:pt x="307972" y="193071"/>
                  </a:lnTo>
                  <a:lnTo>
                    <a:pt x="340870" y="212810"/>
                  </a:lnTo>
                  <a:lnTo>
                    <a:pt x="374013" y="234811"/>
                  </a:lnTo>
                  <a:lnTo>
                    <a:pt x="409380" y="257819"/>
                  </a:lnTo>
                  <a:lnTo>
                    <a:pt x="427701" y="269511"/>
                  </a:lnTo>
                  <a:lnTo>
                    <a:pt x="446265" y="281274"/>
                  </a:lnTo>
                  <a:lnTo>
                    <a:pt x="464992" y="293085"/>
                  </a:lnTo>
                  <a:lnTo>
                    <a:pt x="483826" y="304927"/>
                  </a:lnTo>
                  <a:lnTo>
                    <a:pt x="502732" y="317585"/>
                  </a:lnTo>
                  <a:lnTo>
                    <a:pt x="521686" y="330786"/>
                  </a:lnTo>
                  <a:lnTo>
                    <a:pt x="540672" y="344349"/>
                  </a:lnTo>
                  <a:lnTo>
                    <a:pt x="559679" y="357360"/>
                  </a:lnTo>
                  <a:lnTo>
                    <a:pt x="578701" y="370002"/>
                  </a:lnTo>
                  <a:lnTo>
                    <a:pt x="597732" y="382399"/>
                  </a:lnTo>
                  <a:lnTo>
                    <a:pt x="616769" y="395427"/>
                  </a:lnTo>
                  <a:lnTo>
                    <a:pt x="635811" y="408874"/>
                  </a:lnTo>
                  <a:lnTo>
                    <a:pt x="654855" y="422602"/>
                  </a:lnTo>
                  <a:lnTo>
                    <a:pt x="673901" y="436516"/>
                  </a:lnTo>
                  <a:lnTo>
                    <a:pt x="692949" y="450554"/>
                  </a:lnTo>
                  <a:lnTo>
                    <a:pt x="711997" y="464676"/>
                  </a:lnTo>
                  <a:lnTo>
                    <a:pt x="730252" y="478853"/>
                  </a:lnTo>
                  <a:lnTo>
                    <a:pt x="765353" y="507305"/>
                  </a:lnTo>
                  <a:lnTo>
                    <a:pt x="783285" y="521559"/>
                  </a:lnTo>
                  <a:lnTo>
                    <a:pt x="801590" y="535825"/>
                  </a:lnTo>
                  <a:lnTo>
                    <a:pt x="820143" y="550098"/>
                  </a:lnTo>
                  <a:lnTo>
                    <a:pt x="838862" y="565170"/>
                  </a:lnTo>
                  <a:lnTo>
                    <a:pt x="857691" y="580774"/>
                  </a:lnTo>
                  <a:lnTo>
                    <a:pt x="876594" y="596732"/>
                  </a:lnTo>
                  <a:lnTo>
                    <a:pt x="894752" y="612134"/>
                  </a:lnTo>
                  <a:lnTo>
                    <a:pt x="929745" y="641948"/>
                  </a:lnTo>
                  <a:lnTo>
                    <a:pt x="963818" y="671072"/>
                  </a:lnTo>
                  <a:lnTo>
                    <a:pt x="998276" y="700686"/>
                  </a:lnTo>
                  <a:lnTo>
                    <a:pt x="1016355" y="716362"/>
                  </a:lnTo>
                  <a:lnTo>
                    <a:pt x="1034757" y="732368"/>
                  </a:lnTo>
                  <a:lnTo>
                    <a:pt x="1070022" y="762853"/>
                  </a:lnTo>
                  <a:lnTo>
                    <a:pt x="1104215" y="792277"/>
                  </a:lnTo>
                  <a:lnTo>
                    <a:pt x="1137933" y="821230"/>
                  </a:lnTo>
                  <a:lnTo>
                    <a:pt x="1173556" y="849972"/>
                  </a:lnTo>
                  <a:lnTo>
                    <a:pt x="1191946" y="864304"/>
                  </a:lnTo>
                  <a:lnTo>
                    <a:pt x="1227195" y="892929"/>
                  </a:lnTo>
                  <a:lnTo>
                    <a:pt x="1261383" y="921526"/>
                  </a:lnTo>
                  <a:lnTo>
                    <a:pt x="1295098" y="950111"/>
                  </a:lnTo>
                  <a:lnTo>
                    <a:pt x="1328603" y="978691"/>
                  </a:lnTo>
                  <a:lnTo>
                    <a:pt x="1362015" y="1007267"/>
                  </a:lnTo>
                  <a:lnTo>
                    <a:pt x="1395386" y="1035843"/>
                  </a:lnTo>
                  <a:lnTo>
                    <a:pt x="1428738" y="1064419"/>
                  </a:lnTo>
                  <a:lnTo>
                    <a:pt x="1462082" y="1092200"/>
                  </a:lnTo>
                  <a:lnTo>
                    <a:pt x="1495423" y="1117777"/>
                  </a:lnTo>
                  <a:lnTo>
                    <a:pt x="1526645" y="1144490"/>
                  </a:lnTo>
                  <a:lnTo>
                    <a:pt x="1556396" y="1171443"/>
                  </a:lnTo>
                  <a:lnTo>
                    <a:pt x="1585494" y="1196652"/>
                  </a:lnTo>
                  <a:lnTo>
                    <a:pt x="1614301" y="1221085"/>
                  </a:lnTo>
                  <a:lnTo>
                    <a:pt x="1642980" y="1244379"/>
                  </a:lnTo>
                  <a:lnTo>
                    <a:pt x="1671601" y="1265316"/>
                  </a:lnTo>
                  <a:lnTo>
                    <a:pt x="1698080" y="1285204"/>
                  </a:lnTo>
                  <a:lnTo>
                    <a:pt x="1723077" y="1303833"/>
                  </a:lnTo>
                  <a:lnTo>
                    <a:pt x="1758669" y="1327709"/>
                  </a:lnTo>
                  <a:lnTo>
                    <a:pt x="1790470" y="1349070"/>
                  </a:lnTo>
                  <a:lnTo>
                    <a:pt x="1823087" y="1365013"/>
                  </a:lnTo>
                  <a:lnTo>
                    <a:pt x="1856182" y="1380571"/>
                  </a:lnTo>
                  <a:lnTo>
                    <a:pt x="1864519" y="1385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359"/>
            <p:cNvSpPr/>
            <p:nvPr/>
          </p:nvSpPr>
          <p:spPr>
            <a:xfrm>
              <a:off x="4221956" y="4672013"/>
              <a:ext cx="220992" cy="478632"/>
            </a:xfrm>
            <a:custGeom>
              <a:avLst/>
              <a:gdLst/>
              <a:ahLst/>
              <a:cxnLst/>
              <a:rect l="0" t="0" r="0" b="0"/>
              <a:pathLst>
                <a:path w="220992" h="478632">
                  <a:moveTo>
                    <a:pt x="0" y="0"/>
                  </a:moveTo>
                  <a:lnTo>
                    <a:pt x="0" y="20585"/>
                  </a:lnTo>
                  <a:lnTo>
                    <a:pt x="7585" y="37584"/>
                  </a:lnTo>
                  <a:lnTo>
                    <a:pt x="25164" y="65456"/>
                  </a:lnTo>
                  <a:lnTo>
                    <a:pt x="52861" y="100712"/>
                  </a:lnTo>
                  <a:lnTo>
                    <a:pt x="77311" y="130911"/>
                  </a:lnTo>
                  <a:lnTo>
                    <a:pt x="101753" y="162878"/>
                  </a:lnTo>
                  <a:lnTo>
                    <a:pt x="126987" y="192458"/>
                  </a:lnTo>
                  <a:lnTo>
                    <a:pt x="149545" y="221330"/>
                  </a:lnTo>
                  <a:lnTo>
                    <a:pt x="171310" y="249994"/>
                  </a:lnTo>
                  <a:lnTo>
                    <a:pt x="196205" y="284331"/>
                  </a:lnTo>
                  <a:lnTo>
                    <a:pt x="210707" y="314044"/>
                  </a:lnTo>
                  <a:lnTo>
                    <a:pt x="219098" y="340728"/>
                  </a:lnTo>
                  <a:lnTo>
                    <a:pt x="220991" y="361520"/>
                  </a:lnTo>
                  <a:lnTo>
                    <a:pt x="219133" y="369167"/>
                  </a:lnTo>
                  <a:lnTo>
                    <a:pt x="208450" y="387986"/>
                  </a:lnTo>
                  <a:lnTo>
                    <a:pt x="172736" y="412699"/>
                  </a:lnTo>
                  <a:lnTo>
                    <a:pt x="142104" y="430937"/>
                  </a:lnTo>
                  <a:lnTo>
                    <a:pt x="107055" y="448763"/>
                  </a:lnTo>
                  <a:lnTo>
                    <a:pt x="78582" y="4786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360"/>
            <p:cNvSpPr/>
            <p:nvPr/>
          </p:nvSpPr>
          <p:spPr>
            <a:xfrm>
              <a:off x="4500661" y="5045615"/>
              <a:ext cx="162455" cy="240761"/>
            </a:xfrm>
            <a:custGeom>
              <a:avLst/>
              <a:gdLst/>
              <a:ahLst/>
              <a:cxnLst/>
              <a:rect l="0" t="0" r="0" b="0"/>
              <a:pathLst>
                <a:path w="162455" h="240761">
                  <a:moveTo>
                    <a:pt x="71339" y="12160"/>
                  </a:moveTo>
                  <a:lnTo>
                    <a:pt x="67547" y="15952"/>
                  </a:lnTo>
                  <a:lnTo>
                    <a:pt x="65685" y="19931"/>
                  </a:lnTo>
                  <a:lnTo>
                    <a:pt x="65188" y="22103"/>
                  </a:lnTo>
                  <a:lnTo>
                    <a:pt x="47428" y="56863"/>
                  </a:lnTo>
                  <a:lnTo>
                    <a:pt x="37982" y="84755"/>
                  </a:lnTo>
                  <a:lnTo>
                    <a:pt x="28473" y="117899"/>
                  </a:lnTo>
                  <a:lnTo>
                    <a:pt x="18951" y="147611"/>
                  </a:lnTo>
                  <a:lnTo>
                    <a:pt x="8456" y="180786"/>
                  </a:lnTo>
                  <a:lnTo>
                    <a:pt x="7192" y="184109"/>
                  </a:lnTo>
                  <a:lnTo>
                    <a:pt x="5556" y="186324"/>
                  </a:lnTo>
                  <a:lnTo>
                    <a:pt x="3671" y="187800"/>
                  </a:lnTo>
                  <a:lnTo>
                    <a:pt x="1577" y="191558"/>
                  </a:lnTo>
                  <a:lnTo>
                    <a:pt x="1018" y="193671"/>
                  </a:lnTo>
                  <a:lnTo>
                    <a:pt x="646" y="194286"/>
                  </a:lnTo>
                  <a:lnTo>
                    <a:pt x="398" y="193902"/>
                  </a:lnTo>
                  <a:lnTo>
                    <a:pt x="0" y="187583"/>
                  </a:lnTo>
                  <a:lnTo>
                    <a:pt x="2062" y="183260"/>
                  </a:lnTo>
                  <a:lnTo>
                    <a:pt x="5624" y="177104"/>
                  </a:lnTo>
                  <a:lnTo>
                    <a:pt x="19036" y="145086"/>
                  </a:lnTo>
                  <a:lnTo>
                    <a:pt x="30869" y="111803"/>
                  </a:lnTo>
                  <a:lnTo>
                    <a:pt x="48420" y="76405"/>
                  </a:lnTo>
                  <a:lnTo>
                    <a:pt x="58727" y="50775"/>
                  </a:lnTo>
                  <a:lnTo>
                    <a:pt x="71835" y="24395"/>
                  </a:lnTo>
                  <a:lnTo>
                    <a:pt x="86695" y="5052"/>
                  </a:lnTo>
                  <a:lnTo>
                    <a:pt x="94303" y="1064"/>
                  </a:lnTo>
                  <a:lnTo>
                    <a:pt x="98555" y="0"/>
                  </a:lnTo>
                  <a:lnTo>
                    <a:pt x="107512" y="934"/>
                  </a:lnTo>
                  <a:lnTo>
                    <a:pt x="115991" y="3996"/>
                  </a:lnTo>
                  <a:lnTo>
                    <a:pt x="130018" y="14545"/>
                  </a:lnTo>
                  <a:lnTo>
                    <a:pt x="141113" y="27154"/>
                  </a:lnTo>
                  <a:lnTo>
                    <a:pt x="156918" y="57201"/>
                  </a:lnTo>
                  <a:lnTo>
                    <a:pt x="162048" y="77099"/>
                  </a:lnTo>
                  <a:lnTo>
                    <a:pt x="162454" y="91028"/>
                  </a:lnTo>
                  <a:lnTo>
                    <a:pt x="157931" y="126498"/>
                  </a:lnTo>
                  <a:lnTo>
                    <a:pt x="149407" y="160066"/>
                  </a:lnTo>
                  <a:lnTo>
                    <a:pt x="144741" y="175840"/>
                  </a:lnTo>
                  <a:lnTo>
                    <a:pt x="137295" y="208524"/>
                  </a:lnTo>
                  <a:lnTo>
                    <a:pt x="134008" y="220360"/>
                  </a:lnTo>
                  <a:lnTo>
                    <a:pt x="128489" y="240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361"/>
            <p:cNvSpPr/>
            <p:nvPr/>
          </p:nvSpPr>
          <p:spPr>
            <a:xfrm>
              <a:off x="4737840" y="5165225"/>
              <a:ext cx="155466" cy="195296"/>
            </a:xfrm>
            <a:custGeom>
              <a:avLst/>
              <a:gdLst/>
              <a:ahLst/>
              <a:cxnLst/>
              <a:rect l="0" t="0" r="0" b="0"/>
              <a:pathLst>
                <a:path w="155466" h="195296">
                  <a:moveTo>
                    <a:pt x="91335" y="6850"/>
                  </a:moveTo>
                  <a:lnTo>
                    <a:pt x="87543" y="6850"/>
                  </a:lnTo>
                  <a:lnTo>
                    <a:pt x="86426" y="6056"/>
                  </a:lnTo>
                  <a:lnTo>
                    <a:pt x="85681" y="4733"/>
                  </a:lnTo>
                  <a:lnTo>
                    <a:pt x="85184" y="3058"/>
                  </a:lnTo>
                  <a:lnTo>
                    <a:pt x="84059" y="1940"/>
                  </a:lnTo>
                  <a:lnTo>
                    <a:pt x="80693" y="699"/>
                  </a:lnTo>
                  <a:lnTo>
                    <a:pt x="74335" y="0"/>
                  </a:lnTo>
                  <a:lnTo>
                    <a:pt x="50406" y="9675"/>
                  </a:lnTo>
                  <a:lnTo>
                    <a:pt x="36434" y="20299"/>
                  </a:lnTo>
                  <a:lnTo>
                    <a:pt x="11772" y="53618"/>
                  </a:lnTo>
                  <a:lnTo>
                    <a:pt x="3643" y="72301"/>
                  </a:lnTo>
                  <a:lnTo>
                    <a:pt x="0" y="96710"/>
                  </a:lnTo>
                  <a:lnTo>
                    <a:pt x="2713" y="120259"/>
                  </a:lnTo>
                  <a:lnTo>
                    <a:pt x="12336" y="142317"/>
                  </a:lnTo>
                  <a:lnTo>
                    <a:pt x="25242" y="160142"/>
                  </a:lnTo>
                  <a:lnTo>
                    <a:pt x="49528" y="179594"/>
                  </a:lnTo>
                  <a:lnTo>
                    <a:pt x="84330" y="194512"/>
                  </a:lnTo>
                  <a:lnTo>
                    <a:pt x="98540" y="195295"/>
                  </a:lnTo>
                  <a:lnTo>
                    <a:pt x="112000" y="192203"/>
                  </a:lnTo>
                  <a:lnTo>
                    <a:pt x="133576" y="177283"/>
                  </a:lnTo>
                  <a:lnTo>
                    <a:pt x="142652" y="167529"/>
                  </a:lnTo>
                  <a:lnTo>
                    <a:pt x="149332" y="155256"/>
                  </a:lnTo>
                  <a:lnTo>
                    <a:pt x="154385" y="127975"/>
                  </a:lnTo>
                  <a:lnTo>
                    <a:pt x="155465" y="92533"/>
                  </a:lnTo>
                  <a:lnTo>
                    <a:pt x="149893" y="59876"/>
                  </a:lnTo>
                  <a:lnTo>
                    <a:pt x="142640" y="41788"/>
                  </a:lnTo>
                  <a:lnTo>
                    <a:pt x="122451" y="14715"/>
                  </a:lnTo>
                  <a:lnTo>
                    <a:pt x="119910" y="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362"/>
            <p:cNvSpPr/>
            <p:nvPr/>
          </p:nvSpPr>
          <p:spPr>
            <a:xfrm>
              <a:off x="5026107" y="5200650"/>
              <a:ext cx="141916" cy="241048"/>
            </a:xfrm>
            <a:custGeom>
              <a:avLst/>
              <a:gdLst/>
              <a:ahLst/>
              <a:cxnLst/>
              <a:rect l="0" t="0" r="0" b="0"/>
              <a:pathLst>
                <a:path w="141916" h="241048">
                  <a:moveTo>
                    <a:pt x="88818" y="57150"/>
                  </a:moveTo>
                  <a:lnTo>
                    <a:pt x="85026" y="60942"/>
                  </a:lnTo>
                  <a:lnTo>
                    <a:pt x="81047" y="62804"/>
                  </a:lnTo>
                  <a:lnTo>
                    <a:pt x="63982" y="69801"/>
                  </a:lnTo>
                  <a:lnTo>
                    <a:pt x="45754" y="80845"/>
                  </a:lnTo>
                  <a:lnTo>
                    <a:pt x="26866" y="98079"/>
                  </a:lnTo>
                  <a:lnTo>
                    <a:pt x="16398" y="115843"/>
                  </a:lnTo>
                  <a:lnTo>
                    <a:pt x="3277" y="150222"/>
                  </a:lnTo>
                  <a:lnTo>
                    <a:pt x="0" y="164396"/>
                  </a:lnTo>
                  <a:lnTo>
                    <a:pt x="2617" y="184971"/>
                  </a:lnTo>
                  <a:lnTo>
                    <a:pt x="12869" y="211517"/>
                  </a:lnTo>
                  <a:lnTo>
                    <a:pt x="27421" y="226096"/>
                  </a:lnTo>
                  <a:lnTo>
                    <a:pt x="46814" y="236677"/>
                  </a:lnTo>
                  <a:lnTo>
                    <a:pt x="67641" y="241047"/>
                  </a:lnTo>
                  <a:lnTo>
                    <a:pt x="85101" y="238550"/>
                  </a:lnTo>
                  <a:lnTo>
                    <a:pt x="100328" y="228991"/>
                  </a:lnTo>
                  <a:lnTo>
                    <a:pt x="114894" y="212311"/>
                  </a:lnTo>
                  <a:lnTo>
                    <a:pt x="128335" y="184548"/>
                  </a:lnTo>
                  <a:lnTo>
                    <a:pt x="138634" y="149313"/>
                  </a:lnTo>
                  <a:lnTo>
                    <a:pt x="141915" y="130656"/>
                  </a:lnTo>
                  <a:lnTo>
                    <a:pt x="139299" y="101507"/>
                  </a:lnTo>
                  <a:lnTo>
                    <a:pt x="133497" y="69676"/>
                  </a:lnTo>
                  <a:lnTo>
                    <a:pt x="126751" y="42869"/>
                  </a:lnTo>
                  <a:lnTo>
                    <a:pt x="119477" y="9644"/>
                  </a:lnTo>
                  <a:lnTo>
                    <a:pt x="11739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363"/>
            <p:cNvSpPr/>
            <p:nvPr/>
          </p:nvSpPr>
          <p:spPr>
            <a:xfrm>
              <a:off x="5150741" y="5308261"/>
              <a:ext cx="171218" cy="192428"/>
            </a:xfrm>
            <a:custGeom>
              <a:avLst/>
              <a:gdLst/>
              <a:ahLst/>
              <a:cxnLst/>
              <a:rect l="0" t="0" r="0" b="0"/>
              <a:pathLst>
                <a:path w="171218" h="192428">
                  <a:moveTo>
                    <a:pt x="28478" y="78127"/>
                  </a:moveTo>
                  <a:lnTo>
                    <a:pt x="28478" y="81919"/>
                  </a:lnTo>
                  <a:lnTo>
                    <a:pt x="26361" y="85897"/>
                  </a:lnTo>
                  <a:lnTo>
                    <a:pt x="11685" y="105768"/>
                  </a:lnTo>
                  <a:lnTo>
                    <a:pt x="1017" y="126635"/>
                  </a:lnTo>
                  <a:lnTo>
                    <a:pt x="645" y="126341"/>
                  </a:lnTo>
                  <a:lnTo>
                    <a:pt x="0" y="118058"/>
                  </a:lnTo>
                  <a:lnTo>
                    <a:pt x="3724" y="107508"/>
                  </a:lnTo>
                  <a:lnTo>
                    <a:pt x="27045" y="71970"/>
                  </a:lnTo>
                  <a:lnTo>
                    <a:pt x="34191" y="61896"/>
                  </a:lnTo>
                  <a:lnTo>
                    <a:pt x="66932" y="32921"/>
                  </a:lnTo>
                  <a:lnTo>
                    <a:pt x="102390" y="10014"/>
                  </a:lnTo>
                  <a:lnTo>
                    <a:pt x="126862" y="1849"/>
                  </a:lnTo>
                  <a:lnTo>
                    <a:pt x="147219" y="0"/>
                  </a:lnTo>
                  <a:lnTo>
                    <a:pt x="154806" y="1864"/>
                  </a:lnTo>
                  <a:lnTo>
                    <a:pt x="166144" y="9528"/>
                  </a:lnTo>
                  <a:lnTo>
                    <a:pt x="169038" y="14036"/>
                  </a:lnTo>
                  <a:lnTo>
                    <a:pt x="170324" y="19480"/>
                  </a:lnTo>
                  <a:lnTo>
                    <a:pt x="171217" y="40457"/>
                  </a:lnTo>
                  <a:lnTo>
                    <a:pt x="161398" y="72431"/>
                  </a:lnTo>
                  <a:lnTo>
                    <a:pt x="149865" y="106892"/>
                  </a:lnTo>
                  <a:lnTo>
                    <a:pt x="138802" y="142445"/>
                  </a:lnTo>
                  <a:lnTo>
                    <a:pt x="136051" y="174350"/>
                  </a:lnTo>
                  <a:lnTo>
                    <a:pt x="137936" y="182540"/>
                  </a:lnTo>
                  <a:lnTo>
                    <a:pt x="142778" y="1924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364"/>
            <p:cNvSpPr/>
            <p:nvPr/>
          </p:nvSpPr>
          <p:spPr>
            <a:xfrm>
              <a:off x="5379244" y="5316100"/>
              <a:ext cx="181678" cy="241739"/>
            </a:xfrm>
            <a:custGeom>
              <a:avLst/>
              <a:gdLst/>
              <a:ahLst/>
              <a:cxnLst/>
              <a:rect l="0" t="0" r="0" b="0"/>
              <a:pathLst>
                <a:path w="181678" h="241739">
                  <a:moveTo>
                    <a:pt x="0" y="70288"/>
                  </a:moveTo>
                  <a:lnTo>
                    <a:pt x="3792" y="66495"/>
                  </a:lnTo>
                  <a:lnTo>
                    <a:pt x="7771" y="64633"/>
                  </a:lnTo>
                  <a:lnTo>
                    <a:pt x="20585" y="63438"/>
                  </a:lnTo>
                  <a:lnTo>
                    <a:pt x="51552" y="73113"/>
                  </a:lnTo>
                  <a:lnTo>
                    <a:pt x="79680" y="77372"/>
                  </a:lnTo>
                  <a:lnTo>
                    <a:pt x="112871" y="82917"/>
                  </a:lnTo>
                  <a:lnTo>
                    <a:pt x="127158" y="83044"/>
                  </a:lnTo>
                  <a:lnTo>
                    <a:pt x="154279" y="78327"/>
                  </a:lnTo>
                  <a:lnTo>
                    <a:pt x="158415" y="76441"/>
                  </a:lnTo>
                  <a:lnTo>
                    <a:pt x="173369" y="61416"/>
                  </a:lnTo>
                  <a:lnTo>
                    <a:pt x="180838" y="50020"/>
                  </a:lnTo>
                  <a:lnTo>
                    <a:pt x="181677" y="46457"/>
                  </a:lnTo>
                  <a:lnTo>
                    <a:pt x="181443" y="43288"/>
                  </a:lnTo>
                  <a:lnTo>
                    <a:pt x="175364" y="28706"/>
                  </a:lnTo>
                  <a:lnTo>
                    <a:pt x="165025" y="15193"/>
                  </a:lnTo>
                  <a:lnTo>
                    <a:pt x="148115" y="4927"/>
                  </a:lnTo>
                  <a:lnTo>
                    <a:pt x="121068" y="51"/>
                  </a:lnTo>
                  <a:lnTo>
                    <a:pt x="99901" y="0"/>
                  </a:lnTo>
                  <a:lnTo>
                    <a:pt x="64279" y="8840"/>
                  </a:lnTo>
                  <a:lnTo>
                    <a:pt x="58728" y="12654"/>
                  </a:lnTo>
                  <a:lnTo>
                    <a:pt x="37524" y="38797"/>
                  </a:lnTo>
                  <a:lnTo>
                    <a:pt x="32552" y="50736"/>
                  </a:lnTo>
                  <a:lnTo>
                    <a:pt x="29361" y="81595"/>
                  </a:lnTo>
                  <a:lnTo>
                    <a:pt x="36392" y="108915"/>
                  </a:lnTo>
                  <a:lnTo>
                    <a:pt x="44738" y="140911"/>
                  </a:lnTo>
                  <a:lnTo>
                    <a:pt x="59822" y="171735"/>
                  </a:lnTo>
                  <a:lnTo>
                    <a:pt x="82137" y="205685"/>
                  </a:lnTo>
                  <a:lnTo>
                    <a:pt x="114300" y="2417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365"/>
            <p:cNvSpPr/>
            <p:nvPr/>
          </p:nvSpPr>
          <p:spPr>
            <a:xfrm>
              <a:off x="4574344" y="5286375"/>
              <a:ext cx="883482" cy="707232"/>
            </a:xfrm>
            <a:custGeom>
              <a:avLst/>
              <a:gdLst/>
              <a:ahLst/>
              <a:cxnLst/>
              <a:rect l="0" t="0" r="0" b="0"/>
              <a:pathLst>
                <a:path w="883482" h="707232">
                  <a:moveTo>
                    <a:pt x="47662" y="0"/>
                  </a:moveTo>
                  <a:lnTo>
                    <a:pt x="14267" y="12979"/>
                  </a:lnTo>
                  <a:lnTo>
                    <a:pt x="5568" y="20585"/>
                  </a:lnTo>
                  <a:lnTo>
                    <a:pt x="1172" y="29257"/>
                  </a:lnTo>
                  <a:lnTo>
                    <a:pt x="0" y="33792"/>
                  </a:lnTo>
                  <a:lnTo>
                    <a:pt x="1600" y="38403"/>
                  </a:lnTo>
                  <a:lnTo>
                    <a:pt x="16023" y="53271"/>
                  </a:lnTo>
                  <a:lnTo>
                    <a:pt x="43226" y="72405"/>
                  </a:lnTo>
                  <a:lnTo>
                    <a:pt x="73208" y="86155"/>
                  </a:lnTo>
                  <a:lnTo>
                    <a:pt x="90886" y="93156"/>
                  </a:lnTo>
                  <a:lnTo>
                    <a:pt x="109816" y="100204"/>
                  </a:lnTo>
                  <a:lnTo>
                    <a:pt x="129579" y="107283"/>
                  </a:lnTo>
                  <a:lnTo>
                    <a:pt x="151486" y="115178"/>
                  </a:lnTo>
                  <a:lnTo>
                    <a:pt x="174822" y="123617"/>
                  </a:lnTo>
                  <a:lnTo>
                    <a:pt x="199110" y="132417"/>
                  </a:lnTo>
                  <a:lnTo>
                    <a:pt x="224827" y="142253"/>
                  </a:lnTo>
                  <a:lnTo>
                    <a:pt x="251497" y="152780"/>
                  </a:lnTo>
                  <a:lnTo>
                    <a:pt x="278802" y="163766"/>
                  </a:lnTo>
                  <a:lnTo>
                    <a:pt x="306531" y="175852"/>
                  </a:lnTo>
                  <a:lnTo>
                    <a:pt x="334541" y="188672"/>
                  </a:lnTo>
                  <a:lnTo>
                    <a:pt x="362740" y="201981"/>
                  </a:lnTo>
                  <a:lnTo>
                    <a:pt x="390270" y="215617"/>
                  </a:lnTo>
                  <a:lnTo>
                    <a:pt x="417355" y="229470"/>
                  </a:lnTo>
                  <a:lnTo>
                    <a:pt x="444143" y="243467"/>
                  </a:lnTo>
                  <a:lnTo>
                    <a:pt x="471526" y="257562"/>
                  </a:lnTo>
                  <a:lnTo>
                    <a:pt x="499308" y="271720"/>
                  </a:lnTo>
                  <a:lnTo>
                    <a:pt x="527353" y="285922"/>
                  </a:lnTo>
                  <a:lnTo>
                    <a:pt x="554781" y="300946"/>
                  </a:lnTo>
                  <a:lnTo>
                    <a:pt x="581798" y="316518"/>
                  </a:lnTo>
                  <a:lnTo>
                    <a:pt x="608540" y="332456"/>
                  </a:lnTo>
                  <a:lnTo>
                    <a:pt x="633512" y="347050"/>
                  </a:lnTo>
                  <a:lnTo>
                    <a:pt x="657303" y="360748"/>
                  </a:lnTo>
                  <a:lnTo>
                    <a:pt x="680309" y="373848"/>
                  </a:lnTo>
                  <a:lnTo>
                    <a:pt x="701995" y="386551"/>
                  </a:lnTo>
                  <a:lnTo>
                    <a:pt x="722803" y="398988"/>
                  </a:lnTo>
                  <a:lnTo>
                    <a:pt x="743024" y="411248"/>
                  </a:lnTo>
                  <a:lnTo>
                    <a:pt x="773961" y="429104"/>
                  </a:lnTo>
                  <a:lnTo>
                    <a:pt x="807110" y="445965"/>
                  </a:lnTo>
                  <a:lnTo>
                    <a:pt x="815898" y="449710"/>
                  </a:lnTo>
                  <a:lnTo>
                    <a:pt x="820963" y="450619"/>
                  </a:lnTo>
                  <a:lnTo>
                    <a:pt x="823546" y="449638"/>
                  </a:lnTo>
                  <a:lnTo>
                    <a:pt x="824475" y="447396"/>
                  </a:lnTo>
                  <a:lnTo>
                    <a:pt x="819156" y="438555"/>
                  </a:lnTo>
                  <a:lnTo>
                    <a:pt x="788754" y="409684"/>
                  </a:lnTo>
                  <a:lnTo>
                    <a:pt x="758830" y="387663"/>
                  </a:lnTo>
                  <a:lnTo>
                    <a:pt x="740849" y="375124"/>
                  </a:lnTo>
                  <a:lnTo>
                    <a:pt x="720924" y="362795"/>
                  </a:lnTo>
                  <a:lnTo>
                    <a:pt x="699703" y="350607"/>
                  </a:lnTo>
                  <a:lnTo>
                    <a:pt x="677619" y="338513"/>
                  </a:lnTo>
                  <a:lnTo>
                    <a:pt x="654165" y="325688"/>
                  </a:lnTo>
                  <a:lnTo>
                    <a:pt x="629797" y="312375"/>
                  </a:lnTo>
                  <a:lnTo>
                    <a:pt x="604821" y="298738"/>
                  </a:lnTo>
                  <a:lnTo>
                    <a:pt x="578645" y="285677"/>
                  </a:lnTo>
                  <a:lnTo>
                    <a:pt x="551669" y="273001"/>
                  </a:lnTo>
                  <a:lnTo>
                    <a:pt x="524161" y="260583"/>
                  </a:lnTo>
                  <a:lnTo>
                    <a:pt x="495503" y="249128"/>
                  </a:lnTo>
                  <a:lnTo>
                    <a:pt x="466079" y="238316"/>
                  </a:lnTo>
                  <a:lnTo>
                    <a:pt x="436144" y="227934"/>
                  </a:lnTo>
                  <a:lnTo>
                    <a:pt x="406663" y="218631"/>
                  </a:lnTo>
                  <a:lnTo>
                    <a:pt x="377483" y="210048"/>
                  </a:lnTo>
                  <a:lnTo>
                    <a:pt x="348506" y="201944"/>
                  </a:lnTo>
                  <a:lnTo>
                    <a:pt x="320456" y="194161"/>
                  </a:lnTo>
                  <a:lnTo>
                    <a:pt x="293024" y="186590"/>
                  </a:lnTo>
                  <a:lnTo>
                    <a:pt x="266006" y="179162"/>
                  </a:lnTo>
                  <a:lnTo>
                    <a:pt x="240850" y="172623"/>
                  </a:lnTo>
                  <a:lnTo>
                    <a:pt x="216935" y="166675"/>
                  </a:lnTo>
                  <a:lnTo>
                    <a:pt x="193848" y="161123"/>
                  </a:lnTo>
                  <a:lnTo>
                    <a:pt x="173695" y="157422"/>
                  </a:lnTo>
                  <a:lnTo>
                    <a:pt x="138602" y="153309"/>
                  </a:lnTo>
                  <a:lnTo>
                    <a:pt x="109246" y="153598"/>
                  </a:lnTo>
                  <a:lnTo>
                    <a:pt x="78874" y="158223"/>
                  </a:lnTo>
                  <a:lnTo>
                    <a:pt x="73232" y="160251"/>
                  </a:lnTo>
                  <a:lnTo>
                    <a:pt x="71059" y="163984"/>
                  </a:lnTo>
                  <a:lnTo>
                    <a:pt x="71198" y="168854"/>
                  </a:lnTo>
                  <a:lnTo>
                    <a:pt x="72878" y="174482"/>
                  </a:lnTo>
                  <a:lnTo>
                    <a:pt x="85327" y="187085"/>
                  </a:lnTo>
                  <a:lnTo>
                    <a:pt x="107265" y="202212"/>
                  </a:lnTo>
                  <a:lnTo>
                    <a:pt x="140827" y="222163"/>
                  </a:lnTo>
                  <a:lnTo>
                    <a:pt x="162160" y="233834"/>
                  </a:lnTo>
                  <a:lnTo>
                    <a:pt x="185907" y="246377"/>
                  </a:lnTo>
                  <a:lnTo>
                    <a:pt x="211263" y="259501"/>
                  </a:lnTo>
                  <a:lnTo>
                    <a:pt x="239279" y="273807"/>
                  </a:lnTo>
                  <a:lnTo>
                    <a:pt x="269069" y="288900"/>
                  </a:lnTo>
                  <a:lnTo>
                    <a:pt x="300042" y="304519"/>
                  </a:lnTo>
                  <a:lnTo>
                    <a:pt x="332597" y="322075"/>
                  </a:lnTo>
                  <a:lnTo>
                    <a:pt x="366206" y="340923"/>
                  </a:lnTo>
                  <a:lnTo>
                    <a:pt x="400519" y="360632"/>
                  </a:lnTo>
                  <a:lnTo>
                    <a:pt x="435300" y="380915"/>
                  </a:lnTo>
                  <a:lnTo>
                    <a:pt x="470393" y="401581"/>
                  </a:lnTo>
                  <a:lnTo>
                    <a:pt x="505696" y="422502"/>
                  </a:lnTo>
                  <a:lnTo>
                    <a:pt x="540343" y="443593"/>
                  </a:lnTo>
                  <a:lnTo>
                    <a:pt x="574553" y="464797"/>
                  </a:lnTo>
                  <a:lnTo>
                    <a:pt x="608473" y="486077"/>
                  </a:lnTo>
                  <a:lnTo>
                    <a:pt x="639818" y="507408"/>
                  </a:lnTo>
                  <a:lnTo>
                    <a:pt x="669444" y="528772"/>
                  </a:lnTo>
                  <a:lnTo>
                    <a:pt x="697928" y="550158"/>
                  </a:lnTo>
                  <a:lnTo>
                    <a:pt x="724060" y="569972"/>
                  </a:lnTo>
                  <a:lnTo>
                    <a:pt x="748625" y="588738"/>
                  </a:lnTo>
                  <a:lnTo>
                    <a:pt x="772146" y="606804"/>
                  </a:lnTo>
                  <a:lnTo>
                    <a:pt x="792589" y="623612"/>
                  </a:lnTo>
                  <a:lnTo>
                    <a:pt x="828003" y="654986"/>
                  </a:lnTo>
                  <a:lnTo>
                    <a:pt x="863339" y="688047"/>
                  </a:lnTo>
                  <a:lnTo>
                    <a:pt x="883481" y="7072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1366"/>
          <p:cNvSpPr/>
          <p:nvPr/>
        </p:nvSpPr>
        <p:spPr>
          <a:xfrm>
            <a:off x="2829801" y="2986089"/>
            <a:ext cx="2506025" cy="2550318"/>
          </a:xfrm>
          <a:custGeom>
            <a:avLst/>
            <a:gdLst/>
            <a:ahLst/>
            <a:cxnLst/>
            <a:rect l="0" t="0" r="0" b="0"/>
            <a:pathLst>
              <a:path w="2506025" h="2550318">
                <a:moveTo>
                  <a:pt x="999249" y="85724"/>
                </a:moveTo>
                <a:lnTo>
                  <a:pt x="1030910" y="85724"/>
                </a:lnTo>
                <a:lnTo>
                  <a:pt x="1061899" y="85724"/>
                </a:lnTo>
                <a:lnTo>
                  <a:pt x="1087419" y="85724"/>
                </a:lnTo>
                <a:lnTo>
                  <a:pt x="1118869" y="87840"/>
                </a:lnTo>
                <a:lnTo>
                  <a:pt x="1136146" y="89516"/>
                </a:lnTo>
                <a:lnTo>
                  <a:pt x="1154807" y="91427"/>
                </a:lnTo>
                <a:lnTo>
                  <a:pt x="1174392" y="93494"/>
                </a:lnTo>
                <a:lnTo>
                  <a:pt x="1194592" y="95666"/>
                </a:lnTo>
                <a:lnTo>
                  <a:pt x="1215997" y="97908"/>
                </a:lnTo>
                <a:lnTo>
                  <a:pt x="1238203" y="100197"/>
                </a:lnTo>
                <a:lnTo>
                  <a:pt x="1260946" y="102516"/>
                </a:lnTo>
                <a:lnTo>
                  <a:pt x="1284839" y="104856"/>
                </a:lnTo>
                <a:lnTo>
                  <a:pt x="1309498" y="107210"/>
                </a:lnTo>
                <a:lnTo>
                  <a:pt x="1334669" y="109573"/>
                </a:lnTo>
                <a:lnTo>
                  <a:pt x="1360181" y="111942"/>
                </a:lnTo>
                <a:lnTo>
                  <a:pt x="1385920" y="114315"/>
                </a:lnTo>
                <a:lnTo>
                  <a:pt x="1411811" y="116691"/>
                </a:lnTo>
                <a:lnTo>
                  <a:pt x="1437009" y="119068"/>
                </a:lnTo>
                <a:lnTo>
                  <a:pt x="1461745" y="121447"/>
                </a:lnTo>
                <a:lnTo>
                  <a:pt x="1486174" y="123827"/>
                </a:lnTo>
                <a:lnTo>
                  <a:pt x="1510396" y="126207"/>
                </a:lnTo>
                <a:lnTo>
                  <a:pt x="1534483" y="128588"/>
                </a:lnTo>
                <a:lnTo>
                  <a:pt x="1558478" y="130968"/>
                </a:lnTo>
                <a:lnTo>
                  <a:pt x="1581618" y="133349"/>
                </a:lnTo>
                <a:lnTo>
                  <a:pt x="1604189" y="135730"/>
                </a:lnTo>
                <a:lnTo>
                  <a:pt x="1626380" y="138111"/>
                </a:lnTo>
                <a:lnTo>
                  <a:pt x="1646730" y="139699"/>
                </a:lnTo>
                <a:lnTo>
                  <a:pt x="1665853" y="140757"/>
                </a:lnTo>
                <a:lnTo>
                  <a:pt x="1700330" y="141933"/>
                </a:lnTo>
                <a:lnTo>
                  <a:pt x="1728882" y="142456"/>
                </a:lnTo>
                <a:lnTo>
                  <a:pt x="1763477" y="138957"/>
                </a:lnTo>
                <a:lnTo>
                  <a:pt x="1796320" y="130664"/>
                </a:lnTo>
                <a:lnTo>
                  <a:pt x="1805411" y="126070"/>
                </a:lnTo>
                <a:lnTo>
                  <a:pt x="1807359" y="123734"/>
                </a:lnTo>
                <a:lnTo>
                  <a:pt x="1807864" y="121383"/>
                </a:lnTo>
                <a:lnTo>
                  <a:pt x="1807407" y="119021"/>
                </a:lnTo>
                <a:lnTo>
                  <a:pt x="1802666" y="114281"/>
                </a:lnTo>
                <a:lnTo>
                  <a:pt x="1769976" y="96687"/>
                </a:lnTo>
                <a:lnTo>
                  <a:pt x="1735789" y="83857"/>
                </a:lnTo>
                <a:lnTo>
                  <a:pt x="1703896" y="77486"/>
                </a:lnTo>
                <a:lnTo>
                  <a:pt x="1668555" y="74125"/>
                </a:lnTo>
                <a:lnTo>
                  <a:pt x="1650240" y="73228"/>
                </a:lnTo>
                <a:lnTo>
                  <a:pt x="1631681" y="71837"/>
                </a:lnTo>
                <a:lnTo>
                  <a:pt x="1612958" y="70116"/>
                </a:lnTo>
                <a:lnTo>
                  <a:pt x="1594125" y="68175"/>
                </a:lnTo>
                <a:lnTo>
                  <a:pt x="1575221" y="66880"/>
                </a:lnTo>
                <a:lnTo>
                  <a:pt x="1556268" y="66018"/>
                </a:lnTo>
                <a:lnTo>
                  <a:pt x="1537282" y="65443"/>
                </a:lnTo>
                <a:lnTo>
                  <a:pt x="1519069" y="65853"/>
                </a:lnTo>
                <a:lnTo>
                  <a:pt x="1484016" y="68425"/>
                </a:lnTo>
                <a:lnTo>
                  <a:pt x="1452032" y="70098"/>
                </a:lnTo>
                <a:lnTo>
                  <a:pt x="1422736" y="71635"/>
                </a:lnTo>
                <a:lnTo>
                  <a:pt x="1396486" y="74964"/>
                </a:lnTo>
                <a:lnTo>
                  <a:pt x="1365200" y="78659"/>
                </a:lnTo>
                <a:lnTo>
                  <a:pt x="1356892" y="82055"/>
                </a:lnTo>
                <a:lnTo>
                  <a:pt x="1355152" y="83278"/>
                </a:lnTo>
                <a:lnTo>
                  <a:pt x="1354787" y="84093"/>
                </a:lnTo>
                <a:lnTo>
                  <a:pt x="1355337" y="84636"/>
                </a:lnTo>
                <a:lnTo>
                  <a:pt x="1385954" y="79926"/>
                </a:lnTo>
                <a:lnTo>
                  <a:pt x="1410830" y="78384"/>
                </a:lnTo>
                <a:lnTo>
                  <a:pt x="1440407" y="75053"/>
                </a:lnTo>
                <a:lnTo>
                  <a:pt x="1458455" y="73054"/>
                </a:lnTo>
                <a:lnTo>
                  <a:pt x="1478424" y="70927"/>
                </a:lnTo>
                <a:lnTo>
                  <a:pt x="1499673" y="68716"/>
                </a:lnTo>
                <a:lnTo>
                  <a:pt x="1522572" y="67241"/>
                </a:lnTo>
                <a:lnTo>
                  <a:pt x="1546568" y="66258"/>
                </a:lnTo>
                <a:lnTo>
                  <a:pt x="1571297" y="65603"/>
                </a:lnTo>
                <a:lnTo>
                  <a:pt x="1597308" y="65166"/>
                </a:lnTo>
                <a:lnTo>
                  <a:pt x="1624174" y="64875"/>
                </a:lnTo>
                <a:lnTo>
                  <a:pt x="1651610" y="64681"/>
                </a:lnTo>
                <a:lnTo>
                  <a:pt x="1679425" y="64551"/>
                </a:lnTo>
                <a:lnTo>
                  <a:pt x="1707493" y="64465"/>
                </a:lnTo>
                <a:lnTo>
                  <a:pt x="1735731" y="64407"/>
                </a:lnTo>
                <a:lnTo>
                  <a:pt x="1763287" y="65163"/>
                </a:lnTo>
                <a:lnTo>
                  <a:pt x="1790389" y="66460"/>
                </a:lnTo>
                <a:lnTo>
                  <a:pt x="1817188" y="68119"/>
                </a:lnTo>
                <a:lnTo>
                  <a:pt x="1843785" y="69225"/>
                </a:lnTo>
                <a:lnTo>
                  <a:pt x="1870248" y="69962"/>
                </a:lnTo>
                <a:lnTo>
                  <a:pt x="1896621" y="70453"/>
                </a:lnTo>
                <a:lnTo>
                  <a:pt x="1922141" y="71574"/>
                </a:lnTo>
                <a:lnTo>
                  <a:pt x="1947092" y="73116"/>
                </a:lnTo>
                <a:lnTo>
                  <a:pt x="1971663" y="74937"/>
                </a:lnTo>
                <a:lnTo>
                  <a:pt x="1994394" y="76151"/>
                </a:lnTo>
                <a:lnTo>
                  <a:pt x="2015897" y="76961"/>
                </a:lnTo>
                <a:lnTo>
                  <a:pt x="2036583" y="77500"/>
                </a:lnTo>
                <a:lnTo>
                  <a:pt x="2055930" y="78654"/>
                </a:lnTo>
                <a:lnTo>
                  <a:pt x="2074385" y="80217"/>
                </a:lnTo>
                <a:lnTo>
                  <a:pt x="2107324" y="83276"/>
                </a:lnTo>
                <a:lnTo>
                  <a:pt x="2142132" y="84205"/>
                </a:lnTo>
                <a:lnTo>
                  <a:pt x="2170524" y="79477"/>
                </a:lnTo>
                <a:lnTo>
                  <a:pt x="2171418" y="78384"/>
                </a:lnTo>
                <a:lnTo>
                  <a:pt x="2170426" y="76862"/>
                </a:lnTo>
                <a:lnTo>
                  <a:pt x="2168178" y="75053"/>
                </a:lnTo>
                <a:lnTo>
                  <a:pt x="2140169" y="66447"/>
                </a:lnTo>
                <a:lnTo>
                  <a:pt x="2116718" y="61810"/>
                </a:lnTo>
                <a:lnTo>
                  <a:pt x="2086187" y="54987"/>
                </a:lnTo>
                <a:lnTo>
                  <a:pt x="2050658" y="47457"/>
                </a:lnTo>
                <a:lnTo>
                  <a:pt x="2031182" y="44337"/>
                </a:lnTo>
                <a:lnTo>
                  <a:pt x="2011054" y="41464"/>
                </a:lnTo>
                <a:lnTo>
                  <a:pt x="1989698" y="39548"/>
                </a:lnTo>
                <a:lnTo>
                  <a:pt x="1967524" y="38271"/>
                </a:lnTo>
                <a:lnTo>
                  <a:pt x="1944803" y="37420"/>
                </a:lnTo>
                <a:lnTo>
                  <a:pt x="1921718" y="36852"/>
                </a:lnTo>
                <a:lnTo>
                  <a:pt x="1898391" y="36474"/>
                </a:lnTo>
                <a:lnTo>
                  <a:pt x="1874902" y="36222"/>
                </a:lnTo>
                <a:lnTo>
                  <a:pt x="1852099" y="36054"/>
                </a:lnTo>
                <a:lnTo>
                  <a:pt x="1829753" y="35941"/>
                </a:lnTo>
                <a:lnTo>
                  <a:pt x="1807712" y="35867"/>
                </a:lnTo>
                <a:lnTo>
                  <a:pt x="1786668" y="35817"/>
                </a:lnTo>
                <a:lnTo>
                  <a:pt x="1766289" y="35784"/>
                </a:lnTo>
                <a:lnTo>
                  <a:pt x="1746353" y="35761"/>
                </a:lnTo>
                <a:lnTo>
                  <a:pt x="1713618" y="35737"/>
                </a:lnTo>
                <a:lnTo>
                  <a:pt x="1687428" y="35726"/>
                </a:lnTo>
                <a:lnTo>
                  <a:pt x="1661677" y="34926"/>
                </a:lnTo>
                <a:lnTo>
                  <a:pt x="1657561" y="33602"/>
                </a:lnTo>
                <a:lnTo>
                  <a:pt x="1654818" y="31926"/>
                </a:lnTo>
                <a:lnTo>
                  <a:pt x="1668702" y="27947"/>
                </a:lnTo>
                <a:lnTo>
                  <a:pt x="1695246" y="24326"/>
                </a:lnTo>
                <a:lnTo>
                  <a:pt x="1725564" y="22717"/>
                </a:lnTo>
                <a:lnTo>
                  <a:pt x="1743809" y="21494"/>
                </a:lnTo>
                <a:lnTo>
                  <a:pt x="1763910" y="19885"/>
                </a:lnTo>
                <a:lnTo>
                  <a:pt x="1785248" y="18019"/>
                </a:lnTo>
                <a:lnTo>
                  <a:pt x="1808205" y="16775"/>
                </a:lnTo>
                <a:lnTo>
                  <a:pt x="1832240" y="15945"/>
                </a:lnTo>
                <a:lnTo>
                  <a:pt x="1856995" y="15392"/>
                </a:lnTo>
                <a:lnTo>
                  <a:pt x="1883024" y="15817"/>
                </a:lnTo>
                <a:lnTo>
                  <a:pt x="1909901" y="16894"/>
                </a:lnTo>
                <a:lnTo>
                  <a:pt x="1937344" y="18406"/>
                </a:lnTo>
                <a:lnTo>
                  <a:pt x="1965958" y="20208"/>
                </a:lnTo>
                <a:lnTo>
                  <a:pt x="1995353" y="22203"/>
                </a:lnTo>
                <a:lnTo>
                  <a:pt x="2025269" y="24326"/>
                </a:lnTo>
                <a:lnTo>
                  <a:pt x="2054737" y="27329"/>
                </a:lnTo>
                <a:lnTo>
                  <a:pt x="2083908" y="30919"/>
                </a:lnTo>
                <a:lnTo>
                  <a:pt x="2112880" y="34900"/>
                </a:lnTo>
                <a:lnTo>
                  <a:pt x="2140926" y="38347"/>
                </a:lnTo>
                <a:lnTo>
                  <a:pt x="2168354" y="41439"/>
                </a:lnTo>
                <a:lnTo>
                  <a:pt x="2195371" y="44295"/>
                </a:lnTo>
                <a:lnTo>
                  <a:pt x="2220526" y="47786"/>
                </a:lnTo>
                <a:lnTo>
                  <a:pt x="2244440" y="51700"/>
                </a:lnTo>
                <a:lnTo>
                  <a:pt x="2267526" y="55898"/>
                </a:lnTo>
                <a:lnTo>
                  <a:pt x="2288473" y="59490"/>
                </a:lnTo>
                <a:lnTo>
                  <a:pt x="2307994" y="62678"/>
                </a:lnTo>
                <a:lnTo>
                  <a:pt x="2342120" y="68337"/>
                </a:lnTo>
                <a:lnTo>
                  <a:pt x="2367870" y="73498"/>
                </a:lnTo>
                <a:lnTo>
                  <a:pt x="2396425" y="73282"/>
                </a:lnTo>
                <a:lnTo>
                  <a:pt x="2400600" y="71873"/>
                </a:lnTo>
                <a:lnTo>
                  <a:pt x="2401795" y="70140"/>
                </a:lnTo>
                <a:lnTo>
                  <a:pt x="2401005" y="68190"/>
                </a:lnTo>
                <a:lnTo>
                  <a:pt x="2370427" y="58565"/>
                </a:lnTo>
                <a:lnTo>
                  <a:pt x="2346055" y="50899"/>
                </a:lnTo>
                <a:lnTo>
                  <a:pt x="2315114" y="42200"/>
                </a:lnTo>
                <a:lnTo>
                  <a:pt x="2279403" y="33042"/>
                </a:lnTo>
                <a:lnTo>
                  <a:pt x="2259879" y="28378"/>
                </a:lnTo>
                <a:lnTo>
                  <a:pt x="2239719" y="23680"/>
                </a:lnTo>
                <a:lnTo>
                  <a:pt x="2219135" y="19755"/>
                </a:lnTo>
                <a:lnTo>
                  <a:pt x="2198269" y="16345"/>
                </a:lnTo>
                <a:lnTo>
                  <a:pt x="2177214" y="13277"/>
                </a:lnTo>
                <a:lnTo>
                  <a:pt x="2156034" y="10439"/>
                </a:lnTo>
                <a:lnTo>
                  <a:pt x="2134770" y="7752"/>
                </a:lnTo>
                <a:lnTo>
                  <a:pt x="2113451" y="5168"/>
                </a:lnTo>
                <a:lnTo>
                  <a:pt x="2094475" y="3444"/>
                </a:lnTo>
                <a:lnTo>
                  <a:pt x="2060691" y="1530"/>
                </a:lnTo>
                <a:lnTo>
                  <a:pt x="2031918" y="679"/>
                </a:lnTo>
                <a:lnTo>
                  <a:pt x="1997640" y="200"/>
                </a:lnTo>
                <a:lnTo>
                  <a:pt x="1976101" y="38"/>
                </a:lnTo>
                <a:lnTo>
                  <a:pt x="2008679" y="2"/>
                </a:lnTo>
                <a:lnTo>
                  <a:pt x="2036318" y="0"/>
                </a:lnTo>
                <a:lnTo>
                  <a:pt x="2071356" y="793"/>
                </a:lnTo>
                <a:lnTo>
                  <a:pt x="2091812" y="2115"/>
                </a:lnTo>
                <a:lnTo>
                  <a:pt x="2113387" y="3791"/>
                </a:lnTo>
                <a:lnTo>
                  <a:pt x="2136501" y="5702"/>
                </a:lnTo>
                <a:lnTo>
                  <a:pt x="2160642" y="7770"/>
                </a:lnTo>
                <a:lnTo>
                  <a:pt x="2185467" y="9942"/>
                </a:lnTo>
                <a:lnTo>
                  <a:pt x="2210749" y="12977"/>
                </a:lnTo>
                <a:lnTo>
                  <a:pt x="2236335" y="16589"/>
                </a:lnTo>
                <a:lnTo>
                  <a:pt x="2262122" y="20584"/>
                </a:lnTo>
                <a:lnTo>
                  <a:pt x="2287253" y="24835"/>
                </a:lnTo>
                <a:lnTo>
                  <a:pt x="2311943" y="29256"/>
                </a:lnTo>
                <a:lnTo>
                  <a:pt x="2336341" y="33791"/>
                </a:lnTo>
                <a:lnTo>
                  <a:pt x="2358956" y="38402"/>
                </a:lnTo>
                <a:lnTo>
                  <a:pt x="2380383" y="43063"/>
                </a:lnTo>
                <a:lnTo>
                  <a:pt x="2401018" y="47758"/>
                </a:lnTo>
                <a:lnTo>
                  <a:pt x="2436644" y="52975"/>
                </a:lnTo>
                <a:lnTo>
                  <a:pt x="2465973" y="56088"/>
                </a:lnTo>
                <a:lnTo>
                  <a:pt x="2494284" y="60715"/>
                </a:lnTo>
                <a:lnTo>
                  <a:pt x="2504555" y="59263"/>
                </a:lnTo>
                <a:lnTo>
                  <a:pt x="2506024" y="57764"/>
                </a:lnTo>
                <a:lnTo>
                  <a:pt x="2505416" y="55971"/>
                </a:lnTo>
                <a:lnTo>
                  <a:pt x="2503422" y="53982"/>
                </a:lnTo>
                <a:lnTo>
                  <a:pt x="2470914" y="44293"/>
                </a:lnTo>
                <a:lnTo>
                  <a:pt x="2446279" y="36618"/>
                </a:lnTo>
                <a:lnTo>
                  <a:pt x="2417338" y="27916"/>
                </a:lnTo>
                <a:lnTo>
                  <a:pt x="2386748" y="18756"/>
                </a:lnTo>
                <a:lnTo>
                  <a:pt x="2357278" y="9394"/>
                </a:lnTo>
                <a:lnTo>
                  <a:pt x="2330422" y="4174"/>
                </a:lnTo>
                <a:lnTo>
                  <a:pt x="2297222" y="1236"/>
                </a:lnTo>
                <a:lnTo>
                  <a:pt x="2281770" y="1342"/>
                </a:lnTo>
                <a:lnTo>
                  <a:pt x="2272256" y="4035"/>
                </a:lnTo>
                <a:lnTo>
                  <a:pt x="2270989" y="5865"/>
                </a:lnTo>
                <a:lnTo>
                  <a:pt x="2271733" y="7878"/>
                </a:lnTo>
                <a:lnTo>
                  <a:pt x="2273815" y="10014"/>
                </a:lnTo>
                <a:lnTo>
                  <a:pt x="2307094" y="25728"/>
                </a:lnTo>
                <a:lnTo>
                  <a:pt x="2331401" y="36834"/>
                </a:lnTo>
                <a:lnTo>
                  <a:pt x="2358079" y="47061"/>
                </a:lnTo>
                <a:lnTo>
                  <a:pt x="2385811" y="56899"/>
                </a:lnTo>
                <a:lnTo>
                  <a:pt x="2412424" y="66562"/>
                </a:lnTo>
                <a:lnTo>
                  <a:pt x="2443669" y="80134"/>
                </a:lnTo>
                <a:lnTo>
                  <a:pt x="2461305" y="88742"/>
                </a:lnTo>
                <a:lnTo>
                  <a:pt x="2462903" y="90117"/>
                </a:lnTo>
                <a:lnTo>
                  <a:pt x="2463175" y="91034"/>
                </a:lnTo>
                <a:lnTo>
                  <a:pt x="2430446" y="84855"/>
                </a:lnTo>
                <a:lnTo>
                  <a:pt x="2406862" y="80575"/>
                </a:lnTo>
                <a:lnTo>
                  <a:pt x="2375213" y="76027"/>
                </a:lnTo>
                <a:lnTo>
                  <a:pt x="2357089" y="72909"/>
                </a:lnTo>
                <a:lnTo>
                  <a:pt x="2337863" y="69243"/>
                </a:lnTo>
                <a:lnTo>
                  <a:pt x="2317902" y="65212"/>
                </a:lnTo>
                <a:lnTo>
                  <a:pt x="2297451" y="61730"/>
                </a:lnTo>
                <a:lnTo>
                  <a:pt x="2276673" y="58615"/>
                </a:lnTo>
                <a:lnTo>
                  <a:pt x="2255678" y="55745"/>
                </a:lnTo>
                <a:lnTo>
                  <a:pt x="2235331" y="53832"/>
                </a:lnTo>
                <a:lnTo>
                  <a:pt x="2215416" y="52556"/>
                </a:lnTo>
                <a:lnTo>
                  <a:pt x="2195789" y="51706"/>
                </a:lnTo>
                <a:lnTo>
                  <a:pt x="2177148" y="51139"/>
                </a:lnTo>
                <a:lnTo>
                  <a:pt x="2141620" y="50509"/>
                </a:lnTo>
                <a:lnTo>
                  <a:pt x="2111542" y="52345"/>
                </a:lnTo>
                <a:lnTo>
                  <a:pt x="2076530" y="57842"/>
                </a:lnTo>
                <a:lnTo>
                  <a:pt x="2061447" y="62219"/>
                </a:lnTo>
                <a:lnTo>
                  <a:pt x="2054743" y="66810"/>
                </a:lnTo>
                <a:lnTo>
                  <a:pt x="2053749" y="69146"/>
                </a:lnTo>
                <a:lnTo>
                  <a:pt x="2053881" y="71497"/>
                </a:lnTo>
                <a:lnTo>
                  <a:pt x="2056143" y="76226"/>
                </a:lnTo>
                <a:lnTo>
                  <a:pt x="2059794" y="80973"/>
                </a:lnTo>
                <a:lnTo>
                  <a:pt x="2073897" y="88108"/>
                </a:lnTo>
                <a:lnTo>
                  <a:pt x="2092706" y="92721"/>
                </a:lnTo>
                <a:lnTo>
                  <a:pt x="2094933" y="94357"/>
                </a:lnTo>
                <a:lnTo>
                  <a:pt x="2096417" y="96242"/>
                </a:lnTo>
                <a:lnTo>
                  <a:pt x="2097407" y="96705"/>
                </a:lnTo>
                <a:lnTo>
                  <a:pt x="2098067" y="96219"/>
                </a:lnTo>
                <a:lnTo>
                  <a:pt x="2098507" y="95102"/>
                </a:lnTo>
                <a:lnTo>
                  <a:pt x="2092646" y="91744"/>
                </a:lnTo>
                <a:lnTo>
                  <a:pt x="2061895" y="83120"/>
                </a:lnTo>
                <a:lnTo>
                  <a:pt x="2029099" y="76133"/>
                </a:lnTo>
                <a:lnTo>
                  <a:pt x="2001737" y="71407"/>
                </a:lnTo>
                <a:lnTo>
                  <a:pt x="1972643" y="67454"/>
                </a:lnTo>
                <a:lnTo>
                  <a:pt x="1946483" y="65698"/>
                </a:lnTo>
                <a:lnTo>
                  <a:pt x="1921627" y="64917"/>
                </a:lnTo>
                <a:lnTo>
                  <a:pt x="1889555" y="66594"/>
                </a:lnTo>
                <a:lnTo>
                  <a:pt x="1874365" y="70871"/>
                </a:lnTo>
                <a:lnTo>
                  <a:pt x="1855216" y="87246"/>
                </a:lnTo>
                <a:lnTo>
                  <a:pt x="1854056" y="91501"/>
                </a:lnTo>
                <a:lnTo>
                  <a:pt x="1854884" y="102579"/>
                </a:lnTo>
                <a:lnTo>
                  <a:pt x="1860015" y="113323"/>
                </a:lnTo>
                <a:lnTo>
                  <a:pt x="1872451" y="133156"/>
                </a:lnTo>
                <a:lnTo>
                  <a:pt x="1876307" y="147579"/>
                </a:lnTo>
                <a:lnTo>
                  <a:pt x="1875260" y="152361"/>
                </a:lnTo>
                <a:lnTo>
                  <a:pt x="1869864" y="161907"/>
                </a:lnTo>
                <a:lnTo>
                  <a:pt x="1857941" y="169324"/>
                </a:lnTo>
                <a:lnTo>
                  <a:pt x="1831262" y="177963"/>
                </a:lnTo>
                <a:lnTo>
                  <a:pt x="1807976" y="183075"/>
                </a:lnTo>
                <a:lnTo>
                  <a:pt x="1779106" y="187993"/>
                </a:lnTo>
                <a:lnTo>
                  <a:pt x="1747754" y="192824"/>
                </a:lnTo>
                <a:lnTo>
                  <a:pt x="1714506" y="198411"/>
                </a:lnTo>
                <a:lnTo>
                  <a:pt x="1696749" y="202124"/>
                </a:lnTo>
                <a:lnTo>
                  <a:pt x="1662468" y="211276"/>
                </a:lnTo>
                <a:lnTo>
                  <a:pt x="1634003" y="223281"/>
                </a:lnTo>
                <a:lnTo>
                  <a:pt x="1603249" y="243427"/>
                </a:lnTo>
                <a:lnTo>
                  <a:pt x="1582848" y="264477"/>
                </a:lnTo>
                <a:lnTo>
                  <a:pt x="1576126" y="282909"/>
                </a:lnTo>
                <a:lnTo>
                  <a:pt x="1574459" y="313482"/>
                </a:lnTo>
                <a:lnTo>
                  <a:pt x="1578992" y="342649"/>
                </a:lnTo>
                <a:lnTo>
                  <a:pt x="1583246" y="373516"/>
                </a:lnTo>
                <a:lnTo>
                  <a:pt x="1582389" y="403564"/>
                </a:lnTo>
                <a:lnTo>
                  <a:pt x="1580890" y="411917"/>
                </a:lnTo>
                <a:lnTo>
                  <a:pt x="1572875" y="427548"/>
                </a:lnTo>
                <a:lnTo>
                  <a:pt x="1567404" y="435050"/>
                </a:lnTo>
                <a:lnTo>
                  <a:pt x="1540742" y="453194"/>
                </a:lnTo>
                <a:lnTo>
                  <a:pt x="1516931" y="463621"/>
                </a:lnTo>
                <a:lnTo>
                  <a:pt x="1490474" y="473547"/>
                </a:lnTo>
                <a:lnTo>
                  <a:pt x="1462840" y="483250"/>
                </a:lnTo>
                <a:lnTo>
                  <a:pt x="1432566" y="494971"/>
                </a:lnTo>
                <a:lnTo>
                  <a:pt x="1401385" y="507324"/>
                </a:lnTo>
                <a:lnTo>
                  <a:pt x="1371651" y="518105"/>
                </a:lnTo>
                <a:lnTo>
                  <a:pt x="1344678" y="532422"/>
                </a:lnTo>
                <a:lnTo>
                  <a:pt x="1309296" y="558333"/>
                </a:lnTo>
                <a:lnTo>
                  <a:pt x="1282937" y="586119"/>
                </a:lnTo>
                <a:lnTo>
                  <a:pt x="1271383" y="606572"/>
                </a:lnTo>
                <a:lnTo>
                  <a:pt x="1263601" y="631536"/>
                </a:lnTo>
                <a:lnTo>
                  <a:pt x="1257497" y="656390"/>
                </a:lnTo>
                <a:lnTo>
                  <a:pt x="1251715" y="690579"/>
                </a:lnTo>
                <a:lnTo>
                  <a:pt x="1245768" y="722934"/>
                </a:lnTo>
                <a:lnTo>
                  <a:pt x="1233952" y="755539"/>
                </a:lnTo>
                <a:lnTo>
                  <a:pt x="1223418" y="775532"/>
                </a:lnTo>
                <a:lnTo>
                  <a:pt x="1198843" y="805432"/>
                </a:lnTo>
                <a:lnTo>
                  <a:pt x="1166779" y="838279"/>
                </a:lnTo>
                <a:lnTo>
                  <a:pt x="1132143" y="868473"/>
                </a:lnTo>
                <a:lnTo>
                  <a:pt x="1096745" y="899115"/>
                </a:lnTo>
                <a:lnTo>
                  <a:pt x="1073008" y="924275"/>
                </a:lnTo>
                <a:lnTo>
                  <a:pt x="1051345" y="951332"/>
                </a:lnTo>
                <a:lnTo>
                  <a:pt x="1031928" y="980819"/>
                </a:lnTo>
                <a:lnTo>
                  <a:pt x="1015360" y="1015092"/>
                </a:lnTo>
                <a:lnTo>
                  <a:pt x="1009196" y="1033121"/>
                </a:lnTo>
                <a:lnTo>
                  <a:pt x="1004293" y="1051491"/>
                </a:lnTo>
                <a:lnTo>
                  <a:pt x="1000230" y="1070087"/>
                </a:lnTo>
                <a:lnTo>
                  <a:pt x="995934" y="1089628"/>
                </a:lnTo>
                <a:lnTo>
                  <a:pt x="991483" y="1109800"/>
                </a:lnTo>
                <a:lnTo>
                  <a:pt x="986928" y="1130391"/>
                </a:lnTo>
                <a:lnTo>
                  <a:pt x="983098" y="1151262"/>
                </a:lnTo>
                <a:lnTo>
                  <a:pt x="979750" y="1172320"/>
                </a:lnTo>
                <a:lnTo>
                  <a:pt x="976725" y="1193503"/>
                </a:lnTo>
                <a:lnTo>
                  <a:pt x="973914" y="1215562"/>
                </a:lnTo>
                <a:lnTo>
                  <a:pt x="971246" y="1238205"/>
                </a:lnTo>
                <a:lnTo>
                  <a:pt x="968675" y="1261239"/>
                </a:lnTo>
                <a:lnTo>
                  <a:pt x="965372" y="1282944"/>
                </a:lnTo>
                <a:lnTo>
                  <a:pt x="961583" y="1303764"/>
                </a:lnTo>
                <a:lnTo>
                  <a:pt x="957469" y="1323994"/>
                </a:lnTo>
                <a:lnTo>
                  <a:pt x="952346" y="1344625"/>
                </a:lnTo>
                <a:lnTo>
                  <a:pt x="946549" y="1365523"/>
                </a:lnTo>
                <a:lnTo>
                  <a:pt x="940303" y="1386598"/>
                </a:lnTo>
                <a:lnTo>
                  <a:pt x="933758" y="1406998"/>
                </a:lnTo>
                <a:lnTo>
                  <a:pt x="927013" y="1426948"/>
                </a:lnTo>
                <a:lnTo>
                  <a:pt x="920136" y="1446598"/>
                </a:lnTo>
                <a:lnTo>
                  <a:pt x="912376" y="1465255"/>
                </a:lnTo>
                <a:lnTo>
                  <a:pt x="895287" y="1500801"/>
                </a:lnTo>
                <a:lnTo>
                  <a:pt x="886285" y="1518852"/>
                </a:lnTo>
                <a:lnTo>
                  <a:pt x="877108" y="1537236"/>
                </a:lnTo>
                <a:lnTo>
                  <a:pt x="867816" y="1555842"/>
                </a:lnTo>
                <a:lnTo>
                  <a:pt x="849024" y="1591332"/>
                </a:lnTo>
                <a:lnTo>
                  <a:pt x="830088" y="1626421"/>
                </a:lnTo>
                <a:lnTo>
                  <a:pt x="820594" y="1644667"/>
                </a:lnTo>
                <a:lnTo>
                  <a:pt x="811090" y="1663182"/>
                </a:lnTo>
                <a:lnTo>
                  <a:pt x="801578" y="1681875"/>
                </a:lnTo>
                <a:lnTo>
                  <a:pt x="792062" y="1700687"/>
                </a:lnTo>
                <a:lnTo>
                  <a:pt x="782543" y="1719578"/>
                </a:lnTo>
                <a:lnTo>
                  <a:pt x="773816" y="1738523"/>
                </a:lnTo>
                <a:lnTo>
                  <a:pt x="765616" y="1757502"/>
                </a:lnTo>
                <a:lnTo>
                  <a:pt x="757769" y="1776505"/>
                </a:lnTo>
                <a:lnTo>
                  <a:pt x="748569" y="1794730"/>
                </a:lnTo>
                <a:lnTo>
                  <a:pt x="727762" y="1829797"/>
                </a:lnTo>
                <a:lnTo>
                  <a:pt x="707403" y="1861786"/>
                </a:lnTo>
                <a:lnTo>
                  <a:pt x="687771" y="1891878"/>
                </a:lnTo>
                <a:lnTo>
                  <a:pt x="668462" y="1921128"/>
                </a:lnTo>
                <a:lnTo>
                  <a:pt x="647181" y="1947886"/>
                </a:lnTo>
                <a:lnTo>
                  <a:pt x="612887" y="1983146"/>
                </a:lnTo>
                <a:lnTo>
                  <a:pt x="577590" y="2013702"/>
                </a:lnTo>
                <a:lnTo>
                  <a:pt x="541996" y="2042864"/>
                </a:lnTo>
                <a:lnTo>
                  <a:pt x="506315" y="2071613"/>
                </a:lnTo>
                <a:lnTo>
                  <a:pt x="470607" y="2098123"/>
                </a:lnTo>
                <a:lnTo>
                  <a:pt x="434891" y="2121059"/>
                </a:lnTo>
                <a:lnTo>
                  <a:pt x="399174" y="2142936"/>
                </a:lnTo>
                <a:lnTo>
                  <a:pt x="365572" y="2164500"/>
                </a:lnTo>
                <a:lnTo>
                  <a:pt x="335507" y="2183853"/>
                </a:lnTo>
                <a:lnTo>
                  <a:pt x="306491" y="2199642"/>
                </a:lnTo>
                <a:lnTo>
                  <a:pt x="277785" y="2214374"/>
                </a:lnTo>
                <a:lnTo>
                  <a:pt x="243434" y="2233574"/>
                </a:lnTo>
                <a:lnTo>
                  <a:pt x="214511" y="2246157"/>
                </a:lnTo>
                <a:lnTo>
                  <a:pt x="180037" y="2255693"/>
                </a:lnTo>
                <a:lnTo>
                  <a:pt x="176883" y="2256269"/>
                </a:lnTo>
                <a:lnTo>
                  <a:pt x="174780" y="2255860"/>
                </a:lnTo>
                <a:lnTo>
                  <a:pt x="173378" y="2254794"/>
                </a:lnTo>
                <a:lnTo>
                  <a:pt x="171820" y="2251492"/>
                </a:lnTo>
                <a:lnTo>
                  <a:pt x="170622" y="2219830"/>
                </a:lnTo>
                <a:lnTo>
                  <a:pt x="172171" y="2191966"/>
                </a:lnTo>
                <a:lnTo>
                  <a:pt x="181190" y="2165092"/>
                </a:lnTo>
                <a:lnTo>
                  <a:pt x="188448" y="2133140"/>
                </a:lnTo>
                <a:lnTo>
                  <a:pt x="192539" y="2103212"/>
                </a:lnTo>
                <a:lnTo>
                  <a:pt x="202306" y="2073442"/>
                </a:lnTo>
                <a:lnTo>
                  <a:pt x="211373" y="2040633"/>
                </a:lnTo>
                <a:lnTo>
                  <a:pt x="222968" y="2010450"/>
                </a:lnTo>
                <a:lnTo>
                  <a:pt x="231783" y="1981399"/>
                </a:lnTo>
                <a:lnTo>
                  <a:pt x="240215" y="1953477"/>
                </a:lnTo>
                <a:lnTo>
                  <a:pt x="256885" y="1920189"/>
                </a:lnTo>
                <a:lnTo>
                  <a:pt x="264497" y="1906723"/>
                </a:lnTo>
                <a:lnTo>
                  <a:pt x="266527" y="1905354"/>
                </a:lnTo>
                <a:lnTo>
                  <a:pt x="267880" y="1906029"/>
                </a:lnTo>
                <a:lnTo>
                  <a:pt x="267195" y="1907274"/>
                </a:lnTo>
                <a:lnTo>
                  <a:pt x="240355" y="1924395"/>
                </a:lnTo>
                <a:lnTo>
                  <a:pt x="210993" y="1939786"/>
                </a:lnTo>
                <a:lnTo>
                  <a:pt x="184138" y="1956405"/>
                </a:lnTo>
                <a:lnTo>
                  <a:pt x="156072" y="1971383"/>
                </a:lnTo>
                <a:lnTo>
                  <a:pt x="127648" y="1985875"/>
                </a:lnTo>
                <a:lnTo>
                  <a:pt x="99118" y="2002340"/>
                </a:lnTo>
                <a:lnTo>
                  <a:pt x="64825" y="2029237"/>
                </a:lnTo>
                <a:lnTo>
                  <a:pt x="30001" y="2058942"/>
                </a:lnTo>
                <a:lnTo>
                  <a:pt x="9104" y="2090071"/>
                </a:lnTo>
                <a:lnTo>
                  <a:pt x="2081" y="2113645"/>
                </a:lnTo>
                <a:lnTo>
                  <a:pt x="0" y="2135712"/>
                </a:lnTo>
                <a:lnTo>
                  <a:pt x="6968" y="2161124"/>
                </a:lnTo>
                <a:lnTo>
                  <a:pt x="19087" y="2188762"/>
                </a:lnTo>
                <a:lnTo>
                  <a:pt x="40317" y="2220851"/>
                </a:lnTo>
                <a:lnTo>
                  <a:pt x="70508" y="2251703"/>
                </a:lnTo>
                <a:lnTo>
                  <a:pt x="93027" y="2275519"/>
                </a:lnTo>
                <a:lnTo>
                  <a:pt x="117059" y="2301978"/>
                </a:lnTo>
                <a:lnTo>
                  <a:pt x="143614" y="2329613"/>
                </a:lnTo>
                <a:lnTo>
                  <a:pt x="173409" y="2362004"/>
                </a:lnTo>
                <a:lnTo>
                  <a:pt x="205171" y="2397566"/>
                </a:lnTo>
                <a:lnTo>
                  <a:pt x="221420" y="2415939"/>
                </a:lnTo>
                <a:lnTo>
                  <a:pt x="237809" y="2434538"/>
                </a:lnTo>
                <a:lnTo>
                  <a:pt x="266602" y="2467904"/>
                </a:lnTo>
                <a:lnTo>
                  <a:pt x="291834" y="2497814"/>
                </a:lnTo>
                <a:lnTo>
                  <a:pt x="320715" y="2532997"/>
                </a:lnTo>
                <a:lnTo>
                  <a:pt x="334880" y="25503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Shape-1367"/>
          <p:cNvSpPr/>
          <p:nvPr/>
        </p:nvSpPr>
        <p:spPr>
          <a:xfrm>
            <a:off x="1728788" y="5414963"/>
            <a:ext cx="1685697" cy="227145"/>
          </a:xfrm>
          <a:custGeom>
            <a:avLst/>
            <a:gdLst/>
            <a:ahLst/>
            <a:cxnLst/>
            <a:rect l="0" t="0" r="0" b="0"/>
            <a:pathLst>
              <a:path w="1685697" h="227145">
                <a:moveTo>
                  <a:pt x="0" y="0"/>
                </a:moveTo>
                <a:lnTo>
                  <a:pt x="30073" y="793"/>
                </a:lnTo>
                <a:lnTo>
                  <a:pt x="53625" y="4909"/>
                </a:lnTo>
                <a:lnTo>
                  <a:pt x="79660" y="6150"/>
                </a:lnTo>
                <a:lnTo>
                  <a:pt x="107635" y="8819"/>
                </a:lnTo>
                <a:lnTo>
                  <a:pt x="137531" y="12651"/>
                </a:lnTo>
                <a:lnTo>
                  <a:pt x="171985" y="16999"/>
                </a:lnTo>
                <a:lnTo>
                  <a:pt x="190857" y="18476"/>
                </a:lnTo>
                <a:lnTo>
                  <a:pt x="210581" y="19461"/>
                </a:lnTo>
                <a:lnTo>
                  <a:pt x="230875" y="20118"/>
                </a:lnTo>
                <a:lnTo>
                  <a:pt x="251548" y="21349"/>
                </a:lnTo>
                <a:lnTo>
                  <a:pt x="272473" y="22964"/>
                </a:lnTo>
                <a:lnTo>
                  <a:pt x="293567" y="24834"/>
                </a:lnTo>
                <a:lnTo>
                  <a:pt x="315568" y="26875"/>
                </a:lnTo>
                <a:lnTo>
                  <a:pt x="338172" y="29029"/>
                </a:lnTo>
                <a:lnTo>
                  <a:pt x="361179" y="31259"/>
                </a:lnTo>
                <a:lnTo>
                  <a:pt x="384455" y="33539"/>
                </a:lnTo>
                <a:lnTo>
                  <a:pt x="407909" y="35852"/>
                </a:lnTo>
                <a:lnTo>
                  <a:pt x="431483" y="38189"/>
                </a:lnTo>
                <a:lnTo>
                  <a:pt x="455930" y="40540"/>
                </a:lnTo>
                <a:lnTo>
                  <a:pt x="480959" y="42902"/>
                </a:lnTo>
                <a:lnTo>
                  <a:pt x="506377" y="45270"/>
                </a:lnTo>
                <a:lnTo>
                  <a:pt x="532847" y="47642"/>
                </a:lnTo>
                <a:lnTo>
                  <a:pt x="560019" y="50018"/>
                </a:lnTo>
                <a:lnTo>
                  <a:pt x="587658" y="52395"/>
                </a:lnTo>
                <a:lnTo>
                  <a:pt x="615609" y="54774"/>
                </a:lnTo>
                <a:lnTo>
                  <a:pt x="643769" y="57153"/>
                </a:lnTo>
                <a:lnTo>
                  <a:pt x="672066" y="59533"/>
                </a:lnTo>
                <a:lnTo>
                  <a:pt x="700457" y="61914"/>
                </a:lnTo>
                <a:lnTo>
                  <a:pt x="728908" y="64294"/>
                </a:lnTo>
                <a:lnTo>
                  <a:pt x="757401" y="66675"/>
                </a:lnTo>
                <a:lnTo>
                  <a:pt x="787509" y="69850"/>
                </a:lnTo>
                <a:lnTo>
                  <a:pt x="818693" y="73554"/>
                </a:lnTo>
                <a:lnTo>
                  <a:pt x="850595" y="77611"/>
                </a:lnTo>
                <a:lnTo>
                  <a:pt x="882182" y="81903"/>
                </a:lnTo>
                <a:lnTo>
                  <a:pt x="913559" y="86352"/>
                </a:lnTo>
                <a:lnTo>
                  <a:pt x="944795" y="90905"/>
                </a:lnTo>
                <a:lnTo>
                  <a:pt x="975938" y="95528"/>
                </a:lnTo>
                <a:lnTo>
                  <a:pt x="1007019" y="100197"/>
                </a:lnTo>
                <a:lnTo>
                  <a:pt x="1038059" y="104899"/>
                </a:lnTo>
                <a:lnTo>
                  <a:pt x="1069070" y="109620"/>
                </a:lnTo>
                <a:lnTo>
                  <a:pt x="1100063" y="114355"/>
                </a:lnTo>
                <a:lnTo>
                  <a:pt x="1131044" y="119098"/>
                </a:lnTo>
                <a:lnTo>
                  <a:pt x="1162017" y="123849"/>
                </a:lnTo>
                <a:lnTo>
                  <a:pt x="1192984" y="128603"/>
                </a:lnTo>
                <a:lnTo>
                  <a:pt x="1223947" y="133360"/>
                </a:lnTo>
                <a:lnTo>
                  <a:pt x="1253321" y="138119"/>
                </a:lnTo>
                <a:lnTo>
                  <a:pt x="1281635" y="142879"/>
                </a:lnTo>
                <a:lnTo>
                  <a:pt x="1309242" y="147640"/>
                </a:lnTo>
                <a:lnTo>
                  <a:pt x="1336378" y="152402"/>
                </a:lnTo>
                <a:lnTo>
                  <a:pt x="1363199" y="157164"/>
                </a:lnTo>
                <a:lnTo>
                  <a:pt x="1389812" y="161926"/>
                </a:lnTo>
                <a:lnTo>
                  <a:pt x="1415491" y="167482"/>
                </a:lnTo>
                <a:lnTo>
                  <a:pt x="1440548" y="173567"/>
                </a:lnTo>
                <a:lnTo>
                  <a:pt x="1465190" y="180005"/>
                </a:lnTo>
                <a:lnTo>
                  <a:pt x="1487968" y="185884"/>
                </a:lnTo>
                <a:lnTo>
                  <a:pt x="1509503" y="191391"/>
                </a:lnTo>
                <a:lnTo>
                  <a:pt x="1530211" y="196650"/>
                </a:lnTo>
                <a:lnTo>
                  <a:pt x="1549572" y="200950"/>
                </a:lnTo>
                <a:lnTo>
                  <a:pt x="1568035" y="204610"/>
                </a:lnTo>
                <a:lnTo>
                  <a:pt x="1601779" y="210794"/>
                </a:lnTo>
                <a:lnTo>
                  <a:pt x="1630006" y="216188"/>
                </a:lnTo>
                <a:lnTo>
                  <a:pt x="1660625" y="223687"/>
                </a:lnTo>
                <a:lnTo>
                  <a:pt x="1680986" y="227144"/>
                </a:lnTo>
                <a:lnTo>
                  <a:pt x="1684220" y="226836"/>
                </a:lnTo>
                <a:lnTo>
                  <a:pt x="1685582" y="225836"/>
                </a:lnTo>
                <a:lnTo>
                  <a:pt x="1685696" y="224376"/>
                </a:lnTo>
                <a:lnTo>
                  <a:pt x="1681589" y="220636"/>
                </a:lnTo>
                <a:lnTo>
                  <a:pt x="1647753" y="198035"/>
                </a:lnTo>
                <a:lnTo>
                  <a:pt x="1621070" y="184853"/>
                </a:lnTo>
                <a:lnTo>
                  <a:pt x="1588573" y="171057"/>
                </a:lnTo>
                <a:lnTo>
                  <a:pt x="1571017" y="164044"/>
                </a:lnTo>
                <a:lnTo>
                  <a:pt x="1550582" y="157781"/>
                </a:lnTo>
                <a:lnTo>
                  <a:pt x="1528228" y="152019"/>
                </a:lnTo>
                <a:lnTo>
                  <a:pt x="1504593" y="146589"/>
                </a:lnTo>
                <a:lnTo>
                  <a:pt x="1480106" y="140589"/>
                </a:lnTo>
                <a:lnTo>
                  <a:pt x="1455049" y="134207"/>
                </a:lnTo>
                <a:lnTo>
                  <a:pt x="1429614" y="127571"/>
                </a:lnTo>
                <a:lnTo>
                  <a:pt x="1402338" y="121560"/>
                </a:lnTo>
                <a:lnTo>
                  <a:pt x="1373836" y="115965"/>
                </a:lnTo>
                <a:lnTo>
                  <a:pt x="1344515" y="110647"/>
                </a:lnTo>
                <a:lnTo>
                  <a:pt x="1314650" y="106308"/>
                </a:lnTo>
                <a:lnTo>
                  <a:pt x="1284421" y="102622"/>
                </a:lnTo>
                <a:lnTo>
                  <a:pt x="1253949" y="99371"/>
                </a:lnTo>
                <a:lnTo>
                  <a:pt x="1221728" y="96409"/>
                </a:lnTo>
                <a:lnTo>
                  <a:pt x="1188342" y="93641"/>
                </a:lnTo>
                <a:lnTo>
                  <a:pt x="1154177" y="91002"/>
                </a:lnTo>
                <a:lnTo>
                  <a:pt x="1120289" y="88449"/>
                </a:lnTo>
                <a:lnTo>
                  <a:pt x="1086584" y="85954"/>
                </a:lnTo>
                <a:lnTo>
                  <a:pt x="1053002" y="83496"/>
                </a:lnTo>
                <a:lnTo>
                  <a:pt x="1018707" y="81857"/>
                </a:lnTo>
                <a:lnTo>
                  <a:pt x="983938" y="80765"/>
                </a:lnTo>
                <a:lnTo>
                  <a:pt x="948852" y="80037"/>
                </a:lnTo>
                <a:lnTo>
                  <a:pt x="912762" y="78758"/>
                </a:lnTo>
                <a:lnTo>
                  <a:pt x="876001" y="77112"/>
                </a:lnTo>
                <a:lnTo>
                  <a:pt x="838794" y="75220"/>
                </a:lnTo>
                <a:lnTo>
                  <a:pt x="802084" y="73166"/>
                </a:lnTo>
                <a:lnTo>
                  <a:pt x="765704" y="71001"/>
                </a:lnTo>
                <a:lnTo>
                  <a:pt x="729544" y="68766"/>
                </a:lnTo>
                <a:lnTo>
                  <a:pt x="693531" y="67275"/>
                </a:lnTo>
                <a:lnTo>
                  <a:pt x="657617" y="66281"/>
                </a:lnTo>
                <a:lnTo>
                  <a:pt x="621767" y="65619"/>
                </a:lnTo>
                <a:lnTo>
                  <a:pt x="586755" y="65177"/>
                </a:lnTo>
                <a:lnTo>
                  <a:pt x="552301" y="64882"/>
                </a:lnTo>
                <a:lnTo>
                  <a:pt x="518219" y="64686"/>
                </a:lnTo>
                <a:lnTo>
                  <a:pt x="485179" y="63761"/>
                </a:lnTo>
                <a:lnTo>
                  <a:pt x="452834" y="62351"/>
                </a:lnTo>
                <a:lnTo>
                  <a:pt x="420952" y="60618"/>
                </a:lnTo>
                <a:lnTo>
                  <a:pt x="390966" y="59462"/>
                </a:lnTo>
                <a:lnTo>
                  <a:pt x="362243" y="58690"/>
                </a:lnTo>
                <a:lnTo>
                  <a:pt x="334364" y="58177"/>
                </a:lnTo>
                <a:lnTo>
                  <a:pt x="309428" y="57834"/>
                </a:lnTo>
                <a:lnTo>
                  <a:pt x="286454" y="57606"/>
                </a:lnTo>
                <a:lnTo>
                  <a:pt x="264788" y="57454"/>
                </a:lnTo>
                <a:lnTo>
                  <a:pt x="230131" y="57285"/>
                </a:lnTo>
                <a:lnTo>
                  <a:pt x="203087" y="56416"/>
                </a:lnTo>
                <a:lnTo>
                  <a:pt x="169883" y="51007"/>
                </a:lnTo>
                <a:lnTo>
                  <a:pt x="168818" y="49879"/>
                </a:lnTo>
                <a:lnTo>
                  <a:pt x="168901" y="48335"/>
                </a:lnTo>
                <a:lnTo>
                  <a:pt x="169751" y="46510"/>
                </a:lnTo>
                <a:lnTo>
                  <a:pt x="186115" y="40151"/>
                </a:lnTo>
                <a:lnTo>
                  <a:pt x="208659" y="37689"/>
                </a:lnTo>
                <a:lnTo>
                  <a:pt x="239581" y="35800"/>
                </a:lnTo>
                <a:lnTo>
                  <a:pt x="258939" y="34185"/>
                </a:lnTo>
                <a:lnTo>
                  <a:pt x="279782" y="32315"/>
                </a:lnTo>
                <a:lnTo>
                  <a:pt x="303203" y="31068"/>
                </a:lnTo>
                <a:lnTo>
                  <a:pt x="328341" y="30236"/>
                </a:lnTo>
                <a:lnTo>
                  <a:pt x="354625" y="29683"/>
                </a:lnTo>
                <a:lnTo>
                  <a:pt x="381673" y="29313"/>
                </a:lnTo>
                <a:lnTo>
                  <a:pt x="409230" y="29067"/>
                </a:lnTo>
                <a:lnTo>
                  <a:pt x="437126" y="28903"/>
                </a:lnTo>
                <a:lnTo>
                  <a:pt x="466836" y="28794"/>
                </a:lnTo>
                <a:lnTo>
                  <a:pt x="497755" y="28720"/>
                </a:lnTo>
                <a:lnTo>
                  <a:pt x="529480" y="28672"/>
                </a:lnTo>
                <a:lnTo>
                  <a:pt x="562537" y="29433"/>
                </a:lnTo>
                <a:lnTo>
                  <a:pt x="596481" y="30734"/>
                </a:lnTo>
                <a:lnTo>
                  <a:pt x="631016" y="32396"/>
                </a:lnTo>
                <a:lnTo>
                  <a:pt x="665946" y="35091"/>
                </a:lnTo>
                <a:lnTo>
                  <a:pt x="701139" y="38475"/>
                </a:lnTo>
                <a:lnTo>
                  <a:pt x="736507" y="42319"/>
                </a:lnTo>
                <a:lnTo>
                  <a:pt x="771992" y="46469"/>
                </a:lnTo>
                <a:lnTo>
                  <a:pt x="807555" y="50823"/>
                </a:lnTo>
                <a:lnTo>
                  <a:pt x="843170" y="55313"/>
                </a:lnTo>
                <a:lnTo>
                  <a:pt x="878819" y="60688"/>
                </a:lnTo>
                <a:lnTo>
                  <a:pt x="914492" y="66652"/>
                </a:lnTo>
                <a:lnTo>
                  <a:pt x="950180" y="73010"/>
                </a:lnTo>
                <a:lnTo>
                  <a:pt x="985084" y="79629"/>
                </a:lnTo>
                <a:lnTo>
                  <a:pt x="1019466" y="86423"/>
                </a:lnTo>
                <a:lnTo>
                  <a:pt x="1053500" y="93334"/>
                </a:lnTo>
                <a:lnTo>
                  <a:pt x="1087302" y="101117"/>
                </a:lnTo>
                <a:lnTo>
                  <a:pt x="1120949" y="109480"/>
                </a:lnTo>
                <a:lnTo>
                  <a:pt x="1154493" y="118230"/>
                </a:lnTo>
                <a:lnTo>
                  <a:pt x="1186381" y="126444"/>
                </a:lnTo>
                <a:lnTo>
                  <a:pt x="1217164" y="134302"/>
                </a:lnTo>
                <a:lnTo>
                  <a:pt x="1247211" y="141922"/>
                </a:lnTo>
                <a:lnTo>
                  <a:pt x="1275180" y="149383"/>
                </a:lnTo>
                <a:lnTo>
                  <a:pt x="1301764" y="156739"/>
                </a:lnTo>
                <a:lnTo>
                  <a:pt x="1327424" y="164024"/>
                </a:lnTo>
                <a:lnTo>
                  <a:pt x="1348499" y="170467"/>
                </a:lnTo>
                <a:lnTo>
                  <a:pt x="1382499" y="181861"/>
                </a:lnTo>
                <a:lnTo>
                  <a:pt x="1414462" y="19288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2819400" cy="281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Who is Carl Sagan?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sz="half" idx="2"/>
          </p:nvPr>
        </p:nvSpPr>
        <p:spPr>
          <a:xfrm>
            <a:off x="4800600" y="3200400"/>
            <a:ext cx="3124200" cy="266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Famous scientist</a:t>
            </a:r>
          </a:p>
          <a:p>
            <a:pPr marL="274320" marR="0" lvl="0" indent="-27432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Worked at Harvard and Cornell</a:t>
            </a:r>
          </a:p>
          <a:p>
            <a:pPr marL="274320" marR="0" lvl="0" indent="-27432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an advisor to NASA</a:t>
            </a:r>
          </a:p>
          <a:p>
            <a:pPr marL="274320" marR="0" lvl="0" indent="-27432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Writer and narrator for the series </a:t>
            </a:r>
            <a:r>
              <a:rPr lang="en-US" sz="2000" b="0" i="1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COSMOS</a:t>
            </a:r>
            <a:r>
              <a:rPr lang="en-US" sz="20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show about the universe, which has been seen by over 500 million people.</a:t>
            </a:r>
          </a:p>
          <a:p>
            <a:pPr marL="274320" marR="0" lvl="0" indent="-27432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Advocated science education and critical thinking.</a:t>
            </a:r>
          </a:p>
          <a:p>
            <a:pPr marL="274320" marR="0" lvl="0" indent="-9652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895600"/>
            <a:ext cx="3657600" cy="3767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0358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78358" y="99060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85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What do I need to know about the text?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9652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sz="half" idx="2"/>
          </p:nvPr>
        </p:nvSpPr>
        <p:spPr>
          <a:xfrm>
            <a:off x="5181600" y="2971800"/>
            <a:ext cx="3124200" cy="266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The Battle of Gettysburg</a:t>
            </a:r>
          </a:p>
          <a:p>
            <a:pPr marL="274320" marR="0" lvl="0" indent="-27432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World War II</a:t>
            </a:r>
          </a:p>
          <a:p>
            <a:pPr marL="152400" marR="0" lvl="0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</a:endParaRPr>
          </a:p>
          <a:p>
            <a:pPr marL="274320" marR="0" lvl="0" indent="-9652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819400"/>
            <a:ext cx="3754958" cy="2315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6262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60381" y="4572000"/>
            <a:ext cx="792161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85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The Battle of Gettysburg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sz="half" idx="2"/>
          </p:nvPr>
        </p:nvSpPr>
        <p:spPr>
          <a:xfrm>
            <a:off x="4648200" y="609600"/>
            <a:ext cx="3810000" cy="376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Union (northern) troops defeated Confederate troops led by General Lee.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Decisive victory for the </a:t>
            </a:r>
            <a:r>
              <a:rPr lang="en-US" sz="175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 </a:t>
            </a: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 though General Lee escaped.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Turning point for the </a:t>
            </a:r>
            <a:r>
              <a:rPr lang="en-US" sz="175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war; </a:t>
            </a: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this Lee was considered “invincible.”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sz="1750" b="0" i="0" u="sng" strike="noStrike" cap="none" baseline="0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Fought with muzzle loading rifles, some new Springfield repeating rifles, cannons, and even bayonets (long blades on the end of the rifles)</a:t>
            </a:r>
            <a:endParaRPr lang="en-US" sz="1750" b="0" i="0" u="sng" strike="noStrike" cap="none" baseline="0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4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620,000 total casualties</a:t>
            </a:r>
          </a:p>
          <a:p>
            <a:pPr marL="152400" marR="0" lvl="0" indent="0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381" y="907325"/>
            <a:ext cx="4286417" cy="3469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8946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WORLD WAR II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163195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175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sz="half" idx="2"/>
          </p:nvPr>
        </p:nvSpPr>
        <p:spPr>
          <a:xfrm>
            <a:off x="4343400" y="457200"/>
            <a:ext cx="4191000" cy="376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Conflict between </a:t>
            </a:r>
            <a:r>
              <a:rPr lang="en-US" sz="175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Allied </a:t>
            </a: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75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mainly</a:t>
            </a:r>
            <a:r>
              <a:rPr lang="en-US" sz="1750" b="0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5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</a:t>
            </a: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USSR, and US armies) and Axis </a:t>
            </a:r>
            <a:r>
              <a:rPr lang="en-US" sz="175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Powers (mainly </a:t>
            </a: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German, Italian, and Japanese armies)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Arguably, the first fully mechanized war.</a:t>
            </a:r>
          </a:p>
          <a:p>
            <a:pPr marL="594360" marR="0" lvl="1" indent="-276860" algn="l" rtl="0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5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Considerable use of tanks, vehicles, airplanes, etc.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Casualties range from between 50 and 80 Million people.</a:t>
            </a:r>
          </a:p>
          <a:p>
            <a:pPr marL="594360" marR="0" lvl="1" indent="-276860" algn="l" rtl="0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5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comparison: there are currently about 318 million people in the US.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sz="1750" b="0" i="0" u="sng" strike="noStrike" cap="none" baseline="0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Sagan references a blockbuster bomb.</a:t>
            </a:r>
            <a:endParaRPr lang="en-US" sz="1750" b="0" i="0" u="sng" strike="noStrike" cap="none" baseline="0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4"/>
            </a:endParaRPr>
          </a:p>
          <a:p>
            <a:pPr marL="274320" marR="0" lvl="0" indent="-163195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Font typeface="Arial"/>
              <a:buNone/>
            </a:pPr>
            <a:endParaRPr sz="175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416" y="2209800"/>
            <a:ext cx="3657600" cy="3773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118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81000" y="4572000"/>
            <a:ext cx="77724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Challenges for Sagan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idx="1"/>
          </p:nvPr>
        </p:nvSpPr>
        <p:spPr>
          <a:xfrm>
            <a:off x="762000" y="8382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Humans are bad with abstractions.</a:t>
            </a:r>
          </a:p>
          <a:p>
            <a:pPr marL="594360" marR="0" lvl="1" indent="-27686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Getting people to understand the destructive force of these weapons is difficult.  How much more </a:t>
            </a:r>
            <a:r>
              <a:rPr lang="en-US" sz="2200" b="0" i="1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is</a:t>
            </a:r>
            <a:r>
              <a:rPr lang="en-US" sz="22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 a billion?</a:t>
            </a:r>
          </a:p>
          <a:p>
            <a:pPr marL="594360" marR="0" lvl="1" indent="-27686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Try this: Can you explain the difference between a million and a billion in a way that is clear?</a:t>
            </a:r>
          </a:p>
          <a:p>
            <a:pPr marL="594360" marR="0" lvl="1" indent="-27686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A million seconds is 13 days.</a:t>
            </a:r>
          </a:p>
          <a:p>
            <a:pPr marL="594360" marR="0" lvl="1" indent="-27686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A billion seconds is 31 years.</a:t>
            </a:r>
          </a:p>
          <a:p>
            <a:pPr marL="274320" marR="0" lvl="0" indent="-2743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Many people believe that war is a part of human nature and we have survived wars in the past.</a:t>
            </a:r>
          </a:p>
        </p:txBody>
      </p:sp>
    </p:spTree>
    <p:extLst>
      <p:ext uri="{BB962C8B-B14F-4D97-AF65-F5344CB8AC3E}">
        <p14:creationId xmlns:p14="http://schemas.microsoft.com/office/powerpoint/2010/main" val="17721750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Shape 158"/>
          <p:cNvGrpSpPr/>
          <p:nvPr/>
        </p:nvGrpSpPr>
        <p:grpSpPr>
          <a:xfrm>
            <a:off x="1357647" y="457200"/>
            <a:ext cx="6428705" cy="5706155"/>
            <a:chOff x="900445" y="442927"/>
            <a:chExt cx="6428705" cy="5706155"/>
          </a:xfrm>
        </p:grpSpPr>
        <p:sp>
          <p:nvSpPr>
            <p:cNvPr id="159" name="Shape 159"/>
            <p:cNvSpPr/>
            <p:nvPr/>
          </p:nvSpPr>
          <p:spPr>
            <a:xfrm>
              <a:off x="3403023" y="442927"/>
              <a:ext cx="1470719" cy="1470719"/>
            </a:xfrm>
            <a:prstGeom prst="ellipse">
              <a:avLst/>
            </a:prstGeom>
            <a:gradFill>
              <a:gsLst>
                <a:gs pos="0">
                  <a:srgbClr val="FF2225"/>
                </a:gs>
                <a:gs pos="76000">
                  <a:srgbClr val="AE0002"/>
                </a:gs>
                <a:gs pos="100000">
                  <a:srgbClr val="9C0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3618405" y="658310"/>
              <a:ext cx="1039955" cy="1039955"/>
            </a:xfrm>
            <a:prstGeom prst="rect">
              <a:avLst/>
            </a:prstGeom>
            <a:noFill/>
            <a:ln>
              <a:noFill/>
            </a:ln>
          </p:spPr>
          <p:txBody>
            <a:bodyPr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lang="en-US" sz="1700" b="0" i="0" u="none" strike="noStrike" cap="none" baseline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Predict</a:t>
              </a:r>
            </a:p>
          </p:txBody>
        </p:sp>
        <p:sp>
          <p:nvSpPr>
            <p:cNvPr id="161" name="Shape 161"/>
            <p:cNvSpPr/>
            <p:nvPr/>
          </p:nvSpPr>
          <p:spPr>
            <a:xfrm rot="883797">
              <a:off x="4963941" y="1186193"/>
              <a:ext cx="297037" cy="496367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F9295"/>
                </a:gs>
                <a:gs pos="76000">
                  <a:srgbClr val="E4AAAA"/>
                </a:gs>
                <a:gs pos="100000">
                  <a:srgbClr val="D5909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 txBox="1"/>
            <p:nvPr/>
          </p:nvSpPr>
          <p:spPr>
            <a:xfrm rot="883796">
              <a:off x="4965405" y="1274136"/>
              <a:ext cx="207927" cy="29782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endParaRPr sz="14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5367437" y="959379"/>
              <a:ext cx="1470719" cy="1470719"/>
            </a:xfrm>
            <a:prstGeom prst="ellipse">
              <a:avLst/>
            </a:prstGeom>
            <a:gradFill>
              <a:gsLst>
                <a:gs pos="0">
                  <a:srgbClr val="FF2225"/>
                </a:gs>
                <a:gs pos="76000">
                  <a:srgbClr val="AE0002"/>
                </a:gs>
                <a:gs pos="100000">
                  <a:srgbClr val="9C0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5582819" y="1174762"/>
              <a:ext cx="1039955" cy="1039955"/>
            </a:xfrm>
            <a:prstGeom prst="rect">
              <a:avLst/>
            </a:prstGeom>
            <a:noFill/>
            <a:ln>
              <a:noFill/>
            </a:ln>
          </p:spPr>
          <p:txBody>
            <a:bodyPr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lang="en-US" sz="1700" b="0" i="0" u="none" strike="noStrike" cap="none" baseline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Read Silently</a:t>
              </a:r>
            </a:p>
          </p:txBody>
        </p:sp>
        <p:sp>
          <p:nvSpPr>
            <p:cNvPr id="165" name="Shape 165"/>
            <p:cNvSpPr/>
            <p:nvPr/>
          </p:nvSpPr>
          <p:spPr>
            <a:xfrm rot="4628570">
              <a:off x="6150855" y="2511390"/>
              <a:ext cx="389968" cy="496367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F9295"/>
                </a:gs>
                <a:gs pos="76000">
                  <a:srgbClr val="E4AAAA"/>
                </a:gs>
                <a:gs pos="100000">
                  <a:srgbClr val="D5909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 txBox="1"/>
            <p:nvPr/>
          </p:nvSpPr>
          <p:spPr>
            <a:xfrm rot="4628571">
              <a:off x="6196334" y="2553634"/>
              <a:ext cx="272978" cy="29782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endParaRPr sz="14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858432" y="3110569"/>
              <a:ext cx="1470719" cy="1470719"/>
            </a:xfrm>
            <a:prstGeom prst="ellipse">
              <a:avLst/>
            </a:prstGeom>
            <a:gradFill>
              <a:gsLst>
                <a:gs pos="0">
                  <a:srgbClr val="FF2225"/>
                </a:gs>
                <a:gs pos="76000">
                  <a:srgbClr val="AE0002"/>
                </a:gs>
                <a:gs pos="100000">
                  <a:srgbClr val="9C0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6073814" y="3325951"/>
              <a:ext cx="1039955" cy="1039955"/>
            </a:xfrm>
            <a:prstGeom prst="rect">
              <a:avLst/>
            </a:prstGeom>
            <a:noFill/>
            <a:ln>
              <a:noFill/>
            </a:ln>
          </p:spPr>
          <p:txBody>
            <a:bodyPr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lang="en-US" sz="1700" b="0" i="0" u="none" strike="noStrike" cap="none" baseline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Evaluate the Prediction</a:t>
              </a:r>
            </a:p>
          </p:txBody>
        </p:sp>
        <p:sp>
          <p:nvSpPr>
            <p:cNvPr id="169" name="Shape 169"/>
            <p:cNvSpPr/>
            <p:nvPr/>
          </p:nvSpPr>
          <p:spPr>
            <a:xfrm rot="7859731">
              <a:off x="5757724" y="4374771"/>
              <a:ext cx="321431" cy="496367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F9295"/>
                </a:gs>
                <a:gs pos="76000">
                  <a:srgbClr val="E4AAAA"/>
                </a:gs>
                <a:gs pos="100000">
                  <a:srgbClr val="D5909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 txBox="1"/>
            <p:nvPr/>
          </p:nvSpPr>
          <p:spPr>
            <a:xfrm rot="-2940267">
              <a:off x="5837568" y="4437654"/>
              <a:ext cx="225001" cy="29782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endParaRPr sz="14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495792" y="4678355"/>
              <a:ext cx="1470719" cy="1470719"/>
            </a:xfrm>
            <a:prstGeom prst="ellipse">
              <a:avLst/>
            </a:prstGeom>
            <a:gradFill>
              <a:gsLst>
                <a:gs pos="0">
                  <a:srgbClr val="FF2225"/>
                </a:gs>
                <a:gs pos="76000">
                  <a:srgbClr val="AE0002"/>
                </a:gs>
                <a:gs pos="100000">
                  <a:srgbClr val="9C0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4711175" y="4893737"/>
              <a:ext cx="1039955" cy="1039955"/>
            </a:xfrm>
            <a:prstGeom prst="rect">
              <a:avLst/>
            </a:prstGeom>
            <a:noFill/>
            <a:ln>
              <a:noFill/>
            </a:ln>
          </p:spPr>
          <p:txBody>
            <a:bodyPr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lang="en-US" sz="1700" b="0" i="0" u="none" strike="noStrike" cap="none" baseline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Question</a:t>
              </a:r>
            </a:p>
          </p:txBody>
        </p:sp>
        <p:sp>
          <p:nvSpPr>
            <p:cNvPr id="173" name="Shape 173"/>
            <p:cNvSpPr/>
            <p:nvPr/>
          </p:nvSpPr>
          <p:spPr>
            <a:xfrm rot="10799985">
              <a:off x="3941484" y="5165536"/>
              <a:ext cx="391711" cy="496367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F9295"/>
                </a:gs>
                <a:gs pos="76000">
                  <a:srgbClr val="E4AAAA"/>
                </a:gs>
                <a:gs pos="100000">
                  <a:srgbClr val="D5909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 txBox="1"/>
            <p:nvPr/>
          </p:nvSpPr>
          <p:spPr>
            <a:xfrm rot="-13">
              <a:off x="4058997" y="5264808"/>
              <a:ext cx="274198" cy="29782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endParaRPr sz="14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2285996" y="4678364"/>
              <a:ext cx="1470719" cy="1470719"/>
            </a:xfrm>
            <a:prstGeom prst="ellipse">
              <a:avLst/>
            </a:prstGeom>
            <a:gradFill>
              <a:gsLst>
                <a:gs pos="0">
                  <a:srgbClr val="FF2225"/>
                </a:gs>
                <a:gs pos="76000">
                  <a:srgbClr val="AE0002"/>
                </a:gs>
                <a:gs pos="100000">
                  <a:srgbClr val="9C0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2501377" y="4893746"/>
              <a:ext cx="1039955" cy="1039955"/>
            </a:xfrm>
            <a:prstGeom prst="rect">
              <a:avLst/>
            </a:prstGeom>
            <a:noFill/>
            <a:ln>
              <a:noFill/>
            </a:ln>
          </p:spPr>
          <p:txBody>
            <a:bodyPr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lang="en-US" sz="1700" b="0" i="0" u="none" strike="noStrike" cap="none" baseline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Clarify</a:t>
              </a:r>
            </a:p>
          </p:txBody>
        </p:sp>
        <p:sp>
          <p:nvSpPr>
            <p:cNvPr id="177" name="Shape 177"/>
            <p:cNvSpPr/>
            <p:nvPr/>
          </p:nvSpPr>
          <p:spPr>
            <a:xfrm rot="-7888132">
              <a:off x="2170036" y="4388629"/>
              <a:ext cx="329437" cy="496366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F9295"/>
                </a:gs>
                <a:gs pos="76000">
                  <a:srgbClr val="E4AAAA"/>
                </a:gs>
                <a:gs pos="100000">
                  <a:srgbClr val="D5909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 txBox="1"/>
            <p:nvPr/>
          </p:nvSpPr>
          <p:spPr>
            <a:xfrm rot="2911866">
              <a:off x="2252174" y="4524931"/>
              <a:ext cx="230607" cy="29782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endParaRPr sz="14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900445" y="3110569"/>
              <a:ext cx="1470719" cy="1470719"/>
            </a:xfrm>
            <a:prstGeom prst="ellipse">
              <a:avLst/>
            </a:prstGeom>
            <a:gradFill>
              <a:gsLst>
                <a:gs pos="0">
                  <a:srgbClr val="FF2225"/>
                </a:gs>
                <a:gs pos="76000">
                  <a:srgbClr val="AE0002"/>
                </a:gs>
                <a:gs pos="100000">
                  <a:srgbClr val="9C0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 txBox="1"/>
            <p:nvPr/>
          </p:nvSpPr>
          <p:spPr>
            <a:xfrm>
              <a:off x="1115828" y="3325951"/>
              <a:ext cx="1039955" cy="1039955"/>
            </a:xfrm>
            <a:prstGeom prst="rect">
              <a:avLst/>
            </a:prstGeom>
            <a:noFill/>
            <a:ln>
              <a:noFill/>
            </a:ln>
          </p:spPr>
          <p:txBody>
            <a:bodyPr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lang="en-US" sz="1700" b="0" i="0" u="none" strike="noStrike" cap="none" baseline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Summarize</a:t>
              </a:r>
            </a:p>
          </p:txBody>
        </p:sp>
        <p:sp>
          <p:nvSpPr>
            <p:cNvPr id="181" name="Shape 181"/>
            <p:cNvSpPr/>
            <p:nvPr/>
          </p:nvSpPr>
          <p:spPr>
            <a:xfrm rot="-4628570">
              <a:off x="1683863" y="2532910"/>
              <a:ext cx="389968" cy="496367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F9295"/>
                </a:gs>
                <a:gs pos="76000">
                  <a:srgbClr val="E4AAAA"/>
                </a:gs>
                <a:gs pos="100000">
                  <a:srgbClr val="D5909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 txBox="1"/>
            <p:nvPr/>
          </p:nvSpPr>
          <p:spPr>
            <a:xfrm rot="-4628571">
              <a:off x="1729342" y="2689212"/>
              <a:ext cx="272978" cy="29782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endParaRPr sz="14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1391441" y="959379"/>
              <a:ext cx="1470719" cy="1470719"/>
            </a:xfrm>
            <a:prstGeom prst="ellipse">
              <a:avLst/>
            </a:prstGeom>
            <a:gradFill>
              <a:gsLst>
                <a:gs pos="0">
                  <a:srgbClr val="FF2225"/>
                </a:gs>
                <a:gs pos="76000">
                  <a:srgbClr val="AE0002"/>
                </a:gs>
                <a:gs pos="100000">
                  <a:srgbClr val="9C0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1606823" y="1174762"/>
              <a:ext cx="1039955" cy="1039955"/>
            </a:xfrm>
            <a:prstGeom prst="rect">
              <a:avLst/>
            </a:prstGeom>
            <a:noFill/>
            <a:ln>
              <a:noFill/>
            </a:ln>
          </p:spPr>
          <p:txBody>
            <a:bodyPr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lang="en-US" sz="1700" b="0" i="0" u="none" strike="noStrike" cap="none" baseline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Switch Teachers</a:t>
              </a:r>
            </a:p>
          </p:txBody>
        </p:sp>
        <p:sp>
          <p:nvSpPr>
            <p:cNvPr id="185" name="Shape 185"/>
            <p:cNvSpPr/>
            <p:nvPr/>
          </p:nvSpPr>
          <p:spPr>
            <a:xfrm rot="-863945">
              <a:off x="2963168" y="1190590"/>
              <a:ext cx="321232" cy="496367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F9295"/>
                </a:gs>
                <a:gs pos="76000">
                  <a:srgbClr val="E4AAAA"/>
                </a:gs>
                <a:gs pos="100000">
                  <a:srgbClr val="D5909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 txBox="1"/>
            <p:nvPr/>
          </p:nvSpPr>
          <p:spPr>
            <a:xfrm rot="-863944">
              <a:off x="2964683" y="1301845"/>
              <a:ext cx="224863" cy="2978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endParaRPr sz="14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" name="SMARTInkShape-1470"/>
          <p:cNvSpPr/>
          <p:nvPr/>
        </p:nvSpPr>
        <p:spPr>
          <a:xfrm>
            <a:off x="6086475" y="4936342"/>
            <a:ext cx="514351" cy="200014"/>
          </a:xfrm>
          <a:custGeom>
            <a:avLst/>
            <a:gdLst/>
            <a:ahLst/>
            <a:cxnLst/>
            <a:rect l="0" t="0" r="0" b="0"/>
            <a:pathLst>
              <a:path w="514351" h="200014">
                <a:moveTo>
                  <a:pt x="0" y="200013"/>
                </a:moveTo>
                <a:lnTo>
                  <a:pt x="29830" y="180128"/>
                </a:lnTo>
                <a:lnTo>
                  <a:pt x="62307" y="160955"/>
                </a:lnTo>
                <a:lnTo>
                  <a:pt x="94593" y="137177"/>
                </a:lnTo>
                <a:lnTo>
                  <a:pt x="124071" y="121865"/>
                </a:lnTo>
                <a:lnTo>
                  <a:pt x="157941" y="107273"/>
                </a:lnTo>
                <a:lnTo>
                  <a:pt x="188878" y="95013"/>
                </a:lnTo>
                <a:lnTo>
                  <a:pt x="217360" y="84236"/>
                </a:lnTo>
                <a:lnTo>
                  <a:pt x="246700" y="73105"/>
                </a:lnTo>
                <a:lnTo>
                  <a:pt x="277948" y="62233"/>
                </a:lnTo>
                <a:lnTo>
                  <a:pt x="311220" y="51064"/>
                </a:lnTo>
                <a:lnTo>
                  <a:pt x="339863" y="41493"/>
                </a:lnTo>
                <a:lnTo>
                  <a:pt x="370875" y="31147"/>
                </a:lnTo>
                <a:lnTo>
                  <a:pt x="403323" y="19066"/>
                </a:lnTo>
                <a:lnTo>
                  <a:pt x="430859" y="9520"/>
                </a:lnTo>
                <a:lnTo>
                  <a:pt x="466520" y="2107"/>
                </a:lnTo>
                <a:lnTo>
                  <a:pt x="501048" y="175"/>
                </a:lnTo>
                <a:lnTo>
                  <a:pt x="512997" y="0"/>
                </a:lnTo>
                <a:lnTo>
                  <a:pt x="513448" y="790"/>
                </a:lnTo>
                <a:lnTo>
                  <a:pt x="514350" y="713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184"/>
          <p:cNvGrpSpPr/>
          <p:nvPr/>
        </p:nvGrpSpPr>
        <p:grpSpPr>
          <a:xfrm>
            <a:off x="6143625" y="4593431"/>
            <a:ext cx="1564064" cy="785815"/>
            <a:chOff x="6143625" y="4593431"/>
            <a:chExt cx="1564064" cy="785815"/>
          </a:xfrm>
        </p:grpSpPr>
        <p:sp>
          <p:nvSpPr>
            <p:cNvPr id="3" name="SMARTInkShape-1471"/>
            <p:cNvSpPr/>
            <p:nvPr/>
          </p:nvSpPr>
          <p:spPr>
            <a:xfrm>
              <a:off x="6679497" y="4715007"/>
              <a:ext cx="442823" cy="241665"/>
            </a:xfrm>
            <a:custGeom>
              <a:avLst/>
              <a:gdLst/>
              <a:ahLst/>
              <a:cxnLst/>
              <a:rect l="0" t="0" r="0" b="0"/>
              <a:pathLst>
                <a:path w="442823" h="241665">
                  <a:moveTo>
                    <a:pt x="114209" y="7012"/>
                  </a:moveTo>
                  <a:lnTo>
                    <a:pt x="114209" y="14068"/>
                  </a:lnTo>
                  <a:lnTo>
                    <a:pt x="121266" y="14155"/>
                  </a:lnTo>
                  <a:lnTo>
                    <a:pt x="108061" y="14156"/>
                  </a:lnTo>
                  <a:lnTo>
                    <a:pt x="107729" y="13362"/>
                  </a:lnTo>
                  <a:lnTo>
                    <a:pt x="107066" y="7012"/>
                  </a:lnTo>
                  <a:lnTo>
                    <a:pt x="82162" y="7012"/>
                  </a:lnTo>
                  <a:lnTo>
                    <a:pt x="78006" y="9128"/>
                  </a:lnTo>
                  <a:lnTo>
                    <a:pt x="73513" y="11921"/>
                  </a:lnTo>
                  <a:lnTo>
                    <a:pt x="64160" y="13714"/>
                  </a:lnTo>
                  <a:lnTo>
                    <a:pt x="61793" y="13861"/>
                  </a:lnTo>
                  <a:lnTo>
                    <a:pt x="57047" y="16141"/>
                  </a:lnTo>
                  <a:lnTo>
                    <a:pt x="52291" y="19007"/>
                  </a:lnTo>
                  <a:lnTo>
                    <a:pt x="47532" y="20280"/>
                  </a:lnTo>
                  <a:lnTo>
                    <a:pt x="45945" y="21414"/>
                  </a:lnTo>
                  <a:lnTo>
                    <a:pt x="44887" y="22963"/>
                  </a:lnTo>
                  <a:lnTo>
                    <a:pt x="42918" y="26801"/>
                  </a:lnTo>
                  <a:lnTo>
                    <a:pt x="39398" y="31153"/>
                  </a:lnTo>
                  <a:lnTo>
                    <a:pt x="35187" y="33616"/>
                  </a:lnTo>
                  <a:lnTo>
                    <a:pt x="30669" y="35505"/>
                  </a:lnTo>
                  <a:lnTo>
                    <a:pt x="26016" y="38990"/>
                  </a:lnTo>
                  <a:lnTo>
                    <a:pt x="23419" y="45301"/>
                  </a:lnTo>
                  <a:lnTo>
                    <a:pt x="21470" y="52604"/>
                  </a:lnTo>
                  <a:lnTo>
                    <a:pt x="10030" y="74449"/>
                  </a:lnTo>
                  <a:lnTo>
                    <a:pt x="5110" y="107069"/>
                  </a:lnTo>
                  <a:lnTo>
                    <a:pt x="936" y="122291"/>
                  </a:lnTo>
                  <a:lnTo>
                    <a:pt x="0" y="147800"/>
                  </a:lnTo>
                  <a:lnTo>
                    <a:pt x="8732" y="179963"/>
                  </a:lnTo>
                  <a:lnTo>
                    <a:pt x="21826" y="212544"/>
                  </a:lnTo>
                  <a:lnTo>
                    <a:pt x="39011" y="231814"/>
                  </a:lnTo>
                  <a:lnTo>
                    <a:pt x="43217" y="233924"/>
                  </a:lnTo>
                  <a:lnTo>
                    <a:pt x="45449" y="234485"/>
                  </a:lnTo>
                  <a:lnTo>
                    <a:pt x="57098" y="241118"/>
                  </a:lnTo>
                  <a:lnTo>
                    <a:pt x="59466" y="241664"/>
                  </a:lnTo>
                  <a:lnTo>
                    <a:pt x="61839" y="240440"/>
                  </a:lnTo>
                  <a:lnTo>
                    <a:pt x="76905" y="221644"/>
                  </a:lnTo>
                  <a:lnTo>
                    <a:pt x="91289" y="193048"/>
                  </a:lnTo>
                  <a:lnTo>
                    <a:pt x="106935" y="157684"/>
                  </a:lnTo>
                  <a:lnTo>
                    <a:pt x="110976" y="147002"/>
                  </a:lnTo>
                  <a:lnTo>
                    <a:pt x="118835" y="112474"/>
                  </a:lnTo>
                  <a:lnTo>
                    <a:pt x="121926" y="88975"/>
                  </a:lnTo>
                  <a:lnTo>
                    <a:pt x="128194" y="78906"/>
                  </a:lnTo>
                  <a:lnTo>
                    <a:pt x="128495" y="110373"/>
                  </a:lnTo>
                  <a:lnTo>
                    <a:pt x="129291" y="138065"/>
                  </a:lnTo>
                  <a:lnTo>
                    <a:pt x="134979" y="166563"/>
                  </a:lnTo>
                  <a:lnTo>
                    <a:pt x="135602" y="199894"/>
                  </a:lnTo>
                  <a:lnTo>
                    <a:pt x="135641" y="234484"/>
                  </a:lnTo>
                  <a:lnTo>
                    <a:pt x="134847" y="210632"/>
                  </a:lnTo>
                  <a:lnTo>
                    <a:pt x="129490" y="184040"/>
                  </a:lnTo>
                  <a:lnTo>
                    <a:pt x="134282" y="149681"/>
                  </a:lnTo>
                  <a:lnTo>
                    <a:pt x="136256" y="114141"/>
                  </a:lnTo>
                  <a:lnTo>
                    <a:pt x="141768" y="82238"/>
                  </a:lnTo>
                  <a:lnTo>
                    <a:pt x="152638" y="52379"/>
                  </a:lnTo>
                  <a:lnTo>
                    <a:pt x="159550" y="41797"/>
                  </a:lnTo>
                  <a:lnTo>
                    <a:pt x="166375" y="38347"/>
                  </a:lnTo>
                  <a:lnTo>
                    <a:pt x="173906" y="36020"/>
                  </a:lnTo>
                  <a:lnTo>
                    <a:pt x="179900" y="32340"/>
                  </a:lnTo>
                  <a:lnTo>
                    <a:pt x="183403" y="31835"/>
                  </a:lnTo>
                  <a:lnTo>
                    <a:pt x="201236" y="34936"/>
                  </a:lnTo>
                  <a:lnTo>
                    <a:pt x="206598" y="37414"/>
                  </a:lnTo>
                  <a:lnTo>
                    <a:pt x="231018" y="55502"/>
                  </a:lnTo>
                  <a:lnTo>
                    <a:pt x="239748" y="65917"/>
                  </a:lnTo>
                  <a:lnTo>
                    <a:pt x="254644" y="75742"/>
                  </a:lnTo>
                  <a:lnTo>
                    <a:pt x="261830" y="78441"/>
                  </a:lnTo>
                  <a:lnTo>
                    <a:pt x="266601" y="81885"/>
                  </a:lnTo>
                  <a:lnTo>
                    <a:pt x="268985" y="82327"/>
                  </a:lnTo>
                  <a:lnTo>
                    <a:pt x="271369" y="81829"/>
                  </a:lnTo>
                  <a:lnTo>
                    <a:pt x="276133" y="79951"/>
                  </a:lnTo>
                  <a:lnTo>
                    <a:pt x="283277" y="78100"/>
                  </a:lnTo>
                  <a:lnTo>
                    <a:pt x="302328" y="61674"/>
                  </a:lnTo>
                  <a:lnTo>
                    <a:pt x="304974" y="54854"/>
                  </a:lnTo>
                  <a:lnTo>
                    <a:pt x="306943" y="47325"/>
                  </a:lnTo>
                  <a:lnTo>
                    <a:pt x="312559" y="36024"/>
                  </a:lnTo>
                  <a:lnTo>
                    <a:pt x="320287" y="12793"/>
                  </a:lnTo>
                  <a:lnTo>
                    <a:pt x="319857" y="10072"/>
                  </a:lnTo>
                  <a:lnTo>
                    <a:pt x="315131" y="1369"/>
                  </a:lnTo>
                  <a:lnTo>
                    <a:pt x="312517" y="535"/>
                  </a:lnTo>
                  <a:lnTo>
                    <a:pt x="304370" y="0"/>
                  </a:lnTo>
                  <a:lnTo>
                    <a:pt x="297679" y="6277"/>
                  </a:lnTo>
                  <a:lnTo>
                    <a:pt x="267462" y="40174"/>
                  </a:lnTo>
                  <a:lnTo>
                    <a:pt x="252397" y="71646"/>
                  </a:lnTo>
                  <a:lnTo>
                    <a:pt x="244928" y="92334"/>
                  </a:lnTo>
                  <a:lnTo>
                    <a:pt x="242921" y="126051"/>
                  </a:lnTo>
                  <a:lnTo>
                    <a:pt x="243615" y="141004"/>
                  </a:lnTo>
                  <a:lnTo>
                    <a:pt x="248507" y="157044"/>
                  </a:lnTo>
                  <a:lnTo>
                    <a:pt x="257271" y="170380"/>
                  </a:lnTo>
                  <a:lnTo>
                    <a:pt x="261930" y="174870"/>
                  </a:lnTo>
                  <a:lnTo>
                    <a:pt x="266646" y="176865"/>
                  </a:lnTo>
                  <a:lnTo>
                    <a:pt x="292277" y="178321"/>
                  </a:lnTo>
                  <a:lnTo>
                    <a:pt x="310286" y="174628"/>
                  </a:lnTo>
                  <a:lnTo>
                    <a:pt x="325677" y="164715"/>
                  </a:lnTo>
                  <a:lnTo>
                    <a:pt x="348524" y="134026"/>
                  </a:lnTo>
                  <a:lnTo>
                    <a:pt x="366288" y="98750"/>
                  </a:lnTo>
                  <a:lnTo>
                    <a:pt x="382022" y="71784"/>
                  </a:lnTo>
                  <a:lnTo>
                    <a:pt x="391006" y="39235"/>
                  </a:lnTo>
                  <a:lnTo>
                    <a:pt x="392806" y="21442"/>
                  </a:lnTo>
                  <a:lnTo>
                    <a:pt x="376023" y="54888"/>
                  </a:lnTo>
                  <a:lnTo>
                    <a:pt x="364224" y="86253"/>
                  </a:lnTo>
                  <a:lnTo>
                    <a:pt x="358504" y="110506"/>
                  </a:lnTo>
                  <a:lnTo>
                    <a:pt x="357220" y="142607"/>
                  </a:lnTo>
                  <a:lnTo>
                    <a:pt x="357108" y="161549"/>
                  </a:lnTo>
                  <a:lnTo>
                    <a:pt x="359218" y="165124"/>
                  </a:lnTo>
                  <a:lnTo>
                    <a:pt x="360893" y="167189"/>
                  </a:lnTo>
                  <a:lnTo>
                    <a:pt x="362802" y="167772"/>
                  </a:lnTo>
                  <a:lnTo>
                    <a:pt x="364869" y="167366"/>
                  </a:lnTo>
                  <a:lnTo>
                    <a:pt x="370098" y="164804"/>
                  </a:lnTo>
                  <a:lnTo>
                    <a:pt x="376040" y="153686"/>
                  </a:lnTo>
                  <a:lnTo>
                    <a:pt x="385739" y="118689"/>
                  </a:lnTo>
                  <a:lnTo>
                    <a:pt x="391726" y="95086"/>
                  </a:lnTo>
                  <a:lnTo>
                    <a:pt x="392813" y="64591"/>
                  </a:lnTo>
                  <a:lnTo>
                    <a:pt x="392815" y="68081"/>
                  </a:lnTo>
                  <a:lnTo>
                    <a:pt x="394932" y="71989"/>
                  </a:lnTo>
                  <a:lnTo>
                    <a:pt x="397725" y="76372"/>
                  </a:lnTo>
                  <a:lnTo>
                    <a:pt x="399297" y="84096"/>
                  </a:lnTo>
                  <a:lnTo>
                    <a:pt x="400557" y="96085"/>
                  </a:lnTo>
                  <a:lnTo>
                    <a:pt x="408766" y="120741"/>
                  </a:lnTo>
                  <a:lnTo>
                    <a:pt x="423869" y="137947"/>
                  </a:lnTo>
                  <a:lnTo>
                    <a:pt x="428578" y="140611"/>
                  </a:lnTo>
                  <a:lnTo>
                    <a:pt x="430945" y="141322"/>
                  </a:lnTo>
                  <a:lnTo>
                    <a:pt x="432522" y="141002"/>
                  </a:lnTo>
                  <a:lnTo>
                    <a:pt x="433574" y="139995"/>
                  </a:lnTo>
                  <a:lnTo>
                    <a:pt x="434276" y="138530"/>
                  </a:lnTo>
                  <a:lnTo>
                    <a:pt x="435537" y="137553"/>
                  </a:lnTo>
                  <a:lnTo>
                    <a:pt x="442822" y="135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472"/>
            <p:cNvSpPr/>
            <p:nvPr/>
          </p:nvSpPr>
          <p:spPr>
            <a:xfrm>
              <a:off x="7172326" y="4593431"/>
              <a:ext cx="28575" cy="271464"/>
            </a:xfrm>
            <a:custGeom>
              <a:avLst/>
              <a:gdLst/>
              <a:ahLst/>
              <a:cxnLst/>
              <a:rect l="0" t="0" r="0" b="0"/>
              <a:pathLst>
                <a:path w="28575" h="271464">
                  <a:moveTo>
                    <a:pt x="7143" y="0"/>
                  </a:moveTo>
                  <a:lnTo>
                    <a:pt x="3350" y="0"/>
                  </a:lnTo>
                  <a:lnTo>
                    <a:pt x="2233" y="1588"/>
                  </a:lnTo>
                  <a:lnTo>
                    <a:pt x="294" y="16094"/>
                  </a:lnTo>
                  <a:lnTo>
                    <a:pt x="25" y="50792"/>
                  </a:lnTo>
                  <a:lnTo>
                    <a:pt x="4" y="79531"/>
                  </a:lnTo>
                  <a:lnTo>
                    <a:pt x="0" y="112841"/>
                  </a:lnTo>
                  <a:lnTo>
                    <a:pt x="2116" y="135299"/>
                  </a:lnTo>
                  <a:lnTo>
                    <a:pt x="6150" y="168014"/>
                  </a:lnTo>
                  <a:lnTo>
                    <a:pt x="7740" y="198552"/>
                  </a:lnTo>
                  <a:lnTo>
                    <a:pt x="14401" y="230643"/>
                  </a:lnTo>
                  <a:lnTo>
                    <a:pt x="23066" y="256528"/>
                  </a:lnTo>
                  <a:lnTo>
                    <a:pt x="26126" y="261650"/>
                  </a:lnTo>
                  <a:lnTo>
                    <a:pt x="28574" y="271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473"/>
            <p:cNvSpPr/>
            <p:nvPr/>
          </p:nvSpPr>
          <p:spPr>
            <a:xfrm>
              <a:off x="7115175" y="4700712"/>
              <a:ext cx="171451" cy="120166"/>
            </a:xfrm>
            <a:custGeom>
              <a:avLst/>
              <a:gdLst/>
              <a:ahLst/>
              <a:cxnLst/>
              <a:rect l="0" t="0" r="0" b="0"/>
              <a:pathLst>
                <a:path w="171451" h="120166">
                  <a:moveTo>
                    <a:pt x="0" y="92744"/>
                  </a:moveTo>
                  <a:lnTo>
                    <a:pt x="0" y="82801"/>
                  </a:lnTo>
                  <a:lnTo>
                    <a:pt x="2117" y="78271"/>
                  </a:lnTo>
                  <a:lnTo>
                    <a:pt x="12979" y="61617"/>
                  </a:lnTo>
                  <a:lnTo>
                    <a:pt x="27140" y="48202"/>
                  </a:lnTo>
                  <a:lnTo>
                    <a:pt x="30000" y="43999"/>
                  </a:lnTo>
                  <a:lnTo>
                    <a:pt x="39527" y="37213"/>
                  </a:lnTo>
                  <a:lnTo>
                    <a:pt x="74351" y="16607"/>
                  </a:lnTo>
                  <a:lnTo>
                    <a:pt x="101533" y="1996"/>
                  </a:lnTo>
                  <a:lnTo>
                    <a:pt x="123496" y="0"/>
                  </a:lnTo>
                  <a:lnTo>
                    <a:pt x="128441" y="2047"/>
                  </a:lnTo>
                  <a:lnTo>
                    <a:pt x="145248" y="16671"/>
                  </a:lnTo>
                  <a:lnTo>
                    <a:pt x="147898" y="21363"/>
                  </a:lnTo>
                  <a:lnTo>
                    <a:pt x="156045" y="51714"/>
                  </a:lnTo>
                  <a:lnTo>
                    <a:pt x="159132" y="78071"/>
                  </a:lnTo>
                  <a:lnTo>
                    <a:pt x="162773" y="92630"/>
                  </a:lnTo>
                  <a:lnTo>
                    <a:pt x="164298" y="120165"/>
                  </a:lnTo>
                  <a:lnTo>
                    <a:pt x="166419" y="118690"/>
                  </a:lnTo>
                  <a:lnTo>
                    <a:pt x="171450" y="114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474"/>
            <p:cNvSpPr/>
            <p:nvPr/>
          </p:nvSpPr>
          <p:spPr>
            <a:xfrm>
              <a:off x="7229475" y="4622006"/>
              <a:ext cx="14289" cy="1"/>
            </a:xfrm>
            <a:custGeom>
              <a:avLst/>
              <a:gdLst/>
              <a:ahLst/>
              <a:cxnLst/>
              <a:rect l="0" t="0" r="0" b="0"/>
              <a:pathLst>
                <a:path w="14289" h="1">
                  <a:moveTo>
                    <a:pt x="1428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475"/>
            <p:cNvSpPr/>
            <p:nvPr/>
          </p:nvSpPr>
          <p:spPr>
            <a:xfrm>
              <a:off x="7309050" y="4675344"/>
              <a:ext cx="91876" cy="96549"/>
            </a:xfrm>
            <a:custGeom>
              <a:avLst/>
              <a:gdLst/>
              <a:ahLst/>
              <a:cxnLst/>
              <a:rect l="0" t="0" r="0" b="0"/>
              <a:pathLst>
                <a:path w="91876" h="96549">
                  <a:moveTo>
                    <a:pt x="13294" y="10956"/>
                  </a:moveTo>
                  <a:lnTo>
                    <a:pt x="13294" y="42273"/>
                  </a:lnTo>
                  <a:lnTo>
                    <a:pt x="12500" y="65610"/>
                  </a:lnTo>
                  <a:lnTo>
                    <a:pt x="6812" y="86414"/>
                  </a:lnTo>
                  <a:lnTo>
                    <a:pt x="6158" y="96548"/>
                  </a:lnTo>
                  <a:lnTo>
                    <a:pt x="2360" y="92849"/>
                  </a:lnTo>
                  <a:lnTo>
                    <a:pt x="497" y="88893"/>
                  </a:lnTo>
                  <a:lnTo>
                    <a:pt x="0" y="86727"/>
                  </a:lnTo>
                  <a:lnTo>
                    <a:pt x="463" y="84488"/>
                  </a:lnTo>
                  <a:lnTo>
                    <a:pt x="4111" y="76752"/>
                  </a:lnTo>
                  <a:lnTo>
                    <a:pt x="12221" y="41785"/>
                  </a:lnTo>
                  <a:lnTo>
                    <a:pt x="16769" y="27587"/>
                  </a:lnTo>
                  <a:lnTo>
                    <a:pt x="25416" y="14271"/>
                  </a:lnTo>
                  <a:lnTo>
                    <a:pt x="30059" y="8989"/>
                  </a:lnTo>
                  <a:lnTo>
                    <a:pt x="34768" y="6113"/>
                  </a:lnTo>
                  <a:lnTo>
                    <a:pt x="39507" y="4041"/>
                  </a:lnTo>
                  <a:lnTo>
                    <a:pt x="44258" y="474"/>
                  </a:lnTo>
                  <a:lnTo>
                    <a:pt x="45843" y="0"/>
                  </a:lnTo>
                  <a:lnTo>
                    <a:pt x="46899" y="477"/>
                  </a:lnTo>
                  <a:lnTo>
                    <a:pt x="47604" y="1588"/>
                  </a:lnTo>
                  <a:lnTo>
                    <a:pt x="48867" y="2330"/>
                  </a:lnTo>
                  <a:lnTo>
                    <a:pt x="52387" y="3153"/>
                  </a:lnTo>
                  <a:lnTo>
                    <a:pt x="53643" y="4167"/>
                  </a:lnTo>
                  <a:lnTo>
                    <a:pt x="59618" y="17490"/>
                  </a:lnTo>
                  <a:lnTo>
                    <a:pt x="62573" y="35118"/>
                  </a:lnTo>
                  <a:lnTo>
                    <a:pt x="65374" y="68127"/>
                  </a:lnTo>
                  <a:lnTo>
                    <a:pt x="70570" y="85424"/>
                  </a:lnTo>
                  <a:lnTo>
                    <a:pt x="72115" y="86795"/>
                  </a:lnTo>
                  <a:lnTo>
                    <a:pt x="75949" y="88318"/>
                  </a:lnTo>
                  <a:lnTo>
                    <a:pt x="80299" y="88996"/>
                  </a:lnTo>
                  <a:lnTo>
                    <a:pt x="81776" y="88382"/>
                  </a:lnTo>
                  <a:lnTo>
                    <a:pt x="82762" y="87180"/>
                  </a:lnTo>
                  <a:lnTo>
                    <a:pt x="84650" y="83727"/>
                  </a:lnTo>
                  <a:lnTo>
                    <a:pt x="91875" y="7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76"/>
            <p:cNvSpPr/>
            <p:nvPr/>
          </p:nvSpPr>
          <p:spPr>
            <a:xfrm>
              <a:off x="7415213" y="4650581"/>
              <a:ext cx="82675" cy="250033"/>
            </a:xfrm>
            <a:custGeom>
              <a:avLst/>
              <a:gdLst/>
              <a:ahLst/>
              <a:cxnLst/>
              <a:rect l="0" t="0" r="0" b="0"/>
              <a:pathLst>
                <a:path w="82675" h="250033">
                  <a:moveTo>
                    <a:pt x="35718" y="0"/>
                  </a:moveTo>
                  <a:lnTo>
                    <a:pt x="30064" y="13425"/>
                  </a:lnTo>
                  <a:lnTo>
                    <a:pt x="26899" y="23293"/>
                  </a:lnTo>
                  <a:lnTo>
                    <a:pt x="16257" y="50170"/>
                  </a:lnTo>
                  <a:lnTo>
                    <a:pt x="14676" y="65297"/>
                  </a:lnTo>
                  <a:lnTo>
                    <a:pt x="15340" y="67343"/>
                  </a:lnTo>
                  <a:lnTo>
                    <a:pt x="16577" y="68708"/>
                  </a:lnTo>
                  <a:lnTo>
                    <a:pt x="18195" y="69618"/>
                  </a:lnTo>
                  <a:lnTo>
                    <a:pt x="20067" y="69431"/>
                  </a:lnTo>
                  <a:lnTo>
                    <a:pt x="24265" y="67106"/>
                  </a:lnTo>
                  <a:lnTo>
                    <a:pt x="25701" y="65375"/>
                  </a:lnTo>
                  <a:lnTo>
                    <a:pt x="30124" y="56893"/>
                  </a:lnTo>
                  <a:lnTo>
                    <a:pt x="40685" y="41094"/>
                  </a:lnTo>
                  <a:lnTo>
                    <a:pt x="48621" y="36427"/>
                  </a:lnTo>
                  <a:lnTo>
                    <a:pt x="53388" y="35929"/>
                  </a:lnTo>
                  <a:lnTo>
                    <a:pt x="57594" y="37929"/>
                  </a:lnTo>
                  <a:lnTo>
                    <a:pt x="59827" y="39573"/>
                  </a:lnTo>
                  <a:lnTo>
                    <a:pt x="62308" y="45634"/>
                  </a:lnTo>
                  <a:lnTo>
                    <a:pt x="65822" y="57972"/>
                  </a:lnTo>
                  <a:lnTo>
                    <a:pt x="76598" y="85797"/>
                  </a:lnTo>
                  <a:lnTo>
                    <a:pt x="78464" y="119067"/>
                  </a:lnTo>
                  <a:lnTo>
                    <a:pt x="82674" y="143023"/>
                  </a:lnTo>
                  <a:lnTo>
                    <a:pt x="79352" y="158882"/>
                  </a:lnTo>
                  <a:lnTo>
                    <a:pt x="65740" y="194558"/>
                  </a:lnTo>
                  <a:lnTo>
                    <a:pt x="47234" y="227285"/>
                  </a:lnTo>
                  <a:lnTo>
                    <a:pt x="35280" y="239922"/>
                  </a:lnTo>
                  <a:lnTo>
                    <a:pt x="20419" y="247036"/>
                  </a:lnTo>
                  <a:lnTo>
                    <a:pt x="0" y="250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77"/>
            <p:cNvSpPr/>
            <p:nvPr/>
          </p:nvSpPr>
          <p:spPr>
            <a:xfrm>
              <a:off x="7251030" y="4918208"/>
              <a:ext cx="107034" cy="167707"/>
            </a:xfrm>
            <a:custGeom>
              <a:avLst/>
              <a:gdLst/>
              <a:ahLst/>
              <a:cxnLst/>
              <a:rect l="0" t="0" r="0" b="0"/>
              <a:pathLst>
                <a:path w="107034" h="167707">
                  <a:moveTo>
                    <a:pt x="35595" y="39555"/>
                  </a:moveTo>
                  <a:lnTo>
                    <a:pt x="35595" y="43347"/>
                  </a:lnTo>
                  <a:lnTo>
                    <a:pt x="36389" y="44464"/>
                  </a:lnTo>
                  <a:lnTo>
                    <a:pt x="37712" y="45209"/>
                  </a:lnTo>
                  <a:lnTo>
                    <a:pt x="39388" y="45705"/>
                  </a:lnTo>
                  <a:lnTo>
                    <a:pt x="50069" y="52222"/>
                  </a:lnTo>
                  <a:lnTo>
                    <a:pt x="52388" y="52762"/>
                  </a:lnTo>
                  <a:lnTo>
                    <a:pt x="54727" y="52328"/>
                  </a:lnTo>
                  <a:lnTo>
                    <a:pt x="64030" y="47297"/>
                  </a:lnTo>
                  <a:lnTo>
                    <a:pt x="67548" y="46965"/>
                  </a:lnTo>
                  <a:lnTo>
                    <a:pt x="68803" y="46082"/>
                  </a:lnTo>
                  <a:lnTo>
                    <a:pt x="69640" y="44700"/>
                  </a:lnTo>
                  <a:lnTo>
                    <a:pt x="70818" y="38962"/>
                  </a:lnTo>
                  <a:lnTo>
                    <a:pt x="71305" y="15732"/>
                  </a:lnTo>
                  <a:lnTo>
                    <a:pt x="69193" y="10975"/>
                  </a:lnTo>
                  <a:lnTo>
                    <a:pt x="67519" y="8595"/>
                  </a:lnTo>
                  <a:lnTo>
                    <a:pt x="63541" y="5951"/>
                  </a:lnTo>
                  <a:lnTo>
                    <a:pt x="59128" y="3981"/>
                  </a:lnTo>
                  <a:lnTo>
                    <a:pt x="54521" y="462"/>
                  </a:lnTo>
                  <a:lnTo>
                    <a:pt x="52975" y="0"/>
                  </a:lnTo>
                  <a:lnTo>
                    <a:pt x="51944" y="484"/>
                  </a:lnTo>
                  <a:lnTo>
                    <a:pt x="51257" y="1601"/>
                  </a:lnTo>
                  <a:lnTo>
                    <a:pt x="50005" y="2346"/>
                  </a:lnTo>
                  <a:lnTo>
                    <a:pt x="44451" y="4188"/>
                  </a:lnTo>
                  <a:lnTo>
                    <a:pt x="26044" y="20611"/>
                  </a:lnTo>
                  <a:lnTo>
                    <a:pt x="18918" y="31472"/>
                  </a:lnTo>
                  <a:lnTo>
                    <a:pt x="7019" y="65341"/>
                  </a:lnTo>
                  <a:lnTo>
                    <a:pt x="3051" y="77209"/>
                  </a:lnTo>
                  <a:lnTo>
                    <a:pt x="62" y="111968"/>
                  </a:lnTo>
                  <a:lnTo>
                    <a:pt x="0" y="116405"/>
                  </a:lnTo>
                  <a:lnTo>
                    <a:pt x="13641" y="149907"/>
                  </a:lnTo>
                  <a:lnTo>
                    <a:pt x="23933" y="163173"/>
                  </a:lnTo>
                  <a:lnTo>
                    <a:pt x="28560" y="165934"/>
                  </a:lnTo>
                  <a:lnTo>
                    <a:pt x="37744" y="167488"/>
                  </a:lnTo>
                  <a:lnTo>
                    <a:pt x="41790" y="167706"/>
                  </a:lnTo>
                  <a:lnTo>
                    <a:pt x="48403" y="165832"/>
                  </a:lnTo>
                  <a:lnTo>
                    <a:pt x="58704" y="158197"/>
                  </a:lnTo>
                  <a:lnTo>
                    <a:pt x="85749" y="126523"/>
                  </a:lnTo>
                  <a:lnTo>
                    <a:pt x="100888" y="106475"/>
                  </a:lnTo>
                  <a:lnTo>
                    <a:pt x="107033" y="89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78"/>
            <p:cNvSpPr/>
            <p:nvPr/>
          </p:nvSpPr>
          <p:spPr>
            <a:xfrm>
              <a:off x="7379553" y="4786313"/>
              <a:ext cx="21373" cy="228239"/>
            </a:xfrm>
            <a:custGeom>
              <a:avLst/>
              <a:gdLst/>
              <a:ahLst/>
              <a:cxnLst/>
              <a:rect l="0" t="0" r="0" b="0"/>
              <a:pathLst>
                <a:path w="21373" h="228239">
                  <a:moveTo>
                    <a:pt x="21372" y="0"/>
                  </a:moveTo>
                  <a:lnTo>
                    <a:pt x="17579" y="0"/>
                  </a:lnTo>
                  <a:lnTo>
                    <a:pt x="16462" y="793"/>
                  </a:lnTo>
                  <a:lnTo>
                    <a:pt x="15717" y="2116"/>
                  </a:lnTo>
                  <a:lnTo>
                    <a:pt x="7805" y="32111"/>
                  </a:lnTo>
                  <a:lnTo>
                    <a:pt x="3387" y="64759"/>
                  </a:lnTo>
                  <a:lnTo>
                    <a:pt x="394" y="100073"/>
                  </a:lnTo>
                  <a:lnTo>
                    <a:pt x="0" y="135739"/>
                  </a:lnTo>
                  <a:lnTo>
                    <a:pt x="752" y="156371"/>
                  </a:lnTo>
                  <a:lnTo>
                    <a:pt x="7218" y="191954"/>
                  </a:lnTo>
                  <a:lnTo>
                    <a:pt x="12608" y="208160"/>
                  </a:lnTo>
                  <a:lnTo>
                    <a:pt x="13909" y="218830"/>
                  </a:lnTo>
                  <a:lnTo>
                    <a:pt x="21070" y="228238"/>
                  </a:lnTo>
                  <a:lnTo>
                    <a:pt x="21372" y="2214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79"/>
            <p:cNvSpPr/>
            <p:nvPr/>
          </p:nvSpPr>
          <p:spPr>
            <a:xfrm>
              <a:off x="7329782" y="4723475"/>
              <a:ext cx="214019" cy="248438"/>
            </a:xfrm>
            <a:custGeom>
              <a:avLst/>
              <a:gdLst/>
              <a:ahLst/>
              <a:cxnLst/>
              <a:rect l="0" t="0" r="0" b="0"/>
              <a:pathLst>
                <a:path w="214019" h="248438">
                  <a:moveTo>
                    <a:pt x="6849" y="205713"/>
                  </a:moveTo>
                  <a:lnTo>
                    <a:pt x="0" y="205713"/>
                  </a:lnTo>
                  <a:lnTo>
                    <a:pt x="16506" y="205713"/>
                  </a:lnTo>
                  <a:lnTo>
                    <a:pt x="21196" y="203596"/>
                  </a:lnTo>
                  <a:lnTo>
                    <a:pt x="34465" y="195770"/>
                  </a:lnTo>
                  <a:lnTo>
                    <a:pt x="47465" y="190696"/>
                  </a:lnTo>
                  <a:lnTo>
                    <a:pt x="72951" y="171246"/>
                  </a:lnTo>
                  <a:lnTo>
                    <a:pt x="94843" y="138667"/>
                  </a:lnTo>
                  <a:lnTo>
                    <a:pt x="112706" y="105338"/>
                  </a:lnTo>
                  <a:lnTo>
                    <a:pt x="133462" y="72050"/>
                  </a:lnTo>
                  <a:lnTo>
                    <a:pt x="144572" y="47547"/>
                  </a:lnTo>
                  <a:lnTo>
                    <a:pt x="151162" y="22587"/>
                  </a:lnTo>
                  <a:lnTo>
                    <a:pt x="154332" y="16373"/>
                  </a:lnTo>
                  <a:lnTo>
                    <a:pt x="156911" y="8413"/>
                  </a:lnTo>
                  <a:lnTo>
                    <a:pt x="162920" y="0"/>
                  </a:lnTo>
                  <a:lnTo>
                    <a:pt x="163284" y="308"/>
                  </a:lnTo>
                  <a:lnTo>
                    <a:pt x="163916" y="8614"/>
                  </a:lnTo>
                  <a:lnTo>
                    <a:pt x="164004" y="43724"/>
                  </a:lnTo>
                  <a:lnTo>
                    <a:pt x="163216" y="76172"/>
                  </a:lnTo>
                  <a:lnTo>
                    <a:pt x="159896" y="99067"/>
                  </a:lnTo>
                  <a:lnTo>
                    <a:pt x="162964" y="132730"/>
                  </a:lnTo>
                  <a:lnTo>
                    <a:pt x="163805" y="162545"/>
                  </a:lnTo>
                  <a:lnTo>
                    <a:pt x="163971" y="191365"/>
                  </a:lnTo>
                  <a:lnTo>
                    <a:pt x="163206" y="212045"/>
                  </a:lnTo>
                  <a:lnTo>
                    <a:pt x="156955" y="247003"/>
                  </a:lnTo>
                  <a:lnTo>
                    <a:pt x="157720" y="247527"/>
                  </a:lnTo>
                  <a:lnTo>
                    <a:pt x="163027" y="248437"/>
                  </a:lnTo>
                  <a:lnTo>
                    <a:pt x="163354" y="247689"/>
                  </a:lnTo>
                  <a:lnTo>
                    <a:pt x="163995" y="216461"/>
                  </a:lnTo>
                  <a:lnTo>
                    <a:pt x="164800" y="198314"/>
                  </a:lnTo>
                  <a:lnTo>
                    <a:pt x="172831" y="162974"/>
                  </a:lnTo>
                  <a:lnTo>
                    <a:pt x="178795" y="150716"/>
                  </a:lnTo>
                  <a:lnTo>
                    <a:pt x="187923" y="139463"/>
                  </a:lnTo>
                  <a:lnTo>
                    <a:pt x="192630" y="136581"/>
                  </a:lnTo>
                  <a:lnTo>
                    <a:pt x="205466" y="134410"/>
                  </a:lnTo>
                  <a:lnTo>
                    <a:pt x="205936" y="135159"/>
                  </a:lnTo>
                  <a:lnTo>
                    <a:pt x="206751" y="148022"/>
                  </a:lnTo>
                  <a:lnTo>
                    <a:pt x="206867" y="180420"/>
                  </a:lnTo>
                  <a:lnTo>
                    <a:pt x="206873" y="214585"/>
                  </a:lnTo>
                  <a:lnTo>
                    <a:pt x="206874" y="240882"/>
                  </a:lnTo>
                  <a:lnTo>
                    <a:pt x="213025" y="235232"/>
                  </a:lnTo>
                  <a:lnTo>
                    <a:pt x="214018" y="2271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80"/>
            <p:cNvSpPr/>
            <p:nvPr/>
          </p:nvSpPr>
          <p:spPr>
            <a:xfrm>
              <a:off x="7565231" y="4801026"/>
              <a:ext cx="78466" cy="99160"/>
            </a:xfrm>
            <a:custGeom>
              <a:avLst/>
              <a:gdLst/>
              <a:ahLst/>
              <a:cxnLst/>
              <a:rect l="0" t="0" r="0" b="0"/>
              <a:pathLst>
                <a:path w="78466" h="99160">
                  <a:moveTo>
                    <a:pt x="42863" y="21005"/>
                  </a:moveTo>
                  <a:lnTo>
                    <a:pt x="32920" y="21005"/>
                  </a:lnTo>
                  <a:lnTo>
                    <a:pt x="28389" y="23122"/>
                  </a:lnTo>
                  <a:lnTo>
                    <a:pt x="26070" y="24797"/>
                  </a:lnTo>
                  <a:lnTo>
                    <a:pt x="19014" y="34740"/>
                  </a:lnTo>
                  <a:lnTo>
                    <a:pt x="15688" y="43949"/>
                  </a:lnTo>
                  <a:lnTo>
                    <a:pt x="14324" y="79227"/>
                  </a:lnTo>
                  <a:lnTo>
                    <a:pt x="16421" y="84717"/>
                  </a:lnTo>
                  <a:lnTo>
                    <a:pt x="19205" y="89803"/>
                  </a:lnTo>
                  <a:lnTo>
                    <a:pt x="20442" y="94709"/>
                  </a:lnTo>
                  <a:lnTo>
                    <a:pt x="22359" y="96335"/>
                  </a:lnTo>
                  <a:lnTo>
                    <a:pt x="31849" y="98623"/>
                  </a:lnTo>
                  <a:lnTo>
                    <a:pt x="37438" y="99159"/>
                  </a:lnTo>
                  <a:lnTo>
                    <a:pt x="42568" y="97280"/>
                  </a:lnTo>
                  <a:lnTo>
                    <a:pt x="52330" y="89606"/>
                  </a:lnTo>
                  <a:lnTo>
                    <a:pt x="59514" y="78990"/>
                  </a:lnTo>
                  <a:lnTo>
                    <a:pt x="76596" y="43963"/>
                  </a:lnTo>
                  <a:lnTo>
                    <a:pt x="78465" y="19706"/>
                  </a:lnTo>
                  <a:lnTo>
                    <a:pt x="76413" y="14342"/>
                  </a:lnTo>
                  <a:lnTo>
                    <a:pt x="73649" y="9313"/>
                  </a:lnTo>
                  <a:lnTo>
                    <a:pt x="72421" y="4431"/>
                  </a:lnTo>
                  <a:lnTo>
                    <a:pt x="71300" y="2813"/>
                  </a:lnTo>
                  <a:lnTo>
                    <a:pt x="69758" y="1733"/>
                  </a:lnTo>
                  <a:lnTo>
                    <a:pt x="65135" y="534"/>
                  </a:lnTo>
                  <a:lnTo>
                    <a:pt x="57789" y="0"/>
                  </a:lnTo>
                  <a:lnTo>
                    <a:pt x="51348" y="1880"/>
                  </a:lnTo>
                  <a:lnTo>
                    <a:pt x="16254" y="21065"/>
                  </a:lnTo>
                  <a:lnTo>
                    <a:pt x="0" y="352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81"/>
            <p:cNvSpPr/>
            <p:nvPr/>
          </p:nvSpPr>
          <p:spPr>
            <a:xfrm>
              <a:off x="7629525" y="4708139"/>
              <a:ext cx="78164" cy="221050"/>
            </a:xfrm>
            <a:custGeom>
              <a:avLst/>
              <a:gdLst/>
              <a:ahLst/>
              <a:cxnLst/>
              <a:rect l="0" t="0" r="0" b="0"/>
              <a:pathLst>
                <a:path w="78164" h="221050">
                  <a:moveTo>
                    <a:pt x="14288" y="21024"/>
                  </a:moveTo>
                  <a:lnTo>
                    <a:pt x="14288" y="17231"/>
                  </a:lnTo>
                  <a:lnTo>
                    <a:pt x="16404" y="13253"/>
                  </a:lnTo>
                  <a:lnTo>
                    <a:pt x="24230" y="4231"/>
                  </a:lnTo>
                  <a:lnTo>
                    <a:pt x="28761" y="1654"/>
                  </a:lnTo>
                  <a:lnTo>
                    <a:pt x="38136" y="0"/>
                  </a:lnTo>
                  <a:lnTo>
                    <a:pt x="39712" y="658"/>
                  </a:lnTo>
                  <a:lnTo>
                    <a:pt x="40762" y="1890"/>
                  </a:lnTo>
                  <a:lnTo>
                    <a:pt x="41462" y="3505"/>
                  </a:lnTo>
                  <a:lnTo>
                    <a:pt x="40123" y="9534"/>
                  </a:lnTo>
                  <a:lnTo>
                    <a:pt x="34907" y="19736"/>
                  </a:lnTo>
                  <a:lnTo>
                    <a:pt x="32796" y="22546"/>
                  </a:lnTo>
                  <a:lnTo>
                    <a:pt x="30451" y="29902"/>
                  </a:lnTo>
                  <a:lnTo>
                    <a:pt x="28615" y="37670"/>
                  </a:lnTo>
                  <a:lnTo>
                    <a:pt x="23085" y="49124"/>
                  </a:lnTo>
                  <a:lnTo>
                    <a:pt x="21460" y="67252"/>
                  </a:lnTo>
                  <a:lnTo>
                    <a:pt x="23037" y="68511"/>
                  </a:lnTo>
                  <a:lnTo>
                    <a:pt x="34860" y="70532"/>
                  </a:lnTo>
                  <a:lnTo>
                    <a:pt x="45074" y="70931"/>
                  </a:lnTo>
                  <a:lnTo>
                    <a:pt x="49931" y="73103"/>
                  </a:lnTo>
                  <a:lnTo>
                    <a:pt x="73817" y="94878"/>
                  </a:lnTo>
                  <a:lnTo>
                    <a:pt x="76464" y="101738"/>
                  </a:lnTo>
                  <a:lnTo>
                    <a:pt x="78163" y="119076"/>
                  </a:lnTo>
                  <a:lnTo>
                    <a:pt x="68602" y="151059"/>
                  </a:lnTo>
                  <a:lnTo>
                    <a:pt x="48578" y="182658"/>
                  </a:lnTo>
                  <a:lnTo>
                    <a:pt x="32586" y="201147"/>
                  </a:lnTo>
                  <a:lnTo>
                    <a:pt x="10400" y="217590"/>
                  </a:lnTo>
                  <a:lnTo>
                    <a:pt x="0" y="221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482"/>
            <p:cNvSpPr/>
            <p:nvPr/>
          </p:nvSpPr>
          <p:spPr>
            <a:xfrm>
              <a:off x="6143625" y="5329264"/>
              <a:ext cx="385764" cy="49982"/>
            </a:xfrm>
            <a:custGeom>
              <a:avLst/>
              <a:gdLst/>
              <a:ahLst/>
              <a:cxnLst/>
              <a:rect l="0" t="0" r="0" b="0"/>
              <a:pathLst>
                <a:path w="385764" h="49982">
                  <a:moveTo>
                    <a:pt x="0" y="21406"/>
                  </a:moveTo>
                  <a:lnTo>
                    <a:pt x="3792" y="17613"/>
                  </a:lnTo>
                  <a:lnTo>
                    <a:pt x="5654" y="13634"/>
                  </a:lnTo>
                  <a:lnTo>
                    <a:pt x="6152" y="11462"/>
                  </a:lnTo>
                  <a:lnTo>
                    <a:pt x="7276" y="10014"/>
                  </a:lnTo>
                  <a:lnTo>
                    <a:pt x="21916" y="1514"/>
                  </a:lnTo>
                  <a:lnTo>
                    <a:pt x="51403" y="0"/>
                  </a:lnTo>
                  <a:lnTo>
                    <a:pt x="76274" y="770"/>
                  </a:lnTo>
                  <a:lnTo>
                    <a:pt x="97954" y="6124"/>
                  </a:lnTo>
                  <a:lnTo>
                    <a:pt x="131781" y="7853"/>
                  </a:lnTo>
                  <a:lnTo>
                    <a:pt x="166027" y="13594"/>
                  </a:lnTo>
                  <a:lnTo>
                    <a:pt x="195998" y="14997"/>
                  </a:lnTo>
                  <a:lnTo>
                    <a:pt x="231108" y="21531"/>
                  </a:lnTo>
                  <a:lnTo>
                    <a:pt x="265980" y="28622"/>
                  </a:lnTo>
                  <a:lnTo>
                    <a:pt x="300120" y="35761"/>
                  </a:lnTo>
                  <a:lnTo>
                    <a:pt x="329967" y="42352"/>
                  </a:lnTo>
                  <a:lnTo>
                    <a:pt x="338741" y="43415"/>
                  </a:lnTo>
                  <a:lnTo>
                    <a:pt x="361855" y="49299"/>
                  </a:lnTo>
                  <a:lnTo>
                    <a:pt x="385763" y="49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0" name="SMARTInkShape-Group185"/>
          <p:cNvGrpSpPr/>
          <p:nvPr/>
        </p:nvGrpSpPr>
        <p:grpSpPr>
          <a:xfrm>
            <a:off x="6193630" y="5222080"/>
            <a:ext cx="1439779" cy="828676"/>
            <a:chOff x="6193630" y="5222080"/>
            <a:chExt cx="1439779" cy="828676"/>
          </a:xfrm>
        </p:grpSpPr>
        <p:sp>
          <p:nvSpPr>
            <p:cNvPr id="16" name="SMARTInkShape-1483"/>
            <p:cNvSpPr/>
            <p:nvPr/>
          </p:nvSpPr>
          <p:spPr>
            <a:xfrm>
              <a:off x="6593681" y="5222080"/>
              <a:ext cx="114301" cy="185702"/>
            </a:xfrm>
            <a:custGeom>
              <a:avLst/>
              <a:gdLst/>
              <a:ahLst/>
              <a:cxnLst/>
              <a:rect l="0" t="0" r="0" b="0"/>
              <a:pathLst>
                <a:path w="114301" h="185702">
                  <a:moveTo>
                    <a:pt x="0" y="0"/>
                  </a:moveTo>
                  <a:lnTo>
                    <a:pt x="0" y="13002"/>
                  </a:lnTo>
                  <a:lnTo>
                    <a:pt x="4910" y="19738"/>
                  </a:lnTo>
                  <a:lnTo>
                    <a:pt x="6482" y="26398"/>
                  </a:lnTo>
                  <a:lnTo>
                    <a:pt x="7921" y="48425"/>
                  </a:lnTo>
                  <a:lnTo>
                    <a:pt x="12795" y="64924"/>
                  </a:lnTo>
                  <a:lnTo>
                    <a:pt x="13992" y="83469"/>
                  </a:lnTo>
                  <a:lnTo>
                    <a:pt x="7789" y="116689"/>
                  </a:lnTo>
                  <a:lnTo>
                    <a:pt x="8128" y="130972"/>
                  </a:lnTo>
                  <a:lnTo>
                    <a:pt x="14001" y="165278"/>
                  </a:lnTo>
                  <a:lnTo>
                    <a:pt x="14202" y="173415"/>
                  </a:lnTo>
                  <a:lnTo>
                    <a:pt x="16367" y="178410"/>
                  </a:lnTo>
                  <a:lnTo>
                    <a:pt x="18055" y="180852"/>
                  </a:lnTo>
                  <a:lnTo>
                    <a:pt x="22048" y="183568"/>
                  </a:lnTo>
                  <a:lnTo>
                    <a:pt x="28509" y="185453"/>
                  </a:lnTo>
                  <a:lnTo>
                    <a:pt x="38405" y="185701"/>
                  </a:lnTo>
                  <a:lnTo>
                    <a:pt x="42998" y="183605"/>
                  </a:lnTo>
                  <a:lnTo>
                    <a:pt x="45335" y="181935"/>
                  </a:lnTo>
                  <a:lnTo>
                    <a:pt x="57162" y="163493"/>
                  </a:lnTo>
                  <a:lnTo>
                    <a:pt x="73820" y="130922"/>
                  </a:lnTo>
                  <a:lnTo>
                    <a:pt x="83212" y="97629"/>
                  </a:lnTo>
                  <a:lnTo>
                    <a:pt x="91778" y="63325"/>
                  </a:lnTo>
                  <a:lnTo>
                    <a:pt x="92546" y="55188"/>
                  </a:lnTo>
                  <a:lnTo>
                    <a:pt x="93447" y="53462"/>
                  </a:lnTo>
                  <a:lnTo>
                    <a:pt x="94842" y="52310"/>
                  </a:lnTo>
                  <a:lnTo>
                    <a:pt x="96565" y="51542"/>
                  </a:lnTo>
                  <a:lnTo>
                    <a:pt x="97714" y="51825"/>
                  </a:lnTo>
                  <a:lnTo>
                    <a:pt x="98480" y="52807"/>
                  </a:lnTo>
                  <a:lnTo>
                    <a:pt x="99331" y="56014"/>
                  </a:lnTo>
                  <a:lnTo>
                    <a:pt x="99710" y="60085"/>
                  </a:lnTo>
                  <a:lnTo>
                    <a:pt x="93835" y="91396"/>
                  </a:lnTo>
                  <a:lnTo>
                    <a:pt x="92954" y="125660"/>
                  </a:lnTo>
                  <a:lnTo>
                    <a:pt x="93667" y="158719"/>
                  </a:lnTo>
                  <a:lnTo>
                    <a:pt x="99021" y="169618"/>
                  </a:lnTo>
                  <a:lnTo>
                    <a:pt x="103512" y="174701"/>
                  </a:lnTo>
                  <a:lnTo>
                    <a:pt x="107653" y="176864"/>
                  </a:lnTo>
                  <a:lnTo>
                    <a:pt x="114300" y="1785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84"/>
            <p:cNvSpPr/>
            <p:nvPr/>
          </p:nvSpPr>
          <p:spPr>
            <a:xfrm>
              <a:off x="6750880" y="5264945"/>
              <a:ext cx="71069" cy="185736"/>
            </a:xfrm>
            <a:custGeom>
              <a:avLst/>
              <a:gdLst/>
              <a:ahLst/>
              <a:cxnLst/>
              <a:rect l="0" t="0" r="0" b="0"/>
              <a:pathLst>
                <a:path w="71069" h="185736">
                  <a:moveTo>
                    <a:pt x="42826" y="0"/>
                  </a:moveTo>
                  <a:lnTo>
                    <a:pt x="39033" y="3791"/>
                  </a:lnTo>
                  <a:lnTo>
                    <a:pt x="37172" y="7770"/>
                  </a:lnTo>
                  <a:lnTo>
                    <a:pt x="25827" y="39942"/>
                  </a:lnTo>
                  <a:lnTo>
                    <a:pt x="11841" y="75159"/>
                  </a:lnTo>
                  <a:lnTo>
                    <a:pt x="2077" y="92103"/>
                  </a:lnTo>
                  <a:lnTo>
                    <a:pt x="87" y="99548"/>
                  </a:lnTo>
                  <a:lnTo>
                    <a:pt x="0" y="96082"/>
                  </a:lnTo>
                  <a:lnTo>
                    <a:pt x="782" y="95010"/>
                  </a:lnTo>
                  <a:lnTo>
                    <a:pt x="3767" y="93820"/>
                  </a:lnTo>
                  <a:lnTo>
                    <a:pt x="7739" y="89057"/>
                  </a:lnTo>
                  <a:lnTo>
                    <a:pt x="12151" y="83237"/>
                  </a:lnTo>
                  <a:lnTo>
                    <a:pt x="34103" y="67310"/>
                  </a:lnTo>
                  <a:lnTo>
                    <a:pt x="54071" y="64558"/>
                  </a:lnTo>
                  <a:lnTo>
                    <a:pt x="59200" y="64410"/>
                  </a:lnTo>
                  <a:lnTo>
                    <a:pt x="60886" y="65165"/>
                  </a:lnTo>
                  <a:lnTo>
                    <a:pt x="62010" y="66461"/>
                  </a:lnTo>
                  <a:lnTo>
                    <a:pt x="64052" y="70019"/>
                  </a:lnTo>
                  <a:lnTo>
                    <a:pt x="68871" y="76484"/>
                  </a:lnTo>
                  <a:lnTo>
                    <a:pt x="70277" y="81088"/>
                  </a:lnTo>
                  <a:lnTo>
                    <a:pt x="71068" y="91935"/>
                  </a:lnTo>
                  <a:lnTo>
                    <a:pt x="67510" y="105203"/>
                  </a:lnTo>
                  <a:lnTo>
                    <a:pt x="52263" y="138136"/>
                  </a:lnTo>
                  <a:lnTo>
                    <a:pt x="32308" y="173706"/>
                  </a:lnTo>
                  <a:lnTo>
                    <a:pt x="21395" y="1857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85"/>
            <p:cNvSpPr/>
            <p:nvPr/>
          </p:nvSpPr>
          <p:spPr>
            <a:xfrm>
              <a:off x="6829425" y="5357813"/>
              <a:ext cx="1" cy="78583"/>
            </a:xfrm>
            <a:custGeom>
              <a:avLst/>
              <a:gdLst/>
              <a:ahLst/>
              <a:cxnLst/>
              <a:rect l="0" t="0" r="0" b="0"/>
              <a:pathLst>
                <a:path w="1" h="78583">
                  <a:moveTo>
                    <a:pt x="0" y="0"/>
                  </a:moveTo>
                  <a:lnTo>
                    <a:pt x="0" y="31921"/>
                  </a:lnTo>
                  <a:lnTo>
                    <a:pt x="0" y="65301"/>
                  </a:lnTo>
                  <a:lnTo>
                    <a:pt x="0" y="78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86"/>
            <p:cNvSpPr/>
            <p:nvPr/>
          </p:nvSpPr>
          <p:spPr>
            <a:xfrm>
              <a:off x="6807994" y="5300663"/>
              <a:ext cx="14288" cy="1"/>
            </a:xfrm>
            <a:custGeom>
              <a:avLst/>
              <a:gdLst/>
              <a:ahLst/>
              <a:cxnLst/>
              <a:rect l="0" t="0" r="0" b="0"/>
              <a:pathLst>
                <a:path w="14288" h="1">
                  <a:moveTo>
                    <a:pt x="1428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87"/>
            <p:cNvSpPr/>
            <p:nvPr/>
          </p:nvSpPr>
          <p:spPr>
            <a:xfrm>
              <a:off x="6886575" y="5350670"/>
              <a:ext cx="50007" cy="107156"/>
            </a:xfrm>
            <a:custGeom>
              <a:avLst/>
              <a:gdLst/>
              <a:ahLst/>
              <a:cxnLst/>
              <a:rect l="0" t="0" r="0" b="0"/>
              <a:pathLst>
                <a:path w="50007" h="107156">
                  <a:moveTo>
                    <a:pt x="0" y="0"/>
                  </a:moveTo>
                  <a:lnTo>
                    <a:pt x="0" y="31316"/>
                  </a:lnTo>
                  <a:lnTo>
                    <a:pt x="0" y="65729"/>
                  </a:lnTo>
                  <a:lnTo>
                    <a:pt x="0" y="68105"/>
                  </a:lnTo>
                  <a:lnTo>
                    <a:pt x="0" y="60695"/>
                  </a:lnTo>
                  <a:lnTo>
                    <a:pt x="2117" y="56608"/>
                  </a:lnTo>
                  <a:lnTo>
                    <a:pt x="4910" y="52146"/>
                  </a:lnTo>
                  <a:lnTo>
                    <a:pt x="6703" y="42814"/>
                  </a:lnTo>
                  <a:lnTo>
                    <a:pt x="6849" y="40449"/>
                  </a:lnTo>
                  <a:lnTo>
                    <a:pt x="9130" y="35704"/>
                  </a:lnTo>
                  <a:lnTo>
                    <a:pt x="18517" y="23810"/>
                  </a:lnTo>
                  <a:lnTo>
                    <a:pt x="20136" y="19048"/>
                  </a:lnTo>
                  <a:lnTo>
                    <a:pt x="21361" y="17460"/>
                  </a:lnTo>
                  <a:lnTo>
                    <a:pt x="24840" y="15697"/>
                  </a:lnTo>
                  <a:lnTo>
                    <a:pt x="31261" y="14704"/>
                  </a:lnTo>
                  <a:lnTo>
                    <a:pt x="35854" y="16589"/>
                  </a:lnTo>
                  <a:lnTo>
                    <a:pt x="41478" y="20473"/>
                  </a:lnTo>
                  <a:lnTo>
                    <a:pt x="49320" y="55564"/>
                  </a:lnTo>
                  <a:lnTo>
                    <a:pt x="49966" y="90449"/>
                  </a:lnTo>
                  <a:lnTo>
                    <a:pt x="50006" y="107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488"/>
            <p:cNvSpPr/>
            <p:nvPr/>
          </p:nvSpPr>
          <p:spPr>
            <a:xfrm>
              <a:off x="7008019" y="5350670"/>
              <a:ext cx="67962" cy="256425"/>
            </a:xfrm>
            <a:custGeom>
              <a:avLst/>
              <a:gdLst/>
              <a:ahLst/>
              <a:cxnLst/>
              <a:rect l="0" t="0" r="0" b="0"/>
              <a:pathLst>
                <a:path w="67962" h="256425">
                  <a:moveTo>
                    <a:pt x="28575" y="0"/>
                  </a:moveTo>
                  <a:lnTo>
                    <a:pt x="23665" y="11405"/>
                  </a:lnTo>
                  <a:lnTo>
                    <a:pt x="17933" y="33584"/>
                  </a:lnTo>
                  <a:lnTo>
                    <a:pt x="6996" y="55064"/>
                  </a:lnTo>
                  <a:lnTo>
                    <a:pt x="409" y="63752"/>
                  </a:lnTo>
                  <a:lnTo>
                    <a:pt x="3913" y="60340"/>
                  </a:lnTo>
                  <a:lnTo>
                    <a:pt x="5708" y="56450"/>
                  </a:lnTo>
                  <a:lnTo>
                    <a:pt x="6187" y="54302"/>
                  </a:lnTo>
                  <a:lnTo>
                    <a:pt x="10653" y="47486"/>
                  </a:lnTo>
                  <a:lnTo>
                    <a:pt x="17003" y="40439"/>
                  </a:lnTo>
                  <a:lnTo>
                    <a:pt x="21580" y="37816"/>
                  </a:lnTo>
                  <a:lnTo>
                    <a:pt x="23911" y="37117"/>
                  </a:lnTo>
                  <a:lnTo>
                    <a:pt x="25466" y="37444"/>
                  </a:lnTo>
                  <a:lnTo>
                    <a:pt x="26502" y="38456"/>
                  </a:lnTo>
                  <a:lnTo>
                    <a:pt x="27193" y="39923"/>
                  </a:lnTo>
                  <a:lnTo>
                    <a:pt x="54631" y="74593"/>
                  </a:lnTo>
                  <a:lnTo>
                    <a:pt x="61078" y="88334"/>
                  </a:lnTo>
                  <a:lnTo>
                    <a:pt x="66222" y="121456"/>
                  </a:lnTo>
                  <a:lnTo>
                    <a:pt x="67961" y="126214"/>
                  </a:lnTo>
                  <a:lnTo>
                    <a:pt x="67775" y="137852"/>
                  </a:lnTo>
                  <a:lnTo>
                    <a:pt x="64599" y="173125"/>
                  </a:lnTo>
                  <a:lnTo>
                    <a:pt x="63635" y="185687"/>
                  </a:lnTo>
                  <a:lnTo>
                    <a:pt x="49828" y="221312"/>
                  </a:lnTo>
                  <a:lnTo>
                    <a:pt x="33326" y="248634"/>
                  </a:lnTo>
                  <a:lnTo>
                    <a:pt x="30155" y="251480"/>
                  </a:lnTo>
                  <a:lnTo>
                    <a:pt x="22398" y="254644"/>
                  </a:lnTo>
                  <a:lnTo>
                    <a:pt x="12898" y="256424"/>
                  </a:lnTo>
                  <a:lnTo>
                    <a:pt x="10980" y="255880"/>
                  </a:lnTo>
                  <a:lnTo>
                    <a:pt x="9701" y="254724"/>
                  </a:lnTo>
                  <a:lnTo>
                    <a:pt x="8849" y="253159"/>
                  </a:lnTo>
                  <a:lnTo>
                    <a:pt x="7486" y="252116"/>
                  </a:lnTo>
                  <a:lnTo>
                    <a:pt x="0" y="2500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489"/>
            <p:cNvSpPr/>
            <p:nvPr/>
          </p:nvSpPr>
          <p:spPr>
            <a:xfrm>
              <a:off x="7208372" y="5222080"/>
              <a:ext cx="27953" cy="242891"/>
            </a:xfrm>
            <a:custGeom>
              <a:avLst/>
              <a:gdLst/>
              <a:ahLst/>
              <a:cxnLst/>
              <a:rect l="0" t="0" r="0" b="0"/>
              <a:pathLst>
                <a:path w="27953" h="242891">
                  <a:moveTo>
                    <a:pt x="21103" y="0"/>
                  </a:moveTo>
                  <a:lnTo>
                    <a:pt x="24896" y="3793"/>
                  </a:lnTo>
                  <a:lnTo>
                    <a:pt x="26758" y="9888"/>
                  </a:lnTo>
                  <a:lnTo>
                    <a:pt x="27952" y="26737"/>
                  </a:lnTo>
                  <a:lnTo>
                    <a:pt x="22554" y="59967"/>
                  </a:lnTo>
                  <a:lnTo>
                    <a:pt x="21390" y="92015"/>
                  </a:lnTo>
                  <a:lnTo>
                    <a:pt x="15456" y="126980"/>
                  </a:lnTo>
                  <a:lnTo>
                    <a:pt x="8757" y="162343"/>
                  </a:lnTo>
                  <a:lnTo>
                    <a:pt x="3407" y="192494"/>
                  </a:lnTo>
                  <a:lnTo>
                    <a:pt x="0" y="225768"/>
                  </a:lnTo>
                  <a:lnTo>
                    <a:pt x="1934" y="233427"/>
                  </a:lnTo>
                  <a:lnTo>
                    <a:pt x="13959" y="242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490"/>
            <p:cNvSpPr/>
            <p:nvPr/>
          </p:nvSpPr>
          <p:spPr>
            <a:xfrm>
              <a:off x="7293859" y="5347615"/>
              <a:ext cx="49880" cy="110085"/>
            </a:xfrm>
            <a:custGeom>
              <a:avLst/>
              <a:gdLst/>
              <a:ahLst/>
              <a:cxnLst/>
              <a:rect l="0" t="0" r="0" b="0"/>
              <a:pathLst>
                <a:path w="49880" h="110085">
                  <a:moveTo>
                    <a:pt x="14197" y="38773"/>
                  </a:moveTo>
                  <a:lnTo>
                    <a:pt x="10404" y="42565"/>
                  </a:lnTo>
                  <a:lnTo>
                    <a:pt x="8543" y="46543"/>
                  </a:lnTo>
                  <a:lnTo>
                    <a:pt x="5068" y="65913"/>
                  </a:lnTo>
                  <a:lnTo>
                    <a:pt x="3348" y="68772"/>
                  </a:lnTo>
                  <a:lnTo>
                    <a:pt x="590" y="83974"/>
                  </a:lnTo>
                  <a:lnTo>
                    <a:pt x="0" y="97984"/>
                  </a:lnTo>
                  <a:lnTo>
                    <a:pt x="2066" y="102924"/>
                  </a:lnTo>
                  <a:lnTo>
                    <a:pt x="6069" y="108771"/>
                  </a:lnTo>
                  <a:lnTo>
                    <a:pt x="8732" y="109571"/>
                  </a:lnTo>
                  <a:lnTo>
                    <a:pt x="13117" y="110084"/>
                  </a:lnTo>
                  <a:lnTo>
                    <a:pt x="24597" y="98779"/>
                  </a:lnTo>
                  <a:lnTo>
                    <a:pt x="35331" y="79141"/>
                  </a:lnTo>
                  <a:lnTo>
                    <a:pt x="45095" y="48775"/>
                  </a:lnTo>
                  <a:lnTo>
                    <a:pt x="49634" y="13965"/>
                  </a:lnTo>
                  <a:lnTo>
                    <a:pt x="49879" y="855"/>
                  </a:lnTo>
                  <a:lnTo>
                    <a:pt x="48304" y="0"/>
                  </a:lnTo>
                  <a:lnTo>
                    <a:pt x="28485" y="30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491"/>
            <p:cNvSpPr/>
            <p:nvPr/>
          </p:nvSpPr>
          <p:spPr>
            <a:xfrm>
              <a:off x="7365304" y="5323594"/>
              <a:ext cx="71321" cy="238011"/>
            </a:xfrm>
            <a:custGeom>
              <a:avLst/>
              <a:gdLst/>
              <a:ahLst/>
              <a:cxnLst/>
              <a:rect l="0" t="0" r="0" b="0"/>
              <a:pathLst>
                <a:path w="71321" h="238011">
                  <a:moveTo>
                    <a:pt x="28477" y="5644"/>
                  </a:moveTo>
                  <a:lnTo>
                    <a:pt x="28477" y="13228"/>
                  </a:lnTo>
                  <a:lnTo>
                    <a:pt x="26360" y="19069"/>
                  </a:lnTo>
                  <a:lnTo>
                    <a:pt x="24684" y="21737"/>
                  </a:lnTo>
                  <a:lnTo>
                    <a:pt x="14670" y="56561"/>
                  </a:lnTo>
                  <a:lnTo>
                    <a:pt x="14403" y="59230"/>
                  </a:lnTo>
                  <a:lnTo>
                    <a:pt x="14198" y="48251"/>
                  </a:lnTo>
                  <a:lnTo>
                    <a:pt x="16310" y="42308"/>
                  </a:lnTo>
                  <a:lnTo>
                    <a:pt x="19100" y="37020"/>
                  </a:lnTo>
                  <a:lnTo>
                    <a:pt x="28551" y="8698"/>
                  </a:lnTo>
                  <a:lnTo>
                    <a:pt x="34533" y="0"/>
                  </a:lnTo>
                  <a:lnTo>
                    <a:pt x="35689" y="293"/>
                  </a:lnTo>
                  <a:lnTo>
                    <a:pt x="41676" y="4782"/>
                  </a:lnTo>
                  <a:lnTo>
                    <a:pt x="54886" y="27434"/>
                  </a:lnTo>
                  <a:lnTo>
                    <a:pt x="62122" y="60983"/>
                  </a:lnTo>
                  <a:lnTo>
                    <a:pt x="65698" y="81572"/>
                  </a:lnTo>
                  <a:lnTo>
                    <a:pt x="69669" y="99843"/>
                  </a:lnTo>
                  <a:lnTo>
                    <a:pt x="71120" y="129497"/>
                  </a:lnTo>
                  <a:lnTo>
                    <a:pt x="71320" y="164458"/>
                  </a:lnTo>
                  <a:lnTo>
                    <a:pt x="69219" y="186210"/>
                  </a:lnTo>
                  <a:lnTo>
                    <a:pt x="63567" y="202019"/>
                  </a:lnTo>
                  <a:lnTo>
                    <a:pt x="59948" y="209603"/>
                  </a:lnTo>
                  <a:lnTo>
                    <a:pt x="57116" y="222004"/>
                  </a:lnTo>
                  <a:lnTo>
                    <a:pt x="53641" y="228274"/>
                  </a:lnTo>
                  <a:lnTo>
                    <a:pt x="49450" y="231591"/>
                  </a:lnTo>
                  <a:lnTo>
                    <a:pt x="44943" y="233858"/>
                  </a:lnTo>
                  <a:lnTo>
                    <a:pt x="40293" y="237512"/>
                  </a:lnTo>
                  <a:lnTo>
                    <a:pt x="37942" y="238010"/>
                  </a:lnTo>
                  <a:lnTo>
                    <a:pt x="35581" y="237549"/>
                  </a:lnTo>
                  <a:lnTo>
                    <a:pt x="29880" y="234896"/>
                  </a:lnTo>
                  <a:lnTo>
                    <a:pt x="25101" y="234437"/>
                  </a:lnTo>
                  <a:lnTo>
                    <a:pt x="20891" y="232213"/>
                  </a:lnTo>
                  <a:lnTo>
                    <a:pt x="16374" y="229372"/>
                  </a:lnTo>
                  <a:lnTo>
                    <a:pt x="11722" y="228110"/>
                  </a:lnTo>
                  <a:lnTo>
                    <a:pt x="10163" y="226980"/>
                  </a:lnTo>
                  <a:lnTo>
                    <a:pt x="9124" y="225432"/>
                  </a:lnTo>
                  <a:lnTo>
                    <a:pt x="7175" y="221596"/>
                  </a:lnTo>
                  <a:lnTo>
                    <a:pt x="2411" y="214974"/>
                  </a:lnTo>
                  <a:lnTo>
                    <a:pt x="645" y="207985"/>
                  </a:lnTo>
                  <a:lnTo>
                    <a:pt x="0" y="196135"/>
                  </a:lnTo>
                  <a:lnTo>
                    <a:pt x="2063" y="191377"/>
                  </a:lnTo>
                  <a:lnTo>
                    <a:pt x="14190" y="1699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92"/>
            <p:cNvSpPr/>
            <p:nvPr/>
          </p:nvSpPr>
          <p:spPr>
            <a:xfrm>
              <a:off x="7487731" y="5329238"/>
              <a:ext cx="59444" cy="84304"/>
            </a:xfrm>
            <a:custGeom>
              <a:avLst/>
              <a:gdLst/>
              <a:ahLst/>
              <a:cxnLst/>
              <a:rect l="0" t="0" r="0" b="0"/>
              <a:pathLst>
                <a:path w="59444" h="84304">
                  <a:moveTo>
                    <a:pt x="13207" y="0"/>
                  </a:moveTo>
                  <a:lnTo>
                    <a:pt x="13207" y="3792"/>
                  </a:lnTo>
                  <a:lnTo>
                    <a:pt x="11090" y="7770"/>
                  </a:lnTo>
                  <a:lnTo>
                    <a:pt x="9414" y="9942"/>
                  </a:lnTo>
                  <a:lnTo>
                    <a:pt x="7552" y="16590"/>
                  </a:lnTo>
                  <a:lnTo>
                    <a:pt x="4388" y="29257"/>
                  </a:lnTo>
                  <a:lnTo>
                    <a:pt x="539" y="43064"/>
                  </a:lnTo>
                  <a:lnTo>
                    <a:pt x="0" y="47759"/>
                  </a:lnTo>
                  <a:lnTo>
                    <a:pt x="1516" y="55093"/>
                  </a:lnTo>
                  <a:lnTo>
                    <a:pt x="4716" y="63684"/>
                  </a:lnTo>
                  <a:lnTo>
                    <a:pt x="6679" y="76119"/>
                  </a:lnTo>
                  <a:lnTo>
                    <a:pt x="12190" y="84303"/>
                  </a:lnTo>
                  <a:lnTo>
                    <a:pt x="13323" y="83984"/>
                  </a:lnTo>
                  <a:lnTo>
                    <a:pt x="18709" y="80534"/>
                  </a:lnTo>
                  <a:lnTo>
                    <a:pt x="25332" y="78366"/>
                  </a:lnTo>
                  <a:lnTo>
                    <a:pt x="37048" y="68714"/>
                  </a:lnTo>
                  <a:lnTo>
                    <a:pt x="52896" y="45885"/>
                  </a:lnTo>
                  <a:lnTo>
                    <a:pt x="59443" y="25837"/>
                  </a:lnTo>
                  <a:lnTo>
                    <a:pt x="59112" y="20399"/>
                  </a:lnTo>
                  <a:lnTo>
                    <a:pt x="50580" y="2999"/>
                  </a:lnTo>
                  <a:lnTo>
                    <a:pt x="49235" y="1999"/>
                  </a:lnTo>
                  <a:lnTo>
                    <a:pt x="45623" y="889"/>
                  </a:lnTo>
                  <a:lnTo>
                    <a:pt x="274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493"/>
            <p:cNvSpPr/>
            <p:nvPr/>
          </p:nvSpPr>
          <p:spPr>
            <a:xfrm>
              <a:off x="7586689" y="5236370"/>
              <a:ext cx="46720" cy="200026"/>
            </a:xfrm>
            <a:custGeom>
              <a:avLst/>
              <a:gdLst/>
              <a:ahLst/>
              <a:cxnLst/>
              <a:rect l="0" t="0" r="0" b="0"/>
              <a:pathLst>
                <a:path w="46720" h="200026">
                  <a:moveTo>
                    <a:pt x="14261" y="0"/>
                  </a:moveTo>
                  <a:lnTo>
                    <a:pt x="10468" y="3791"/>
                  </a:lnTo>
                  <a:lnTo>
                    <a:pt x="8606" y="7770"/>
                  </a:lnTo>
                  <a:lnTo>
                    <a:pt x="1502" y="40947"/>
                  </a:lnTo>
                  <a:lnTo>
                    <a:pt x="0" y="69698"/>
                  </a:lnTo>
                  <a:lnTo>
                    <a:pt x="5631" y="78978"/>
                  </a:lnTo>
                  <a:lnTo>
                    <a:pt x="6127" y="81227"/>
                  </a:lnTo>
                  <a:lnTo>
                    <a:pt x="7251" y="82725"/>
                  </a:lnTo>
                  <a:lnTo>
                    <a:pt x="8794" y="83725"/>
                  </a:lnTo>
                  <a:lnTo>
                    <a:pt x="14758" y="85132"/>
                  </a:lnTo>
                  <a:lnTo>
                    <a:pt x="16974" y="85329"/>
                  </a:lnTo>
                  <a:lnTo>
                    <a:pt x="18451" y="86255"/>
                  </a:lnTo>
                  <a:lnTo>
                    <a:pt x="19435" y="87665"/>
                  </a:lnTo>
                  <a:lnTo>
                    <a:pt x="20092" y="89399"/>
                  </a:lnTo>
                  <a:lnTo>
                    <a:pt x="22117" y="90555"/>
                  </a:lnTo>
                  <a:lnTo>
                    <a:pt x="30964" y="92976"/>
                  </a:lnTo>
                  <a:lnTo>
                    <a:pt x="32541" y="94527"/>
                  </a:lnTo>
                  <a:lnTo>
                    <a:pt x="41069" y="107301"/>
                  </a:lnTo>
                  <a:lnTo>
                    <a:pt x="42845" y="111982"/>
                  </a:lnTo>
                  <a:lnTo>
                    <a:pt x="46279" y="116709"/>
                  </a:lnTo>
                  <a:lnTo>
                    <a:pt x="46719" y="119081"/>
                  </a:lnTo>
                  <a:lnTo>
                    <a:pt x="46219" y="121455"/>
                  </a:lnTo>
                  <a:lnTo>
                    <a:pt x="44340" y="127004"/>
                  </a:lnTo>
                  <a:lnTo>
                    <a:pt x="41016" y="143502"/>
                  </a:lnTo>
                  <a:lnTo>
                    <a:pt x="28389" y="169387"/>
                  </a:lnTo>
                  <a:lnTo>
                    <a:pt x="10709" y="191210"/>
                  </a:lnTo>
                  <a:lnTo>
                    <a:pt x="7117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94"/>
            <p:cNvSpPr/>
            <p:nvPr/>
          </p:nvSpPr>
          <p:spPr>
            <a:xfrm>
              <a:off x="6193630" y="5622130"/>
              <a:ext cx="135734" cy="100016"/>
            </a:xfrm>
            <a:custGeom>
              <a:avLst/>
              <a:gdLst/>
              <a:ahLst/>
              <a:cxnLst/>
              <a:rect l="0" t="0" r="0" b="0"/>
              <a:pathLst>
                <a:path w="135734" h="100016">
                  <a:moveTo>
                    <a:pt x="0" y="0"/>
                  </a:moveTo>
                  <a:lnTo>
                    <a:pt x="0" y="3793"/>
                  </a:lnTo>
                  <a:lnTo>
                    <a:pt x="795" y="4911"/>
                  </a:lnTo>
                  <a:lnTo>
                    <a:pt x="2118" y="5656"/>
                  </a:lnTo>
                  <a:lnTo>
                    <a:pt x="3793" y="6152"/>
                  </a:lnTo>
                  <a:lnTo>
                    <a:pt x="14474" y="14785"/>
                  </a:lnTo>
                  <a:lnTo>
                    <a:pt x="23604" y="21580"/>
                  </a:lnTo>
                  <a:lnTo>
                    <a:pt x="44737" y="34152"/>
                  </a:lnTo>
                  <a:lnTo>
                    <a:pt x="62454" y="54110"/>
                  </a:lnTo>
                  <a:lnTo>
                    <a:pt x="95161" y="80956"/>
                  </a:lnTo>
                  <a:lnTo>
                    <a:pt x="125888" y="98601"/>
                  </a:lnTo>
                  <a:lnTo>
                    <a:pt x="135733" y="100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95"/>
            <p:cNvSpPr/>
            <p:nvPr/>
          </p:nvSpPr>
          <p:spPr>
            <a:xfrm>
              <a:off x="6357938" y="5702250"/>
              <a:ext cx="114301" cy="161321"/>
            </a:xfrm>
            <a:custGeom>
              <a:avLst/>
              <a:gdLst/>
              <a:ahLst/>
              <a:cxnLst/>
              <a:rect l="0" t="0" r="0" b="0"/>
              <a:pathLst>
                <a:path w="114301" h="161321">
                  <a:moveTo>
                    <a:pt x="0" y="34180"/>
                  </a:moveTo>
                  <a:lnTo>
                    <a:pt x="0" y="67973"/>
                  </a:lnTo>
                  <a:lnTo>
                    <a:pt x="0" y="102284"/>
                  </a:lnTo>
                  <a:lnTo>
                    <a:pt x="7275" y="135725"/>
                  </a:lnTo>
                  <a:lnTo>
                    <a:pt x="15923" y="155436"/>
                  </a:lnTo>
                  <a:lnTo>
                    <a:pt x="17760" y="157880"/>
                  </a:lnTo>
                  <a:lnTo>
                    <a:pt x="21916" y="160596"/>
                  </a:lnTo>
                  <a:lnTo>
                    <a:pt x="24134" y="161320"/>
                  </a:lnTo>
                  <a:lnTo>
                    <a:pt x="26409" y="161010"/>
                  </a:lnTo>
                  <a:lnTo>
                    <a:pt x="31052" y="158547"/>
                  </a:lnTo>
                  <a:lnTo>
                    <a:pt x="32608" y="156780"/>
                  </a:lnTo>
                  <a:lnTo>
                    <a:pt x="52475" y="121855"/>
                  </a:lnTo>
                  <a:lnTo>
                    <a:pt x="72833" y="87524"/>
                  </a:lnTo>
                  <a:lnTo>
                    <a:pt x="88019" y="51927"/>
                  </a:lnTo>
                  <a:lnTo>
                    <a:pt x="103976" y="18369"/>
                  </a:lnTo>
                  <a:lnTo>
                    <a:pt x="107008" y="8947"/>
                  </a:lnTo>
                  <a:lnTo>
                    <a:pt x="113183" y="0"/>
                  </a:lnTo>
                  <a:lnTo>
                    <a:pt x="113555" y="281"/>
                  </a:lnTo>
                  <a:lnTo>
                    <a:pt x="114152" y="6436"/>
                  </a:lnTo>
                  <a:lnTo>
                    <a:pt x="113500" y="36095"/>
                  </a:lnTo>
                  <a:lnTo>
                    <a:pt x="108644" y="67368"/>
                  </a:lnTo>
                  <a:lnTo>
                    <a:pt x="107597" y="97725"/>
                  </a:lnTo>
                  <a:lnTo>
                    <a:pt x="107243" y="121257"/>
                  </a:lnTo>
                  <a:lnTo>
                    <a:pt x="114300" y="1341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496"/>
            <p:cNvSpPr/>
            <p:nvPr/>
          </p:nvSpPr>
          <p:spPr>
            <a:xfrm>
              <a:off x="6500933" y="5722145"/>
              <a:ext cx="48564" cy="142876"/>
            </a:xfrm>
            <a:custGeom>
              <a:avLst/>
              <a:gdLst/>
              <a:ahLst/>
              <a:cxnLst/>
              <a:rect l="0" t="0" r="0" b="0"/>
              <a:pathLst>
                <a:path w="48564" h="142876">
                  <a:moveTo>
                    <a:pt x="21311" y="0"/>
                  </a:moveTo>
                  <a:lnTo>
                    <a:pt x="21311" y="3791"/>
                  </a:lnTo>
                  <a:lnTo>
                    <a:pt x="9126" y="32904"/>
                  </a:lnTo>
                  <a:lnTo>
                    <a:pt x="151" y="68261"/>
                  </a:lnTo>
                  <a:lnTo>
                    <a:pt x="0" y="70025"/>
                  </a:lnTo>
                  <a:lnTo>
                    <a:pt x="754" y="70496"/>
                  </a:lnTo>
                  <a:lnTo>
                    <a:pt x="3708" y="71018"/>
                  </a:lnTo>
                  <a:lnTo>
                    <a:pt x="7667" y="69133"/>
                  </a:lnTo>
                  <a:lnTo>
                    <a:pt x="12883" y="65249"/>
                  </a:lnTo>
                  <a:lnTo>
                    <a:pt x="19616" y="64482"/>
                  </a:lnTo>
                  <a:lnTo>
                    <a:pt x="23997" y="64375"/>
                  </a:lnTo>
                  <a:lnTo>
                    <a:pt x="28590" y="62213"/>
                  </a:lnTo>
                  <a:lnTo>
                    <a:pt x="34214" y="58149"/>
                  </a:lnTo>
                  <a:lnTo>
                    <a:pt x="35470" y="58610"/>
                  </a:lnTo>
                  <a:lnTo>
                    <a:pt x="38981" y="61238"/>
                  </a:lnTo>
                  <a:lnTo>
                    <a:pt x="45419" y="74765"/>
                  </a:lnTo>
                  <a:lnTo>
                    <a:pt x="48563" y="90061"/>
                  </a:lnTo>
                  <a:lnTo>
                    <a:pt x="47181" y="97706"/>
                  </a:lnTo>
                  <a:lnTo>
                    <a:pt x="44716" y="104543"/>
                  </a:lnTo>
                  <a:lnTo>
                    <a:pt x="35810" y="140098"/>
                  </a:lnTo>
                  <a:lnTo>
                    <a:pt x="35598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497"/>
            <p:cNvSpPr/>
            <p:nvPr/>
          </p:nvSpPr>
          <p:spPr>
            <a:xfrm>
              <a:off x="6572251" y="5729288"/>
              <a:ext cx="7144" cy="114301"/>
            </a:xfrm>
            <a:custGeom>
              <a:avLst/>
              <a:gdLst/>
              <a:ahLst/>
              <a:cxnLst/>
              <a:rect l="0" t="0" r="0" b="0"/>
              <a:pathLst>
                <a:path w="7144" h="114301">
                  <a:moveTo>
                    <a:pt x="7143" y="0"/>
                  </a:moveTo>
                  <a:lnTo>
                    <a:pt x="7143" y="9942"/>
                  </a:lnTo>
                  <a:lnTo>
                    <a:pt x="661" y="43312"/>
                  </a:lnTo>
                  <a:lnTo>
                    <a:pt x="57" y="78558"/>
                  </a:lnTo>
                  <a:lnTo>
                    <a:pt x="0" y="112738"/>
                  </a:lnTo>
                  <a:lnTo>
                    <a:pt x="793" y="113258"/>
                  </a:lnTo>
                  <a:lnTo>
                    <a:pt x="7143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98"/>
            <p:cNvSpPr/>
            <p:nvPr/>
          </p:nvSpPr>
          <p:spPr>
            <a:xfrm>
              <a:off x="6565106" y="5664995"/>
              <a:ext cx="14289" cy="7144"/>
            </a:xfrm>
            <a:custGeom>
              <a:avLst/>
              <a:gdLst/>
              <a:ahLst/>
              <a:cxnLst/>
              <a:rect l="0" t="0" r="0" b="0"/>
              <a:pathLst>
                <a:path w="14289" h="7144">
                  <a:moveTo>
                    <a:pt x="14288" y="0"/>
                  </a:moveTo>
                  <a:lnTo>
                    <a:pt x="10495" y="0"/>
                  </a:lnTo>
                  <a:lnTo>
                    <a:pt x="0" y="7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1499"/>
            <p:cNvSpPr/>
            <p:nvPr/>
          </p:nvSpPr>
          <p:spPr>
            <a:xfrm>
              <a:off x="6636544" y="5779295"/>
              <a:ext cx="71438" cy="92869"/>
            </a:xfrm>
            <a:custGeom>
              <a:avLst/>
              <a:gdLst/>
              <a:ahLst/>
              <a:cxnLst/>
              <a:rect l="0" t="0" r="0" b="0"/>
              <a:pathLst>
                <a:path w="71438" h="92869">
                  <a:moveTo>
                    <a:pt x="0" y="0"/>
                  </a:moveTo>
                  <a:lnTo>
                    <a:pt x="0" y="16792"/>
                  </a:lnTo>
                  <a:lnTo>
                    <a:pt x="2117" y="21485"/>
                  </a:lnTo>
                  <a:lnTo>
                    <a:pt x="4910" y="26217"/>
                  </a:lnTo>
                  <a:lnTo>
                    <a:pt x="6702" y="35722"/>
                  </a:lnTo>
                  <a:lnTo>
                    <a:pt x="6849" y="38102"/>
                  </a:lnTo>
                  <a:lnTo>
                    <a:pt x="9129" y="42863"/>
                  </a:lnTo>
                  <a:lnTo>
                    <a:pt x="11995" y="47625"/>
                  </a:lnTo>
                  <a:lnTo>
                    <a:pt x="13986" y="55738"/>
                  </a:lnTo>
                  <a:lnTo>
                    <a:pt x="14279" y="63962"/>
                  </a:lnTo>
                  <a:lnTo>
                    <a:pt x="14287" y="53642"/>
                  </a:lnTo>
                  <a:lnTo>
                    <a:pt x="16404" y="49504"/>
                  </a:lnTo>
                  <a:lnTo>
                    <a:pt x="20438" y="44174"/>
                  </a:lnTo>
                  <a:lnTo>
                    <a:pt x="21235" y="37417"/>
                  </a:lnTo>
                  <a:lnTo>
                    <a:pt x="21344" y="33033"/>
                  </a:lnTo>
                  <a:lnTo>
                    <a:pt x="23509" y="28440"/>
                  </a:lnTo>
                  <a:lnTo>
                    <a:pt x="26323" y="23752"/>
                  </a:lnTo>
                  <a:lnTo>
                    <a:pt x="27574" y="19022"/>
                  </a:lnTo>
                  <a:lnTo>
                    <a:pt x="28702" y="17443"/>
                  </a:lnTo>
                  <a:lnTo>
                    <a:pt x="30247" y="16392"/>
                  </a:lnTo>
                  <a:lnTo>
                    <a:pt x="34080" y="14428"/>
                  </a:lnTo>
                  <a:lnTo>
                    <a:pt x="41549" y="8259"/>
                  </a:lnTo>
                  <a:lnTo>
                    <a:pt x="41986" y="8680"/>
                  </a:lnTo>
                  <a:lnTo>
                    <a:pt x="43396" y="13066"/>
                  </a:lnTo>
                  <a:lnTo>
                    <a:pt x="47695" y="19393"/>
                  </a:lnTo>
                  <a:lnTo>
                    <a:pt x="50115" y="26294"/>
                  </a:lnTo>
                  <a:lnTo>
                    <a:pt x="54713" y="34160"/>
                  </a:lnTo>
                  <a:lnTo>
                    <a:pt x="63206" y="69180"/>
                  </a:lnTo>
                  <a:lnTo>
                    <a:pt x="71437" y="92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1500"/>
            <p:cNvSpPr/>
            <p:nvPr/>
          </p:nvSpPr>
          <p:spPr>
            <a:xfrm>
              <a:off x="6743700" y="5786438"/>
              <a:ext cx="78563" cy="264318"/>
            </a:xfrm>
            <a:custGeom>
              <a:avLst/>
              <a:gdLst/>
              <a:ahLst/>
              <a:cxnLst/>
              <a:rect l="0" t="0" r="0" b="0"/>
              <a:pathLst>
                <a:path w="78563" h="264318">
                  <a:moveTo>
                    <a:pt x="42863" y="0"/>
                  </a:moveTo>
                  <a:lnTo>
                    <a:pt x="35587" y="31645"/>
                  </a:lnTo>
                  <a:lnTo>
                    <a:pt x="29656" y="64698"/>
                  </a:lnTo>
                  <a:lnTo>
                    <a:pt x="23063" y="100065"/>
                  </a:lnTo>
                  <a:lnTo>
                    <a:pt x="21527" y="130135"/>
                  </a:lnTo>
                  <a:lnTo>
                    <a:pt x="22289" y="132000"/>
                  </a:lnTo>
                  <a:lnTo>
                    <a:pt x="23590" y="133244"/>
                  </a:lnTo>
                  <a:lnTo>
                    <a:pt x="25252" y="134073"/>
                  </a:lnTo>
                  <a:lnTo>
                    <a:pt x="26360" y="133832"/>
                  </a:lnTo>
                  <a:lnTo>
                    <a:pt x="27098" y="132877"/>
                  </a:lnTo>
                  <a:lnTo>
                    <a:pt x="27591" y="131447"/>
                  </a:lnTo>
                  <a:lnTo>
                    <a:pt x="39908" y="111660"/>
                  </a:lnTo>
                  <a:lnTo>
                    <a:pt x="46265" y="94118"/>
                  </a:lnTo>
                  <a:lnTo>
                    <a:pt x="48306" y="91320"/>
                  </a:lnTo>
                  <a:lnTo>
                    <a:pt x="61972" y="81306"/>
                  </a:lnTo>
                  <a:lnTo>
                    <a:pt x="66701" y="79792"/>
                  </a:lnTo>
                  <a:lnTo>
                    <a:pt x="68280" y="80182"/>
                  </a:lnTo>
                  <a:lnTo>
                    <a:pt x="69333" y="81236"/>
                  </a:lnTo>
                  <a:lnTo>
                    <a:pt x="70034" y="82732"/>
                  </a:lnTo>
                  <a:lnTo>
                    <a:pt x="71296" y="83728"/>
                  </a:lnTo>
                  <a:lnTo>
                    <a:pt x="74814" y="84838"/>
                  </a:lnTo>
                  <a:lnTo>
                    <a:pt x="76070" y="86721"/>
                  </a:lnTo>
                  <a:lnTo>
                    <a:pt x="78085" y="99033"/>
                  </a:lnTo>
                  <a:lnTo>
                    <a:pt x="78562" y="132002"/>
                  </a:lnTo>
                  <a:lnTo>
                    <a:pt x="77786" y="166046"/>
                  </a:lnTo>
                  <a:lnTo>
                    <a:pt x="64108" y="199987"/>
                  </a:lnTo>
                  <a:lnTo>
                    <a:pt x="47614" y="233360"/>
                  </a:lnTo>
                  <a:lnTo>
                    <a:pt x="40741" y="240769"/>
                  </a:lnTo>
                  <a:lnTo>
                    <a:pt x="16865" y="261060"/>
                  </a:lnTo>
                  <a:lnTo>
                    <a:pt x="9583" y="263353"/>
                  </a:lnTo>
                  <a:lnTo>
                    <a:pt x="0" y="264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1501"/>
            <p:cNvSpPr/>
            <p:nvPr/>
          </p:nvSpPr>
          <p:spPr>
            <a:xfrm>
              <a:off x="6965156" y="5765455"/>
              <a:ext cx="49615" cy="249091"/>
            </a:xfrm>
            <a:custGeom>
              <a:avLst/>
              <a:gdLst/>
              <a:ahLst/>
              <a:cxnLst/>
              <a:rect l="0" t="0" r="0" b="0"/>
              <a:pathLst>
                <a:path w="49615" h="249091">
                  <a:moveTo>
                    <a:pt x="0" y="28125"/>
                  </a:moveTo>
                  <a:lnTo>
                    <a:pt x="0" y="58665"/>
                  </a:lnTo>
                  <a:lnTo>
                    <a:pt x="2117" y="87782"/>
                  </a:lnTo>
                  <a:lnTo>
                    <a:pt x="5655" y="114594"/>
                  </a:lnTo>
                  <a:lnTo>
                    <a:pt x="6703" y="142646"/>
                  </a:lnTo>
                  <a:lnTo>
                    <a:pt x="7057" y="176778"/>
                  </a:lnTo>
                  <a:lnTo>
                    <a:pt x="2217" y="206449"/>
                  </a:lnTo>
                  <a:lnTo>
                    <a:pt x="1451" y="226484"/>
                  </a:lnTo>
                  <a:lnTo>
                    <a:pt x="6876" y="247921"/>
                  </a:lnTo>
                  <a:lnTo>
                    <a:pt x="6171" y="248474"/>
                  </a:lnTo>
                  <a:lnTo>
                    <a:pt x="3272" y="249090"/>
                  </a:lnTo>
                  <a:lnTo>
                    <a:pt x="2182" y="248460"/>
                  </a:lnTo>
                  <a:lnTo>
                    <a:pt x="1454" y="247247"/>
                  </a:lnTo>
                  <a:lnTo>
                    <a:pt x="647" y="242988"/>
                  </a:lnTo>
                  <a:lnTo>
                    <a:pt x="38" y="211500"/>
                  </a:lnTo>
                  <a:lnTo>
                    <a:pt x="6" y="177834"/>
                  </a:lnTo>
                  <a:lnTo>
                    <a:pt x="1" y="142385"/>
                  </a:lnTo>
                  <a:lnTo>
                    <a:pt x="794" y="112255"/>
                  </a:lnTo>
                  <a:lnTo>
                    <a:pt x="4910" y="82599"/>
                  </a:lnTo>
                  <a:lnTo>
                    <a:pt x="8819" y="52556"/>
                  </a:lnTo>
                  <a:lnTo>
                    <a:pt x="14784" y="38275"/>
                  </a:lnTo>
                  <a:lnTo>
                    <a:pt x="18477" y="31049"/>
                  </a:lnTo>
                  <a:lnTo>
                    <a:pt x="21350" y="18850"/>
                  </a:lnTo>
                  <a:lnTo>
                    <a:pt x="29029" y="7214"/>
                  </a:lnTo>
                  <a:lnTo>
                    <a:pt x="34397" y="1065"/>
                  </a:lnTo>
                  <a:lnTo>
                    <a:pt x="37248" y="224"/>
                  </a:lnTo>
                  <a:lnTo>
                    <a:pt x="39120" y="0"/>
                  </a:lnTo>
                  <a:lnTo>
                    <a:pt x="43316" y="1867"/>
                  </a:lnTo>
                  <a:lnTo>
                    <a:pt x="45546" y="3477"/>
                  </a:lnTo>
                  <a:lnTo>
                    <a:pt x="48024" y="7382"/>
                  </a:lnTo>
                  <a:lnTo>
                    <a:pt x="49614" y="16356"/>
                  </a:lnTo>
                  <a:lnTo>
                    <a:pt x="49189" y="45082"/>
                  </a:lnTo>
                  <a:lnTo>
                    <a:pt x="37648" y="80266"/>
                  </a:lnTo>
                  <a:lnTo>
                    <a:pt x="37005" y="86699"/>
                  </a:lnTo>
                  <a:lnTo>
                    <a:pt x="32057" y="98079"/>
                  </a:lnTo>
                  <a:lnTo>
                    <a:pt x="0" y="14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1502"/>
            <p:cNvSpPr/>
            <p:nvPr/>
          </p:nvSpPr>
          <p:spPr>
            <a:xfrm>
              <a:off x="7043766" y="5786438"/>
              <a:ext cx="92841" cy="178134"/>
            </a:xfrm>
            <a:custGeom>
              <a:avLst/>
              <a:gdLst/>
              <a:ahLst/>
              <a:cxnLst/>
              <a:rect l="0" t="0" r="0" b="0"/>
              <a:pathLst>
                <a:path w="92841" h="178134">
                  <a:moveTo>
                    <a:pt x="28547" y="0"/>
                  </a:moveTo>
                  <a:lnTo>
                    <a:pt x="24754" y="0"/>
                  </a:lnTo>
                  <a:lnTo>
                    <a:pt x="23637" y="793"/>
                  </a:lnTo>
                  <a:lnTo>
                    <a:pt x="22892" y="2116"/>
                  </a:lnTo>
                  <a:lnTo>
                    <a:pt x="21844" y="9886"/>
                  </a:lnTo>
                  <a:lnTo>
                    <a:pt x="20805" y="17888"/>
                  </a:lnTo>
                  <a:lnTo>
                    <a:pt x="15788" y="38075"/>
                  </a:lnTo>
                  <a:lnTo>
                    <a:pt x="10769" y="68551"/>
                  </a:lnTo>
                  <a:lnTo>
                    <a:pt x="7043" y="100236"/>
                  </a:lnTo>
                  <a:lnTo>
                    <a:pt x="1603" y="132012"/>
                  </a:lnTo>
                  <a:lnTo>
                    <a:pt x="67" y="165058"/>
                  </a:lnTo>
                  <a:lnTo>
                    <a:pt x="0" y="173348"/>
                  </a:lnTo>
                  <a:lnTo>
                    <a:pt x="784" y="175097"/>
                  </a:lnTo>
                  <a:lnTo>
                    <a:pt x="2101" y="176262"/>
                  </a:lnTo>
                  <a:lnTo>
                    <a:pt x="5680" y="177557"/>
                  </a:lnTo>
                  <a:lnTo>
                    <a:pt x="9917" y="178133"/>
                  </a:lnTo>
                  <a:lnTo>
                    <a:pt x="11365" y="177493"/>
                  </a:lnTo>
                  <a:lnTo>
                    <a:pt x="12330" y="176272"/>
                  </a:lnTo>
                  <a:lnTo>
                    <a:pt x="14195" y="172799"/>
                  </a:lnTo>
                  <a:lnTo>
                    <a:pt x="37168" y="138647"/>
                  </a:lnTo>
                  <a:lnTo>
                    <a:pt x="47412" y="104806"/>
                  </a:lnTo>
                  <a:lnTo>
                    <a:pt x="49948" y="69180"/>
                  </a:lnTo>
                  <a:lnTo>
                    <a:pt x="49977" y="58270"/>
                  </a:lnTo>
                  <a:lnTo>
                    <a:pt x="49978" y="80309"/>
                  </a:lnTo>
                  <a:lnTo>
                    <a:pt x="58797" y="114460"/>
                  </a:lnTo>
                  <a:lnTo>
                    <a:pt x="62645" y="128635"/>
                  </a:lnTo>
                  <a:lnTo>
                    <a:pt x="64339" y="137339"/>
                  </a:lnTo>
                  <a:lnTo>
                    <a:pt x="67737" y="143854"/>
                  </a:lnTo>
                  <a:lnTo>
                    <a:pt x="92840" y="164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1503"/>
            <p:cNvSpPr/>
            <p:nvPr/>
          </p:nvSpPr>
          <p:spPr>
            <a:xfrm>
              <a:off x="7208044" y="5686425"/>
              <a:ext cx="7145" cy="242889"/>
            </a:xfrm>
            <a:custGeom>
              <a:avLst/>
              <a:gdLst/>
              <a:ahLst/>
              <a:cxnLst/>
              <a:rect l="0" t="0" r="0" b="0"/>
              <a:pathLst>
                <a:path w="7145" h="242889">
                  <a:moveTo>
                    <a:pt x="0" y="0"/>
                  </a:moveTo>
                  <a:lnTo>
                    <a:pt x="0" y="33792"/>
                  </a:lnTo>
                  <a:lnTo>
                    <a:pt x="0" y="67097"/>
                  </a:lnTo>
                  <a:lnTo>
                    <a:pt x="0" y="93700"/>
                  </a:lnTo>
                  <a:lnTo>
                    <a:pt x="0" y="121689"/>
                  </a:lnTo>
                  <a:lnTo>
                    <a:pt x="0" y="150092"/>
                  </a:lnTo>
                  <a:lnTo>
                    <a:pt x="0" y="184341"/>
                  </a:lnTo>
                  <a:lnTo>
                    <a:pt x="0" y="217039"/>
                  </a:lnTo>
                  <a:lnTo>
                    <a:pt x="794" y="225049"/>
                  </a:lnTo>
                  <a:lnTo>
                    <a:pt x="7144" y="242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1504"/>
            <p:cNvSpPr/>
            <p:nvPr/>
          </p:nvSpPr>
          <p:spPr>
            <a:xfrm>
              <a:off x="7150894" y="5682607"/>
              <a:ext cx="192882" cy="275282"/>
            </a:xfrm>
            <a:custGeom>
              <a:avLst/>
              <a:gdLst/>
              <a:ahLst/>
              <a:cxnLst/>
              <a:rect l="0" t="0" r="0" b="0"/>
              <a:pathLst>
                <a:path w="192882" h="275282">
                  <a:moveTo>
                    <a:pt x="0" y="168123"/>
                  </a:moveTo>
                  <a:lnTo>
                    <a:pt x="3793" y="164332"/>
                  </a:lnTo>
                  <a:lnTo>
                    <a:pt x="7771" y="162470"/>
                  </a:lnTo>
                  <a:lnTo>
                    <a:pt x="20585" y="157482"/>
                  </a:lnTo>
                  <a:lnTo>
                    <a:pt x="29999" y="151125"/>
                  </a:lnTo>
                  <a:lnTo>
                    <a:pt x="44853" y="133851"/>
                  </a:lnTo>
                  <a:lnTo>
                    <a:pt x="58513" y="123166"/>
                  </a:lnTo>
                  <a:lnTo>
                    <a:pt x="81844" y="93251"/>
                  </a:lnTo>
                  <a:lnTo>
                    <a:pt x="101098" y="64308"/>
                  </a:lnTo>
                  <a:lnTo>
                    <a:pt x="114690" y="30941"/>
                  </a:lnTo>
                  <a:lnTo>
                    <a:pt x="119443" y="19792"/>
                  </a:lnTo>
                  <a:lnTo>
                    <a:pt x="121348" y="14093"/>
                  </a:lnTo>
                  <a:lnTo>
                    <a:pt x="132051" y="473"/>
                  </a:lnTo>
                  <a:lnTo>
                    <a:pt x="133278" y="0"/>
                  </a:lnTo>
                  <a:lnTo>
                    <a:pt x="134095" y="479"/>
                  </a:lnTo>
                  <a:lnTo>
                    <a:pt x="135408" y="3158"/>
                  </a:lnTo>
                  <a:lnTo>
                    <a:pt x="139427" y="7415"/>
                  </a:lnTo>
                  <a:lnTo>
                    <a:pt x="141342" y="13619"/>
                  </a:lnTo>
                  <a:lnTo>
                    <a:pt x="143608" y="49165"/>
                  </a:lnTo>
                  <a:lnTo>
                    <a:pt x="149017" y="76680"/>
                  </a:lnTo>
                  <a:lnTo>
                    <a:pt x="149887" y="111162"/>
                  </a:lnTo>
                  <a:lnTo>
                    <a:pt x="149993" y="143378"/>
                  </a:lnTo>
                  <a:lnTo>
                    <a:pt x="154923" y="174613"/>
                  </a:lnTo>
                  <a:lnTo>
                    <a:pt x="156867" y="207108"/>
                  </a:lnTo>
                  <a:lnTo>
                    <a:pt x="157154" y="241486"/>
                  </a:lnTo>
                  <a:lnTo>
                    <a:pt x="157161" y="252398"/>
                  </a:lnTo>
                  <a:lnTo>
                    <a:pt x="157956" y="252088"/>
                  </a:lnTo>
                  <a:lnTo>
                    <a:pt x="160954" y="249627"/>
                  </a:lnTo>
                  <a:lnTo>
                    <a:pt x="162816" y="245888"/>
                  </a:lnTo>
                  <a:lnTo>
                    <a:pt x="169949" y="212470"/>
                  </a:lnTo>
                  <a:lnTo>
                    <a:pt x="172046" y="199276"/>
                  </a:lnTo>
                  <a:lnTo>
                    <a:pt x="177065" y="189594"/>
                  </a:lnTo>
                  <a:lnTo>
                    <a:pt x="177574" y="187200"/>
                  </a:lnTo>
                  <a:lnTo>
                    <a:pt x="178708" y="185604"/>
                  </a:lnTo>
                  <a:lnTo>
                    <a:pt x="180257" y="184540"/>
                  </a:lnTo>
                  <a:lnTo>
                    <a:pt x="182084" y="183829"/>
                  </a:lnTo>
                  <a:lnTo>
                    <a:pt x="183302" y="184151"/>
                  </a:lnTo>
                  <a:lnTo>
                    <a:pt x="184113" y="185159"/>
                  </a:lnTo>
                  <a:lnTo>
                    <a:pt x="185416" y="188687"/>
                  </a:lnTo>
                  <a:lnTo>
                    <a:pt x="189435" y="193090"/>
                  </a:lnTo>
                  <a:lnTo>
                    <a:pt x="191349" y="199329"/>
                  </a:lnTo>
                  <a:lnTo>
                    <a:pt x="192821" y="234902"/>
                  </a:lnTo>
                  <a:lnTo>
                    <a:pt x="192881" y="275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1505"/>
            <p:cNvSpPr/>
            <p:nvPr/>
          </p:nvSpPr>
          <p:spPr>
            <a:xfrm>
              <a:off x="7386638" y="5857973"/>
              <a:ext cx="50004" cy="71296"/>
            </a:xfrm>
            <a:custGeom>
              <a:avLst/>
              <a:gdLst/>
              <a:ahLst/>
              <a:cxnLst/>
              <a:rect l="0" t="0" r="0" b="0"/>
              <a:pathLst>
                <a:path w="50004" h="71296">
                  <a:moveTo>
                    <a:pt x="0" y="28477"/>
                  </a:moveTo>
                  <a:lnTo>
                    <a:pt x="0" y="38420"/>
                  </a:lnTo>
                  <a:lnTo>
                    <a:pt x="2116" y="42950"/>
                  </a:lnTo>
                  <a:lnTo>
                    <a:pt x="3792" y="45270"/>
                  </a:lnTo>
                  <a:lnTo>
                    <a:pt x="6150" y="56118"/>
                  </a:lnTo>
                  <a:lnTo>
                    <a:pt x="7056" y="69637"/>
                  </a:lnTo>
                  <a:lnTo>
                    <a:pt x="7879" y="70205"/>
                  </a:lnTo>
                  <a:lnTo>
                    <a:pt x="14902" y="71115"/>
                  </a:lnTo>
                  <a:lnTo>
                    <a:pt x="23934" y="71295"/>
                  </a:lnTo>
                  <a:lnTo>
                    <a:pt x="28629" y="69203"/>
                  </a:lnTo>
                  <a:lnTo>
                    <a:pt x="38110" y="61392"/>
                  </a:lnTo>
                  <a:lnTo>
                    <a:pt x="40751" y="54748"/>
                  </a:lnTo>
                  <a:lnTo>
                    <a:pt x="42717" y="47298"/>
                  </a:lnTo>
                  <a:lnTo>
                    <a:pt x="48331" y="36046"/>
                  </a:lnTo>
                  <a:lnTo>
                    <a:pt x="50003" y="3672"/>
                  </a:lnTo>
                  <a:lnTo>
                    <a:pt x="49210" y="2415"/>
                  </a:lnTo>
                  <a:lnTo>
                    <a:pt x="47888" y="1577"/>
                  </a:lnTo>
                  <a:lnTo>
                    <a:pt x="42730" y="123"/>
                  </a:lnTo>
                  <a:lnTo>
                    <a:pt x="39364" y="0"/>
                  </a:lnTo>
                  <a:lnTo>
                    <a:pt x="35222" y="2062"/>
                  </a:lnTo>
                  <a:lnTo>
                    <a:pt x="30736" y="4831"/>
                  </a:lnTo>
                  <a:lnTo>
                    <a:pt x="21431" y="7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1506"/>
            <p:cNvSpPr/>
            <p:nvPr/>
          </p:nvSpPr>
          <p:spPr>
            <a:xfrm>
              <a:off x="7461426" y="5850730"/>
              <a:ext cx="75145" cy="192884"/>
            </a:xfrm>
            <a:custGeom>
              <a:avLst/>
              <a:gdLst/>
              <a:ahLst/>
              <a:cxnLst/>
              <a:rect l="0" t="0" r="0" b="0"/>
              <a:pathLst>
                <a:path w="75145" h="192884">
                  <a:moveTo>
                    <a:pt x="3793" y="0"/>
                  </a:moveTo>
                  <a:lnTo>
                    <a:pt x="3793" y="3793"/>
                  </a:lnTo>
                  <a:lnTo>
                    <a:pt x="1676" y="7772"/>
                  </a:lnTo>
                  <a:lnTo>
                    <a:pt x="0" y="9944"/>
                  </a:lnTo>
                  <a:lnTo>
                    <a:pt x="255" y="20824"/>
                  </a:lnTo>
                  <a:lnTo>
                    <a:pt x="3586" y="53875"/>
                  </a:lnTo>
                  <a:lnTo>
                    <a:pt x="5242" y="54967"/>
                  </a:lnTo>
                  <a:lnTo>
                    <a:pt x="19869" y="56864"/>
                  </a:lnTo>
                  <a:lnTo>
                    <a:pt x="52825" y="57149"/>
                  </a:lnTo>
                  <a:lnTo>
                    <a:pt x="55531" y="57943"/>
                  </a:lnTo>
                  <a:lnTo>
                    <a:pt x="57334" y="59267"/>
                  </a:lnTo>
                  <a:lnTo>
                    <a:pt x="70286" y="75039"/>
                  </a:lnTo>
                  <a:lnTo>
                    <a:pt x="73765" y="88469"/>
                  </a:lnTo>
                  <a:lnTo>
                    <a:pt x="75144" y="123583"/>
                  </a:lnTo>
                  <a:lnTo>
                    <a:pt x="74425" y="156651"/>
                  </a:lnTo>
                  <a:lnTo>
                    <a:pt x="68087" y="192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186"/>
          <p:cNvGrpSpPr/>
          <p:nvPr/>
        </p:nvGrpSpPr>
        <p:grpSpPr>
          <a:xfrm>
            <a:off x="2621756" y="3050381"/>
            <a:ext cx="1239627" cy="1007270"/>
            <a:chOff x="2621756" y="3050381"/>
            <a:chExt cx="1239627" cy="1007270"/>
          </a:xfrm>
        </p:grpSpPr>
        <p:sp>
          <p:nvSpPr>
            <p:cNvPr id="681" name="SMARTInkShape-1507"/>
            <p:cNvSpPr/>
            <p:nvPr/>
          </p:nvSpPr>
          <p:spPr>
            <a:xfrm>
              <a:off x="2621756" y="3657600"/>
              <a:ext cx="271464" cy="100014"/>
            </a:xfrm>
            <a:custGeom>
              <a:avLst/>
              <a:gdLst/>
              <a:ahLst/>
              <a:cxnLst/>
              <a:rect l="0" t="0" r="0" b="0"/>
              <a:pathLst>
                <a:path w="271464" h="100014">
                  <a:moveTo>
                    <a:pt x="0" y="100013"/>
                  </a:moveTo>
                  <a:lnTo>
                    <a:pt x="3793" y="100013"/>
                  </a:lnTo>
                  <a:lnTo>
                    <a:pt x="7771" y="97896"/>
                  </a:lnTo>
                  <a:lnTo>
                    <a:pt x="27642" y="83220"/>
                  </a:lnTo>
                  <a:lnTo>
                    <a:pt x="60085" y="71421"/>
                  </a:lnTo>
                  <a:lnTo>
                    <a:pt x="92038" y="58117"/>
                  </a:lnTo>
                  <a:lnTo>
                    <a:pt x="122074" y="45905"/>
                  </a:lnTo>
                  <a:lnTo>
                    <a:pt x="155641" y="37966"/>
                  </a:lnTo>
                  <a:lnTo>
                    <a:pt x="185437" y="32371"/>
                  </a:lnTo>
                  <a:lnTo>
                    <a:pt x="214253" y="22828"/>
                  </a:lnTo>
                  <a:lnTo>
                    <a:pt x="235727" y="12496"/>
                  </a:lnTo>
                  <a:lnTo>
                    <a:pt x="260082" y="6085"/>
                  </a:lnTo>
                  <a:lnTo>
                    <a:pt x="2714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1508"/>
            <p:cNvSpPr/>
            <p:nvPr/>
          </p:nvSpPr>
          <p:spPr>
            <a:xfrm>
              <a:off x="3036094" y="3393281"/>
              <a:ext cx="28380" cy="335758"/>
            </a:xfrm>
            <a:custGeom>
              <a:avLst/>
              <a:gdLst/>
              <a:ahLst/>
              <a:cxnLst/>
              <a:rect l="0" t="0" r="0" b="0"/>
              <a:pathLst>
                <a:path w="28380" h="335758">
                  <a:moveTo>
                    <a:pt x="21431" y="0"/>
                  </a:moveTo>
                  <a:lnTo>
                    <a:pt x="22225" y="18682"/>
                  </a:lnTo>
                  <a:lnTo>
                    <a:pt x="27582" y="50585"/>
                  </a:lnTo>
                  <a:lnTo>
                    <a:pt x="28379" y="79490"/>
                  </a:lnTo>
                  <a:lnTo>
                    <a:pt x="26419" y="114950"/>
                  </a:lnTo>
                  <a:lnTo>
                    <a:pt x="22909" y="143068"/>
                  </a:lnTo>
                  <a:lnTo>
                    <a:pt x="21869" y="171507"/>
                  </a:lnTo>
                  <a:lnTo>
                    <a:pt x="19444" y="200042"/>
                  </a:lnTo>
                  <a:lnTo>
                    <a:pt x="13699" y="228605"/>
                  </a:lnTo>
                  <a:lnTo>
                    <a:pt x="9086" y="257177"/>
                  </a:lnTo>
                  <a:lnTo>
                    <a:pt x="3735" y="291483"/>
                  </a:lnTo>
                  <a:lnTo>
                    <a:pt x="218" y="324930"/>
                  </a:lnTo>
                  <a:lnTo>
                    <a:pt x="0" y="335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1509"/>
            <p:cNvSpPr/>
            <p:nvPr/>
          </p:nvSpPr>
          <p:spPr>
            <a:xfrm>
              <a:off x="3158459" y="3373329"/>
              <a:ext cx="141203" cy="226541"/>
            </a:xfrm>
            <a:custGeom>
              <a:avLst/>
              <a:gdLst/>
              <a:ahLst/>
              <a:cxnLst/>
              <a:rect l="0" t="0" r="0" b="0"/>
              <a:pathLst>
                <a:path w="141203" h="226541">
                  <a:moveTo>
                    <a:pt x="27654" y="12809"/>
                  </a:moveTo>
                  <a:lnTo>
                    <a:pt x="27654" y="16601"/>
                  </a:lnTo>
                  <a:lnTo>
                    <a:pt x="20378" y="50623"/>
                  </a:lnTo>
                  <a:lnTo>
                    <a:pt x="12870" y="85130"/>
                  </a:lnTo>
                  <a:lnTo>
                    <a:pt x="3743" y="118728"/>
                  </a:lnTo>
                  <a:lnTo>
                    <a:pt x="0" y="153205"/>
                  </a:lnTo>
                  <a:lnTo>
                    <a:pt x="1377" y="183769"/>
                  </a:lnTo>
                  <a:lnTo>
                    <a:pt x="9058" y="208944"/>
                  </a:lnTo>
                  <a:lnTo>
                    <a:pt x="15882" y="220500"/>
                  </a:lnTo>
                  <a:lnTo>
                    <a:pt x="19012" y="222707"/>
                  </a:lnTo>
                  <a:lnTo>
                    <a:pt x="26723" y="225159"/>
                  </a:lnTo>
                  <a:lnTo>
                    <a:pt x="39990" y="226540"/>
                  </a:lnTo>
                  <a:lnTo>
                    <a:pt x="57767" y="223157"/>
                  </a:lnTo>
                  <a:lnTo>
                    <a:pt x="84314" y="209199"/>
                  </a:lnTo>
                  <a:lnTo>
                    <a:pt x="105668" y="189038"/>
                  </a:lnTo>
                  <a:lnTo>
                    <a:pt x="118238" y="169271"/>
                  </a:lnTo>
                  <a:lnTo>
                    <a:pt x="136243" y="134160"/>
                  </a:lnTo>
                  <a:lnTo>
                    <a:pt x="141202" y="98521"/>
                  </a:lnTo>
                  <a:lnTo>
                    <a:pt x="137938" y="73306"/>
                  </a:lnTo>
                  <a:lnTo>
                    <a:pt x="131967" y="59275"/>
                  </a:lnTo>
                  <a:lnTo>
                    <a:pt x="110623" y="28218"/>
                  </a:lnTo>
                  <a:lnTo>
                    <a:pt x="95805" y="16933"/>
                  </a:lnTo>
                  <a:lnTo>
                    <a:pt x="61643" y="1849"/>
                  </a:lnTo>
                  <a:lnTo>
                    <a:pt x="51756" y="0"/>
                  </a:lnTo>
                  <a:lnTo>
                    <a:pt x="42070" y="1295"/>
                  </a:lnTo>
                  <a:lnTo>
                    <a:pt x="27654" y="5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1510"/>
            <p:cNvSpPr/>
            <p:nvPr/>
          </p:nvSpPr>
          <p:spPr>
            <a:xfrm>
              <a:off x="3364706" y="3071813"/>
              <a:ext cx="435265" cy="392423"/>
            </a:xfrm>
            <a:custGeom>
              <a:avLst/>
              <a:gdLst/>
              <a:ahLst/>
              <a:cxnLst/>
              <a:rect l="0" t="0" r="0" b="0"/>
              <a:pathLst>
                <a:path w="435265" h="392423">
                  <a:moveTo>
                    <a:pt x="0" y="264318"/>
                  </a:moveTo>
                  <a:lnTo>
                    <a:pt x="794" y="296429"/>
                  </a:lnTo>
                  <a:lnTo>
                    <a:pt x="6151" y="329078"/>
                  </a:lnTo>
                  <a:lnTo>
                    <a:pt x="12668" y="358738"/>
                  </a:lnTo>
                  <a:lnTo>
                    <a:pt x="14361" y="370576"/>
                  </a:lnTo>
                  <a:lnTo>
                    <a:pt x="21109" y="391274"/>
                  </a:lnTo>
                  <a:lnTo>
                    <a:pt x="22011" y="391818"/>
                  </a:lnTo>
                  <a:lnTo>
                    <a:pt x="25128" y="392422"/>
                  </a:lnTo>
                  <a:lnTo>
                    <a:pt x="26277" y="391790"/>
                  </a:lnTo>
                  <a:lnTo>
                    <a:pt x="27043" y="390574"/>
                  </a:lnTo>
                  <a:lnTo>
                    <a:pt x="32065" y="379128"/>
                  </a:lnTo>
                  <a:lnTo>
                    <a:pt x="39907" y="365695"/>
                  </a:lnTo>
                  <a:lnTo>
                    <a:pt x="48307" y="333808"/>
                  </a:lnTo>
                  <a:lnTo>
                    <a:pt x="62909" y="299084"/>
                  </a:lnTo>
                  <a:lnTo>
                    <a:pt x="71469" y="287143"/>
                  </a:lnTo>
                  <a:lnTo>
                    <a:pt x="77537" y="282400"/>
                  </a:lnTo>
                  <a:lnTo>
                    <a:pt x="80266" y="281135"/>
                  </a:lnTo>
                  <a:lnTo>
                    <a:pt x="82086" y="281086"/>
                  </a:lnTo>
                  <a:lnTo>
                    <a:pt x="83299" y="281847"/>
                  </a:lnTo>
                  <a:lnTo>
                    <a:pt x="91166" y="293178"/>
                  </a:lnTo>
                  <a:lnTo>
                    <a:pt x="91734" y="295464"/>
                  </a:lnTo>
                  <a:lnTo>
                    <a:pt x="97554" y="305630"/>
                  </a:lnTo>
                  <a:lnTo>
                    <a:pt x="105624" y="341280"/>
                  </a:lnTo>
                  <a:lnTo>
                    <a:pt x="106135" y="344201"/>
                  </a:lnTo>
                  <a:lnTo>
                    <a:pt x="108063" y="346149"/>
                  </a:lnTo>
                  <a:lnTo>
                    <a:pt x="114439" y="348312"/>
                  </a:lnTo>
                  <a:lnTo>
                    <a:pt x="117567" y="348095"/>
                  </a:lnTo>
                  <a:lnTo>
                    <a:pt x="123161" y="345738"/>
                  </a:lnTo>
                  <a:lnTo>
                    <a:pt x="146158" y="329293"/>
                  </a:lnTo>
                  <a:lnTo>
                    <a:pt x="169001" y="297236"/>
                  </a:lnTo>
                  <a:lnTo>
                    <a:pt x="190805" y="263949"/>
                  </a:lnTo>
                  <a:lnTo>
                    <a:pt x="208023" y="232348"/>
                  </a:lnTo>
                  <a:lnTo>
                    <a:pt x="215187" y="215993"/>
                  </a:lnTo>
                  <a:lnTo>
                    <a:pt x="221090" y="207685"/>
                  </a:lnTo>
                  <a:lnTo>
                    <a:pt x="221348" y="211114"/>
                  </a:lnTo>
                  <a:lnTo>
                    <a:pt x="219292" y="215007"/>
                  </a:lnTo>
                  <a:lnTo>
                    <a:pt x="217632" y="217157"/>
                  </a:lnTo>
                  <a:lnTo>
                    <a:pt x="215788" y="223778"/>
                  </a:lnTo>
                  <a:lnTo>
                    <a:pt x="212633" y="236432"/>
                  </a:lnTo>
                  <a:lnTo>
                    <a:pt x="208248" y="251137"/>
                  </a:lnTo>
                  <a:lnTo>
                    <a:pt x="207489" y="259178"/>
                  </a:lnTo>
                  <a:lnTo>
                    <a:pt x="209428" y="264150"/>
                  </a:lnTo>
                  <a:lnTo>
                    <a:pt x="217140" y="273810"/>
                  </a:lnTo>
                  <a:lnTo>
                    <a:pt x="221655" y="276474"/>
                  </a:lnTo>
                  <a:lnTo>
                    <a:pt x="231021" y="278185"/>
                  </a:lnTo>
                  <a:lnTo>
                    <a:pt x="238137" y="278481"/>
                  </a:lnTo>
                  <a:lnTo>
                    <a:pt x="242893" y="276434"/>
                  </a:lnTo>
                  <a:lnTo>
                    <a:pt x="259557" y="261810"/>
                  </a:lnTo>
                  <a:lnTo>
                    <a:pt x="262202" y="255001"/>
                  </a:lnTo>
                  <a:lnTo>
                    <a:pt x="264195" y="229861"/>
                  </a:lnTo>
                  <a:lnTo>
                    <a:pt x="262147" y="223075"/>
                  </a:lnTo>
                  <a:lnTo>
                    <a:pt x="250573" y="208458"/>
                  </a:lnTo>
                  <a:lnTo>
                    <a:pt x="231152" y="189127"/>
                  </a:lnTo>
                  <a:lnTo>
                    <a:pt x="221881" y="185869"/>
                  </a:lnTo>
                  <a:lnTo>
                    <a:pt x="225374" y="185776"/>
                  </a:lnTo>
                  <a:lnTo>
                    <a:pt x="229283" y="187871"/>
                  </a:lnTo>
                  <a:lnTo>
                    <a:pt x="262406" y="207224"/>
                  </a:lnTo>
                  <a:lnTo>
                    <a:pt x="297775" y="233627"/>
                  </a:lnTo>
                  <a:lnTo>
                    <a:pt x="299906" y="235619"/>
                  </a:lnTo>
                  <a:lnTo>
                    <a:pt x="296206" y="235707"/>
                  </a:lnTo>
                  <a:lnTo>
                    <a:pt x="295102" y="234925"/>
                  </a:lnTo>
                  <a:lnTo>
                    <a:pt x="294366" y="233610"/>
                  </a:lnTo>
                  <a:lnTo>
                    <a:pt x="293875" y="231940"/>
                  </a:lnTo>
                  <a:lnTo>
                    <a:pt x="285252" y="221269"/>
                  </a:lnTo>
                  <a:lnTo>
                    <a:pt x="283037" y="218950"/>
                  </a:lnTo>
                  <a:lnTo>
                    <a:pt x="280576" y="212140"/>
                  </a:lnTo>
                  <a:lnTo>
                    <a:pt x="278722" y="177055"/>
                  </a:lnTo>
                  <a:lnTo>
                    <a:pt x="282433" y="160498"/>
                  </a:lnTo>
                  <a:lnTo>
                    <a:pt x="296502" y="140682"/>
                  </a:lnTo>
                  <a:lnTo>
                    <a:pt x="314567" y="123597"/>
                  </a:lnTo>
                  <a:lnTo>
                    <a:pt x="343885" y="104901"/>
                  </a:lnTo>
                  <a:lnTo>
                    <a:pt x="347525" y="104065"/>
                  </a:lnTo>
                  <a:lnTo>
                    <a:pt x="365597" y="106592"/>
                  </a:lnTo>
                  <a:lnTo>
                    <a:pt x="370980" y="109022"/>
                  </a:lnTo>
                  <a:lnTo>
                    <a:pt x="373526" y="110781"/>
                  </a:lnTo>
                  <a:lnTo>
                    <a:pt x="375223" y="113541"/>
                  </a:lnTo>
                  <a:lnTo>
                    <a:pt x="377110" y="120842"/>
                  </a:lnTo>
                  <a:lnTo>
                    <a:pt x="378420" y="154418"/>
                  </a:lnTo>
                  <a:lnTo>
                    <a:pt x="374477" y="189638"/>
                  </a:lnTo>
                  <a:lnTo>
                    <a:pt x="377917" y="204703"/>
                  </a:lnTo>
                  <a:lnTo>
                    <a:pt x="378945" y="205525"/>
                  </a:lnTo>
                  <a:lnTo>
                    <a:pt x="382203" y="206438"/>
                  </a:lnTo>
                  <a:lnTo>
                    <a:pt x="388501" y="206952"/>
                  </a:lnTo>
                  <a:lnTo>
                    <a:pt x="393065" y="204955"/>
                  </a:lnTo>
                  <a:lnTo>
                    <a:pt x="395394" y="203312"/>
                  </a:lnTo>
                  <a:lnTo>
                    <a:pt x="402463" y="193414"/>
                  </a:lnTo>
                  <a:lnTo>
                    <a:pt x="416459" y="159202"/>
                  </a:lnTo>
                  <a:lnTo>
                    <a:pt x="427137" y="131308"/>
                  </a:lnTo>
                  <a:lnTo>
                    <a:pt x="433211" y="107962"/>
                  </a:lnTo>
                  <a:lnTo>
                    <a:pt x="435264" y="78740"/>
                  </a:lnTo>
                  <a:lnTo>
                    <a:pt x="431827" y="57197"/>
                  </a:lnTo>
                  <a:lnTo>
                    <a:pt x="421989" y="39525"/>
                  </a:lnTo>
                  <a:lnTo>
                    <a:pt x="404443" y="20125"/>
                  </a:lnTo>
                  <a:lnTo>
                    <a:pt x="380952" y="5217"/>
                  </a:lnTo>
                  <a:lnTo>
                    <a:pt x="362734" y="1030"/>
                  </a:lnTo>
                  <a:lnTo>
                    <a:pt x="3357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511"/>
            <p:cNvSpPr/>
            <p:nvPr/>
          </p:nvSpPr>
          <p:spPr>
            <a:xfrm>
              <a:off x="3796850" y="3050381"/>
              <a:ext cx="64533" cy="228601"/>
            </a:xfrm>
            <a:custGeom>
              <a:avLst/>
              <a:gdLst/>
              <a:ahLst/>
              <a:cxnLst/>
              <a:rect l="0" t="0" r="0" b="0"/>
              <a:pathLst>
                <a:path w="64533" h="228601">
                  <a:moveTo>
                    <a:pt x="46488" y="0"/>
                  </a:moveTo>
                  <a:lnTo>
                    <a:pt x="50280" y="0"/>
                  </a:lnTo>
                  <a:lnTo>
                    <a:pt x="50603" y="794"/>
                  </a:lnTo>
                  <a:lnTo>
                    <a:pt x="48060" y="6497"/>
                  </a:lnTo>
                  <a:lnTo>
                    <a:pt x="42902" y="26736"/>
                  </a:lnTo>
                  <a:lnTo>
                    <a:pt x="20091" y="59563"/>
                  </a:lnTo>
                  <a:lnTo>
                    <a:pt x="9210" y="73829"/>
                  </a:lnTo>
                  <a:lnTo>
                    <a:pt x="0" y="96691"/>
                  </a:lnTo>
                  <a:lnTo>
                    <a:pt x="414" y="99386"/>
                  </a:lnTo>
                  <a:lnTo>
                    <a:pt x="6783" y="113206"/>
                  </a:lnTo>
                  <a:lnTo>
                    <a:pt x="13231" y="119900"/>
                  </a:lnTo>
                  <a:lnTo>
                    <a:pt x="48171" y="140434"/>
                  </a:lnTo>
                  <a:lnTo>
                    <a:pt x="54644" y="145230"/>
                  </a:lnTo>
                  <a:lnTo>
                    <a:pt x="58050" y="150007"/>
                  </a:lnTo>
                  <a:lnTo>
                    <a:pt x="60358" y="154776"/>
                  </a:lnTo>
                  <a:lnTo>
                    <a:pt x="64029" y="159542"/>
                  </a:lnTo>
                  <a:lnTo>
                    <a:pt x="64532" y="162717"/>
                  </a:lnTo>
                  <a:lnTo>
                    <a:pt x="61447" y="174772"/>
                  </a:lnTo>
                  <a:lnTo>
                    <a:pt x="57634" y="183774"/>
                  </a:lnTo>
                  <a:lnTo>
                    <a:pt x="36518" y="203283"/>
                  </a:lnTo>
                  <a:lnTo>
                    <a:pt x="3625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512"/>
            <p:cNvSpPr/>
            <p:nvPr/>
          </p:nvSpPr>
          <p:spPr>
            <a:xfrm>
              <a:off x="3472910" y="3557588"/>
              <a:ext cx="63035" cy="101730"/>
            </a:xfrm>
            <a:custGeom>
              <a:avLst/>
              <a:gdLst/>
              <a:ahLst/>
              <a:cxnLst/>
              <a:rect l="0" t="0" r="0" b="0"/>
              <a:pathLst>
                <a:path w="63035" h="101730">
                  <a:moveTo>
                    <a:pt x="13240" y="14287"/>
                  </a:moveTo>
                  <a:lnTo>
                    <a:pt x="13240" y="18079"/>
                  </a:lnTo>
                  <a:lnTo>
                    <a:pt x="11123" y="22058"/>
                  </a:lnTo>
                  <a:lnTo>
                    <a:pt x="3297" y="34872"/>
                  </a:lnTo>
                  <a:lnTo>
                    <a:pt x="240" y="48079"/>
                  </a:lnTo>
                  <a:lnTo>
                    <a:pt x="0" y="72468"/>
                  </a:lnTo>
                  <a:lnTo>
                    <a:pt x="2858" y="86183"/>
                  </a:lnTo>
                  <a:lnTo>
                    <a:pt x="6319" y="91586"/>
                  </a:lnTo>
                  <a:lnTo>
                    <a:pt x="16514" y="99707"/>
                  </a:lnTo>
                  <a:lnTo>
                    <a:pt x="20979" y="101396"/>
                  </a:lnTo>
                  <a:lnTo>
                    <a:pt x="24749" y="101729"/>
                  </a:lnTo>
                  <a:lnTo>
                    <a:pt x="31055" y="99981"/>
                  </a:lnTo>
                  <a:lnTo>
                    <a:pt x="44034" y="90170"/>
                  </a:lnTo>
                  <a:lnTo>
                    <a:pt x="57805" y="75990"/>
                  </a:lnTo>
                  <a:lnTo>
                    <a:pt x="60828" y="70021"/>
                  </a:lnTo>
                  <a:lnTo>
                    <a:pt x="63034" y="44910"/>
                  </a:lnTo>
                  <a:lnTo>
                    <a:pt x="59391" y="30857"/>
                  </a:lnTo>
                  <a:lnTo>
                    <a:pt x="51049" y="17590"/>
                  </a:lnTo>
                  <a:lnTo>
                    <a:pt x="46448" y="12315"/>
                  </a:lnTo>
                  <a:lnTo>
                    <a:pt x="31811" y="4884"/>
                  </a:lnTo>
                  <a:lnTo>
                    <a:pt x="132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513"/>
            <p:cNvSpPr/>
            <p:nvPr/>
          </p:nvSpPr>
          <p:spPr>
            <a:xfrm>
              <a:off x="3565745" y="3421856"/>
              <a:ext cx="163294" cy="142876"/>
            </a:xfrm>
            <a:custGeom>
              <a:avLst/>
              <a:gdLst/>
              <a:ahLst/>
              <a:cxnLst/>
              <a:rect l="0" t="0" r="0" b="0"/>
              <a:pathLst>
                <a:path w="163294" h="142876">
                  <a:moveTo>
                    <a:pt x="27561" y="142875"/>
                  </a:moveTo>
                  <a:lnTo>
                    <a:pt x="31677" y="142875"/>
                  </a:lnTo>
                  <a:lnTo>
                    <a:pt x="23976" y="142875"/>
                  </a:lnTo>
                  <a:lnTo>
                    <a:pt x="19882" y="140759"/>
                  </a:lnTo>
                  <a:lnTo>
                    <a:pt x="10787" y="132932"/>
                  </a:lnTo>
                  <a:lnTo>
                    <a:pt x="8200" y="126285"/>
                  </a:lnTo>
                  <a:lnTo>
                    <a:pt x="101" y="91323"/>
                  </a:lnTo>
                  <a:lnTo>
                    <a:pt x="0" y="69692"/>
                  </a:lnTo>
                  <a:lnTo>
                    <a:pt x="2876" y="59814"/>
                  </a:lnTo>
                  <a:lnTo>
                    <a:pt x="12751" y="45328"/>
                  </a:lnTo>
                  <a:lnTo>
                    <a:pt x="42720" y="27097"/>
                  </a:lnTo>
                  <a:lnTo>
                    <a:pt x="76888" y="10271"/>
                  </a:lnTo>
                  <a:lnTo>
                    <a:pt x="94917" y="3396"/>
                  </a:lnTo>
                  <a:lnTo>
                    <a:pt x="126532" y="671"/>
                  </a:lnTo>
                  <a:lnTo>
                    <a:pt x="16329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514"/>
            <p:cNvSpPr/>
            <p:nvPr/>
          </p:nvSpPr>
          <p:spPr>
            <a:xfrm>
              <a:off x="3193256" y="3850481"/>
              <a:ext cx="42864" cy="207170"/>
            </a:xfrm>
            <a:custGeom>
              <a:avLst/>
              <a:gdLst/>
              <a:ahLst/>
              <a:cxnLst/>
              <a:rect l="0" t="0" r="0" b="0"/>
              <a:pathLst>
                <a:path w="42864" h="207170">
                  <a:moveTo>
                    <a:pt x="0" y="0"/>
                  </a:moveTo>
                  <a:lnTo>
                    <a:pt x="2117" y="30015"/>
                  </a:lnTo>
                  <a:lnTo>
                    <a:pt x="6151" y="61227"/>
                  </a:lnTo>
                  <a:lnTo>
                    <a:pt x="12651" y="93057"/>
                  </a:lnTo>
                  <a:lnTo>
                    <a:pt x="19462" y="126979"/>
                  </a:lnTo>
                  <a:lnTo>
                    <a:pt x="24835" y="156845"/>
                  </a:lnTo>
                  <a:lnTo>
                    <a:pt x="32039" y="190055"/>
                  </a:lnTo>
                  <a:lnTo>
                    <a:pt x="35786" y="202965"/>
                  </a:lnTo>
                  <a:lnTo>
                    <a:pt x="37351" y="204366"/>
                  </a:lnTo>
                  <a:lnTo>
                    <a:pt x="42863" y="207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515"/>
            <p:cNvSpPr/>
            <p:nvPr/>
          </p:nvSpPr>
          <p:spPr>
            <a:xfrm>
              <a:off x="3279108" y="3850997"/>
              <a:ext cx="78329" cy="163638"/>
            </a:xfrm>
            <a:custGeom>
              <a:avLst/>
              <a:gdLst/>
              <a:ahLst/>
              <a:cxnLst/>
              <a:rect l="0" t="0" r="0" b="0"/>
              <a:pathLst>
                <a:path w="78329" h="163638">
                  <a:moveTo>
                    <a:pt x="7017" y="128072"/>
                  </a:moveTo>
                  <a:lnTo>
                    <a:pt x="7017" y="124280"/>
                  </a:lnTo>
                  <a:lnTo>
                    <a:pt x="7811" y="123162"/>
                  </a:lnTo>
                  <a:lnTo>
                    <a:pt x="9134" y="122417"/>
                  </a:lnTo>
                  <a:lnTo>
                    <a:pt x="10809" y="121921"/>
                  </a:lnTo>
                  <a:lnTo>
                    <a:pt x="16960" y="117430"/>
                  </a:lnTo>
                  <a:lnTo>
                    <a:pt x="43379" y="84980"/>
                  </a:lnTo>
                  <a:lnTo>
                    <a:pt x="58120" y="66114"/>
                  </a:lnTo>
                  <a:lnTo>
                    <a:pt x="75204" y="33613"/>
                  </a:lnTo>
                  <a:lnTo>
                    <a:pt x="77491" y="23443"/>
                  </a:lnTo>
                  <a:lnTo>
                    <a:pt x="78328" y="5364"/>
                  </a:lnTo>
                  <a:lnTo>
                    <a:pt x="77576" y="3404"/>
                  </a:lnTo>
                  <a:lnTo>
                    <a:pt x="76281" y="2097"/>
                  </a:lnTo>
                  <a:lnTo>
                    <a:pt x="72726" y="645"/>
                  </a:lnTo>
                  <a:lnTo>
                    <a:pt x="68500" y="0"/>
                  </a:lnTo>
                  <a:lnTo>
                    <a:pt x="57866" y="3429"/>
                  </a:lnTo>
                  <a:lnTo>
                    <a:pt x="48453" y="9473"/>
                  </a:lnTo>
                  <a:lnTo>
                    <a:pt x="25976" y="38684"/>
                  </a:lnTo>
                  <a:lnTo>
                    <a:pt x="12081" y="71380"/>
                  </a:lnTo>
                  <a:lnTo>
                    <a:pt x="2030" y="101047"/>
                  </a:lnTo>
                  <a:lnTo>
                    <a:pt x="0" y="135858"/>
                  </a:lnTo>
                  <a:lnTo>
                    <a:pt x="6035" y="157882"/>
                  </a:lnTo>
                  <a:lnTo>
                    <a:pt x="7156" y="159852"/>
                  </a:lnTo>
                  <a:lnTo>
                    <a:pt x="8697" y="161165"/>
                  </a:lnTo>
                  <a:lnTo>
                    <a:pt x="10518" y="162040"/>
                  </a:lnTo>
                  <a:lnTo>
                    <a:pt x="33727" y="163637"/>
                  </a:lnTo>
                  <a:lnTo>
                    <a:pt x="37524" y="162101"/>
                  </a:lnTo>
                  <a:lnTo>
                    <a:pt x="62512" y="140492"/>
                  </a:lnTo>
                  <a:lnTo>
                    <a:pt x="71311" y="128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516"/>
            <p:cNvSpPr/>
            <p:nvPr/>
          </p:nvSpPr>
          <p:spPr>
            <a:xfrm>
              <a:off x="3409473" y="3786188"/>
              <a:ext cx="110862" cy="157163"/>
            </a:xfrm>
            <a:custGeom>
              <a:avLst/>
              <a:gdLst/>
              <a:ahLst/>
              <a:cxnLst/>
              <a:rect l="0" t="0" r="0" b="0"/>
              <a:pathLst>
                <a:path w="110862" h="157163">
                  <a:moveTo>
                    <a:pt x="69533" y="0"/>
                  </a:moveTo>
                  <a:lnTo>
                    <a:pt x="65741" y="0"/>
                  </a:lnTo>
                  <a:lnTo>
                    <a:pt x="61762" y="4233"/>
                  </a:lnTo>
                  <a:lnTo>
                    <a:pt x="48948" y="19885"/>
                  </a:lnTo>
                  <a:lnTo>
                    <a:pt x="15623" y="47698"/>
                  </a:lnTo>
                  <a:lnTo>
                    <a:pt x="4524" y="58141"/>
                  </a:lnTo>
                  <a:lnTo>
                    <a:pt x="953" y="65792"/>
                  </a:lnTo>
                  <a:lnTo>
                    <a:pt x="0" y="70055"/>
                  </a:lnTo>
                  <a:lnTo>
                    <a:pt x="159" y="72897"/>
                  </a:lnTo>
                  <a:lnTo>
                    <a:pt x="1059" y="74791"/>
                  </a:lnTo>
                  <a:lnTo>
                    <a:pt x="2452" y="76055"/>
                  </a:lnTo>
                  <a:lnTo>
                    <a:pt x="6117" y="77458"/>
                  </a:lnTo>
                  <a:lnTo>
                    <a:pt x="8206" y="77832"/>
                  </a:lnTo>
                  <a:lnTo>
                    <a:pt x="41167" y="69732"/>
                  </a:lnTo>
                  <a:lnTo>
                    <a:pt x="55307" y="65905"/>
                  </a:lnTo>
                  <a:lnTo>
                    <a:pt x="69551" y="62654"/>
                  </a:lnTo>
                  <a:lnTo>
                    <a:pt x="83826" y="58780"/>
                  </a:lnTo>
                  <a:lnTo>
                    <a:pt x="92554" y="58668"/>
                  </a:lnTo>
                  <a:lnTo>
                    <a:pt x="99080" y="61264"/>
                  </a:lnTo>
                  <a:lnTo>
                    <a:pt x="107215" y="67188"/>
                  </a:lnTo>
                  <a:lnTo>
                    <a:pt x="110094" y="71665"/>
                  </a:lnTo>
                  <a:lnTo>
                    <a:pt x="110861" y="73971"/>
                  </a:lnTo>
                  <a:lnTo>
                    <a:pt x="109597" y="80765"/>
                  </a:lnTo>
                  <a:lnTo>
                    <a:pt x="98526" y="101855"/>
                  </a:lnTo>
                  <a:lnTo>
                    <a:pt x="71742" y="133093"/>
                  </a:lnTo>
                  <a:lnTo>
                    <a:pt x="40958" y="157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517"/>
            <p:cNvSpPr/>
            <p:nvPr/>
          </p:nvSpPr>
          <p:spPr>
            <a:xfrm>
              <a:off x="3521869" y="3721894"/>
              <a:ext cx="67930" cy="185738"/>
            </a:xfrm>
            <a:custGeom>
              <a:avLst/>
              <a:gdLst/>
              <a:ahLst/>
              <a:cxnLst/>
              <a:rect l="0" t="0" r="0" b="0"/>
              <a:pathLst>
                <a:path w="67930" h="185738">
                  <a:moveTo>
                    <a:pt x="50006" y="0"/>
                  </a:moveTo>
                  <a:lnTo>
                    <a:pt x="43855" y="0"/>
                  </a:lnTo>
                  <a:lnTo>
                    <a:pt x="12870" y="29999"/>
                  </a:lnTo>
                  <a:lnTo>
                    <a:pt x="3365" y="45202"/>
                  </a:lnTo>
                  <a:lnTo>
                    <a:pt x="1496" y="51310"/>
                  </a:lnTo>
                  <a:lnTo>
                    <a:pt x="1791" y="54051"/>
                  </a:lnTo>
                  <a:lnTo>
                    <a:pt x="4236" y="59212"/>
                  </a:lnTo>
                  <a:lnTo>
                    <a:pt x="5999" y="60906"/>
                  </a:lnTo>
                  <a:lnTo>
                    <a:pt x="10074" y="62788"/>
                  </a:lnTo>
                  <a:lnTo>
                    <a:pt x="39828" y="71543"/>
                  </a:lnTo>
                  <a:lnTo>
                    <a:pt x="48225" y="76143"/>
                  </a:lnTo>
                  <a:lnTo>
                    <a:pt x="58827" y="78652"/>
                  </a:lnTo>
                  <a:lnTo>
                    <a:pt x="60649" y="80216"/>
                  </a:lnTo>
                  <a:lnTo>
                    <a:pt x="67366" y="92221"/>
                  </a:lnTo>
                  <a:lnTo>
                    <a:pt x="67929" y="96406"/>
                  </a:lnTo>
                  <a:lnTo>
                    <a:pt x="64930" y="109880"/>
                  </a:lnTo>
                  <a:lnTo>
                    <a:pt x="51440" y="138142"/>
                  </a:lnTo>
                  <a:lnTo>
                    <a:pt x="25901" y="165896"/>
                  </a:lnTo>
                  <a:lnTo>
                    <a:pt x="0" y="185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2" name="SMARTInkShape-Group187"/>
          <p:cNvGrpSpPr/>
          <p:nvPr/>
        </p:nvGrpSpPr>
        <p:grpSpPr>
          <a:xfrm>
            <a:off x="214313" y="92869"/>
            <a:ext cx="2321354" cy="1214018"/>
            <a:chOff x="214313" y="92869"/>
            <a:chExt cx="2321354" cy="1214018"/>
          </a:xfrm>
        </p:grpSpPr>
        <p:sp>
          <p:nvSpPr>
            <p:cNvPr id="136" name="SMARTInkShape-1518"/>
            <p:cNvSpPr/>
            <p:nvPr/>
          </p:nvSpPr>
          <p:spPr>
            <a:xfrm>
              <a:off x="264319" y="128588"/>
              <a:ext cx="64295" cy="257176"/>
            </a:xfrm>
            <a:custGeom>
              <a:avLst/>
              <a:gdLst/>
              <a:ahLst/>
              <a:cxnLst/>
              <a:rect l="0" t="0" r="0" b="0"/>
              <a:pathLst>
                <a:path w="64295" h="257176">
                  <a:moveTo>
                    <a:pt x="0" y="0"/>
                  </a:moveTo>
                  <a:lnTo>
                    <a:pt x="0" y="13735"/>
                  </a:lnTo>
                  <a:lnTo>
                    <a:pt x="2116" y="20127"/>
                  </a:lnTo>
                  <a:lnTo>
                    <a:pt x="11391" y="38869"/>
                  </a:lnTo>
                  <a:lnTo>
                    <a:pt x="21889" y="71482"/>
                  </a:lnTo>
                  <a:lnTo>
                    <a:pt x="25603" y="81776"/>
                  </a:lnTo>
                  <a:lnTo>
                    <a:pt x="28183" y="114720"/>
                  </a:lnTo>
                  <a:lnTo>
                    <a:pt x="36294" y="144419"/>
                  </a:lnTo>
                  <a:lnTo>
                    <a:pt x="42791" y="173887"/>
                  </a:lnTo>
                  <a:lnTo>
                    <a:pt x="54178" y="208823"/>
                  </a:lnTo>
                  <a:lnTo>
                    <a:pt x="57063" y="222828"/>
                  </a:lnTo>
                  <a:lnTo>
                    <a:pt x="61798" y="233151"/>
                  </a:lnTo>
                  <a:lnTo>
                    <a:pt x="64294" y="2571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519"/>
            <p:cNvSpPr/>
            <p:nvPr/>
          </p:nvSpPr>
          <p:spPr>
            <a:xfrm>
              <a:off x="214313" y="121625"/>
              <a:ext cx="214139" cy="192701"/>
            </a:xfrm>
            <a:custGeom>
              <a:avLst/>
              <a:gdLst/>
              <a:ahLst/>
              <a:cxnLst/>
              <a:rect l="0" t="0" r="0" b="0"/>
              <a:pathLst>
                <a:path w="214139" h="192701">
                  <a:moveTo>
                    <a:pt x="0" y="21250"/>
                  </a:moveTo>
                  <a:lnTo>
                    <a:pt x="6496" y="15547"/>
                  </a:lnTo>
                  <a:lnTo>
                    <a:pt x="30528" y="4457"/>
                  </a:lnTo>
                  <a:lnTo>
                    <a:pt x="58329" y="735"/>
                  </a:lnTo>
                  <a:lnTo>
                    <a:pt x="93572" y="0"/>
                  </a:lnTo>
                  <a:lnTo>
                    <a:pt x="127315" y="3647"/>
                  </a:lnTo>
                  <a:lnTo>
                    <a:pt x="161820" y="12805"/>
                  </a:lnTo>
                  <a:lnTo>
                    <a:pt x="195905" y="29820"/>
                  </a:lnTo>
                  <a:lnTo>
                    <a:pt x="204279" y="37230"/>
                  </a:lnTo>
                  <a:lnTo>
                    <a:pt x="209853" y="45815"/>
                  </a:lnTo>
                  <a:lnTo>
                    <a:pt x="212991" y="59573"/>
                  </a:lnTo>
                  <a:lnTo>
                    <a:pt x="214138" y="79399"/>
                  </a:lnTo>
                  <a:lnTo>
                    <a:pt x="210468" y="91308"/>
                  </a:lnTo>
                  <a:lnTo>
                    <a:pt x="175716" y="123702"/>
                  </a:lnTo>
                  <a:lnTo>
                    <a:pt x="149450" y="140589"/>
                  </a:lnTo>
                  <a:lnTo>
                    <a:pt x="114225" y="159232"/>
                  </a:lnTo>
                  <a:lnTo>
                    <a:pt x="87826" y="172889"/>
                  </a:lnTo>
                  <a:lnTo>
                    <a:pt x="74176" y="181803"/>
                  </a:lnTo>
                  <a:lnTo>
                    <a:pt x="67892" y="184682"/>
                  </a:lnTo>
                  <a:lnTo>
                    <a:pt x="59892" y="189971"/>
                  </a:lnTo>
                  <a:lnTo>
                    <a:pt x="50006" y="19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520"/>
            <p:cNvSpPr/>
            <p:nvPr/>
          </p:nvSpPr>
          <p:spPr>
            <a:xfrm>
              <a:off x="386180" y="242888"/>
              <a:ext cx="113402" cy="99564"/>
            </a:xfrm>
            <a:custGeom>
              <a:avLst/>
              <a:gdLst/>
              <a:ahLst/>
              <a:cxnLst/>
              <a:rect l="0" t="0" r="0" b="0"/>
              <a:pathLst>
                <a:path w="113402" h="99564">
                  <a:moveTo>
                    <a:pt x="42445" y="0"/>
                  </a:moveTo>
                  <a:lnTo>
                    <a:pt x="42445" y="3792"/>
                  </a:lnTo>
                  <a:lnTo>
                    <a:pt x="40328" y="7770"/>
                  </a:lnTo>
                  <a:lnTo>
                    <a:pt x="16227" y="41413"/>
                  </a:lnTo>
                  <a:lnTo>
                    <a:pt x="1698" y="72633"/>
                  </a:lnTo>
                  <a:lnTo>
                    <a:pt x="0" y="86931"/>
                  </a:lnTo>
                  <a:lnTo>
                    <a:pt x="1885" y="92346"/>
                  </a:lnTo>
                  <a:lnTo>
                    <a:pt x="3499" y="94901"/>
                  </a:lnTo>
                  <a:lnTo>
                    <a:pt x="11642" y="97741"/>
                  </a:lnTo>
                  <a:lnTo>
                    <a:pt x="36272" y="99563"/>
                  </a:lnTo>
                  <a:lnTo>
                    <a:pt x="53228" y="96087"/>
                  </a:lnTo>
                  <a:lnTo>
                    <a:pt x="86620" y="79415"/>
                  </a:lnTo>
                  <a:lnTo>
                    <a:pt x="99543" y="70009"/>
                  </a:lnTo>
                  <a:lnTo>
                    <a:pt x="108399" y="58402"/>
                  </a:lnTo>
                  <a:lnTo>
                    <a:pt x="112258" y="44909"/>
                  </a:lnTo>
                  <a:lnTo>
                    <a:pt x="113401" y="27064"/>
                  </a:lnTo>
                  <a:lnTo>
                    <a:pt x="112768" y="22805"/>
                  </a:lnTo>
                  <a:lnTo>
                    <a:pt x="111552" y="19966"/>
                  </a:lnTo>
                  <a:lnTo>
                    <a:pt x="107290" y="16017"/>
                  </a:lnTo>
                  <a:lnTo>
                    <a:pt x="100105" y="11616"/>
                  </a:lnTo>
                  <a:lnTo>
                    <a:pt x="87134" y="8469"/>
                  </a:lnTo>
                  <a:lnTo>
                    <a:pt x="73237" y="7536"/>
                  </a:lnTo>
                  <a:lnTo>
                    <a:pt x="42445" y="142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521"/>
            <p:cNvSpPr/>
            <p:nvPr/>
          </p:nvSpPr>
          <p:spPr>
            <a:xfrm>
              <a:off x="567934" y="214313"/>
              <a:ext cx="102823" cy="142876"/>
            </a:xfrm>
            <a:custGeom>
              <a:avLst/>
              <a:gdLst/>
              <a:ahLst/>
              <a:cxnLst/>
              <a:rect l="0" t="0" r="0" b="0"/>
              <a:pathLst>
                <a:path w="102823" h="142876">
                  <a:moveTo>
                    <a:pt x="67860" y="0"/>
                  </a:moveTo>
                  <a:lnTo>
                    <a:pt x="57218" y="0"/>
                  </a:lnTo>
                  <a:lnTo>
                    <a:pt x="53076" y="2116"/>
                  </a:lnTo>
                  <a:lnTo>
                    <a:pt x="17655" y="21486"/>
                  </a:lnTo>
                  <a:lnTo>
                    <a:pt x="9828" y="26218"/>
                  </a:lnTo>
                  <a:lnTo>
                    <a:pt x="598" y="38103"/>
                  </a:lnTo>
                  <a:lnTo>
                    <a:pt x="0" y="40483"/>
                  </a:lnTo>
                  <a:lnTo>
                    <a:pt x="395" y="42863"/>
                  </a:lnTo>
                  <a:lnTo>
                    <a:pt x="2626" y="50006"/>
                  </a:lnTo>
                  <a:lnTo>
                    <a:pt x="2940" y="52387"/>
                  </a:lnTo>
                  <a:lnTo>
                    <a:pt x="4736" y="53975"/>
                  </a:lnTo>
                  <a:lnTo>
                    <a:pt x="37135" y="66969"/>
                  </a:lnTo>
                  <a:lnTo>
                    <a:pt x="66401" y="80736"/>
                  </a:lnTo>
                  <a:lnTo>
                    <a:pt x="97834" y="104580"/>
                  </a:lnTo>
                  <a:lnTo>
                    <a:pt x="102822" y="112863"/>
                  </a:lnTo>
                  <a:lnTo>
                    <a:pt x="101126" y="115778"/>
                  </a:lnTo>
                  <a:lnTo>
                    <a:pt x="93569" y="124116"/>
                  </a:lnTo>
                  <a:lnTo>
                    <a:pt x="89076" y="126600"/>
                  </a:lnTo>
                  <a:lnTo>
                    <a:pt x="54833" y="139194"/>
                  </a:lnTo>
                  <a:lnTo>
                    <a:pt x="39285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522"/>
            <p:cNvSpPr/>
            <p:nvPr/>
          </p:nvSpPr>
          <p:spPr>
            <a:xfrm>
              <a:off x="684530" y="242888"/>
              <a:ext cx="83469" cy="121444"/>
            </a:xfrm>
            <a:custGeom>
              <a:avLst/>
              <a:gdLst/>
              <a:ahLst/>
              <a:cxnLst/>
              <a:rect l="0" t="0" r="0" b="0"/>
              <a:pathLst>
                <a:path w="83469" h="121444">
                  <a:moveTo>
                    <a:pt x="72708" y="0"/>
                  </a:moveTo>
                  <a:lnTo>
                    <a:pt x="54353" y="793"/>
                  </a:lnTo>
                  <a:lnTo>
                    <a:pt x="32004" y="9943"/>
                  </a:lnTo>
                  <a:lnTo>
                    <a:pt x="24719" y="16589"/>
                  </a:lnTo>
                  <a:lnTo>
                    <a:pt x="18042" y="24042"/>
                  </a:lnTo>
                  <a:lnTo>
                    <a:pt x="6151" y="34287"/>
                  </a:lnTo>
                  <a:lnTo>
                    <a:pt x="0" y="45401"/>
                  </a:lnTo>
                  <a:lnTo>
                    <a:pt x="423" y="50111"/>
                  </a:lnTo>
                  <a:lnTo>
                    <a:pt x="3087" y="54045"/>
                  </a:lnTo>
                  <a:lnTo>
                    <a:pt x="34714" y="73637"/>
                  </a:lnTo>
                  <a:lnTo>
                    <a:pt x="67057" y="92861"/>
                  </a:lnTo>
                  <a:lnTo>
                    <a:pt x="80845" y="101501"/>
                  </a:lnTo>
                  <a:lnTo>
                    <a:pt x="82895" y="103386"/>
                  </a:lnTo>
                  <a:lnTo>
                    <a:pt x="83468" y="104642"/>
                  </a:lnTo>
                  <a:lnTo>
                    <a:pt x="83056" y="105480"/>
                  </a:lnTo>
                  <a:lnTo>
                    <a:pt x="80482" y="107205"/>
                  </a:lnTo>
                  <a:lnTo>
                    <a:pt x="74570" y="111845"/>
                  </a:lnTo>
                  <a:lnTo>
                    <a:pt x="67791" y="113572"/>
                  </a:lnTo>
                  <a:lnTo>
                    <a:pt x="59962" y="114878"/>
                  </a:lnTo>
                  <a:lnTo>
                    <a:pt x="43496" y="119911"/>
                  </a:lnTo>
                  <a:lnTo>
                    <a:pt x="29845" y="1214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523"/>
            <p:cNvSpPr/>
            <p:nvPr/>
          </p:nvSpPr>
          <p:spPr>
            <a:xfrm>
              <a:off x="807244" y="285750"/>
              <a:ext cx="1" cy="64295"/>
            </a:xfrm>
            <a:custGeom>
              <a:avLst/>
              <a:gdLst/>
              <a:ahLst/>
              <a:cxnLst/>
              <a:rect l="0" t="0" r="0" b="0"/>
              <a:pathLst>
                <a:path w="1" h="64295">
                  <a:moveTo>
                    <a:pt x="0" y="0"/>
                  </a:moveTo>
                  <a:lnTo>
                    <a:pt x="0" y="34778"/>
                  </a:lnTo>
                  <a:lnTo>
                    <a:pt x="0" y="642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524"/>
            <p:cNvSpPr/>
            <p:nvPr/>
          </p:nvSpPr>
          <p:spPr>
            <a:xfrm>
              <a:off x="864394" y="135731"/>
              <a:ext cx="62883" cy="198809"/>
            </a:xfrm>
            <a:custGeom>
              <a:avLst/>
              <a:gdLst/>
              <a:ahLst/>
              <a:cxnLst/>
              <a:rect l="0" t="0" r="0" b="0"/>
              <a:pathLst>
                <a:path w="62883" h="198809">
                  <a:moveTo>
                    <a:pt x="21431" y="0"/>
                  </a:moveTo>
                  <a:lnTo>
                    <a:pt x="20637" y="28011"/>
                  </a:lnTo>
                  <a:lnTo>
                    <a:pt x="16522" y="58835"/>
                  </a:lnTo>
                  <a:lnTo>
                    <a:pt x="12612" y="93907"/>
                  </a:lnTo>
                  <a:lnTo>
                    <a:pt x="8224" y="123589"/>
                  </a:lnTo>
                  <a:lnTo>
                    <a:pt x="3241" y="149649"/>
                  </a:lnTo>
                  <a:lnTo>
                    <a:pt x="7490" y="175824"/>
                  </a:lnTo>
                  <a:lnTo>
                    <a:pt x="10737" y="184242"/>
                  </a:lnTo>
                  <a:lnTo>
                    <a:pt x="12714" y="187122"/>
                  </a:lnTo>
                  <a:lnTo>
                    <a:pt x="26265" y="197285"/>
                  </a:lnTo>
                  <a:lnTo>
                    <a:pt x="30988" y="198808"/>
                  </a:lnTo>
                  <a:lnTo>
                    <a:pt x="33358" y="198420"/>
                  </a:lnTo>
                  <a:lnTo>
                    <a:pt x="38109" y="195872"/>
                  </a:lnTo>
                  <a:lnTo>
                    <a:pt x="52388" y="183201"/>
                  </a:lnTo>
                  <a:lnTo>
                    <a:pt x="59531" y="164790"/>
                  </a:lnTo>
                  <a:lnTo>
                    <a:pt x="62882" y="146811"/>
                  </a:lnTo>
                  <a:lnTo>
                    <a:pt x="61550" y="138539"/>
                  </a:lnTo>
                  <a:lnTo>
                    <a:pt x="60083" y="135222"/>
                  </a:lnTo>
                  <a:lnTo>
                    <a:pt x="55930" y="133804"/>
                  </a:lnTo>
                  <a:lnTo>
                    <a:pt x="36504" y="135601"/>
                  </a:lnTo>
                  <a:lnTo>
                    <a:pt x="10743" y="142926"/>
                  </a:lnTo>
                  <a:lnTo>
                    <a:pt x="0" y="1500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525"/>
            <p:cNvSpPr/>
            <p:nvPr/>
          </p:nvSpPr>
          <p:spPr>
            <a:xfrm>
              <a:off x="971550" y="157163"/>
              <a:ext cx="21432" cy="207169"/>
            </a:xfrm>
            <a:custGeom>
              <a:avLst/>
              <a:gdLst/>
              <a:ahLst/>
              <a:cxnLst/>
              <a:rect l="0" t="0" r="0" b="0"/>
              <a:pathLst>
                <a:path w="21432" h="207169">
                  <a:moveTo>
                    <a:pt x="21431" y="0"/>
                  </a:moveTo>
                  <a:lnTo>
                    <a:pt x="21431" y="33792"/>
                  </a:lnTo>
                  <a:lnTo>
                    <a:pt x="15777" y="64980"/>
                  </a:lnTo>
                  <a:lnTo>
                    <a:pt x="13690" y="100102"/>
                  </a:lnTo>
                  <a:lnTo>
                    <a:pt x="8163" y="135743"/>
                  </a:lnTo>
                  <a:lnTo>
                    <a:pt x="1082" y="168651"/>
                  </a:lnTo>
                  <a:lnTo>
                    <a:pt x="0" y="2071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526"/>
            <p:cNvSpPr/>
            <p:nvPr/>
          </p:nvSpPr>
          <p:spPr>
            <a:xfrm>
              <a:off x="1021556" y="257299"/>
              <a:ext cx="71340" cy="92746"/>
            </a:xfrm>
            <a:custGeom>
              <a:avLst/>
              <a:gdLst/>
              <a:ahLst/>
              <a:cxnLst/>
              <a:rect l="0" t="0" r="0" b="0"/>
              <a:pathLst>
                <a:path w="71340" h="92746">
                  <a:moveTo>
                    <a:pt x="0" y="57026"/>
                  </a:moveTo>
                  <a:lnTo>
                    <a:pt x="3793" y="57026"/>
                  </a:lnTo>
                  <a:lnTo>
                    <a:pt x="7771" y="54909"/>
                  </a:lnTo>
                  <a:lnTo>
                    <a:pt x="12185" y="52116"/>
                  </a:lnTo>
                  <a:lnTo>
                    <a:pt x="44736" y="41871"/>
                  </a:lnTo>
                  <a:lnTo>
                    <a:pt x="59151" y="26739"/>
                  </a:lnTo>
                  <a:lnTo>
                    <a:pt x="62008" y="21605"/>
                  </a:lnTo>
                  <a:lnTo>
                    <a:pt x="64072" y="16677"/>
                  </a:lnTo>
                  <a:lnTo>
                    <a:pt x="68902" y="9440"/>
                  </a:lnTo>
                  <a:lnTo>
                    <a:pt x="71339" y="296"/>
                  </a:lnTo>
                  <a:lnTo>
                    <a:pt x="67616" y="0"/>
                  </a:lnTo>
                  <a:lnTo>
                    <a:pt x="63654" y="2048"/>
                  </a:lnTo>
                  <a:lnTo>
                    <a:pt x="30817" y="26889"/>
                  </a:lnTo>
                  <a:lnTo>
                    <a:pt x="19097" y="39718"/>
                  </a:lnTo>
                  <a:lnTo>
                    <a:pt x="12986" y="51715"/>
                  </a:lnTo>
                  <a:lnTo>
                    <a:pt x="11857" y="62868"/>
                  </a:lnTo>
                  <a:lnTo>
                    <a:pt x="14001" y="72322"/>
                  </a:lnTo>
                  <a:lnTo>
                    <a:pt x="17600" y="79170"/>
                  </a:lnTo>
                  <a:lnTo>
                    <a:pt x="21258" y="81314"/>
                  </a:lnTo>
                  <a:lnTo>
                    <a:pt x="40006" y="86871"/>
                  </a:lnTo>
                  <a:lnTo>
                    <a:pt x="47150" y="90134"/>
                  </a:lnTo>
                  <a:lnTo>
                    <a:pt x="64294" y="927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527"/>
            <p:cNvSpPr/>
            <p:nvPr/>
          </p:nvSpPr>
          <p:spPr>
            <a:xfrm>
              <a:off x="707231" y="150019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714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528"/>
            <p:cNvSpPr/>
            <p:nvPr/>
          </p:nvSpPr>
          <p:spPr>
            <a:xfrm>
              <a:off x="1185863" y="107156"/>
              <a:ext cx="7118" cy="228601"/>
            </a:xfrm>
            <a:custGeom>
              <a:avLst/>
              <a:gdLst/>
              <a:ahLst/>
              <a:cxnLst/>
              <a:rect l="0" t="0" r="0" b="0"/>
              <a:pathLst>
                <a:path w="7118" h="228601">
                  <a:moveTo>
                    <a:pt x="0" y="0"/>
                  </a:moveTo>
                  <a:lnTo>
                    <a:pt x="2116" y="31064"/>
                  </a:lnTo>
                  <a:lnTo>
                    <a:pt x="6481" y="64622"/>
                  </a:lnTo>
                  <a:lnTo>
                    <a:pt x="7012" y="95050"/>
                  </a:lnTo>
                  <a:lnTo>
                    <a:pt x="7117" y="127608"/>
                  </a:lnTo>
                  <a:lnTo>
                    <a:pt x="2229" y="156969"/>
                  </a:lnTo>
                  <a:lnTo>
                    <a:pt x="440" y="185700"/>
                  </a:lnTo>
                  <a:lnTo>
                    <a:pt x="38" y="21870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529"/>
            <p:cNvSpPr/>
            <p:nvPr/>
          </p:nvSpPr>
          <p:spPr>
            <a:xfrm>
              <a:off x="1178719" y="192881"/>
              <a:ext cx="57151" cy="35720"/>
            </a:xfrm>
            <a:custGeom>
              <a:avLst/>
              <a:gdLst/>
              <a:ahLst/>
              <a:cxnLst/>
              <a:rect l="0" t="0" r="0" b="0"/>
              <a:pathLst>
                <a:path w="57151" h="35720">
                  <a:moveTo>
                    <a:pt x="0" y="35719"/>
                  </a:moveTo>
                  <a:lnTo>
                    <a:pt x="6497" y="30016"/>
                  </a:lnTo>
                  <a:lnTo>
                    <a:pt x="39497" y="1423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530"/>
            <p:cNvSpPr/>
            <p:nvPr/>
          </p:nvSpPr>
          <p:spPr>
            <a:xfrm>
              <a:off x="1251780" y="92869"/>
              <a:ext cx="19809" cy="207170"/>
            </a:xfrm>
            <a:custGeom>
              <a:avLst/>
              <a:gdLst/>
              <a:ahLst/>
              <a:cxnLst/>
              <a:rect l="0" t="0" r="0" b="0"/>
              <a:pathLst>
                <a:path w="19809" h="207170">
                  <a:moveTo>
                    <a:pt x="19808" y="0"/>
                  </a:moveTo>
                  <a:lnTo>
                    <a:pt x="19808" y="3792"/>
                  </a:lnTo>
                  <a:lnTo>
                    <a:pt x="17691" y="7771"/>
                  </a:lnTo>
                  <a:lnTo>
                    <a:pt x="16015" y="9943"/>
                  </a:lnTo>
                  <a:lnTo>
                    <a:pt x="14153" y="16590"/>
                  </a:lnTo>
                  <a:lnTo>
                    <a:pt x="10678" y="47298"/>
                  </a:lnTo>
                  <a:lnTo>
                    <a:pt x="7048" y="76985"/>
                  </a:lnTo>
                  <a:lnTo>
                    <a:pt x="5405" y="101684"/>
                  </a:lnTo>
                  <a:lnTo>
                    <a:pt x="2030" y="125891"/>
                  </a:lnTo>
                  <a:lnTo>
                    <a:pt x="0" y="149878"/>
                  </a:lnTo>
                  <a:lnTo>
                    <a:pt x="974" y="181462"/>
                  </a:lnTo>
                  <a:lnTo>
                    <a:pt x="5520" y="207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531"/>
            <p:cNvSpPr/>
            <p:nvPr/>
          </p:nvSpPr>
          <p:spPr>
            <a:xfrm>
              <a:off x="1314450" y="250031"/>
              <a:ext cx="1" cy="50008"/>
            </a:xfrm>
            <a:custGeom>
              <a:avLst/>
              <a:gdLst/>
              <a:ahLst/>
              <a:cxnLst/>
              <a:rect l="0" t="0" r="0" b="0"/>
              <a:pathLst>
                <a:path w="1" h="50008">
                  <a:moveTo>
                    <a:pt x="0" y="0"/>
                  </a:moveTo>
                  <a:lnTo>
                    <a:pt x="0" y="35294"/>
                  </a:lnTo>
                  <a:lnTo>
                    <a:pt x="0" y="500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532"/>
            <p:cNvSpPr/>
            <p:nvPr/>
          </p:nvSpPr>
          <p:spPr>
            <a:xfrm>
              <a:off x="1401578" y="121444"/>
              <a:ext cx="62855" cy="214161"/>
            </a:xfrm>
            <a:custGeom>
              <a:avLst/>
              <a:gdLst/>
              <a:ahLst/>
              <a:cxnLst/>
              <a:rect l="0" t="0" r="0" b="0"/>
              <a:pathLst>
                <a:path w="62855" h="214161">
                  <a:moveTo>
                    <a:pt x="41460" y="114300"/>
                  </a:moveTo>
                  <a:lnTo>
                    <a:pt x="30068" y="126485"/>
                  </a:lnTo>
                  <a:lnTo>
                    <a:pt x="15062" y="159036"/>
                  </a:lnTo>
                  <a:lnTo>
                    <a:pt x="1754" y="180868"/>
                  </a:lnTo>
                  <a:lnTo>
                    <a:pt x="0" y="187013"/>
                  </a:lnTo>
                  <a:lnTo>
                    <a:pt x="1337" y="194506"/>
                  </a:lnTo>
                  <a:lnTo>
                    <a:pt x="6553" y="205533"/>
                  </a:lnTo>
                  <a:lnTo>
                    <a:pt x="10864" y="210411"/>
                  </a:lnTo>
                  <a:lnTo>
                    <a:pt x="15426" y="212578"/>
                  </a:lnTo>
                  <a:lnTo>
                    <a:pt x="29567" y="214160"/>
                  </a:lnTo>
                  <a:lnTo>
                    <a:pt x="34322" y="212128"/>
                  </a:lnTo>
                  <a:lnTo>
                    <a:pt x="36701" y="210475"/>
                  </a:lnTo>
                  <a:lnTo>
                    <a:pt x="48604" y="192062"/>
                  </a:lnTo>
                  <a:lnTo>
                    <a:pt x="58128" y="173669"/>
                  </a:lnTo>
                  <a:lnTo>
                    <a:pt x="61950" y="144136"/>
                  </a:lnTo>
                  <a:lnTo>
                    <a:pt x="62705" y="114549"/>
                  </a:lnTo>
                  <a:lnTo>
                    <a:pt x="62854" y="81982"/>
                  </a:lnTo>
                  <a:lnTo>
                    <a:pt x="57232" y="51081"/>
                  </a:lnTo>
                  <a:lnTo>
                    <a:pt x="54070" y="36037"/>
                  </a:lnTo>
                  <a:lnTo>
                    <a:pt x="43620" y="12742"/>
                  </a:lnTo>
                  <a:lnTo>
                    <a:pt x="38980" y="6192"/>
                  </a:lnTo>
                  <a:lnTo>
                    <a:pt x="34272" y="2752"/>
                  </a:lnTo>
                  <a:lnTo>
                    <a:pt x="28575" y="543"/>
                  </a:lnTo>
                  <a:lnTo>
                    <a:pt x="2002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533"/>
            <p:cNvSpPr/>
            <p:nvPr/>
          </p:nvSpPr>
          <p:spPr>
            <a:xfrm>
              <a:off x="1487311" y="114300"/>
              <a:ext cx="67384" cy="199303"/>
            </a:xfrm>
            <a:custGeom>
              <a:avLst/>
              <a:gdLst/>
              <a:ahLst/>
              <a:cxnLst/>
              <a:rect l="0" t="0" r="0" b="0"/>
              <a:pathLst>
                <a:path w="67384" h="199303">
                  <a:moveTo>
                    <a:pt x="55739" y="78581"/>
                  </a:moveTo>
                  <a:lnTo>
                    <a:pt x="43088" y="92026"/>
                  </a:lnTo>
                  <a:lnTo>
                    <a:pt x="22382" y="126161"/>
                  </a:lnTo>
                  <a:lnTo>
                    <a:pt x="5732" y="157299"/>
                  </a:lnTo>
                  <a:lnTo>
                    <a:pt x="705" y="169374"/>
                  </a:lnTo>
                  <a:lnTo>
                    <a:pt x="0" y="172447"/>
                  </a:lnTo>
                  <a:lnTo>
                    <a:pt x="323" y="175290"/>
                  </a:lnTo>
                  <a:lnTo>
                    <a:pt x="8656" y="191790"/>
                  </a:lnTo>
                  <a:lnTo>
                    <a:pt x="13117" y="196365"/>
                  </a:lnTo>
                  <a:lnTo>
                    <a:pt x="17746" y="198398"/>
                  </a:lnTo>
                  <a:lnTo>
                    <a:pt x="22449" y="199302"/>
                  </a:lnTo>
                  <a:lnTo>
                    <a:pt x="24814" y="198749"/>
                  </a:lnTo>
                  <a:lnTo>
                    <a:pt x="40486" y="190018"/>
                  </a:lnTo>
                  <a:lnTo>
                    <a:pt x="43189" y="187004"/>
                  </a:lnTo>
                  <a:lnTo>
                    <a:pt x="59587" y="154841"/>
                  </a:lnTo>
                  <a:lnTo>
                    <a:pt x="67358" y="121138"/>
                  </a:lnTo>
                  <a:lnTo>
                    <a:pt x="67383" y="86458"/>
                  </a:lnTo>
                  <a:lnTo>
                    <a:pt x="64216" y="54457"/>
                  </a:lnTo>
                  <a:lnTo>
                    <a:pt x="62682" y="39284"/>
                  </a:lnTo>
                  <a:lnTo>
                    <a:pt x="55157" y="8169"/>
                  </a:lnTo>
                  <a:lnTo>
                    <a:pt x="4859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534"/>
            <p:cNvSpPr/>
            <p:nvPr/>
          </p:nvSpPr>
          <p:spPr>
            <a:xfrm>
              <a:off x="1564481" y="185861"/>
              <a:ext cx="150020" cy="103703"/>
            </a:xfrm>
            <a:custGeom>
              <a:avLst/>
              <a:gdLst/>
              <a:ahLst/>
              <a:cxnLst/>
              <a:rect l="0" t="0" r="0" b="0"/>
              <a:pathLst>
                <a:path w="150020" h="103703">
                  <a:moveTo>
                    <a:pt x="0" y="35595"/>
                  </a:moveTo>
                  <a:lnTo>
                    <a:pt x="30990" y="34802"/>
                  </a:lnTo>
                  <a:lnTo>
                    <a:pt x="49869" y="26776"/>
                  </a:lnTo>
                  <a:lnTo>
                    <a:pt x="72818" y="11685"/>
                  </a:lnTo>
                  <a:lnTo>
                    <a:pt x="76020" y="6977"/>
                  </a:lnTo>
                  <a:lnTo>
                    <a:pt x="78537" y="0"/>
                  </a:lnTo>
                  <a:lnTo>
                    <a:pt x="78568" y="3705"/>
                  </a:lnTo>
                  <a:lnTo>
                    <a:pt x="76459" y="7664"/>
                  </a:lnTo>
                  <a:lnTo>
                    <a:pt x="72082" y="12069"/>
                  </a:lnTo>
                  <a:lnTo>
                    <a:pt x="61486" y="19805"/>
                  </a:lnTo>
                  <a:lnTo>
                    <a:pt x="38151" y="53011"/>
                  </a:lnTo>
                  <a:lnTo>
                    <a:pt x="31765" y="66773"/>
                  </a:lnTo>
                  <a:lnTo>
                    <a:pt x="28995" y="86601"/>
                  </a:lnTo>
                  <a:lnTo>
                    <a:pt x="30879" y="92131"/>
                  </a:lnTo>
                  <a:lnTo>
                    <a:pt x="32492" y="94717"/>
                  </a:lnTo>
                  <a:lnTo>
                    <a:pt x="34362" y="96441"/>
                  </a:lnTo>
                  <a:lnTo>
                    <a:pt x="45379" y="103227"/>
                  </a:lnTo>
                  <a:lnTo>
                    <a:pt x="48509" y="103702"/>
                  </a:lnTo>
                  <a:lnTo>
                    <a:pt x="65694" y="100548"/>
                  </a:lnTo>
                  <a:lnTo>
                    <a:pt x="71002" y="98065"/>
                  </a:lnTo>
                  <a:lnTo>
                    <a:pt x="105214" y="78410"/>
                  </a:lnTo>
                  <a:lnTo>
                    <a:pt x="111056" y="72880"/>
                  </a:lnTo>
                  <a:lnTo>
                    <a:pt x="118807" y="62430"/>
                  </a:lnTo>
                  <a:lnTo>
                    <a:pt x="134728" y="53946"/>
                  </a:lnTo>
                  <a:lnTo>
                    <a:pt x="137444" y="53385"/>
                  </a:lnTo>
                  <a:lnTo>
                    <a:pt x="139254" y="53805"/>
                  </a:lnTo>
                  <a:lnTo>
                    <a:pt x="140461" y="54879"/>
                  </a:lnTo>
                  <a:lnTo>
                    <a:pt x="143919" y="56072"/>
                  </a:lnTo>
                  <a:lnTo>
                    <a:pt x="145952" y="56390"/>
                  </a:lnTo>
                  <a:lnTo>
                    <a:pt x="147308" y="57396"/>
                  </a:lnTo>
                  <a:lnTo>
                    <a:pt x="148212" y="58860"/>
                  </a:lnTo>
                  <a:lnTo>
                    <a:pt x="149483" y="64714"/>
                  </a:lnTo>
                  <a:lnTo>
                    <a:pt x="150019" y="998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535"/>
            <p:cNvSpPr/>
            <p:nvPr/>
          </p:nvSpPr>
          <p:spPr>
            <a:xfrm>
              <a:off x="1821659" y="171450"/>
              <a:ext cx="35717" cy="156324"/>
            </a:xfrm>
            <a:custGeom>
              <a:avLst/>
              <a:gdLst/>
              <a:ahLst/>
              <a:cxnLst/>
              <a:rect l="0" t="0" r="0" b="0"/>
              <a:pathLst>
                <a:path w="35717" h="156324">
                  <a:moveTo>
                    <a:pt x="35716" y="0"/>
                  </a:moveTo>
                  <a:lnTo>
                    <a:pt x="33599" y="23313"/>
                  </a:lnTo>
                  <a:lnTo>
                    <a:pt x="26897" y="58805"/>
                  </a:lnTo>
                  <a:lnTo>
                    <a:pt x="17239" y="92293"/>
                  </a:lnTo>
                  <a:lnTo>
                    <a:pt x="10881" y="118673"/>
                  </a:lnTo>
                  <a:lnTo>
                    <a:pt x="1979" y="142824"/>
                  </a:lnTo>
                  <a:lnTo>
                    <a:pt x="113" y="156323"/>
                  </a:lnTo>
                  <a:lnTo>
                    <a:pt x="0" y="122820"/>
                  </a:lnTo>
                  <a:lnTo>
                    <a:pt x="5652" y="88023"/>
                  </a:lnTo>
                  <a:lnTo>
                    <a:pt x="7141" y="71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536"/>
            <p:cNvSpPr/>
            <p:nvPr/>
          </p:nvSpPr>
          <p:spPr>
            <a:xfrm>
              <a:off x="1857375" y="128682"/>
              <a:ext cx="50007" cy="185644"/>
            </a:xfrm>
            <a:custGeom>
              <a:avLst/>
              <a:gdLst/>
              <a:ahLst/>
              <a:cxnLst/>
              <a:rect l="0" t="0" r="0" b="0"/>
              <a:pathLst>
                <a:path w="50007" h="185644">
                  <a:moveTo>
                    <a:pt x="0" y="14193"/>
                  </a:moveTo>
                  <a:lnTo>
                    <a:pt x="0" y="10401"/>
                  </a:lnTo>
                  <a:lnTo>
                    <a:pt x="794" y="9284"/>
                  </a:lnTo>
                  <a:lnTo>
                    <a:pt x="2117" y="8539"/>
                  </a:lnTo>
                  <a:lnTo>
                    <a:pt x="3792" y="8042"/>
                  </a:lnTo>
                  <a:lnTo>
                    <a:pt x="4910" y="6918"/>
                  </a:lnTo>
                  <a:lnTo>
                    <a:pt x="6151" y="3551"/>
                  </a:lnTo>
                  <a:lnTo>
                    <a:pt x="7276" y="2336"/>
                  </a:lnTo>
                  <a:lnTo>
                    <a:pt x="13207" y="226"/>
                  </a:lnTo>
                  <a:lnTo>
                    <a:pt x="17760" y="0"/>
                  </a:lnTo>
                  <a:lnTo>
                    <a:pt x="18984" y="762"/>
                  </a:lnTo>
                  <a:lnTo>
                    <a:pt x="19800" y="2064"/>
                  </a:lnTo>
                  <a:lnTo>
                    <a:pt x="20344" y="3726"/>
                  </a:lnTo>
                  <a:lnTo>
                    <a:pt x="26126" y="12890"/>
                  </a:lnTo>
                  <a:lnTo>
                    <a:pt x="34630" y="47665"/>
                  </a:lnTo>
                  <a:lnTo>
                    <a:pt x="43346" y="79132"/>
                  </a:lnTo>
                  <a:lnTo>
                    <a:pt x="48691" y="103397"/>
                  </a:lnTo>
                  <a:lnTo>
                    <a:pt x="49833" y="136095"/>
                  </a:lnTo>
                  <a:lnTo>
                    <a:pt x="49983" y="169828"/>
                  </a:lnTo>
                  <a:lnTo>
                    <a:pt x="50006" y="1856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537"/>
            <p:cNvSpPr/>
            <p:nvPr/>
          </p:nvSpPr>
          <p:spPr>
            <a:xfrm>
              <a:off x="1785938" y="235842"/>
              <a:ext cx="428626" cy="242330"/>
            </a:xfrm>
            <a:custGeom>
              <a:avLst/>
              <a:gdLst/>
              <a:ahLst/>
              <a:cxnLst/>
              <a:rect l="0" t="0" r="0" b="0"/>
              <a:pathLst>
                <a:path w="428626" h="242330">
                  <a:moveTo>
                    <a:pt x="0" y="28477"/>
                  </a:moveTo>
                  <a:lnTo>
                    <a:pt x="31921" y="28477"/>
                  </a:lnTo>
                  <a:lnTo>
                    <a:pt x="65319" y="28477"/>
                  </a:lnTo>
                  <a:lnTo>
                    <a:pt x="100147" y="28477"/>
                  </a:lnTo>
                  <a:lnTo>
                    <a:pt x="133632" y="26360"/>
                  </a:lnTo>
                  <a:lnTo>
                    <a:pt x="168945" y="11684"/>
                  </a:lnTo>
                  <a:lnTo>
                    <a:pt x="185094" y="5540"/>
                  </a:lnTo>
                  <a:lnTo>
                    <a:pt x="192746" y="0"/>
                  </a:lnTo>
                  <a:lnTo>
                    <a:pt x="160959" y="32617"/>
                  </a:lnTo>
                  <a:lnTo>
                    <a:pt x="146917" y="53636"/>
                  </a:lnTo>
                  <a:lnTo>
                    <a:pt x="143407" y="63599"/>
                  </a:lnTo>
                  <a:lnTo>
                    <a:pt x="143111" y="67370"/>
                  </a:lnTo>
                  <a:lnTo>
                    <a:pt x="143826" y="68693"/>
                  </a:lnTo>
                  <a:lnTo>
                    <a:pt x="145096" y="69575"/>
                  </a:lnTo>
                  <a:lnTo>
                    <a:pt x="149418" y="70555"/>
                  </a:lnTo>
                  <a:lnTo>
                    <a:pt x="156631" y="70991"/>
                  </a:lnTo>
                  <a:lnTo>
                    <a:pt x="163011" y="69068"/>
                  </a:lnTo>
                  <a:lnTo>
                    <a:pt x="177367" y="57573"/>
                  </a:lnTo>
                  <a:lnTo>
                    <a:pt x="204670" y="37107"/>
                  </a:lnTo>
                  <a:lnTo>
                    <a:pt x="213100" y="35751"/>
                  </a:lnTo>
                  <a:lnTo>
                    <a:pt x="217745" y="39452"/>
                  </a:lnTo>
                  <a:lnTo>
                    <a:pt x="219807" y="45525"/>
                  </a:lnTo>
                  <a:lnTo>
                    <a:pt x="221359" y="76263"/>
                  </a:lnTo>
                  <a:lnTo>
                    <a:pt x="221443" y="107706"/>
                  </a:lnTo>
                  <a:lnTo>
                    <a:pt x="220660" y="142862"/>
                  </a:lnTo>
                  <a:lnTo>
                    <a:pt x="215801" y="173485"/>
                  </a:lnTo>
                  <a:lnTo>
                    <a:pt x="212637" y="196326"/>
                  </a:lnTo>
                  <a:lnTo>
                    <a:pt x="202185" y="222471"/>
                  </a:lnTo>
                  <a:lnTo>
                    <a:pt x="190470" y="237546"/>
                  </a:lnTo>
                  <a:lnTo>
                    <a:pt x="185724" y="240459"/>
                  </a:lnTo>
                  <a:lnTo>
                    <a:pt x="176209" y="242329"/>
                  </a:lnTo>
                  <a:lnTo>
                    <a:pt x="171448" y="240468"/>
                  </a:lnTo>
                  <a:lnTo>
                    <a:pt x="158132" y="229013"/>
                  </a:lnTo>
                  <a:lnTo>
                    <a:pt x="148630" y="216042"/>
                  </a:lnTo>
                  <a:lnTo>
                    <a:pt x="144580" y="202144"/>
                  </a:lnTo>
                  <a:lnTo>
                    <a:pt x="143380" y="187972"/>
                  </a:lnTo>
                  <a:lnTo>
                    <a:pt x="152862" y="155649"/>
                  </a:lnTo>
                  <a:lnTo>
                    <a:pt x="162810" y="133913"/>
                  </a:lnTo>
                  <a:lnTo>
                    <a:pt x="175592" y="119160"/>
                  </a:lnTo>
                  <a:lnTo>
                    <a:pt x="209766" y="95316"/>
                  </a:lnTo>
                  <a:lnTo>
                    <a:pt x="245349" y="68763"/>
                  </a:lnTo>
                  <a:lnTo>
                    <a:pt x="281056" y="45275"/>
                  </a:lnTo>
                  <a:lnTo>
                    <a:pt x="303431" y="32265"/>
                  </a:lnTo>
                  <a:lnTo>
                    <a:pt x="307063" y="31003"/>
                  </a:lnTo>
                  <a:lnTo>
                    <a:pt x="309483" y="29367"/>
                  </a:lnTo>
                  <a:lnTo>
                    <a:pt x="311097" y="27483"/>
                  </a:lnTo>
                  <a:lnTo>
                    <a:pt x="314136" y="21693"/>
                  </a:lnTo>
                  <a:lnTo>
                    <a:pt x="310476" y="25232"/>
                  </a:lnTo>
                  <a:lnTo>
                    <a:pt x="306529" y="27035"/>
                  </a:lnTo>
                  <a:lnTo>
                    <a:pt x="272715" y="39094"/>
                  </a:lnTo>
                  <a:lnTo>
                    <a:pt x="265933" y="45366"/>
                  </a:lnTo>
                  <a:lnTo>
                    <a:pt x="253419" y="61216"/>
                  </a:lnTo>
                  <a:lnTo>
                    <a:pt x="248583" y="71221"/>
                  </a:lnTo>
                  <a:lnTo>
                    <a:pt x="245419" y="76049"/>
                  </a:lnTo>
                  <a:lnTo>
                    <a:pt x="244012" y="80841"/>
                  </a:lnTo>
                  <a:lnTo>
                    <a:pt x="244431" y="82436"/>
                  </a:lnTo>
                  <a:lnTo>
                    <a:pt x="245504" y="83500"/>
                  </a:lnTo>
                  <a:lnTo>
                    <a:pt x="248813" y="85475"/>
                  </a:lnTo>
                  <a:lnTo>
                    <a:pt x="263501" y="95445"/>
                  </a:lnTo>
                  <a:lnTo>
                    <a:pt x="276688" y="98590"/>
                  </a:lnTo>
                  <a:lnTo>
                    <a:pt x="310095" y="98859"/>
                  </a:lnTo>
                  <a:lnTo>
                    <a:pt x="339648" y="89937"/>
                  </a:lnTo>
                  <a:lnTo>
                    <a:pt x="372716" y="68946"/>
                  </a:lnTo>
                  <a:lnTo>
                    <a:pt x="380662" y="58018"/>
                  </a:lnTo>
                  <a:lnTo>
                    <a:pt x="389107" y="40677"/>
                  </a:lnTo>
                  <a:lnTo>
                    <a:pt x="395572" y="33326"/>
                  </a:lnTo>
                  <a:lnTo>
                    <a:pt x="400176" y="30632"/>
                  </a:lnTo>
                  <a:lnTo>
                    <a:pt x="405807" y="28902"/>
                  </a:lnTo>
                  <a:lnTo>
                    <a:pt x="408694" y="30783"/>
                  </a:lnTo>
                  <a:lnTo>
                    <a:pt x="417015" y="38457"/>
                  </a:lnTo>
                  <a:lnTo>
                    <a:pt x="419496" y="42967"/>
                  </a:lnTo>
                  <a:lnTo>
                    <a:pt x="428132" y="73020"/>
                  </a:lnTo>
                  <a:lnTo>
                    <a:pt x="428619" y="108729"/>
                  </a:lnTo>
                  <a:lnTo>
                    <a:pt x="428625" y="1142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538"/>
            <p:cNvSpPr/>
            <p:nvPr/>
          </p:nvSpPr>
          <p:spPr>
            <a:xfrm>
              <a:off x="2235994" y="157618"/>
              <a:ext cx="64295" cy="192095"/>
            </a:xfrm>
            <a:custGeom>
              <a:avLst/>
              <a:gdLst/>
              <a:ahLst/>
              <a:cxnLst/>
              <a:rect l="0" t="0" r="0" b="0"/>
              <a:pathLst>
                <a:path w="64295" h="192095">
                  <a:moveTo>
                    <a:pt x="64294" y="128132"/>
                  </a:moveTo>
                  <a:lnTo>
                    <a:pt x="51086" y="128132"/>
                  </a:lnTo>
                  <a:lnTo>
                    <a:pt x="39607" y="133835"/>
                  </a:lnTo>
                  <a:lnTo>
                    <a:pt x="19035" y="148058"/>
                  </a:lnTo>
                  <a:lnTo>
                    <a:pt x="3382" y="167958"/>
                  </a:lnTo>
                  <a:lnTo>
                    <a:pt x="1002" y="175563"/>
                  </a:lnTo>
                  <a:lnTo>
                    <a:pt x="39" y="188649"/>
                  </a:lnTo>
                  <a:lnTo>
                    <a:pt x="820" y="189908"/>
                  </a:lnTo>
                  <a:lnTo>
                    <a:pt x="2134" y="190747"/>
                  </a:lnTo>
                  <a:lnTo>
                    <a:pt x="7776" y="191928"/>
                  </a:lnTo>
                  <a:lnTo>
                    <a:pt x="9946" y="192094"/>
                  </a:lnTo>
                  <a:lnTo>
                    <a:pt x="14475" y="190162"/>
                  </a:lnTo>
                  <a:lnTo>
                    <a:pt x="19133" y="187451"/>
                  </a:lnTo>
                  <a:lnTo>
                    <a:pt x="23849" y="186246"/>
                  </a:lnTo>
                  <a:lnTo>
                    <a:pt x="28591" y="181477"/>
                  </a:lnTo>
                  <a:lnTo>
                    <a:pt x="38103" y="165480"/>
                  </a:lnTo>
                  <a:lnTo>
                    <a:pt x="46237" y="133799"/>
                  </a:lnTo>
                  <a:lnTo>
                    <a:pt x="49510" y="99362"/>
                  </a:lnTo>
                  <a:lnTo>
                    <a:pt x="47742" y="78068"/>
                  </a:lnTo>
                  <a:lnTo>
                    <a:pt x="41174" y="43029"/>
                  </a:lnTo>
                  <a:lnTo>
                    <a:pt x="29887" y="12898"/>
                  </a:lnTo>
                  <a:lnTo>
                    <a:pt x="24925" y="7332"/>
                  </a:lnTo>
                  <a:lnTo>
                    <a:pt x="16388" y="1083"/>
                  </a:lnTo>
                  <a:lnTo>
                    <a:pt x="11117" y="0"/>
                  </a:lnTo>
                  <a:lnTo>
                    <a:pt x="6793" y="1864"/>
                  </a:lnTo>
                  <a:lnTo>
                    <a:pt x="0" y="6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539"/>
            <p:cNvSpPr/>
            <p:nvPr/>
          </p:nvSpPr>
          <p:spPr>
            <a:xfrm>
              <a:off x="2307755" y="253059"/>
              <a:ext cx="92546" cy="68011"/>
            </a:xfrm>
            <a:custGeom>
              <a:avLst/>
              <a:gdLst/>
              <a:ahLst/>
              <a:cxnLst/>
              <a:rect l="0" t="0" r="0" b="0"/>
              <a:pathLst>
                <a:path w="92546" h="68011">
                  <a:moveTo>
                    <a:pt x="56826" y="4116"/>
                  </a:moveTo>
                  <a:lnTo>
                    <a:pt x="50675" y="4116"/>
                  </a:lnTo>
                  <a:lnTo>
                    <a:pt x="50344" y="3322"/>
                  </a:lnTo>
                  <a:lnTo>
                    <a:pt x="49977" y="324"/>
                  </a:lnTo>
                  <a:lnTo>
                    <a:pt x="49085" y="0"/>
                  </a:lnTo>
                  <a:lnTo>
                    <a:pt x="43558" y="3417"/>
                  </a:lnTo>
                  <a:lnTo>
                    <a:pt x="32127" y="4772"/>
                  </a:lnTo>
                  <a:lnTo>
                    <a:pt x="23932" y="9778"/>
                  </a:lnTo>
                  <a:lnTo>
                    <a:pt x="18923" y="14041"/>
                  </a:lnTo>
                  <a:lnTo>
                    <a:pt x="16168" y="18581"/>
                  </a:lnTo>
                  <a:lnTo>
                    <a:pt x="14150" y="23245"/>
                  </a:lnTo>
                  <a:lnTo>
                    <a:pt x="9344" y="30333"/>
                  </a:lnTo>
                  <a:lnTo>
                    <a:pt x="161" y="55171"/>
                  </a:lnTo>
                  <a:lnTo>
                    <a:pt x="0" y="57203"/>
                  </a:lnTo>
                  <a:lnTo>
                    <a:pt x="1937" y="61577"/>
                  </a:lnTo>
                  <a:lnTo>
                    <a:pt x="5855" y="67060"/>
                  </a:lnTo>
                  <a:lnTo>
                    <a:pt x="8508" y="67810"/>
                  </a:lnTo>
                  <a:lnTo>
                    <a:pt x="10326" y="68010"/>
                  </a:lnTo>
                  <a:lnTo>
                    <a:pt x="14464" y="66115"/>
                  </a:lnTo>
                  <a:lnTo>
                    <a:pt x="18949" y="63421"/>
                  </a:lnTo>
                  <a:lnTo>
                    <a:pt x="25936" y="61111"/>
                  </a:lnTo>
                  <a:lnTo>
                    <a:pt x="30662" y="57757"/>
                  </a:lnTo>
                  <a:lnTo>
                    <a:pt x="33291" y="53621"/>
                  </a:lnTo>
                  <a:lnTo>
                    <a:pt x="33993" y="51407"/>
                  </a:lnTo>
                  <a:lnTo>
                    <a:pt x="46519" y="34137"/>
                  </a:lnTo>
                  <a:lnTo>
                    <a:pt x="49070" y="28571"/>
                  </a:lnTo>
                  <a:lnTo>
                    <a:pt x="52850" y="23452"/>
                  </a:lnTo>
                  <a:lnTo>
                    <a:pt x="53381" y="21769"/>
                  </a:lnTo>
                  <a:lnTo>
                    <a:pt x="52942" y="20647"/>
                  </a:lnTo>
                  <a:lnTo>
                    <a:pt x="51856" y="19899"/>
                  </a:lnTo>
                  <a:lnTo>
                    <a:pt x="51925" y="18607"/>
                  </a:lnTo>
                  <a:lnTo>
                    <a:pt x="56024" y="12384"/>
                  </a:lnTo>
                  <a:lnTo>
                    <a:pt x="56292" y="12803"/>
                  </a:lnTo>
                  <a:lnTo>
                    <a:pt x="56588" y="15385"/>
                  </a:lnTo>
                  <a:lnTo>
                    <a:pt x="57461" y="16391"/>
                  </a:lnTo>
                  <a:lnTo>
                    <a:pt x="62956" y="18139"/>
                  </a:lnTo>
                  <a:lnTo>
                    <a:pt x="63519" y="20402"/>
                  </a:lnTo>
                  <a:lnTo>
                    <a:pt x="63670" y="22117"/>
                  </a:lnTo>
                  <a:lnTo>
                    <a:pt x="65953" y="26140"/>
                  </a:lnTo>
                  <a:lnTo>
                    <a:pt x="68820" y="30573"/>
                  </a:lnTo>
                  <a:lnTo>
                    <a:pt x="71228" y="37531"/>
                  </a:lnTo>
                  <a:lnTo>
                    <a:pt x="75822" y="44620"/>
                  </a:lnTo>
                  <a:lnTo>
                    <a:pt x="77175" y="49370"/>
                  </a:lnTo>
                  <a:lnTo>
                    <a:pt x="82010" y="54127"/>
                  </a:lnTo>
                  <a:lnTo>
                    <a:pt x="92545" y="612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540"/>
            <p:cNvSpPr/>
            <p:nvPr/>
          </p:nvSpPr>
          <p:spPr>
            <a:xfrm>
              <a:off x="2465009" y="257175"/>
              <a:ext cx="70658" cy="114295"/>
            </a:xfrm>
            <a:custGeom>
              <a:avLst/>
              <a:gdLst/>
              <a:ahLst/>
              <a:cxnLst/>
              <a:rect l="0" t="0" r="0" b="0"/>
              <a:pathLst>
                <a:path w="70658" h="114295">
                  <a:moveTo>
                    <a:pt x="28160" y="0"/>
                  </a:moveTo>
                  <a:lnTo>
                    <a:pt x="11367" y="0"/>
                  </a:lnTo>
                  <a:lnTo>
                    <a:pt x="6673" y="2117"/>
                  </a:lnTo>
                  <a:lnTo>
                    <a:pt x="985" y="6151"/>
                  </a:lnTo>
                  <a:lnTo>
                    <a:pt x="0" y="14434"/>
                  </a:lnTo>
                  <a:lnTo>
                    <a:pt x="1886" y="20438"/>
                  </a:lnTo>
                  <a:lnTo>
                    <a:pt x="23634" y="53421"/>
                  </a:lnTo>
                  <a:lnTo>
                    <a:pt x="41195" y="82382"/>
                  </a:lnTo>
                  <a:lnTo>
                    <a:pt x="59794" y="99259"/>
                  </a:lnTo>
                  <a:lnTo>
                    <a:pt x="61155" y="101891"/>
                  </a:lnTo>
                  <a:lnTo>
                    <a:pt x="62857" y="103646"/>
                  </a:lnTo>
                  <a:lnTo>
                    <a:pt x="68250" y="106910"/>
                  </a:lnTo>
                  <a:lnTo>
                    <a:pt x="70657" y="113170"/>
                  </a:lnTo>
                  <a:lnTo>
                    <a:pt x="69985" y="113547"/>
                  </a:lnTo>
                  <a:lnTo>
                    <a:pt x="37527" y="114294"/>
                  </a:lnTo>
                  <a:lnTo>
                    <a:pt x="25820" y="113505"/>
                  </a:lnTo>
                  <a:lnTo>
                    <a:pt x="13872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541"/>
            <p:cNvSpPr/>
            <p:nvPr/>
          </p:nvSpPr>
          <p:spPr>
            <a:xfrm>
              <a:off x="221456" y="693238"/>
              <a:ext cx="157164" cy="13994"/>
            </a:xfrm>
            <a:custGeom>
              <a:avLst/>
              <a:gdLst/>
              <a:ahLst/>
              <a:cxnLst/>
              <a:rect l="0" t="0" r="0" b="0"/>
              <a:pathLst>
                <a:path w="157164" h="13994">
                  <a:moveTo>
                    <a:pt x="0" y="6850"/>
                  </a:moveTo>
                  <a:lnTo>
                    <a:pt x="3793" y="3057"/>
                  </a:lnTo>
                  <a:lnTo>
                    <a:pt x="7771" y="1195"/>
                  </a:lnTo>
                  <a:lnTo>
                    <a:pt x="16793" y="0"/>
                  </a:lnTo>
                  <a:lnTo>
                    <a:pt x="50197" y="6420"/>
                  </a:lnTo>
                  <a:lnTo>
                    <a:pt x="84252" y="8928"/>
                  </a:lnTo>
                  <a:lnTo>
                    <a:pt x="101693" y="12493"/>
                  </a:lnTo>
                  <a:lnTo>
                    <a:pt x="136382" y="13905"/>
                  </a:lnTo>
                  <a:lnTo>
                    <a:pt x="157163" y="139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542"/>
            <p:cNvSpPr/>
            <p:nvPr/>
          </p:nvSpPr>
          <p:spPr>
            <a:xfrm>
              <a:off x="628660" y="561290"/>
              <a:ext cx="235143" cy="274530"/>
            </a:xfrm>
            <a:custGeom>
              <a:avLst/>
              <a:gdLst/>
              <a:ahLst/>
              <a:cxnLst/>
              <a:rect l="0" t="0" r="0" b="0"/>
              <a:pathLst>
                <a:path w="235143" h="274530">
                  <a:moveTo>
                    <a:pt x="114290" y="45929"/>
                  </a:moveTo>
                  <a:lnTo>
                    <a:pt x="114290" y="39778"/>
                  </a:lnTo>
                  <a:lnTo>
                    <a:pt x="113496" y="39447"/>
                  </a:lnTo>
                  <a:lnTo>
                    <a:pt x="80498" y="38793"/>
                  </a:lnTo>
                  <a:lnTo>
                    <a:pt x="47588" y="46061"/>
                  </a:lnTo>
                  <a:lnTo>
                    <a:pt x="23799" y="55785"/>
                  </a:lnTo>
                  <a:lnTo>
                    <a:pt x="18509" y="60363"/>
                  </a:lnTo>
                  <a:lnTo>
                    <a:pt x="9925" y="77051"/>
                  </a:lnTo>
                  <a:lnTo>
                    <a:pt x="8374" y="83044"/>
                  </a:lnTo>
                  <a:lnTo>
                    <a:pt x="8755" y="85754"/>
                  </a:lnTo>
                  <a:lnTo>
                    <a:pt x="11294" y="90881"/>
                  </a:lnTo>
                  <a:lnTo>
                    <a:pt x="25888" y="106343"/>
                  </a:lnTo>
                  <a:lnTo>
                    <a:pt x="57728" y="129389"/>
                  </a:lnTo>
                  <a:lnTo>
                    <a:pt x="91534" y="148345"/>
                  </a:lnTo>
                  <a:lnTo>
                    <a:pt x="120159" y="162617"/>
                  </a:lnTo>
                  <a:lnTo>
                    <a:pt x="152630" y="176900"/>
                  </a:lnTo>
                  <a:lnTo>
                    <a:pt x="181918" y="190392"/>
                  </a:lnTo>
                  <a:lnTo>
                    <a:pt x="211433" y="204581"/>
                  </a:lnTo>
                  <a:lnTo>
                    <a:pt x="228993" y="218643"/>
                  </a:lnTo>
                  <a:lnTo>
                    <a:pt x="232738" y="224026"/>
                  </a:lnTo>
                  <a:lnTo>
                    <a:pt x="234846" y="231519"/>
                  </a:lnTo>
                  <a:lnTo>
                    <a:pt x="235142" y="233949"/>
                  </a:lnTo>
                  <a:lnTo>
                    <a:pt x="233354" y="238766"/>
                  </a:lnTo>
                  <a:lnTo>
                    <a:pt x="231766" y="241162"/>
                  </a:lnTo>
                  <a:lnTo>
                    <a:pt x="229914" y="242759"/>
                  </a:lnTo>
                  <a:lnTo>
                    <a:pt x="215133" y="249325"/>
                  </a:lnTo>
                  <a:lnTo>
                    <a:pt x="182780" y="252601"/>
                  </a:lnTo>
                  <a:lnTo>
                    <a:pt x="150838" y="252999"/>
                  </a:lnTo>
                  <a:lnTo>
                    <a:pt x="116688" y="247375"/>
                  </a:lnTo>
                  <a:lnTo>
                    <a:pt x="82679" y="236302"/>
                  </a:lnTo>
                  <a:lnTo>
                    <a:pt x="52529" y="212187"/>
                  </a:lnTo>
                  <a:lnTo>
                    <a:pt x="41927" y="198202"/>
                  </a:lnTo>
                  <a:lnTo>
                    <a:pt x="33759" y="180211"/>
                  </a:lnTo>
                  <a:lnTo>
                    <a:pt x="29591" y="145508"/>
                  </a:lnTo>
                  <a:lnTo>
                    <a:pt x="28869" y="110359"/>
                  </a:lnTo>
                  <a:lnTo>
                    <a:pt x="28625" y="75942"/>
                  </a:lnTo>
                  <a:lnTo>
                    <a:pt x="30699" y="53499"/>
                  </a:lnTo>
                  <a:lnTo>
                    <a:pt x="37386" y="20135"/>
                  </a:lnTo>
                  <a:lnTo>
                    <a:pt x="41233" y="11034"/>
                  </a:lnTo>
                  <a:lnTo>
                    <a:pt x="42639" y="0"/>
                  </a:lnTo>
                  <a:lnTo>
                    <a:pt x="42710" y="228"/>
                  </a:lnTo>
                  <a:lnTo>
                    <a:pt x="42850" y="22903"/>
                  </a:lnTo>
                  <a:lnTo>
                    <a:pt x="36702" y="58345"/>
                  </a:lnTo>
                  <a:lnTo>
                    <a:pt x="30202" y="88422"/>
                  </a:lnTo>
                  <a:lnTo>
                    <a:pt x="21274" y="119410"/>
                  </a:lnTo>
                  <a:lnTo>
                    <a:pt x="16351" y="146547"/>
                  </a:lnTo>
                  <a:lnTo>
                    <a:pt x="10895" y="180369"/>
                  </a:lnTo>
                  <a:lnTo>
                    <a:pt x="1975" y="215092"/>
                  </a:lnTo>
                  <a:lnTo>
                    <a:pt x="106" y="250582"/>
                  </a:lnTo>
                  <a:lnTo>
                    <a:pt x="0" y="269336"/>
                  </a:lnTo>
                  <a:lnTo>
                    <a:pt x="791" y="271067"/>
                  </a:lnTo>
                  <a:lnTo>
                    <a:pt x="2111" y="272221"/>
                  </a:lnTo>
                  <a:lnTo>
                    <a:pt x="7134" y="2745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543"/>
            <p:cNvSpPr/>
            <p:nvPr/>
          </p:nvSpPr>
          <p:spPr>
            <a:xfrm>
              <a:off x="678656" y="585788"/>
              <a:ext cx="42864" cy="307182"/>
            </a:xfrm>
            <a:custGeom>
              <a:avLst/>
              <a:gdLst/>
              <a:ahLst/>
              <a:cxnLst/>
              <a:rect l="0" t="0" r="0" b="0"/>
              <a:pathLst>
                <a:path w="42864" h="307182">
                  <a:moveTo>
                    <a:pt x="42863" y="0"/>
                  </a:moveTo>
                  <a:lnTo>
                    <a:pt x="39070" y="3792"/>
                  </a:lnTo>
                  <a:lnTo>
                    <a:pt x="37209" y="7770"/>
                  </a:lnTo>
                  <a:lnTo>
                    <a:pt x="35806" y="41377"/>
                  </a:lnTo>
                  <a:lnTo>
                    <a:pt x="34942" y="71144"/>
                  </a:lnTo>
                  <a:lnTo>
                    <a:pt x="30068" y="102071"/>
                  </a:lnTo>
                  <a:lnTo>
                    <a:pt x="26901" y="129197"/>
                  </a:lnTo>
                  <a:lnTo>
                    <a:pt x="18720" y="163015"/>
                  </a:lnTo>
                  <a:lnTo>
                    <a:pt x="15163" y="197535"/>
                  </a:lnTo>
                  <a:lnTo>
                    <a:pt x="12344" y="225991"/>
                  </a:lnTo>
                  <a:lnTo>
                    <a:pt x="5484" y="259062"/>
                  </a:lnTo>
                  <a:lnTo>
                    <a:pt x="482" y="286778"/>
                  </a:lnTo>
                  <a:lnTo>
                    <a:pt x="0" y="3071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544"/>
            <p:cNvSpPr/>
            <p:nvPr/>
          </p:nvSpPr>
          <p:spPr>
            <a:xfrm>
              <a:off x="985840" y="578683"/>
              <a:ext cx="121442" cy="221418"/>
            </a:xfrm>
            <a:custGeom>
              <a:avLst/>
              <a:gdLst/>
              <a:ahLst/>
              <a:cxnLst/>
              <a:rect l="0" t="0" r="0" b="0"/>
              <a:pathLst>
                <a:path w="121442" h="221418">
                  <a:moveTo>
                    <a:pt x="7141" y="221417"/>
                  </a:moveTo>
                  <a:lnTo>
                    <a:pt x="7141" y="217625"/>
                  </a:lnTo>
                  <a:lnTo>
                    <a:pt x="5025" y="213646"/>
                  </a:lnTo>
                  <a:lnTo>
                    <a:pt x="2232" y="209232"/>
                  </a:lnTo>
                  <a:lnTo>
                    <a:pt x="439" y="199931"/>
                  </a:lnTo>
                  <a:lnTo>
                    <a:pt x="15" y="167955"/>
                  </a:lnTo>
                  <a:lnTo>
                    <a:pt x="0" y="135237"/>
                  </a:lnTo>
                  <a:lnTo>
                    <a:pt x="792" y="102118"/>
                  </a:lnTo>
                  <a:lnTo>
                    <a:pt x="9941" y="68329"/>
                  </a:lnTo>
                  <a:lnTo>
                    <a:pt x="23847" y="35851"/>
                  </a:lnTo>
                  <a:lnTo>
                    <a:pt x="44251" y="13084"/>
                  </a:lnTo>
                  <a:lnTo>
                    <a:pt x="55884" y="5084"/>
                  </a:lnTo>
                  <a:lnTo>
                    <a:pt x="69385" y="1479"/>
                  </a:lnTo>
                  <a:lnTo>
                    <a:pt x="105075" y="0"/>
                  </a:lnTo>
                  <a:lnTo>
                    <a:pt x="121441" y="71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1545"/>
            <p:cNvSpPr/>
            <p:nvPr/>
          </p:nvSpPr>
          <p:spPr>
            <a:xfrm>
              <a:off x="957263" y="692944"/>
              <a:ext cx="221026" cy="99584"/>
            </a:xfrm>
            <a:custGeom>
              <a:avLst/>
              <a:gdLst/>
              <a:ahLst/>
              <a:cxnLst/>
              <a:rect l="0" t="0" r="0" b="0"/>
              <a:pathLst>
                <a:path w="221026" h="99584">
                  <a:moveTo>
                    <a:pt x="0" y="42862"/>
                  </a:moveTo>
                  <a:lnTo>
                    <a:pt x="0" y="39070"/>
                  </a:lnTo>
                  <a:lnTo>
                    <a:pt x="793" y="37953"/>
                  </a:lnTo>
                  <a:lnTo>
                    <a:pt x="2116" y="37208"/>
                  </a:lnTo>
                  <a:lnTo>
                    <a:pt x="3792" y="36712"/>
                  </a:lnTo>
                  <a:lnTo>
                    <a:pt x="14473" y="30195"/>
                  </a:lnTo>
                  <a:lnTo>
                    <a:pt x="46323" y="21362"/>
                  </a:lnTo>
                  <a:lnTo>
                    <a:pt x="79037" y="11583"/>
                  </a:lnTo>
                  <a:lnTo>
                    <a:pt x="112243" y="5612"/>
                  </a:lnTo>
                  <a:lnTo>
                    <a:pt x="132943" y="1108"/>
                  </a:lnTo>
                  <a:lnTo>
                    <a:pt x="148153" y="97"/>
                  </a:lnTo>
                  <a:lnTo>
                    <a:pt x="153258" y="3821"/>
                  </a:lnTo>
                  <a:lnTo>
                    <a:pt x="155427" y="7783"/>
                  </a:lnTo>
                  <a:lnTo>
                    <a:pt x="156819" y="16795"/>
                  </a:lnTo>
                  <a:lnTo>
                    <a:pt x="154893" y="21487"/>
                  </a:lnTo>
                  <a:lnTo>
                    <a:pt x="152185" y="26218"/>
                  </a:lnTo>
                  <a:lnTo>
                    <a:pt x="150981" y="30967"/>
                  </a:lnTo>
                  <a:lnTo>
                    <a:pt x="132202" y="59810"/>
                  </a:lnTo>
                  <a:lnTo>
                    <a:pt x="127184" y="76519"/>
                  </a:lnTo>
                  <a:lnTo>
                    <a:pt x="125271" y="79588"/>
                  </a:lnTo>
                  <a:lnTo>
                    <a:pt x="124789" y="82427"/>
                  </a:lnTo>
                  <a:lnTo>
                    <a:pt x="125261" y="85114"/>
                  </a:lnTo>
                  <a:lnTo>
                    <a:pt x="127601" y="92688"/>
                  </a:lnTo>
                  <a:lnTo>
                    <a:pt x="127930" y="95129"/>
                  </a:lnTo>
                  <a:lnTo>
                    <a:pt x="129737" y="96757"/>
                  </a:lnTo>
                  <a:lnTo>
                    <a:pt x="139070" y="99048"/>
                  </a:lnTo>
                  <a:lnTo>
                    <a:pt x="144623" y="99583"/>
                  </a:lnTo>
                  <a:lnTo>
                    <a:pt x="178982" y="87802"/>
                  </a:lnTo>
                  <a:lnTo>
                    <a:pt x="189614" y="83208"/>
                  </a:lnTo>
                  <a:lnTo>
                    <a:pt x="197514" y="76404"/>
                  </a:lnTo>
                  <a:lnTo>
                    <a:pt x="216546" y="51267"/>
                  </a:lnTo>
                  <a:lnTo>
                    <a:pt x="220001" y="41560"/>
                  </a:lnTo>
                  <a:lnTo>
                    <a:pt x="221025" y="29865"/>
                  </a:lnTo>
                  <a:lnTo>
                    <a:pt x="219148" y="23063"/>
                  </a:lnTo>
                  <a:lnTo>
                    <a:pt x="211475" y="12228"/>
                  </a:lnTo>
                  <a:lnTo>
                    <a:pt x="204652" y="4858"/>
                  </a:lnTo>
                  <a:lnTo>
                    <a:pt x="199964" y="2159"/>
                  </a:lnTo>
                  <a:lnTo>
                    <a:pt x="190488" y="426"/>
                  </a:lnTo>
                  <a:lnTo>
                    <a:pt x="15716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1546"/>
            <p:cNvSpPr/>
            <p:nvPr/>
          </p:nvSpPr>
          <p:spPr>
            <a:xfrm>
              <a:off x="1200214" y="671513"/>
              <a:ext cx="121381" cy="100013"/>
            </a:xfrm>
            <a:custGeom>
              <a:avLst/>
              <a:gdLst/>
              <a:ahLst/>
              <a:cxnLst/>
              <a:rect l="0" t="0" r="0" b="0"/>
              <a:pathLst>
                <a:path w="121381" h="100013">
                  <a:moveTo>
                    <a:pt x="14224" y="100012"/>
                  </a:moveTo>
                  <a:lnTo>
                    <a:pt x="3375" y="89163"/>
                  </a:lnTo>
                  <a:lnTo>
                    <a:pt x="1464" y="85136"/>
                  </a:lnTo>
                  <a:lnTo>
                    <a:pt x="955" y="82951"/>
                  </a:lnTo>
                  <a:lnTo>
                    <a:pt x="1409" y="80700"/>
                  </a:lnTo>
                  <a:lnTo>
                    <a:pt x="4030" y="76083"/>
                  </a:lnTo>
                  <a:lnTo>
                    <a:pt x="4253" y="73741"/>
                  </a:lnTo>
                  <a:lnTo>
                    <a:pt x="258" y="55028"/>
                  </a:lnTo>
                  <a:lnTo>
                    <a:pt x="0" y="41473"/>
                  </a:lnTo>
                  <a:lnTo>
                    <a:pt x="2081" y="36159"/>
                  </a:lnTo>
                  <a:lnTo>
                    <a:pt x="4858" y="31152"/>
                  </a:lnTo>
                  <a:lnTo>
                    <a:pt x="7215" y="23870"/>
                  </a:lnTo>
                  <a:lnTo>
                    <a:pt x="16936" y="11913"/>
                  </a:lnTo>
                  <a:lnTo>
                    <a:pt x="23631" y="9263"/>
                  </a:lnTo>
                  <a:lnTo>
                    <a:pt x="54837" y="1117"/>
                  </a:lnTo>
                  <a:lnTo>
                    <a:pt x="89442" y="98"/>
                  </a:lnTo>
                  <a:lnTo>
                    <a:pt x="12138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1547"/>
            <p:cNvSpPr/>
            <p:nvPr/>
          </p:nvSpPr>
          <p:spPr>
            <a:xfrm>
              <a:off x="1407319" y="614374"/>
              <a:ext cx="171119" cy="106726"/>
            </a:xfrm>
            <a:custGeom>
              <a:avLst/>
              <a:gdLst/>
              <a:ahLst/>
              <a:cxnLst/>
              <a:rect l="0" t="0" r="0" b="0"/>
              <a:pathLst>
                <a:path w="171119" h="106726">
                  <a:moveTo>
                    <a:pt x="7144" y="49995"/>
                  </a:moveTo>
                  <a:lnTo>
                    <a:pt x="3351" y="53787"/>
                  </a:lnTo>
                  <a:lnTo>
                    <a:pt x="1489" y="57766"/>
                  </a:lnTo>
                  <a:lnTo>
                    <a:pt x="11" y="92731"/>
                  </a:lnTo>
                  <a:lnTo>
                    <a:pt x="0" y="105726"/>
                  </a:lnTo>
                  <a:lnTo>
                    <a:pt x="794" y="106199"/>
                  </a:lnTo>
                  <a:lnTo>
                    <a:pt x="3792" y="106725"/>
                  </a:lnTo>
                  <a:lnTo>
                    <a:pt x="4909" y="106071"/>
                  </a:lnTo>
                  <a:lnTo>
                    <a:pt x="5654" y="104841"/>
                  </a:lnTo>
                  <a:lnTo>
                    <a:pt x="6947" y="99845"/>
                  </a:lnTo>
                  <a:lnTo>
                    <a:pt x="7936" y="68084"/>
                  </a:lnTo>
                  <a:lnTo>
                    <a:pt x="15962" y="37768"/>
                  </a:lnTo>
                  <a:lnTo>
                    <a:pt x="19001" y="31860"/>
                  </a:lnTo>
                  <a:lnTo>
                    <a:pt x="21505" y="24072"/>
                  </a:lnTo>
                  <a:lnTo>
                    <a:pt x="24903" y="19159"/>
                  </a:lnTo>
                  <a:lnTo>
                    <a:pt x="29060" y="16446"/>
                  </a:lnTo>
                  <a:lnTo>
                    <a:pt x="34403" y="14705"/>
                  </a:lnTo>
                  <a:lnTo>
                    <a:pt x="37251" y="16583"/>
                  </a:lnTo>
                  <a:lnTo>
                    <a:pt x="70475" y="45244"/>
                  </a:lnTo>
                  <a:lnTo>
                    <a:pt x="95201" y="61108"/>
                  </a:lnTo>
                  <a:lnTo>
                    <a:pt x="104849" y="63342"/>
                  </a:lnTo>
                  <a:lnTo>
                    <a:pt x="122737" y="64158"/>
                  </a:lnTo>
                  <a:lnTo>
                    <a:pt x="134439" y="60453"/>
                  </a:lnTo>
                  <a:lnTo>
                    <a:pt x="146912" y="52090"/>
                  </a:lnTo>
                  <a:lnTo>
                    <a:pt x="159448" y="40432"/>
                  </a:lnTo>
                  <a:lnTo>
                    <a:pt x="162147" y="35690"/>
                  </a:lnTo>
                  <a:lnTo>
                    <a:pt x="170952" y="7573"/>
                  </a:lnTo>
                  <a:lnTo>
                    <a:pt x="171118" y="5045"/>
                  </a:lnTo>
                  <a:lnTo>
                    <a:pt x="170435" y="3359"/>
                  </a:lnTo>
                  <a:lnTo>
                    <a:pt x="169186" y="2236"/>
                  </a:lnTo>
                  <a:lnTo>
                    <a:pt x="165270" y="432"/>
                  </a:lnTo>
                  <a:lnTo>
                    <a:pt x="149897" y="0"/>
                  </a:lnTo>
                  <a:lnTo>
                    <a:pt x="143879" y="2110"/>
                  </a:lnTo>
                  <a:lnTo>
                    <a:pt x="123864" y="19121"/>
                  </a:lnTo>
                  <a:lnTo>
                    <a:pt x="107158" y="37829"/>
                  </a:lnTo>
                  <a:lnTo>
                    <a:pt x="102130" y="48507"/>
                  </a:lnTo>
                  <a:lnTo>
                    <a:pt x="100431" y="55433"/>
                  </a:lnTo>
                  <a:lnTo>
                    <a:pt x="102315" y="58497"/>
                  </a:lnTo>
                  <a:lnTo>
                    <a:pt x="105004" y="62505"/>
                  </a:lnTo>
                  <a:lnTo>
                    <a:pt x="106200" y="66932"/>
                  </a:lnTo>
                  <a:lnTo>
                    <a:pt x="108106" y="68430"/>
                  </a:lnTo>
                  <a:lnTo>
                    <a:pt x="120455" y="72951"/>
                  </a:lnTo>
                  <a:lnTo>
                    <a:pt x="125767" y="76072"/>
                  </a:lnTo>
                  <a:lnTo>
                    <a:pt x="130773" y="77460"/>
                  </a:lnTo>
                  <a:lnTo>
                    <a:pt x="132426" y="78624"/>
                  </a:lnTo>
                  <a:lnTo>
                    <a:pt x="133527" y="80193"/>
                  </a:lnTo>
                  <a:lnTo>
                    <a:pt x="135731" y="857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1548"/>
            <p:cNvSpPr/>
            <p:nvPr/>
          </p:nvSpPr>
          <p:spPr>
            <a:xfrm>
              <a:off x="1617794" y="600369"/>
              <a:ext cx="60475" cy="135438"/>
            </a:xfrm>
            <a:custGeom>
              <a:avLst/>
              <a:gdLst/>
              <a:ahLst/>
              <a:cxnLst/>
              <a:rect l="0" t="0" r="0" b="0"/>
              <a:pathLst>
                <a:path w="60475" h="135438">
                  <a:moveTo>
                    <a:pt x="53844" y="6850"/>
                  </a:moveTo>
                  <a:lnTo>
                    <a:pt x="40418" y="1196"/>
                  </a:lnTo>
                  <a:lnTo>
                    <a:pt x="30201" y="0"/>
                  </a:lnTo>
                  <a:lnTo>
                    <a:pt x="25344" y="1953"/>
                  </a:lnTo>
                  <a:lnTo>
                    <a:pt x="8604" y="16506"/>
                  </a:lnTo>
                  <a:lnTo>
                    <a:pt x="5956" y="21196"/>
                  </a:lnTo>
                  <a:lnTo>
                    <a:pt x="3985" y="25926"/>
                  </a:lnTo>
                  <a:lnTo>
                    <a:pt x="463" y="30674"/>
                  </a:lnTo>
                  <a:lnTo>
                    <a:pt x="0" y="33051"/>
                  </a:lnTo>
                  <a:lnTo>
                    <a:pt x="486" y="35430"/>
                  </a:lnTo>
                  <a:lnTo>
                    <a:pt x="4961" y="42570"/>
                  </a:lnTo>
                  <a:lnTo>
                    <a:pt x="20340" y="62510"/>
                  </a:lnTo>
                  <a:lnTo>
                    <a:pt x="55146" y="93937"/>
                  </a:lnTo>
                  <a:lnTo>
                    <a:pt x="58391" y="99266"/>
                  </a:lnTo>
                  <a:lnTo>
                    <a:pt x="60474" y="109154"/>
                  </a:lnTo>
                  <a:lnTo>
                    <a:pt x="59852" y="110771"/>
                  </a:lnTo>
                  <a:lnTo>
                    <a:pt x="58643" y="111850"/>
                  </a:lnTo>
                  <a:lnTo>
                    <a:pt x="55183" y="113841"/>
                  </a:lnTo>
                  <a:lnTo>
                    <a:pt x="48772" y="118631"/>
                  </a:lnTo>
                  <a:lnTo>
                    <a:pt x="41846" y="121197"/>
                  </a:lnTo>
                  <a:lnTo>
                    <a:pt x="34766" y="125838"/>
                  </a:lnTo>
                  <a:lnTo>
                    <a:pt x="26676" y="127970"/>
                  </a:lnTo>
                  <a:lnTo>
                    <a:pt x="18125" y="135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1549"/>
            <p:cNvSpPr/>
            <p:nvPr/>
          </p:nvSpPr>
          <p:spPr>
            <a:xfrm>
              <a:off x="1721644" y="650084"/>
              <a:ext cx="92451" cy="71436"/>
            </a:xfrm>
            <a:custGeom>
              <a:avLst/>
              <a:gdLst/>
              <a:ahLst/>
              <a:cxnLst/>
              <a:rect l="0" t="0" r="0" b="0"/>
              <a:pathLst>
                <a:path w="92451" h="71436">
                  <a:moveTo>
                    <a:pt x="0" y="35716"/>
                  </a:moveTo>
                  <a:lnTo>
                    <a:pt x="16792" y="35716"/>
                  </a:lnTo>
                  <a:lnTo>
                    <a:pt x="21486" y="33599"/>
                  </a:lnTo>
                  <a:lnTo>
                    <a:pt x="23849" y="31924"/>
                  </a:lnTo>
                  <a:lnTo>
                    <a:pt x="34759" y="29565"/>
                  </a:lnTo>
                  <a:lnTo>
                    <a:pt x="51874" y="27975"/>
                  </a:lnTo>
                  <a:lnTo>
                    <a:pt x="71268" y="19765"/>
                  </a:lnTo>
                  <a:lnTo>
                    <a:pt x="76125" y="16720"/>
                  </a:lnTo>
                  <a:lnTo>
                    <a:pt x="83321" y="14213"/>
                  </a:lnTo>
                  <a:lnTo>
                    <a:pt x="88096" y="10813"/>
                  </a:lnTo>
                  <a:lnTo>
                    <a:pt x="90748" y="6656"/>
                  </a:lnTo>
                  <a:lnTo>
                    <a:pt x="92450" y="1313"/>
                  </a:lnTo>
                  <a:lnTo>
                    <a:pt x="91796" y="874"/>
                  </a:lnTo>
                  <a:lnTo>
                    <a:pt x="82216" y="31"/>
                  </a:lnTo>
                  <a:lnTo>
                    <a:pt x="62806" y="0"/>
                  </a:lnTo>
                  <a:lnTo>
                    <a:pt x="51241" y="3790"/>
                  </a:lnTo>
                  <a:lnTo>
                    <a:pt x="38814" y="12182"/>
                  </a:lnTo>
                  <a:lnTo>
                    <a:pt x="31168" y="18336"/>
                  </a:lnTo>
                  <a:lnTo>
                    <a:pt x="23081" y="22100"/>
                  </a:lnTo>
                  <a:lnTo>
                    <a:pt x="9556" y="33609"/>
                  </a:lnTo>
                  <a:lnTo>
                    <a:pt x="8216" y="36896"/>
                  </a:lnTo>
                  <a:lnTo>
                    <a:pt x="7355" y="45474"/>
                  </a:lnTo>
                  <a:lnTo>
                    <a:pt x="9354" y="50107"/>
                  </a:lnTo>
                  <a:lnTo>
                    <a:pt x="10998" y="52454"/>
                  </a:lnTo>
                  <a:lnTo>
                    <a:pt x="14942" y="55061"/>
                  </a:lnTo>
                  <a:lnTo>
                    <a:pt x="19341" y="57014"/>
                  </a:lnTo>
                  <a:lnTo>
                    <a:pt x="23942" y="60528"/>
                  </a:lnTo>
                  <a:lnTo>
                    <a:pt x="30749" y="62618"/>
                  </a:lnTo>
                  <a:lnTo>
                    <a:pt x="64294" y="714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1550"/>
            <p:cNvSpPr/>
            <p:nvPr/>
          </p:nvSpPr>
          <p:spPr>
            <a:xfrm>
              <a:off x="1835981" y="642938"/>
              <a:ext cx="242851" cy="71253"/>
            </a:xfrm>
            <a:custGeom>
              <a:avLst/>
              <a:gdLst/>
              <a:ahLst/>
              <a:cxnLst/>
              <a:rect l="0" t="0" r="0" b="0"/>
              <a:pathLst>
                <a:path w="242851" h="71253">
                  <a:moveTo>
                    <a:pt x="57113" y="0"/>
                  </a:moveTo>
                  <a:lnTo>
                    <a:pt x="46471" y="0"/>
                  </a:lnTo>
                  <a:lnTo>
                    <a:pt x="36321" y="3792"/>
                  </a:lnTo>
                  <a:lnTo>
                    <a:pt x="21792" y="14473"/>
                  </a:lnTo>
                  <a:lnTo>
                    <a:pt x="4749" y="30967"/>
                  </a:lnTo>
                  <a:lnTo>
                    <a:pt x="2090" y="35723"/>
                  </a:lnTo>
                  <a:lnTo>
                    <a:pt x="87" y="48595"/>
                  </a:lnTo>
                  <a:lnTo>
                    <a:pt x="0" y="53380"/>
                  </a:lnTo>
                  <a:lnTo>
                    <a:pt x="781" y="54637"/>
                  </a:lnTo>
                  <a:lnTo>
                    <a:pt x="2096" y="55474"/>
                  </a:lnTo>
                  <a:lnTo>
                    <a:pt x="3766" y="56033"/>
                  </a:lnTo>
                  <a:lnTo>
                    <a:pt x="33129" y="49389"/>
                  </a:lnTo>
                  <a:lnTo>
                    <a:pt x="42791" y="42270"/>
                  </a:lnTo>
                  <a:lnTo>
                    <a:pt x="47573" y="37042"/>
                  </a:lnTo>
                  <a:lnTo>
                    <a:pt x="53933" y="25968"/>
                  </a:lnTo>
                  <a:lnTo>
                    <a:pt x="56694" y="15982"/>
                  </a:lnTo>
                  <a:lnTo>
                    <a:pt x="57102" y="7482"/>
                  </a:lnTo>
                  <a:lnTo>
                    <a:pt x="57113" y="42867"/>
                  </a:lnTo>
                  <a:lnTo>
                    <a:pt x="57113" y="52388"/>
                  </a:lnTo>
                  <a:lnTo>
                    <a:pt x="57907" y="53975"/>
                  </a:lnTo>
                  <a:lnTo>
                    <a:pt x="59229" y="55033"/>
                  </a:lnTo>
                  <a:lnTo>
                    <a:pt x="62816" y="57003"/>
                  </a:lnTo>
                  <a:lnTo>
                    <a:pt x="67056" y="60524"/>
                  </a:lnTo>
                  <a:lnTo>
                    <a:pt x="68504" y="60987"/>
                  </a:lnTo>
                  <a:lnTo>
                    <a:pt x="69469" y="60501"/>
                  </a:lnTo>
                  <a:lnTo>
                    <a:pt x="70113" y="59384"/>
                  </a:lnTo>
                  <a:lnTo>
                    <a:pt x="71336" y="58639"/>
                  </a:lnTo>
                  <a:lnTo>
                    <a:pt x="77438" y="57346"/>
                  </a:lnTo>
                  <a:lnTo>
                    <a:pt x="84029" y="52279"/>
                  </a:lnTo>
                  <a:lnTo>
                    <a:pt x="88390" y="51016"/>
                  </a:lnTo>
                  <a:lnTo>
                    <a:pt x="89870" y="49886"/>
                  </a:lnTo>
                  <a:lnTo>
                    <a:pt x="91516" y="46513"/>
                  </a:lnTo>
                  <a:lnTo>
                    <a:pt x="96508" y="29447"/>
                  </a:lnTo>
                  <a:lnTo>
                    <a:pt x="102740" y="20014"/>
                  </a:lnTo>
                  <a:lnTo>
                    <a:pt x="122829" y="4847"/>
                  </a:lnTo>
                  <a:lnTo>
                    <a:pt x="130241" y="2154"/>
                  </a:lnTo>
                  <a:lnTo>
                    <a:pt x="165563" y="37"/>
                  </a:lnTo>
                  <a:lnTo>
                    <a:pt x="188752" y="0"/>
                  </a:lnTo>
                  <a:lnTo>
                    <a:pt x="190116" y="794"/>
                  </a:lnTo>
                  <a:lnTo>
                    <a:pt x="191025" y="2117"/>
                  </a:lnTo>
                  <a:lnTo>
                    <a:pt x="192738" y="6849"/>
                  </a:lnTo>
                  <a:lnTo>
                    <a:pt x="187913" y="12788"/>
                  </a:lnTo>
                  <a:lnTo>
                    <a:pt x="185562" y="19311"/>
                  </a:lnTo>
                  <a:lnTo>
                    <a:pt x="182199" y="23928"/>
                  </a:lnTo>
                  <a:lnTo>
                    <a:pt x="178059" y="26510"/>
                  </a:lnTo>
                  <a:lnTo>
                    <a:pt x="173573" y="28450"/>
                  </a:lnTo>
                  <a:lnTo>
                    <a:pt x="168933" y="31959"/>
                  </a:lnTo>
                  <a:lnTo>
                    <a:pt x="166342" y="36164"/>
                  </a:lnTo>
                  <a:lnTo>
                    <a:pt x="164678" y="45331"/>
                  </a:lnTo>
                  <a:lnTo>
                    <a:pt x="164305" y="55746"/>
                  </a:lnTo>
                  <a:lnTo>
                    <a:pt x="168072" y="64318"/>
                  </a:lnTo>
                  <a:lnTo>
                    <a:pt x="169979" y="66691"/>
                  </a:lnTo>
                  <a:lnTo>
                    <a:pt x="174215" y="69328"/>
                  </a:lnTo>
                  <a:lnTo>
                    <a:pt x="194269" y="71252"/>
                  </a:lnTo>
                  <a:lnTo>
                    <a:pt x="205878" y="67590"/>
                  </a:lnTo>
                  <a:lnTo>
                    <a:pt x="227274" y="54640"/>
                  </a:lnTo>
                  <a:lnTo>
                    <a:pt x="234075" y="47832"/>
                  </a:lnTo>
                  <a:lnTo>
                    <a:pt x="242850" y="357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1551"/>
            <p:cNvSpPr/>
            <p:nvPr/>
          </p:nvSpPr>
          <p:spPr>
            <a:xfrm>
              <a:off x="2078834" y="535781"/>
              <a:ext cx="114298" cy="185739"/>
            </a:xfrm>
            <a:custGeom>
              <a:avLst/>
              <a:gdLst/>
              <a:ahLst/>
              <a:cxnLst/>
              <a:rect l="0" t="0" r="0" b="0"/>
              <a:pathLst>
                <a:path w="114298" h="185739">
                  <a:moveTo>
                    <a:pt x="28572" y="0"/>
                  </a:moveTo>
                  <a:lnTo>
                    <a:pt x="21454" y="0"/>
                  </a:lnTo>
                  <a:lnTo>
                    <a:pt x="15778" y="13425"/>
                  </a:lnTo>
                  <a:lnTo>
                    <a:pt x="9433" y="45489"/>
                  </a:lnTo>
                  <a:lnTo>
                    <a:pt x="2433" y="78750"/>
                  </a:lnTo>
                  <a:lnTo>
                    <a:pt x="140" y="114171"/>
                  </a:lnTo>
                  <a:lnTo>
                    <a:pt x="0" y="148188"/>
                  </a:lnTo>
                  <a:lnTo>
                    <a:pt x="6847" y="156821"/>
                  </a:lnTo>
                  <a:lnTo>
                    <a:pt x="7115" y="150982"/>
                  </a:lnTo>
                  <a:lnTo>
                    <a:pt x="9246" y="150447"/>
                  </a:lnTo>
                  <a:lnTo>
                    <a:pt x="10926" y="150304"/>
                  </a:lnTo>
                  <a:lnTo>
                    <a:pt x="12045" y="149415"/>
                  </a:lnTo>
                  <a:lnTo>
                    <a:pt x="26412" y="124410"/>
                  </a:lnTo>
                  <a:lnTo>
                    <a:pt x="38126" y="111996"/>
                  </a:lnTo>
                  <a:lnTo>
                    <a:pt x="42873" y="109307"/>
                  </a:lnTo>
                  <a:lnTo>
                    <a:pt x="52124" y="107794"/>
                  </a:lnTo>
                  <a:lnTo>
                    <a:pt x="61888" y="107282"/>
                  </a:lnTo>
                  <a:lnTo>
                    <a:pt x="65340" y="109329"/>
                  </a:lnTo>
                  <a:lnTo>
                    <a:pt x="69520" y="112091"/>
                  </a:lnTo>
                  <a:lnTo>
                    <a:pt x="74023" y="113318"/>
                  </a:lnTo>
                  <a:lnTo>
                    <a:pt x="75542" y="114439"/>
                  </a:lnTo>
                  <a:lnTo>
                    <a:pt x="76554" y="115980"/>
                  </a:lnTo>
                  <a:lnTo>
                    <a:pt x="84015" y="131337"/>
                  </a:lnTo>
                  <a:lnTo>
                    <a:pt x="89891" y="139898"/>
                  </a:lnTo>
                  <a:lnTo>
                    <a:pt x="98308" y="159639"/>
                  </a:lnTo>
                  <a:lnTo>
                    <a:pt x="104180" y="169185"/>
                  </a:lnTo>
                  <a:lnTo>
                    <a:pt x="107066" y="180128"/>
                  </a:lnTo>
                  <a:lnTo>
                    <a:pt x="108683" y="181998"/>
                  </a:lnTo>
                  <a:lnTo>
                    <a:pt x="114297" y="185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1552"/>
            <p:cNvSpPr/>
            <p:nvPr/>
          </p:nvSpPr>
          <p:spPr>
            <a:xfrm>
              <a:off x="228600" y="1243013"/>
              <a:ext cx="150020" cy="19959"/>
            </a:xfrm>
            <a:custGeom>
              <a:avLst/>
              <a:gdLst/>
              <a:ahLst/>
              <a:cxnLst/>
              <a:rect l="0" t="0" r="0" b="0"/>
              <a:pathLst>
                <a:path w="150020" h="19959">
                  <a:moveTo>
                    <a:pt x="0" y="7143"/>
                  </a:moveTo>
                  <a:lnTo>
                    <a:pt x="0" y="13294"/>
                  </a:lnTo>
                  <a:lnTo>
                    <a:pt x="794" y="13625"/>
                  </a:lnTo>
                  <a:lnTo>
                    <a:pt x="9888" y="16273"/>
                  </a:lnTo>
                  <a:lnTo>
                    <a:pt x="18682" y="19138"/>
                  </a:lnTo>
                  <a:lnTo>
                    <a:pt x="36227" y="19958"/>
                  </a:lnTo>
                  <a:lnTo>
                    <a:pt x="67790" y="14689"/>
                  </a:lnTo>
                  <a:lnTo>
                    <a:pt x="98271" y="14322"/>
                  </a:lnTo>
                  <a:lnTo>
                    <a:pt x="111939" y="13509"/>
                  </a:lnTo>
                  <a:lnTo>
                    <a:pt x="131684" y="7438"/>
                  </a:lnTo>
                  <a:lnTo>
                    <a:pt x="150019" y="7143"/>
                  </a:lnTo>
                  <a:lnTo>
                    <a:pt x="143169" y="7143"/>
                  </a:lnTo>
                  <a:lnTo>
                    <a:pt x="146755" y="7143"/>
                  </a:lnTo>
                  <a:lnTo>
                    <a:pt x="147843" y="6350"/>
                  </a:lnTo>
                  <a:lnTo>
                    <a:pt x="150017" y="5"/>
                  </a:lnTo>
                  <a:lnTo>
                    <a:pt x="15001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1553"/>
            <p:cNvSpPr/>
            <p:nvPr/>
          </p:nvSpPr>
          <p:spPr>
            <a:xfrm>
              <a:off x="557339" y="1157288"/>
              <a:ext cx="292768" cy="121346"/>
            </a:xfrm>
            <a:custGeom>
              <a:avLst/>
              <a:gdLst/>
              <a:ahLst/>
              <a:cxnLst/>
              <a:rect l="0" t="0" r="0" b="0"/>
              <a:pathLst>
                <a:path w="292768" h="121346">
                  <a:moveTo>
                    <a:pt x="71311" y="0"/>
                  </a:moveTo>
                  <a:lnTo>
                    <a:pt x="38516" y="0"/>
                  </a:lnTo>
                  <a:lnTo>
                    <a:pt x="31336" y="793"/>
                  </a:lnTo>
                  <a:lnTo>
                    <a:pt x="19162" y="5703"/>
                  </a:lnTo>
                  <a:lnTo>
                    <a:pt x="7535" y="12356"/>
                  </a:lnTo>
                  <a:lnTo>
                    <a:pt x="4981" y="13000"/>
                  </a:lnTo>
                  <a:lnTo>
                    <a:pt x="3278" y="14223"/>
                  </a:lnTo>
                  <a:lnTo>
                    <a:pt x="2143" y="15832"/>
                  </a:lnTo>
                  <a:lnTo>
                    <a:pt x="322" y="20325"/>
                  </a:lnTo>
                  <a:lnTo>
                    <a:pt x="6" y="24895"/>
                  </a:lnTo>
                  <a:lnTo>
                    <a:pt x="1550" y="26915"/>
                  </a:lnTo>
                  <a:lnTo>
                    <a:pt x="36931" y="52395"/>
                  </a:lnTo>
                  <a:lnTo>
                    <a:pt x="60520" y="71437"/>
                  </a:lnTo>
                  <a:lnTo>
                    <a:pt x="65203" y="78581"/>
                  </a:lnTo>
                  <a:lnTo>
                    <a:pt x="67239" y="80962"/>
                  </a:lnTo>
                  <a:lnTo>
                    <a:pt x="67803" y="83343"/>
                  </a:lnTo>
                  <a:lnTo>
                    <a:pt x="67385" y="85725"/>
                  </a:lnTo>
                  <a:lnTo>
                    <a:pt x="65597" y="90487"/>
                  </a:lnTo>
                  <a:lnTo>
                    <a:pt x="64803" y="95250"/>
                  </a:lnTo>
                  <a:lnTo>
                    <a:pt x="60216" y="100012"/>
                  </a:lnTo>
                  <a:lnTo>
                    <a:pt x="43016" y="112183"/>
                  </a:lnTo>
                  <a:lnTo>
                    <a:pt x="12079" y="121112"/>
                  </a:lnTo>
                  <a:lnTo>
                    <a:pt x="4725" y="121345"/>
                  </a:lnTo>
                  <a:lnTo>
                    <a:pt x="3108" y="120584"/>
                  </a:lnTo>
                  <a:lnTo>
                    <a:pt x="2030" y="119283"/>
                  </a:lnTo>
                  <a:lnTo>
                    <a:pt x="832" y="115721"/>
                  </a:lnTo>
                  <a:lnTo>
                    <a:pt x="0" y="108440"/>
                  </a:lnTo>
                  <a:lnTo>
                    <a:pt x="9828" y="97325"/>
                  </a:lnTo>
                  <a:lnTo>
                    <a:pt x="20462" y="90397"/>
                  </a:lnTo>
                  <a:lnTo>
                    <a:pt x="52351" y="81088"/>
                  </a:lnTo>
                  <a:lnTo>
                    <a:pt x="85604" y="78728"/>
                  </a:lnTo>
                  <a:lnTo>
                    <a:pt x="95126" y="77852"/>
                  </a:lnTo>
                  <a:lnTo>
                    <a:pt x="128461" y="69765"/>
                  </a:lnTo>
                  <a:lnTo>
                    <a:pt x="149265" y="62657"/>
                  </a:lnTo>
                  <a:lnTo>
                    <a:pt x="166524" y="47529"/>
                  </a:lnTo>
                  <a:lnTo>
                    <a:pt x="169190" y="42819"/>
                  </a:lnTo>
                  <a:lnTo>
                    <a:pt x="170902" y="33329"/>
                  </a:lnTo>
                  <a:lnTo>
                    <a:pt x="169020" y="28571"/>
                  </a:lnTo>
                  <a:lnTo>
                    <a:pt x="166331" y="23810"/>
                  </a:lnTo>
                  <a:lnTo>
                    <a:pt x="164023" y="16668"/>
                  </a:lnTo>
                  <a:lnTo>
                    <a:pt x="160671" y="11905"/>
                  </a:lnTo>
                  <a:lnTo>
                    <a:pt x="154418" y="9260"/>
                  </a:lnTo>
                  <a:lnTo>
                    <a:pt x="150528" y="8554"/>
                  </a:lnTo>
                  <a:lnTo>
                    <a:pt x="147141" y="8878"/>
                  </a:lnTo>
                  <a:lnTo>
                    <a:pt x="122366" y="17822"/>
                  </a:lnTo>
                  <a:lnTo>
                    <a:pt x="115698" y="24060"/>
                  </a:lnTo>
                  <a:lnTo>
                    <a:pt x="90387" y="58459"/>
                  </a:lnTo>
                  <a:lnTo>
                    <a:pt x="87727" y="65934"/>
                  </a:lnTo>
                  <a:lnTo>
                    <a:pt x="87017" y="70149"/>
                  </a:lnTo>
                  <a:lnTo>
                    <a:pt x="88346" y="76950"/>
                  </a:lnTo>
                  <a:lnTo>
                    <a:pt x="93556" y="85241"/>
                  </a:lnTo>
                  <a:lnTo>
                    <a:pt x="95666" y="87784"/>
                  </a:lnTo>
                  <a:lnTo>
                    <a:pt x="102244" y="90608"/>
                  </a:lnTo>
                  <a:lnTo>
                    <a:pt x="124803" y="96686"/>
                  </a:lnTo>
                  <a:lnTo>
                    <a:pt x="157495" y="93528"/>
                  </a:lnTo>
                  <a:lnTo>
                    <a:pt x="186495" y="88089"/>
                  </a:lnTo>
                  <a:lnTo>
                    <a:pt x="211185" y="84838"/>
                  </a:lnTo>
                  <a:lnTo>
                    <a:pt x="243463" y="69723"/>
                  </a:lnTo>
                  <a:lnTo>
                    <a:pt x="270801" y="49466"/>
                  </a:lnTo>
                  <a:lnTo>
                    <a:pt x="292767" y="28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1554"/>
            <p:cNvSpPr/>
            <p:nvPr/>
          </p:nvSpPr>
          <p:spPr>
            <a:xfrm>
              <a:off x="857345" y="1057569"/>
              <a:ext cx="35625" cy="171157"/>
            </a:xfrm>
            <a:custGeom>
              <a:avLst/>
              <a:gdLst/>
              <a:ahLst/>
              <a:cxnLst/>
              <a:rect l="0" t="0" r="0" b="0"/>
              <a:pathLst>
                <a:path w="35625" h="171157">
                  <a:moveTo>
                    <a:pt x="21336" y="6850"/>
                  </a:moveTo>
                  <a:lnTo>
                    <a:pt x="15186" y="6850"/>
                  </a:lnTo>
                  <a:lnTo>
                    <a:pt x="14854" y="6056"/>
                  </a:lnTo>
                  <a:lnTo>
                    <a:pt x="14487" y="3057"/>
                  </a:lnTo>
                  <a:lnTo>
                    <a:pt x="15182" y="1940"/>
                  </a:lnTo>
                  <a:lnTo>
                    <a:pt x="16440" y="1196"/>
                  </a:lnTo>
                  <a:lnTo>
                    <a:pt x="20369" y="0"/>
                  </a:lnTo>
                  <a:lnTo>
                    <a:pt x="17257" y="3586"/>
                  </a:lnTo>
                  <a:lnTo>
                    <a:pt x="15555" y="9632"/>
                  </a:lnTo>
                  <a:lnTo>
                    <a:pt x="12195" y="35669"/>
                  </a:lnTo>
                  <a:lnTo>
                    <a:pt x="8574" y="49785"/>
                  </a:lnTo>
                  <a:lnTo>
                    <a:pt x="1528" y="83948"/>
                  </a:lnTo>
                  <a:lnTo>
                    <a:pt x="0" y="118682"/>
                  </a:lnTo>
                  <a:lnTo>
                    <a:pt x="3726" y="133030"/>
                  </a:lnTo>
                  <a:lnTo>
                    <a:pt x="17604" y="159125"/>
                  </a:lnTo>
                  <a:lnTo>
                    <a:pt x="21794" y="161840"/>
                  </a:lnTo>
                  <a:lnTo>
                    <a:pt x="26302" y="163841"/>
                  </a:lnTo>
                  <a:lnTo>
                    <a:pt x="35624" y="171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1555"/>
            <p:cNvSpPr/>
            <p:nvPr/>
          </p:nvSpPr>
          <p:spPr>
            <a:xfrm>
              <a:off x="950206" y="992981"/>
              <a:ext cx="14201" cy="228601"/>
            </a:xfrm>
            <a:custGeom>
              <a:avLst/>
              <a:gdLst/>
              <a:ahLst/>
              <a:cxnLst/>
              <a:rect l="0" t="0" r="0" b="0"/>
              <a:pathLst>
                <a:path w="14201" h="228601">
                  <a:moveTo>
                    <a:pt x="7057" y="0"/>
                  </a:moveTo>
                  <a:lnTo>
                    <a:pt x="7057" y="31227"/>
                  </a:lnTo>
                  <a:lnTo>
                    <a:pt x="7057" y="65520"/>
                  </a:lnTo>
                  <a:lnTo>
                    <a:pt x="906" y="101113"/>
                  </a:lnTo>
                  <a:lnTo>
                    <a:pt x="0" y="133029"/>
                  </a:lnTo>
                  <a:lnTo>
                    <a:pt x="6400" y="166669"/>
                  </a:lnTo>
                  <a:lnTo>
                    <a:pt x="6970" y="186705"/>
                  </a:lnTo>
                  <a:lnTo>
                    <a:pt x="9135" y="192253"/>
                  </a:lnTo>
                  <a:lnTo>
                    <a:pt x="10823" y="194844"/>
                  </a:lnTo>
                  <a:lnTo>
                    <a:pt x="13200" y="206075"/>
                  </a:lnTo>
                  <a:lnTo>
                    <a:pt x="1420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1556"/>
            <p:cNvSpPr/>
            <p:nvPr/>
          </p:nvSpPr>
          <p:spPr>
            <a:xfrm>
              <a:off x="1014413" y="1143000"/>
              <a:ext cx="7144" cy="57151"/>
            </a:xfrm>
            <a:custGeom>
              <a:avLst/>
              <a:gdLst/>
              <a:ahLst/>
              <a:cxnLst/>
              <a:rect l="0" t="0" r="0" b="0"/>
              <a:pathLst>
                <a:path w="7144" h="57151">
                  <a:moveTo>
                    <a:pt x="7143" y="0"/>
                  </a:moveTo>
                  <a:lnTo>
                    <a:pt x="993" y="0"/>
                  </a:lnTo>
                  <a:lnTo>
                    <a:pt x="11" y="3415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1557"/>
            <p:cNvSpPr/>
            <p:nvPr/>
          </p:nvSpPr>
          <p:spPr>
            <a:xfrm>
              <a:off x="1035844" y="1100270"/>
              <a:ext cx="114301" cy="99881"/>
            </a:xfrm>
            <a:custGeom>
              <a:avLst/>
              <a:gdLst/>
              <a:ahLst/>
              <a:cxnLst/>
              <a:rect l="0" t="0" r="0" b="0"/>
              <a:pathLst>
                <a:path w="114301" h="99881">
                  <a:moveTo>
                    <a:pt x="7144" y="71305"/>
                  </a:moveTo>
                  <a:lnTo>
                    <a:pt x="26" y="78423"/>
                  </a:lnTo>
                  <a:lnTo>
                    <a:pt x="0" y="61655"/>
                  </a:lnTo>
                  <a:lnTo>
                    <a:pt x="2117" y="56962"/>
                  </a:lnTo>
                  <a:lnTo>
                    <a:pt x="3792" y="54599"/>
                  </a:lnTo>
                  <a:lnTo>
                    <a:pt x="8819" y="37071"/>
                  </a:lnTo>
                  <a:lnTo>
                    <a:pt x="23910" y="12854"/>
                  </a:lnTo>
                  <a:lnTo>
                    <a:pt x="34777" y="4950"/>
                  </a:lnTo>
                  <a:lnTo>
                    <a:pt x="44259" y="1373"/>
                  </a:lnTo>
                  <a:lnTo>
                    <a:pt x="65595" y="0"/>
                  </a:lnTo>
                  <a:lnTo>
                    <a:pt x="90715" y="10506"/>
                  </a:lnTo>
                  <a:lnTo>
                    <a:pt x="99320" y="15973"/>
                  </a:lnTo>
                  <a:lnTo>
                    <a:pt x="103673" y="21048"/>
                  </a:lnTo>
                  <a:lnTo>
                    <a:pt x="105608" y="26744"/>
                  </a:lnTo>
                  <a:lnTo>
                    <a:pt x="107491" y="38082"/>
                  </a:lnTo>
                  <a:lnTo>
                    <a:pt x="111930" y="47614"/>
                  </a:lnTo>
                  <a:lnTo>
                    <a:pt x="113988" y="73046"/>
                  </a:lnTo>
                  <a:lnTo>
                    <a:pt x="112044" y="82133"/>
                  </a:lnTo>
                  <a:lnTo>
                    <a:pt x="107800" y="92134"/>
                  </a:lnTo>
                  <a:lnTo>
                    <a:pt x="107442" y="95908"/>
                  </a:lnTo>
                  <a:lnTo>
                    <a:pt x="108140" y="97232"/>
                  </a:lnTo>
                  <a:lnTo>
                    <a:pt x="109400" y="98115"/>
                  </a:lnTo>
                  <a:lnTo>
                    <a:pt x="114300" y="998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1558"/>
            <p:cNvSpPr/>
            <p:nvPr/>
          </p:nvSpPr>
          <p:spPr>
            <a:xfrm>
              <a:off x="1200565" y="1108274"/>
              <a:ext cx="78164" cy="198613"/>
            </a:xfrm>
            <a:custGeom>
              <a:avLst/>
              <a:gdLst/>
              <a:ahLst/>
              <a:cxnLst/>
              <a:rect l="0" t="0" r="0" b="0"/>
              <a:pathLst>
                <a:path w="78164" h="198613">
                  <a:moveTo>
                    <a:pt x="35304" y="6151"/>
                  </a:moveTo>
                  <a:lnTo>
                    <a:pt x="29153" y="0"/>
                  </a:lnTo>
                  <a:lnTo>
                    <a:pt x="28822" y="463"/>
                  </a:lnTo>
                  <a:lnTo>
                    <a:pt x="27383" y="11675"/>
                  </a:lnTo>
                  <a:lnTo>
                    <a:pt x="6674" y="34739"/>
                  </a:lnTo>
                  <a:lnTo>
                    <a:pt x="2736" y="39494"/>
                  </a:lnTo>
                  <a:lnTo>
                    <a:pt x="0" y="47603"/>
                  </a:lnTo>
                  <a:lnTo>
                    <a:pt x="655" y="48073"/>
                  </a:lnTo>
                  <a:lnTo>
                    <a:pt x="5772" y="48890"/>
                  </a:lnTo>
                  <a:lnTo>
                    <a:pt x="12243" y="44080"/>
                  </a:lnTo>
                  <a:lnTo>
                    <a:pt x="18858" y="41731"/>
                  </a:lnTo>
                  <a:lnTo>
                    <a:pt x="25845" y="37154"/>
                  </a:lnTo>
                  <a:lnTo>
                    <a:pt x="33901" y="35046"/>
                  </a:lnTo>
                  <a:lnTo>
                    <a:pt x="38681" y="38613"/>
                  </a:lnTo>
                  <a:lnTo>
                    <a:pt x="45124" y="44697"/>
                  </a:lnTo>
                  <a:lnTo>
                    <a:pt x="47606" y="49212"/>
                  </a:lnTo>
                  <a:lnTo>
                    <a:pt x="49503" y="53864"/>
                  </a:lnTo>
                  <a:lnTo>
                    <a:pt x="52991" y="58578"/>
                  </a:lnTo>
                  <a:lnTo>
                    <a:pt x="55071" y="65435"/>
                  </a:lnTo>
                  <a:lnTo>
                    <a:pt x="58359" y="78221"/>
                  </a:lnTo>
                  <a:lnTo>
                    <a:pt x="68855" y="107981"/>
                  </a:lnTo>
                  <a:lnTo>
                    <a:pt x="76092" y="140595"/>
                  </a:lnTo>
                  <a:lnTo>
                    <a:pt x="78085" y="174612"/>
                  </a:lnTo>
                  <a:lnTo>
                    <a:pt x="78163" y="194246"/>
                  </a:lnTo>
                  <a:lnTo>
                    <a:pt x="77370" y="195841"/>
                  </a:lnTo>
                  <a:lnTo>
                    <a:pt x="76048" y="196905"/>
                  </a:lnTo>
                  <a:lnTo>
                    <a:pt x="72015" y="198612"/>
                  </a:lnTo>
                  <a:lnTo>
                    <a:pt x="63382" y="193323"/>
                  </a:lnTo>
                  <a:lnTo>
                    <a:pt x="61167" y="192845"/>
                  </a:lnTo>
                  <a:lnTo>
                    <a:pt x="54256" y="188379"/>
                  </a:lnTo>
                  <a:lnTo>
                    <a:pt x="51664" y="184243"/>
                  </a:lnTo>
                  <a:lnTo>
                    <a:pt x="49591" y="1776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1559"/>
            <p:cNvSpPr/>
            <p:nvPr/>
          </p:nvSpPr>
          <p:spPr>
            <a:xfrm>
              <a:off x="1385888" y="1078706"/>
              <a:ext cx="63866" cy="121445"/>
            </a:xfrm>
            <a:custGeom>
              <a:avLst/>
              <a:gdLst/>
              <a:ahLst/>
              <a:cxnLst/>
              <a:rect l="0" t="0" r="0" b="0"/>
              <a:pathLst>
                <a:path w="63866" h="121445">
                  <a:moveTo>
                    <a:pt x="42862" y="0"/>
                  </a:moveTo>
                  <a:lnTo>
                    <a:pt x="39070" y="0"/>
                  </a:lnTo>
                  <a:lnTo>
                    <a:pt x="35091" y="2117"/>
                  </a:lnTo>
                  <a:lnTo>
                    <a:pt x="10162" y="19927"/>
                  </a:lnTo>
                  <a:lnTo>
                    <a:pt x="3363" y="31128"/>
                  </a:lnTo>
                  <a:lnTo>
                    <a:pt x="1495" y="37118"/>
                  </a:lnTo>
                  <a:lnTo>
                    <a:pt x="2781" y="44543"/>
                  </a:lnTo>
                  <a:lnTo>
                    <a:pt x="8877" y="63814"/>
                  </a:lnTo>
                  <a:lnTo>
                    <a:pt x="20803" y="77517"/>
                  </a:lnTo>
                  <a:lnTo>
                    <a:pt x="54520" y="104715"/>
                  </a:lnTo>
                  <a:lnTo>
                    <a:pt x="62849" y="112881"/>
                  </a:lnTo>
                  <a:lnTo>
                    <a:pt x="63652" y="115786"/>
                  </a:lnTo>
                  <a:lnTo>
                    <a:pt x="63865" y="117672"/>
                  </a:lnTo>
                  <a:lnTo>
                    <a:pt x="63214" y="118929"/>
                  </a:lnTo>
                  <a:lnTo>
                    <a:pt x="61986" y="119768"/>
                  </a:lnTo>
                  <a:lnTo>
                    <a:pt x="57712" y="120699"/>
                  </a:lnTo>
                  <a:lnTo>
                    <a:pt x="23033" y="121431"/>
                  </a:lnTo>
                  <a:lnTo>
                    <a:pt x="0" y="121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1560"/>
            <p:cNvSpPr/>
            <p:nvPr/>
          </p:nvSpPr>
          <p:spPr>
            <a:xfrm>
              <a:off x="1478877" y="1107281"/>
              <a:ext cx="77015" cy="74609"/>
            </a:xfrm>
            <a:custGeom>
              <a:avLst/>
              <a:gdLst/>
              <a:ahLst/>
              <a:cxnLst/>
              <a:rect l="0" t="0" r="0" b="0"/>
              <a:pathLst>
                <a:path w="77015" h="74609">
                  <a:moveTo>
                    <a:pt x="21311" y="7144"/>
                  </a:moveTo>
                  <a:lnTo>
                    <a:pt x="21311" y="10936"/>
                  </a:lnTo>
                  <a:lnTo>
                    <a:pt x="19194" y="14915"/>
                  </a:lnTo>
                  <a:lnTo>
                    <a:pt x="4518" y="34786"/>
                  </a:lnTo>
                  <a:lnTo>
                    <a:pt x="1254" y="44262"/>
                  </a:lnTo>
                  <a:lnTo>
                    <a:pt x="0" y="59445"/>
                  </a:lnTo>
                  <a:lnTo>
                    <a:pt x="2050" y="64256"/>
                  </a:lnTo>
                  <a:lnTo>
                    <a:pt x="9833" y="73811"/>
                  </a:lnTo>
                  <a:lnTo>
                    <a:pt x="12865" y="74608"/>
                  </a:lnTo>
                  <a:lnTo>
                    <a:pt x="38283" y="71027"/>
                  </a:lnTo>
                  <a:lnTo>
                    <a:pt x="51563" y="65848"/>
                  </a:lnTo>
                  <a:lnTo>
                    <a:pt x="73578" y="47593"/>
                  </a:lnTo>
                  <a:lnTo>
                    <a:pt x="76290" y="40732"/>
                  </a:lnTo>
                  <a:lnTo>
                    <a:pt x="77014" y="36680"/>
                  </a:lnTo>
                  <a:lnTo>
                    <a:pt x="75701" y="30061"/>
                  </a:lnTo>
                  <a:lnTo>
                    <a:pt x="70499" y="21872"/>
                  </a:lnTo>
                  <a:lnTo>
                    <a:pt x="61630" y="11993"/>
                  </a:lnTo>
                  <a:lnTo>
                    <a:pt x="56957" y="9299"/>
                  </a:lnTo>
                  <a:lnTo>
                    <a:pt x="52235" y="7308"/>
                  </a:lnTo>
                  <a:lnTo>
                    <a:pt x="4274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1561"/>
            <p:cNvSpPr/>
            <p:nvPr/>
          </p:nvSpPr>
          <p:spPr>
            <a:xfrm>
              <a:off x="1571625" y="915879"/>
              <a:ext cx="414339" cy="262421"/>
            </a:xfrm>
            <a:custGeom>
              <a:avLst/>
              <a:gdLst/>
              <a:ahLst/>
              <a:cxnLst/>
              <a:rect l="0" t="0" r="0" b="0"/>
              <a:pathLst>
                <a:path w="414339" h="262421">
                  <a:moveTo>
                    <a:pt x="0" y="212834"/>
                  </a:moveTo>
                  <a:lnTo>
                    <a:pt x="0" y="223475"/>
                  </a:lnTo>
                  <a:lnTo>
                    <a:pt x="2117" y="227617"/>
                  </a:lnTo>
                  <a:lnTo>
                    <a:pt x="4909" y="232104"/>
                  </a:lnTo>
                  <a:lnTo>
                    <a:pt x="6702" y="241452"/>
                  </a:lnTo>
                  <a:lnTo>
                    <a:pt x="7144" y="248549"/>
                  </a:lnTo>
                  <a:lnTo>
                    <a:pt x="7144" y="234817"/>
                  </a:lnTo>
                  <a:lnTo>
                    <a:pt x="14728" y="218024"/>
                  </a:lnTo>
                  <a:lnTo>
                    <a:pt x="38050" y="189218"/>
                  </a:lnTo>
                  <a:lnTo>
                    <a:pt x="44957" y="186463"/>
                  </a:lnTo>
                  <a:lnTo>
                    <a:pt x="54741" y="184694"/>
                  </a:lnTo>
                  <a:lnTo>
                    <a:pt x="58196" y="186569"/>
                  </a:lnTo>
                  <a:lnTo>
                    <a:pt x="66882" y="194240"/>
                  </a:lnTo>
                  <a:lnTo>
                    <a:pt x="69413" y="198749"/>
                  </a:lnTo>
                  <a:lnTo>
                    <a:pt x="71038" y="208111"/>
                  </a:lnTo>
                  <a:lnTo>
                    <a:pt x="71434" y="243703"/>
                  </a:lnTo>
                  <a:lnTo>
                    <a:pt x="71437" y="248426"/>
                  </a:lnTo>
                  <a:lnTo>
                    <a:pt x="71438" y="244723"/>
                  </a:lnTo>
                  <a:lnTo>
                    <a:pt x="72231" y="243618"/>
                  </a:lnTo>
                  <a:lnTo>
                    <a:pt x="83622" y="235899"/>
                  </a:lnTo>
                  <a:lnTo>
                    <a:pt x="95041" y="226974"/>
                  </a:lnTo>
                  <a:lnTo>
                    <a:pt x="101772" y="222293"/>
                  </a:lnTo>
                  <a:lnTo>
                    <a:pt x="107148" y="215195"/>
                  </a:lnTo>
                  <a:lnTo>
                    <a:pt x="117296" y="208859"/>
                  </a:lnTo>
                  <a:lnTo>
                    <a:pt x="128101" y="205813"/>
                  </a:lnTo>
                  <a:lnTo>
                    <a:pt x="129285" y="211417"/>
                  </a:lnTo>
                  <a:lnTo>
                    <a:pt x="132337" y="215644"/>
                  </a:lnTo>
                  <a:lnTo>
                    <a:pt x="134223" y="222285"/>
                  </a:lnTo>
                  <a:lnTo>
                    <a:pt x="136466" y="245982"/>
                  </a:lnTo>
                  <a:lnTo>
                    <a:pt x="141374" y="255659"/>
                  </a:lnTo>
                  <a:lnTo>
                    <a:pt x="141874" y="258052"/>
                  </a:lnTo>
                  <a:lnTo>
                    <a:pt x="143002" y="259648"/>
                  </a:lnTo>
                  <a:lnTo>
                    <a:pt x="144547" y="260712"/>
                  </a:lnTo>
                  <a:lnTo>
                    <a:pt x="148381" y="261894"/>
                  </a:lnTo>
                  <a:lnTo>
                    <a:pt x="152730" y="262420"/>
                  </a:lnTo>
                  <a:lnTo>
                    <a:pt x="184482" y="252187"/>
                  </a:lnTo>
                  <a:lnTo>
                    <a:pt x="197977" y="242044"/>
                  </a:lnTo>
                  <a:lnTo>
                    <a:pt x="208238" y="228985"/>
                  </a:lnTo>
                  <a:lnTo>
                    <a:pt x="212513" y="218854"/>
                  </a:lnTo>
                  <a:lnTo>
                    <a:pt x="214266" y="183197"/>
                  </a:lnTo>
                  <a:lnTo>
                    <a:pt x="214299" y="178917"/>
                  </a:lnTo>
                  <a:lnTo>
                    <a:pt x="213509" y="178316"/>
                  </a:lnTo>
                  <a:lnTo>
                    <a:pt x="208607" y="177471"/>
                  </a:lnTo>
                  <a:lnTo>
                    <a:pt x="204368" y="177273"/>
                  </a:lnTo>
                  <a:lnTo>
                    <a:pt x="202921" y="178014"/>
                  </a:lnTo>
                  <a:lnTo>
                    <a:pt x="201955" y="179302"/>
                  </a:lnTo>
                  <a:lnTo>
                    <a:pt x="200089" y="182849"/>
                  </a:lnTo>
                  <a:lnTo>
                    <a:pt x="181708" y="204128"/>
                  </a:lnTo>
                  <a:lnTo>
                    <a:pt x="179978" y="211875"/>
                  </a:lnTo>
                  <a:lnTo>
                    <a:pt x="181104" y="216163"/>
                  </a:lnTo>
                  <a:lnTo>
                    <a:pt x="186589" y="225161"/>
                  </a:lnTo>
                  <a:lnTo>
                    <a:pt x="198601" y="235360"/>
                  </a:lnTo>
                  <a:lnTo>
                    <a:pt x="207594" y="238720"/>
                  </a:lnTo>
                  <a:lnTo>
                    <a:pt x="212215" y="239616"/>
                  </a:lnTo>
                  <a:lnTo>
                    <a:pt x="221582" y="238495"/>
                  </a:lnTo>
                  <a:lnTo>
                    <a:pt x="255697" y="226865"/>
                  </a:lnTo>
                  <a:lnTo>
                    <a:pt x="287737" y="210694"/>
                  </a:lnTo>
                  <a:lnTo>
                    <a:pt x="299333" y="201564"/>
                  </a:lnTo>
                  <a:lnTo>
                    <a:pt x="313245" y="176300"/>
                  </a:lnTo>
                  <a:lnTo>
                    <a:pt x="327429" y="148379"/>
                  </a:lnTo>
                  <a:lnTo>
                    <a:pt x="334905" y="115023"/>
                  </a:lnTo>
                  <a:lnTo>
                    <a:pt x="343202" y="82564"/>
                  </a:lnTo>
                  <a:lnTo>
                    <a:pt x="349937" y="47012"/>
                  </a:lnTo>
                  <a:lnTo>
                    <a:pt x="356693" y="13974"/>
                  </a:lnTo>
                  <a:lnTo>
                    <a:pt x="357159" y="0"/>
                  </a:lnTo>
                  <a:lnTo>
                    <a:pt x="357187" y="34888"/>
                  </a:lnTo>
                  <a:lnTo>
                    <a:pt x="355071" y="50836"/>
                  </a:lnTo>
                  <a:lnTo>
                    <a:pt x="353072" y="63841"/>
                  </a:lnTo>
                  <a:lnTo>
                    <a:pt x="356489" y="94876"/>
                  </a:lnTo>
                  <a:lnTo>
                    <a:pt x="359212" y="125451"/>
                  </a:lnTo>
                  <a:lnTo>
                    <a:pt x="367112" y="145831"/>
                  </a:lnTo>
                  <a:lnTo>
                    <a:pt x="389886" y="178683"/>
                  </a:lnTo>
                  <a:lnTo>
                    <a:pt x="414338" y="2056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1562"/>
            <p:cNvSpPr/>
            <p:nvPr/>
          </p:nvSpPr>
          <p:spPr>
            <a:xfrm>
              <a:off x="1785938" y="893123"/>
              <a:ext cx="292591" cy="184126"/>
            </a:xfrm>
            <a:custGeom>
              <a:avLst/>
              <a:gdLst/>
              <a:ahLst/>
              <a:cxnLst/>
              <a:rect l="0" t="0" r="0" b="0"/>
              <a:pathLst>
                <a:path w="292591" h="184126">
                  <a:moveTo>
                    <a:pt x="0" y="121290"/>
                  </a:moveTo>
                  <a:lnTo>
                    <a:pt x="34621" y="121290"/>
                  </a:lnTo>
                  <a:lnTo>
                    <a:pt x="67869" y="121290"/>
                  </a:lnTo>
                  <a:lnTo>
                    <a:pt x="95603" y="117497"/>
                  </a:lnTo>
                  <a:lnTo>
                    <a:pt x="123930" y="111346"/>
                  </a:lnTo>
                  <a:lnTo>
                    <a:pt x="152431" y="108289"/>
                  </a:lnTo>
                  <a:lnTo>
                    <a:pt x="184009" y="96644"/>
                  </a:lnTo>
                  <a:lnTo>
                    <a:pt x="206356" y="83760"/>
                  </a:lnTo>
                  <a:lnTo>
                    <a:pt x="236666" y="55920"/>
                  </a:lnTo>
                  <a:lnTo>
                    <a:pt x="244836" y="40273"/>
                  </a:lnTo>
                  <a:lnTo>
                    <a:pt x="249005" y="24265"/>
                  </a:lnTo>
                  <a:lnTo>
                    <a:pt x="250027" y="0"/>
                  </a:lnTo>
                  <a:lnTo>
                    <a:pt x="250030" y="3684"/>
                  </a:lnTo>
                  <a:lnTo>
                    <a:pt x="238722" y="27750"/>
                  </a:lnTo>
                  <a:lnTo>
                    <a:pt x="235480" y="38441"/>
                  </a:lnTo>
                  <a:lnTo>
                    <a:pt x="226316" y="57848"/>
                  </a:lnTo>
                  <a:lnTo>
                    <a:pt x="218303" y="92827"/>
                  </a:lnTo>
                  <a:lnTo>
                    <a:pt x="212721" y="128448"/>
                  </a:lnTo>
                  <a:lnTo>
                    <a:pt x="207656" y="161409"/>
                  </a:lnTo>
                  <a:lnTo>
                    <a:pt x="207177" y="184125"/>
                  </a:lnTo>
                  <a:lnTo>
                    <a:pt x="207169" y="179304"/>
                  </a:lnTo>
                  <a:lnTo>
                    <a:pt x="231017" y="143955"/>
                  </a:lnTo>
                  <a:lnTo>
                    <a:pt x="237876" y="137184"/>
                  </a:lnTo>
                  <a:lnTo>
                    <a:pt x="264188" y="116304"/>
                  </a:lnTo>
                  <a:lnTo>
                    <a:pt x="277187" y="114272"/>
                  </a:lnTo>
                  <a:lnTo>
                    <a:pt x="281978" y="117976"/>
                  </a:lnTo>
                  <a:lnTo>
                    <a:pt x="284073" y="121933"/>
                  </a:lnTo>
                  <a:lnTo>
                    <a:pt x="286323" y="133281"/>
                  </a:lnTo>
                  <a:lnTo>
                    <a:pt x="290594" y="141158"/>
                  </a:lnTo>
                  <a:lnTo>
                    <a:pt x="292590" y="158400"/>
                  </a:lnTo>
                  <a:lnTo>
                    <a:pt x="290642" y="163712"/>
                  </a:lnTo>
                  <a:lnTo>
                    <a:pt x="287924" y="168719"/>
                  </a:lnTo>
                  <a:lnTo>
                    <a:pt x="285750" y="1784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1563"/>
            <p:cNvSpPr/>
            <p:nvPr/>
          </p:nvSpPr>
          <p:spPr>
            <a:xfrm>
              <a:off x="2121694" y="1014413"/>
              <a:ext cx="7145" cy="35719"/>
            </a:xfrm>
            <a:custGeom>
              <a:avLst/>
              <a:gdLst/>
              <a:ahLst/>
              <a:cxnLst/>
              <a:rect l="0" t="0" r="0" b="0"/>
              <a:pathLst>
                <a:path w="7145" h="35719">
                  <a:moveTo>
                    <a:pt x="7144" y="0"/>
                  </a:moveTo>
                  <a:lnTo>
                    <a:pt x="7144" y="24135"/>
                  </a:lnTo>
                  <a:lnTo>
                    <a:pt x="5027" y="28718"/>
                  </a:lnTo>
                  <a:lnTo>
                    <a:pt x="0" y="357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1564"/>
            <p:cNvSpPr/>
            <p:nvPr/>
          </p:nvSpPr>
          <p:spPr>
            <a:xfrm>
              <a:off x="2121694" y="935831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1565"/>
            <p:cNvSpPr/>
            <p:nvPr/>
          </p:nvSpPr>
          <p:spPr>
            <a:xfrm>
              <a:off x="2157413" y="943017"/>
              <a:ext cx="71340" cy="78532"/>
            </a:xfrm>
            <a:custGeom>
              <a:avLst/>
              <a:gdLst/>
              <a:ahLst/>
              <a:cxnLst/>
              <a:rect l="0" t="0" r="0" b="0"/>
              <a:pathLst>
                <a:path w="71340" h="78532">
                  <a:moveTo>
                    <a:pt x="0" y="71396"/>
                  </a:moveTo>
                  <a:lnTo>
                    <a:pt x="0" y="78531"/>
                  </a:lnTo>
                  <a:lnTo>
                    <a:pt x="0" y="61746"/>
                  </a:lnTo>
                  <a:lnTo>
                    <a:pt x="2116" y="57053"/>
                  </a:lnTo>
                  <a:lnTo>
                    <a:pt x="3792" y="54690"/>
                  </a:lnTo>
                  <a:lnTo>
                    <a:pt x="14434" y="26701"/>
                  </a:lnTo>
                  <a:lnTo>
                    <a:pt x="22554" y="17664"/>
                  </a:lnTo>
                  <a:lnTo>
                    <a:pt x="39688" y="3583"/>
                  </a:lnTo>
                  <a:lnTo>
                    <a:pt x="47390" y="1032"/>
                  </a:lnTo>
                  <a:lnTo>
                    <a:pt x="62873" y="0"/>
                  </a:lnTo>
                  <a:lnTo>
                    <a:pt x="67665" y="3763"/>
                  </a:lnTo>
                  <a:lnTo>
                    <a:pt x="69760" y="7734"/>
                  </a:lnTo>
                  <a:lnTo>
                    <a:pt x="71216" y="19885"/>
                  </a:lnTo>
                  <a:lnTo>
                    <a:pt x="71339" y="27600"/>
                  </a:lnTo>
                  <a:lnTo>
                    <a:pt x="69277" y="34204"/>
                  </a:lnTo>
                  <a:lnTo>
                    <a:pt x="66508" y="39785"/>
                  </a:lnTo>
                  <a:lnTo>
                    <a:pt x="64156" y="47389"/>
                  </a:lnTo>
                  <a:lnTo>
                    <a:pt x="58229" y="55671"/>
                  </a:lnTo>
                  <a:lnTo>
                    <a:pt x="57150" y="642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1566"/>
            <p:cNvSpPr/>
            <p:nvPr/>
          </p:nvSpPr>
          <p:spPr>
            <a:xfrm>
              <a:off x="2221706" y="901106"/>
              <a:ext cx="71439" cy="177601"/>
            </a:xfrm>
            <a:custGeom>
              <a:avLst/>
              <a:gdLst/>
              <a:ahLst/>
              <a:cxnLst/>
              <a:rect l="0" t="0" r="0" b="0"/>
              <a:pathLst>
                <a:path w="71439" h="177601">
                  <a:moveTo>
                    <a:pt x="71438" y="6150"/>
                  </a:moveTo>
                  <a:lnTo>
                    <a:pt x="71438" y="2358"/>
                  </a:lnTo>
                  <a:lnTo>
                    <a:pt x="70644" y="1241"/>
                  </a:lnTo>
                  <a:lnTo>
                    <a:pt x="69321" y="496"/>
                  </a:lnTo>
                  <a:lnTo>
                    <a:pt x="67645" y="0"/>
                  </a:lnTo>
                  <a:lnTo>
                    <a:pt x="65734" y="462"/>
                  </a:lnTo>
                  <a:lnTo>
                    <a:pt x="59253" y="4906"/>
                  </a:lnTo>
                  <a:lnTo>
                    <a:pt x="24007" y="32353"/>
                  </a:lnTo>
                  <a:lnTo>
                    <a:pt x="17520" y="39490"/>
                  </a:lnTo>
                  <a:lnTo>
                    <a:pt x="15724" y="44251"/>
                  </a:lnTo>
                  <a:lnTo>
                    <a:pt x="14713" y="51394"/>
                  </a:lnTo>
                  <a:lnTo>
                    <a:pt x="15365" y="52982"/>
                  </a:lnTo>
                  <a:lnTo>
                    <a:pt x="16594" y="54040"/>
                  </a:lnTo>
                  <a:lnTo>
                    <a:pt x="20075" y="55216"/>
                  </a:lnTo>
                  <a:lnTo>
                    <a:pt x="27299" y="56033"/>
                  </a:lnTo>
                  <a:lnTo>
                    <a:pt x="38936" y="50429"/>
                  </a:lnTo>
                  <a:lnTo>
                    <a:pt x="47167" y="44758"/>
                  </a:lnTo>
                  <a:lnTo>
                    <a:pt x="55679" y="42250"/>
                  </a:lnTo>
                  <a:lnTo>
                    <a:pt x="63172" y="41902"/>
                  </a:lnTo>
                  <a:lnTo>
                    <a:pt x="63546" y="42685"/>
                  </a:lnTo>
                  <a:lnTo>
                    <a:pt x="64281" y="77829"/>
                  </a:lnTo>
                  <a:lnTo>
                    <a:pt x="59383" y="111251"/>
                  </a:lnTo>
                  <a:lnTo>
                    <a:pt x="57018" y="127867"/>
                  </a:lnTo>
                  <a:lnTo>
                    <a:pt x="51627" y="143111"/>
                  </a:lnTo>
                  <a:lnTo>
                    <a:pt x="49933" y="151159"/>
                  </a:lnTo>
                  <a:lnTo>
                    <a:pt x="43950" y="161555"/>
                  </a:lnTo>
                  <a:lnTo>
                    <a:pt x="39393" y="166584"/>
                  </a:lnTo>
                  <a:lnTo>
                    <a:pt x="35235" y="168736"/>
                  </a:lnTo>
                  <a:lnTo>
                    <a:pt x="33015" y="169309"/>
                  </a:lnTo>
                  <a:lnTo>
                    <a:pt x="21389" y="175960"/>
                  </a:lnTo>
                  <a:lnTo>
                    <a:pt x="0" y="177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6" name="SMARTInkShape-Group188"/>
          <p:cNvGrpSpPr/>
          <p:nvPr/>
        </p:nvGrpSpPr>
        <p:grpSpPr>
          <a:xfrm>
            <a:off x="150019" y="1515632"/>
            <a:ext cx="1457326" cy="291738"/>
            <a:chOff x="150019" y="1515632"/>
            <a:chExt cx="1457326" cy="291738"/>
          </a:xfrm>
        </p:grpSpPr>
        <p:sp>
          <p:nvSpPr>
            <p:cNvPr id="823" name="SMARTInkShape-1567"/>
            <p:cNvSpPr/>
            <p:nvPr/>
          </p:nvSpPr>
          <p:spPr>
            <a:xfrm>
              <a:off x="150019" y="1707356"/>
              <a:ext cx="128588" cy="7145"/>
            </a:xfrm>
            <a:custGeom>
              <a:avLst/>
              <a:gdLst/>
              <a:ahLst/>
              <a:cxnLst/>
              <a:rect l="0" t="0" r="0" b="0"/>
              <a:pathLst>
                <a:path w="128588" h="7145">
                  <a:moveTo>
                    <a:pt x="0" y="7144"/>
                  </a:moveTo>
                  <a:lnTo>
                    <a:pt x="33585" y="7144"/>
                  </a:lnTo>
                  <a:lnTo>
                    <a:pt x="64953" y="1490"/>
                  </a:lnTo>
                  <a:lnTo>
                    <a:pt x="99305" y="196"/>
                  </a:lnTo>
                  <a:lnTo>
                    <a:pt x="12858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1568"/>
            <p:cNvSpPr/>
            <p:nvPr/>
          </p:nvSpPr>
          <p:spPr>
            <a:xfrm>
              <a:off x="385763" y="1664494"/>
              <a:ext cx="192882" cy="135600"/>
            </a:xfrm>
            <a:custGeom>
              <a:avLst/>
              <a:gdLst/>
              <a:ahLst/>
              <a:cxnLst/>
              <a:rect l="0" t="0" r="0" b="0"/>
              <a:pathLst>
                <a:path w="192882" h="135600">
                  <a:moveTo>
                    <a:pt x="0" y="0"/>
                  </a:moveTo>
                  <a:lnTo>
                    <a:pt x="0" y="3792"/>
                  </a:lnTo>
                  <a:lnTo>
                    <a:pt x="6481" y="31317"/>
                  </a:lnTo>
                  <a:lnTo>
                    <a:pt x="7879" y="61150"/>
                  </a:lnTo>
                  <a:lnTo>
                    <a:pt x="13620" y="95369"/>
                  </a:lnTo>
                  <a:lnTo>
                    <a:pt x="14279" y="107006"/>
                  </a:lnTo>
                  <a:lnTo>
                    <a:pt x="14287" y="72396"/>
                  </a:lnTo>
                  <a:lnTo>
                    <a:pt x="16404" y="65778"/>
                  </a:lnTo>
                  <a:lnTo>
                    <a:pt x="19196" y="59397"/>
                  </a:lnTo>
                  <a:lnTo>
                    <a:pt x="24929" y="37769"/>
                  </a:lnTo>
                  <a:lnTo>
                    <a:pt x="31287" y="27507"/>
                  </a:lnTo>
                  <a:lnTo>
                    <a:pt x="35865" y="24131"/>
                  </a:lnTo>
                  <a:lnTo>
                    <a:pt x="42906" y="22231"/>
                  </a:lnTo>
                  <a:lnTo>
                    <a:pt x="76651" y="21452"/>
                  </a:lnTo>
                  <a:lnTo>
                    <a:pt x="83279" y="22234"/>
                  </a:lnTo>
                  <a:lnTo>
                    <a:pt x="105080" y="31375"/>
                  </a:lnTo>
                  <a:lnTo>
                    <a:pt x="112318" y="40138"/>
                  </a:lnTo>
                  <a:lnTo>
                    <a:pt x="125151" y="66316"/>
                  </a:lnTo>
                  <a:lnTo>
                    <a:pt x="128453" y="100968"/>
                  </a:lnTo>
                  <a:lnTo>
                    <a:pt x="129354" y="116547"/>
                  </a:lnTo>
                  <a:lnTo>
                    <a:pt x="135860" y="132335"/>
                  </a:lnTo>
                  <a:lnTo>
                    <a:pt x="137405" y="133467"/>
                  </a:lnTo>
                  <a:lnTo>
                    <a:pt x="141237" y="134725"/>
                  </a:lnTo>
                  <a:lnTo>
                    <a:pt x="152497" y="135599"/>
                  </a:lnTo>
                  <a:lnTo>
                    <a:pt x="157206" y="133556"/>
                  </a:lnTo>
                  <a:lnTo>
                    <a:pt x="166696" y="125776"/>
                  </a:lnTo>
                  <a:lnTo>
                    <a:pt x="180329" y="101074"/>
                  </a:lnTo>
                  <a:lnTo>
                    <a:pt x="186785" y="81378"/>
                  </a:lnTo>
                  <a:lnTo>
                    <a:pt x="190172" y="74268"/>
                  </a:lnTo>
                  <a:lnTo>
                    <a:pt x="192881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1569"/>
            <p:cNvSpPr/>
            <p:nvPr/>
          </p:nvSpPr>
          <p:spPr>
            <a:xfrm>
              <a:off x="585788" y="1707810"/>
              <a:ext cx="128588" cy="99560"/>
            </a:xfrm>
            <a:custGeom>
              <a:avLst/>
              <a:gdLst/>
              <a:ahLst/>
              <a:cxnLst/>
              <a:rect l="0" t="0" r="0" b="0"/>
              <a:pathLst>
                <a:path w="128588" h="99560">
                  <a:moveTo>
                    <a:pt x="0" y="49553"/>
                  </a:moveTo>
                  <a:lnTo>
                    <a:pt x="3792" y="53345"/>
                  </a:lnTo>
                  <a:lnTo>
                    <a:pt x="5654" y="57323"/>
                  </a:lnTo>
                  <a:lnTo>
                    <a:pt x="7879" y="75771"/>
                  </a:lnTo>
                  <a:lnTo>
                    <a:pt x="13991" y="84854"/>
                  </a:lnTo>
                  <a:lnTo>
                    <a:pt x="17992" y="85148"/>
                  </a:lnTo>
                  <a:lnTo>
                    <a:pt x="19138" y="84395"/>
                  </a:lnTo>
                  <a:lnTo>
                    <a:pt x="19902" y="83100"/>
                  </a:lnTo>
                  <a:lnTo>
                    <a:pt x="21129" y="79110"/>
                  </a:lnTo>
                  <a:lnTo>
                    <a:pt x="22207" y="58724"/>
                  </a:lnTo>
                  <a:lnTo>
                    <a:pt x="32365" y="27961"/>
                  </a:lnTo>
                  <a:lnTo>
                    <a:pt x="52191" y="4717"/>
                  </a:lnTo>
                  <a:lnTo>
                    <a:pt x="57062" y="1845"/>
                  </a:lnTo>
                  <a:lnTo>
                    <a:pt x="66657" y="0"/>
                  </a:lnTo>
                  <a:lnTo>
                    <a:pt x="71429" y="1865"/>
                  </a:lnTo>
                  <a:lnTo>
                    <a:pt x="76196" y="4545"/>
                  </a:lnTo>
                  <a:lnTo>
                    <a:pt x="80960" y="5737"/>
                  </a:lnTo>
                  <a:lnTo>
                    <a:pt x="85724" y="10500"/>
                  </a:lnTo>
                  <a:lnTo>
                    <a:pt x="95249" y="26493"/>
                  </a:lnTo>
                  <a:lnTo>
                    <a:pt x="100659" y="44145"/>
                  </a:lnTo>
                  <a:lnTo>
                    <a:pt x="109552" y="54212"/>
                  </a:lnTo>
                  <a:lnTo>
                    <a:pt x="114480" y="66896"/>
                  </a:lnTo>
                  <a:lnTo>
                    <a:pt x="123702" y="80709"/>
                  </a:lnTo>
                  <a:lnTo>
                    <a:pt x="128587" y="995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1570"/>
            <p:cNvSpPr/>
            <p:nvPr/>
          </p:nvSpPr>
          <p:spPr>
            <a:xfrm>
              <a:off x="821531" y="1515632"/>
              <a:ext cx="114301" cy="270307"/>
            </a:xfrm>
            <a:custGeom>
              <a:avLst/>
              <a:gdLst/>
              <a:ahLst/>
              <a:cxnLst/>
              <a:rect l="0" t="0" r="0" b="0"/>
              <a:pathLst>
                <a:path w="114301" h="270307">
                  <a:moveTo>
                    <a:pt x="0" y="270306"/>
                  </a:moveTo>
                  <a:lnTo>
                    <a:pt x="0" y="236513"/>
                  </a:lnTo>
                  <a:lnTo>
                    <a:pt x="0" y="208353"/>
                  </a:lnTo>
                  <a:lnTo>
                    <a:pt x="0" y="178924"/>
                  </a:lnTo>
                  <a:lnTo>
                    <a:pt x="3793" y="151419"/>
                  </a:lnTo>
                  <a:lnTo>
                    <a:pt x="7276" y="115883"/>
                  </a:lnTo>
                  <a:lnTo>
                    <a:pt x="13445" y="92524"/>
                  </a:lnTo>
                  <a:lnTo>
                    <a:pt x="27233" y="63297"/>
                  </a:lnTo>
                  <a:lnTo>
                    <a:pt x="37835" y="38386"/>
                  </a:lnTo>
                  <a:lnTo>
                    <a:pt x="64666" y="12287"/>
                  </a:lnTo>
                  <a:lnTo>
                    <a:pt x="72661" y="8787"/>
                  </a:lnTo>
                  <a:lnTo>
                    <a:pt x="80713" y="6437"/>
                  </a:lnTo>
                  <a:lnTo>
                    <a:pt x="90502" y="1446"/>
                  </a:lnTo>
                  <a:lnTo>
                    <a:pt x="98696" y="0"/>
                  </a:lnTo>
                  <a:lnTo>
                    <a:pt x="101516" y="408"/>
                  </a:lnTo>
                  <a:lnTo>
                    <a:pt x="103396" y="1474"/>
                  </a:lnTo>
                  <a:lnTo>
                    <a:pt x="104650" y="2978"/>
                  </a:lnTo>
                  <a:lnTo>
                    <a:pt x="108159" y="4650"/>
                  </a:lnTo>
                  <a:lnTo>
                    <a:pt x="110206" y="5095"/>
                  </a:lnTo>
                  <a:lnTo>
                    <a:pt x="111571" y="6186"/>
                  </a:lnTo>
                  <a:lnTo>
                    <a:pt x="114300" y="131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1571"/>
            <p:cNvSpPr/>
            <p:nvPr/>
          </p:nvSpPr>
          <p:spPr>
            <a:xfrm>
              <a:off x="707231" y="1650206"/>
              <a:ext cx="256699" cy="85307"/>
            </a:xfrm>
            <a:custGeom>
              <a:avLst/>
              <a:gdLst/>
              <a:ahLst/>
              <a:cxnLst/>
              <a:rect l="0" t="0" r="0" b="0"/>
              <a:pathLst>
                <a:path w="256699" h="85307">
                  <a:moveTo>
                    <a:pt x="0" y="7144"/>
                  </a:moveTo>
                  <a:lnTo>
                    <a:pt x="11407" y="6350"/>
                  </a:lnTo>
                  <a:lnTo>
                    <a:pt x="35297" y="1490"/>
                  </a:lnTo>
                  <a:lnTo>
                    <a:pt x="64169" y="442"/>
                  </a:lnTo>
                  <a:lnTo>
                    <a:pt x="92832" y="131"/>
                  </a:lnTo>
                  <a:lnTo>
                    <a:pt x="121433" y="39"/>
                  </a:lnTo>
                  <a:lnTo>
                    <a:pt x="150016" y="12"/>
                  </a:lnTo>
                  <a:lnTo>
                    <a:pt x="180534" y="2"/>
                  </a:lnTo>
                  <a:lnTo>
                    <a:pt x="207891" y="0"/>
                  </a:lnTo>
                  <a:lnTo>
                    <a:pt x="210032" y="794"/>
                  </a:lnTo>
                  <a:lnTo>
                    <a:pt x="211459" y="2117"/>
                  </a:lnTo>
                  <a:lnTo>
                    <a:pt x="213044" y="5704"/>
                  </a:lnTo>
                  <a:lnTo>
                    <a:pt x="213749" y="9943"/>
                  </a:lnTo>
                  <a:lnTo>
                    <a:pt x="206468" y="34912"/>
                  </a:lnTo>
                  <a:lnTo>
                    <a:pt x="193986" y="66537"/>
                  </a:lnTo>
                  <a:lnTo>
                    <a:pt x="192978" y="80951"/>
                  </a:lnTo>
                  <a:lnTo>
                    <a:pt x="193740" y="82542"/>
                  </a:lnTo>
                  <a:lnTo>
                    <a:pt x="195041" y="83603"/>
                  </a:lnTo>
                  <a:lnTo>
                    <a:pt x="198604" y="84782"/>
                  </a:lnTo>
                  <a:lnTo>
                    <a:pt x="202833" y="85306"/>
                  </a:lnTo>
                  <a:lnTo>
                    <a:pt x="213469" y="81809"/>
                  </a:lnTo>
                  <a:lnTo>
                    <a:pt x="243000" y="62771"/>
                  </a:lnTo>
                  <a:lnTo>
                    <a:pt x="251740" y="51231"/>
                  </a:lnTo>
                  <a:lnTo>
                    <a:pt x="255565" y="41550"/>
                  </a:lnTo>
                  <a:lnTo>
                    <a:pt x="256698" y="29862"/>
                  </a:lnTo>
                  <a:lnTo>
                    <a:pt x="254847" y="23062"/>
                  </a:lnTo>
                  <a:lnTo>
                    <a:pt x="247190" y="12228"/>
                  </a:lnTo>
                  <a:lnTo>
                    <a:pt x="240370" y="4858"/>
                  </a:lnTo>
                  <a:lnTo>
                    <a:pt x="235683" y="2159"/>
                  </a:lnTo>
                  <a:lnTo>
                    <a:pt x="2214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1572"/>
            <p:cNvSpPr/>
            <p:nvPr/>
          </p:nvSpPr>
          <p:spPr>
            <a:xfrm>
              <a:off x="971550" y="1651352"/>
              <a:ext cx="78582" cy="84580"/>
            </a:xfrm>
            <a:custGeom>
              <a:avLst/>
              <a:gdLst/>
              <a:ahLst/>
              <a:cxnLst/>
              <a:rect l="0" t="0" r="0" b="0"/>
              <a:pathLst>
                <a:path w="78582" h="84580">
                  <a:moveTo>
                    <a:pt x="0" y="84579"/>
                  </a:moveTo>
                  <a:lnTo>
                    <a:pt x="794" y="52617"/>
                  </a:lnTo>
                  <a:lnTo>
                    <a:pt x="12651" y="18010"/>
                  </a:lnTo>
                  <a:lnTo>
                    <a:pt x="17000" y="11866"/>
                  </a:lnTo>
                  <a:lnTo>
                    <a:pt x="21578" y="8606"/>
                  </a:lnTo>
                  <a:lnTo>
                    <a:pt x="26259" y="6363"/>
                  </a:lnTo>
                  <a:lnTo>
                    <a:pt x="30985" y="2721"/>
                  </a:lnTo>
                  <a:lnTo>
                    <a:pt x="37848" y="573"/>
                  </a:lnTo>
                  <a:lnTo>
                    <a:pt x="41901" y="0"/>
                  </a:lnTo>
                  <a:lnTo>
                    <a:pt x="48521" y="1480"/>
                  </a:lnTo>
                  <a:lnTo>
                    <a:pt x="54109" y="3990"/>
                  </a:lnTo>
                  <a:lnTo>
                    <a:pt x="61717" y="6197"/>
                  </a:lnTo>
                  <a:lnTo>
                    <a:pt x="68998" y="10731"/>
                  </a:lnTo>
                  <a:lnTo>
                    <a:pt x="78581" y="131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1573"/>
            <p:cNvSpPr/>
            <p:nvPr/>
          </p:nvSpPr>
          <p:spPr>
            <a:xfrm>
              <a:off x="1121682" y="1714500"/>
              <a:ext cx="69837" cy="78164"/>
            </a:xfrm>
            <a:custGeom>
              <a:avLst/>
              <a:gdLst/>
              <a:ahLst/>
              <a:cxnLst/>
              <a:rect l="0" t="0" r="0" b="0"/>
              <a:pathLst>
                <a:path w="69837" h="78164">
                  <a:moveTo>
                    <a:pt x="21318" y="21431"/>
                  </a:moveTo>
                  <a:lnTo>
                    <a:pt x="17526" y="21431"/>
                  </a:lnTo>
                  <a:lnTo>
                    <a:pt x="16409" y="22225"/>
                  </a:lnTo>
                  <a:lnTo>
                    <a:pt x="15664" y="23548"/>
                  </a:lnTo>
                  <a:lnTo>
                    <a:pt x="13577" y="33616"/>
                  </a:lnTo>
                  <a:lnTo>
                    <a:pt x="1829" y="50023"/>
                  </a:lnTo>
                  <a:lnTo>
                    <a:pt x="143" y="61915"/>
                  </a:lnTo>
                  <a:lnTo>
                    <a:pt x="0" y="66676"/>
                  </a:lnTo>
                  <a:lnTo>
                    <a:pt x="2054" y="71438"/>
                  </a:lnTo>
                  <a:lnTo>
                    <a:pt x="3713" y="73819"/>
                  </a:lnTo>
                  <a:lnTo>
                    <a:pt x="7673" y="76465"/>
                  </a:lnTo>
                  <a:lnTo>
                    <a:pt x="14365" y="77954"/>
                  </a:lnTo>
                  <a:lnTo>
                    <a:pt x="16682" y="78163"/>
                  </a:lnTo>
                  <a:lnTo>
                    <a:pt x="35114" y="74665"/>
                  </a:lnTo>
                  <a:lnTo>
                    <a:pt x="45441" y="68639"/>
                  </a:lnTo>
                  <a:lnTo>
                    <a:pt x="67976" y="45413"/>
                  </a:lnTo>
                  <a:lnTo>
                    <a:pt x="69836" y="40556"/>
                  </a:lnTo>
                  <a:lnTo>
                    <a:pt x="68546" y="33636"/>
                  </a:lnTo>
                  <a:lnTo>
                    <a:pt x="62447" y="14732"/>
                  </a:lnTo>
                  <a:lnTo>
                    <a:pt x="4989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1574"/>
            <p:cNvSpPr/>
            <p:nvPr/>
          </p:nvSpPr>
          <p:spPr>
            <a:xfrm>
              <a:off x="1228725" y="1546383"/>
              <a:ext cx="128589" cy="239556"/>
            </a:xfrm>
            <a:custGeom>
              <a:avLst/>
              <a:gdLst/>
              <a:ahLst/>
              <a:cxnLst/>
              <a:rect l="0" t="0" r="0" b="0"/>
              <a:pathLst>
                <a:path w="128589" h="239556">
                  <a:moveTo>
                    <a:pt x="0" y="239555"/>
                  </a:moveTo>
                  <a:lnTo>
                    <a:pt x="0" y="205002"/>
                  </a:lnTo>
                  <a:lnTo>
                    <a:pt x="2117" y="180128"/>
                  </a:lnTo>
                  <a:lnTo>
                    <a:pt x="6482" y="145592"/>
                  </a:lnTo>
                  <a:lnTo>
                    <a:pt x="9130" y="112397"/>
                  </a:lnTo>
                  <a:lnTo>
                    <a:pt x="17061" y="82675"/>
                  </a:lnTo>
                  <a:lnTo>
                    <a:pt x="28627" y="48827"/>
                  </a:lnTo>
                  <a:lnTo>
                    <a:pt x="37851" y="33024"/>
                  </a:lnTo>
                  <a:lnTo>
                    <a:pt x="59238" y="9029"/>
                  </a:lnTo>
                  <a:lnTo>
                    <a:pt x="66280" y="6130"/>
                  </a:lnTo>
                  <a:lnTo>
                    <a:pt x="73908" y="4048"/>
                  </a:lnTo>
                  <a:lnTo>
                    <a:pt x="79944" y="476"/>
                  </a:lnTo>
                  <a:lnTo>
                    <a:pt x="83458" y="0"/>
                  </a:lnTo>
                  <a:lnTo>
                    <a:pt x="91597" y="1588"/>
                  </a:lnTo>
                  <a:lnTo>
                    <a:pt x="116614" y="15866"/>
                  </a:lnTo>
                  <a:lnTo>
                    <a:pt x="128588" y="252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1575"/>
            <p:cNvSpPr/>
            <p:nvPr/>
          </p:nvSpPr>
          <p:spPr>
            <a:xfrm>
              <a:off x="1160512" y="1551045"/>
              <a:ext cx="282527" cy="177236"/>
            </a:xfrm>
            <a:custGeom>
              <a:avLst/>
              <a:gdLst/>
              <a:ahLst/>
              <a:cxnLst/>
              <a:rect l="0" t="0" r="0" b="0"/>
              <a:pathLst>
                <a:path w="282527" h="177236">
                  <a:moveTo>
                    <a:pt x="11063" y="120593"/>
                  </a:moveTo>
                  <a:lnTo>
                    <a:pt x="421" y="120593"/>
                  </a:lnTo>
                  <a:lnTo>
                    <a:pt x="0" y="119799"/>
                  </a:lnTo>
                  <a:lnTo>
                    <a:pt x="512" y="118476"/>
                  </a:lnTo>
                  <a:lnTo>
                    <a:pt x="1648" y="116800"/>
                  </a:lnTo>
                  <a:lnTo>
                    <a:pt x="7143" y="114938"/>
                  </a:lnTo>
                  <a:lnTo>
                    <a:pt x="38879" y="109744"/>
                  </a:lnTo>
                  <a:lnTo>
                    <a:pt x="68857" y="106190"/>
                  </a:lnTo>
                  <a:lnTo>
                    <a:pt x="102413" y="100785"/>
                  </a:lnTo>
                  <a:lnTo>
                    <a:pt x="132207" y="99482"/>
                  </a:lnTo>
                  <a:lnTo>
                    <a:pt x="154525" y="100018"/>
                  </a:lnTo>
                  <a:lnTo>
                    <a:pt x="170057" y="105320"/>
                  </a:lnTo>
                  <a:lnTo>
                    <a:pt x="171828" y="107236"/>
                  </a:lnTo>
                  <a:lnTo>
                    <a:pt x="173795" y="113598"/>
                  </a:lnTo>
                  <a:lnTo>
                    <a:pt x="175328" y="143354"/>
                  </a:lnTo>
                  <a:lnTo>
                    <a:pt x="173234" y="148700"/>
                  </a:lnTo>
                  <a:lnTo>
                    <a:pt x="163976" y="165922"/>
                  </a:lnTo>
                  <a:lnTo>
                    <a:pt x="161195" y="177235"/>
                  </a:lnTo>
                  <a:lnTo>
                    <a:pt x="161085" y="157144"/>
                  </a:lnTo>
                  <a:lnTo>
                    <a:pt x="168853" y="126209"/>
                  </a:lnTo>
                  <a:lnTo>
                    <a:pt x="175555" y="93682"/>
                  </a:lnTo>
                  <a:lnTo>
                    <a:pt x="184931" y="58039"/>
                  </a:lnTo>
                  <a:lnTo>
                    <a:pt x="195220" y="33771"/>
                  </a:lnTo>
                  <a:lnTo>
                    <a:pt x="216269" y="8843"/>
                  </a:lnTo>
                  <a:lnTo>
                    <a:pt x="223445" y="3457"/>
                  </a:lnTo>
                  <a:lnTo>
                    <a:pt x="230074" y="1064"/>
                  </a:lnTo>
                  <a:lnTo>
                    <a:pt x="238312" y="0"/>
                  </a:lnTo>
                  <a:lnTo>
                    <a:pt x="245148" y="1644"/>
                  </a:lnTo>
                  <a:lnTo>
                    <a:pt x="268720" y="15772"/>
                  </a:lnTo>
                  <a:lnTo>
                    <a:pt x="282526" y="277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1576"/>
            <p:cNvSpPr/>
            <p:nvPr/>
          </p:nvSpPr>
          <p:spPr>
            <a:xfrm>
              <a:off x="1271588" y="1671638"/>
              <a:ext cx="128452" cy="57151"/>
            </a:xfrm>
            <a:custGeom>
              <a:avLst/>
              <a:gdLst/>
              <a:ahLst/>
              <a:cxnLst/>
              <a:rect l="0" t="0" r="0" b="0"/>
              <a:pathLst>
                <a:path w="128452" h="57151">
                  <a:moveTo>
                    <a:pt x="0" y="0"/>
                  </a:moveTo>
                  <a:lnTo>
                    <a:pt x="9943" y="0"/>
                  </a:lnTo>
                  <a:lnTo>
                    <a:pt x="14473" y="2116"/>
                  </a:lnTo>
                  <a:lnTo>
                    <a:pt x="16792" y="3792"/>
                  </a:lnTo>
                  <a:lnTo>
                    <a:pt x="37624" y="6481"/>
                  </a:lnTo>
                  <a:lnTo>
                    <a:pt x="71688" y="7056"/>
                  </a:lnTo>
                  <a:lnTo>
                    <a:pt x="94358" y="7920"/>
                  </a:lnTo>
                  <a:lnTo>
                    <a:pt x="118043" y="14417"/>
                  </a:lnTo>
                  <a:lnTo>
                    <a:pt x="127042" y="20350"/>
                  </a:lnTo>
                  <a:lnTo>
                    <a:pt x="127900" y="23067"/>
                  </a:lnTo>
                  <a:lnTo>
                    <a:pt x="128451" y="31279"/>
                  </a:lnTo>
                  <a:lnTo>
                    <a:pt x="126410" y="35862"/>
                  </a:lnTo>
                  <a:lnTo>
                    <a:pt x="123651" y="40545"/>
                  </a:lnTo>
                  <a:lnTo>
                    <a:pt x="121304" y="47643"/>
                  </a:lnTo>
                  <a:lnTo>
                    <a:pt x="11430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1577"/>
            <p:cNvSpPr/>
            <p:nvPr/>
          </p:nvSpPr>
          <p:spPr>
            <a:xfrm>
              <a:off x="1421606" y="1607344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1578"/>
            <p:cNvSpPr/>
            <p:nvPr/>
          </p:nvSpPr>
          <p:spPr>
            <a:xfrm>
              <a:off x="1443384" y="1643063"/>
              <a:ext cx="63948" cy="100013"/>
            </a:xfrm>
            <a:custGeom>
              <a:avLst/>
              <a:gdLst/>
              <a:ahLst/>
              <a:cxnLst/>
              <a:rect l="0" t="0" r="0" b="0"/>
              <a:pathLst>
                <a:path w="63948" h="100013">
                  <a:moveTo>
                    <a:pt x="28229" y="0"/>
                  </a:moveTo>
                  <a:lnTo>
                    <a:pt x="28229" y="6150"/>
                  </a:lnTo>
                  <a:lnTo>
                    <a:pt x="23319" y="12650"/>
                  </a:lnTo>
                  <a:lnTo>
                    <a:pt x="21747" y="19270"/>
                  </a:lnTo>
                  <a:lnTo>
                    <a:pt x="21379" y="23910"/>
                  </a:lnTo>
                  <a:lnTo>
                    <a:pt x="2285" y="59483"/>
                  </a:lnTo>
                  <a:lnTo>
                    <a:pt x="173" y="73074"/>
                  </a:lnTo>
                  <a:lnTo>
                    <a:pt x="0" y="77291"/>
                  </a:lnTo>
                  <a:lnTo>
                    <a:pt x="678" y="80102"/>
                  </a:lnTo>
                  <a:lnTo>
                    <a:pt x="1924" y="81976"/>
                  </a:lnTo>
                  <a:lnTo>
                    <a:pt x="13419" y="88776"/>
                  </a:lnTo>
                  <a:lnTo>
                    <a:pt x="47615" y="98363"/>
                  </a:lnTo>
                  <a:lnTo>
                    <a:pt x="63947" y="1000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1579"/>
            <p:cNvSpPr/>
            <p:nvPr/>
          </p:nvSpPr>
          <p:spPr>
            <a:xfrm>
              <a:off x="1502013" y="1653494"/>
              <a:ext cx="105332" cy="139588"/>
            </a:xfrm>
            <a:custGeom>
              <a:avLst/>
              <a:gdLst/>
              <a:ahLst/>
              <a:cxnLst/>
              <a:rect l="0" t="0" r="0" b="0"/>
              <a:pathLst>
                <a:path w="105332" h="139588">
                  <a:moveTo>
                    <a:pt x="19606" y="32431"/>
                  </a:moveTo>
                  <a:lnTo>
                    <a:pt x="29549" y="32431"/>
                  </a:lnTo>
                  <a:lnTo>
                    <a:pt x="34079" y="30314"/>
                  </a:lnTo>
                  <a:lnTo>
                    <a:pt x="36398" y="28639"/>
                  </a:lnTo>
                  <a:lnTo>
                    <a:pt x="47247" y="26280"/>
                  </a:lnTo>
                  <a:lnTo>
                    <a:pt x="59432" y="24690"/>
                  </a:lnTo>
                  <a:lnTo>
                    <a:pt x="69483" y="19672"/>
                  </a:lnTo>
                  <a:lnTo>
                    <a:pt x="71907" y="19162"/>
                  </a:lnTo>
                  <a:lnTo>
                    <a:pt x="79111" y="14653"/>
                  </a:lnTo>
                  <a:lnTo>
                    <a:pt x="81771" y="10507"/>
                  </a:lnTo>
                  <a:lnTo>
                    <a:pt x="83479" y="5170"/>
                  </a:lnTo>
                  <a:lnTo>
                    <a:pt x="79983" y="453"/>
                  </a:lnTo>
                  <a:lnTo>
                    <a:pt x="78113" y="0"/>
                  </a:lnTo>
                  <a:lnTo>
                    <a:pt x="76073" y="491"/>
                  </a:lnTo>
                  <a:lnTo>
                    <a:pt x="71690" y="2361"/>
                  </a:lnTo>
                  <a:lnTo>
                    <a:pt x="51976" y="9428"/>
                  </a:lnTo>
                  <a:lnTo>
                    <a:pt x="19549" y="27451"/>
                  </a:lnTo>
                  <a:lnTo>
                    <a:pt x="7418" y="40216"/>
                  </a:lnTo>
                  <a:lnTo>
                    <a:pt x="2283" y="49385"/>
                  </a:lnTo>
                  <a:lnTo>
                    <a:pt x="0" y="58751"/>
                  </a:lnTo>
                  <a:lnTo>
                    <a:pt x="1103" y="68206"/>
                  </a:lnTo>
                  <a:lnTo>
                    <a:pt x="4238" y="76906"/>
                  </a:lnTo>
                  <a:lnTo>
                    <a:pt x="14836" y="91075"/>
                  </a:lnTo>
                  <a:lnTo>
                    <a:pt x="23836" y="98977"/>
                  </a:lnTo>
                  <a:lnTo>
                    <a:pt x="55881" y="116855"/>
                  </a:lnTo>
                  <a:lnTo>
                    <a:pt x="89000" y="131959"/>
                  </a:lnTo>
                  <a:lnTo>
                    <a:pt x="105331" y="1395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00904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352800" y="457200"/>
            <a:ext cx="4800600" cy="57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1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Vocabulary</a:t>
            </a:r>
            <a:endParaRPr lang="en-US" sz="5400" b="1" i="0" u="none" strike="noStrike" cap="none" baseline="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Precursor</a:t>
            </a:r>
          </a:p>
          <a:p>
            <a:pPr marL="274320" marR="0" lvl="0" indent="-2743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Industrialized</a:t>
            </a:r>
          </a:p>
          <a:p>
            <a:pPr marL="274320" marR="0" lvl="0" indent="-2743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Contending</a:t>
            </a:r>
          </a:p>
          <a:p>
            <a:pPr marL="274320" marR="0" lvl="0" indent="-2743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Vigorously</a:t>
            </a:r>
          </a:p>
          <a:p>
            <a:pPr marL="274320" marR="0" lvl="0" indent="-2743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Assertions</a:t>
            </a:r>
          </a:p>
          <a:p>
            <a:pPr marL="274320" marR="0" lvl="0" indent="-12192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6794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42900" y="-2971800"/>
            <a:ext cx="4038600" cy="571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1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Precursor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12319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sz="half" idx="2"/>
          </p:nvPr>
        </p:nvSpPr>
        <p:spPr>
          <a:xfrm>
            <a:off x="4724400" y="2217269"/>
            <a:ext cx="3657600" cy="37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 something related that comes before. 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The Atari 2600 was the precursor to the Xbox One.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TEXT EXAMPLE: “That balloon was a precursor of the air forces and strategic bombing and reconnaissance satellites.”</a:t>
            </a:r>
          </a:p>
          <a:p>
            <a:pPr marL="274320" marR="0" lvl="0" indent="-123190" algn="l" rtl="0">
              <a:lnSpc>
                <a:spcPct val="80000"/>
              </a:lnSpc>
              <a:spcBef>
                <a:spcPts val="476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971800"/>
            <a:ext cx="3657600" cy="3040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5228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81000" y="-2286000"/>
            <a:ext cx="5562600" cy="571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1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Industrialized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163195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175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sz="half" idx="2"/>
          </p:nvPr>
        </p:nvSpPr>
        <p:spPr>
          <a:xfrm>
            <a:off x="5029200" y="3505200"/>
            <a:ext cx="3124200" cy="266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 making something industrial (made in factories)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The process of making knives was industrialized.  The machines made knives hundred of times faster and cheaper than by hand.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en-US" sz="17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TEXT EXAMPLE: “This was the first full-fledged example of and industrial war, with machine-made arms, and railroad transport of men and material.”</a:t>
            </a:r>
          </a:p>
          <a:p>
            <a:pPr marL="274320" marR="0" lvl="0" indent="-163195" algn="l" rtl="0">
              <a:lnSpc>
                <a:spcPct val="80000"/>
              </a:lnSpc>
              <a:spcBef>
                <a:spcPts val="350"/>
              </a:spcBef>
              <a:buClr>
                <a:schemeClr val="accent1"/>
              </a:buClr>
              <a:buFont typeface="Arial"/>
              <a:buNone/>
            </a:pPr>
            <a:endParaRPr sz="175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667000"/>
            <a:ext cx="3657600" cy="3355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8022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4648200" cy="243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1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Contending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14986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195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sz="half" idx="2"/>
          </p:nvPr>
        </p:nvSpPr>
        <p:spPr>
          <a:xfrm>
            <a:off x="5105400" y="3071091"/>
            <a:ext cx="3124200" cy="266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97500"/>
              <a:buFont typeface="Arial"/>
              <a:buChar char="•"/>
            </a:pPr>
            <a:r>
              <a:rPr lang="en-US" sz="19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 struggling with. 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90"/>
              </a:spcBef>
              <a:buClr>
                <a:schemeClr val="accent1"/>
              </a:buClr>
              <a:buSzPct val="97500"/>
              <a:buFont typeface="Arial"/>
              <a:buChar char="•"/>
            </a:pPr>
            <a:r>
              <a:rPr lang="en-US" sz="19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The home team was contending with the opposing team and the bad weather. 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90"/>
              </a:spcBef>
              <a:buClr>
                <a:schemeClr val="accent1"/>
              </a:buClr>
              <a:buSzPct val="97500"/>
              <a:buFont typeface="Arial"/>
              <a:buChar char="•"/>
            </a:pPr>
            <a:r>
              <a:rPr lang="en-US" sz="19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TEXT EXAMPLE: “Even a small fraction of the strategic arsenals could, without question, annihilate the two contending super-powers, probably destroy global civilization, and possibly render the human species extinct.”</a:t>
            </a:r>
          </a:p>
          <a:p>
            <a:pPr marL="274320" marR="0" lvl="0" indent="-149860" algn="l" rtl="0">
              <a:lnSpc>
                <a:spcPct val="80000"/>
              </a:lnSpc>
              <a:spcBef>
                <a:spcPts val="392"/>
              </a:spcBef>
              <a:buClr>
                <a:schemeClr val="accent1"/>
              </a:buClr>
              <a:buFont typeface="Arial"/>
              <a:buNone/>
            </a:pPr>
            <a:endParaRPr sz="195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3048000"/>
            <a:ext cx="3657600" cy="3641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560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990600" y="4495800"/>
            <a:ext cx="3962400" cy="21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Looking at speeches that argue for and against spending on nuclear weaponry.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667000"/>
            <a:ext cx="64008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6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To Nuke or </a:t>
            </a:r>
            <a: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to </a:t>
            </a:r>
            <a:b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not </a:t>
            </a:r>
            <a:r>
              <a:rPr lang="en-US" sz="6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to Nuke </a:t>
            </a:r>
            <a: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/>
            </a:r>
            <a:b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6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(part </a:t>
            </a:r>
            <a:r>
              <a:rPr lang="en-US" sz="6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1)</a:t>
            </a:r>
          </a:p>
        </p:txBody>
      </p:sp>
      <p:grpSp>
        <p:nvGrpSpPr>
          <p:cNvPr id="31" name="SMARTInkShape-Group174"/>
          <p:cNvGrpSpPr/>
          <p:nvPr/>
        </p:nvGrpSpPr>
        <p:grpSpPr>
          <a:xfrm>
            <a:off x="3929063" y="3050381"/>
            <a:ext cx="2271614" cy="2014539"/>
            <a:chOff x="3929063" y="3050381"/>
            <a:chExt cx="2271614" cy="2014539"/>
          </a:xfrm>
        </p:grpSpPr>
        <p:sp>
          <p:nvSpPr>
            <p:cNvPr id="2" name="SMARTInkShape-1368"/>
            <p:cNvSpPr/>
            <p:nvPr/>
          </p:nvSpPr>
          <p:spPr>
            <a:xfrm>
              <a:off x="5536406" y="4936331"/>
              <a:ext cx="378620" cy="128589"/>
            </a:xfrm>
            <a:custGeom>
              <a:avLst/>
              <a:gdLst/>
              <a:ahLst/>
              <a:cxnLst/>
              <a:rect l="0" t="0" r="0" b="0"/>
              <a:pathLst>
                <a:path w="378620" h="128589">
                  <a:moveTo>
                    <a:pt x="0" y="0"/>
                  </a:moveTo>
                  <a:lnTo>
                    <a:pt x="3792" y="3792"/>
                  </a:lnTo>
                  <a:lnTo>
                    <a:pt x="9887" y="5655"/>
                  </a:lnTo>
                  <a:lnTo>
                    <a:pt x="22244" y="8819"/>
                  </a:lnTo>
                  <a:lnTo>
                    <a:pt x="56757" y="19271"/>
                  </a:lnTo>
                  <a:lnTo>
                    <a:pt x="85521" y="27053"/>
                  </a:lnTo>
                  <a:lnTo>
                    <a:pt x="110241" y="34778"/>
                  </a:lnTo>
                  <a:lnTo>
                    <a:pt x="134986" y="41386"/>
                  </a:lnTo>
                  <a:lnTo>
                    <a:pt x="160006" y="47762"/>
                  </a:lnTo>
                  <a:lnTo>
                    <a:pt x="187002" y="55888"/>
                  </a:lnTo>
                  <a:lnTo>
                    <a:pt x="216991" y="64792"/>
                  </a:lnTo>
                  <a:lnTo>
                    <a:pt x="248047" y="74040"/>
                  </a:lnTo>
                  <a:lnTo>
                    <a:pt x="277724" y="83442"/>
                  </a:lnTo>
                  <a:lnTo>
                    <a:pt x="304673" y="92912"/>
                  </a:lnTo>
                  <a:lnTo>
                    <a:pt x="337923" y="107169"/>
                  </a:lnTo>
                  <a:lnTo>
                    <a:pt x="378619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369"/>
            <p:cNvSpPr/>
            <p:nvPr/>
          </p:nvSpPr>
          <p:spPr>
            <a:xfrm>
              <a:off x="5572125" y="4607813"/>
              <a:ext cx="371476" cy="142782"/>
            </a:xfrm>
            <a:custGeom>
              <a:avLst/>
              <a:gdLst/>
              <a:ahLst/>
              <a:cxnLst/>
              <a:rect l="0" t="0" r="0" b="0"/>
              <a:pathLst>
                <a:path w="371476" h="142782">
                  <a:moveTo>
                    <a:pt x="0" y="14193"/>
                  </a:moveTo>
                  <a:lnTo>
                    <a:pt x="0" y="3551"/>
                  </a:lnTo>
                  <a:lnTo>
                    <a:pt x="1588" y="2336"/>
                  </a:lnTo>
                  <a:lnTo>
                    <a:pt x="11406" y="626"/>
                  </a:lnTo>
                  <a:lnTo>
                    <a:pt x="41170" y="0"/>
                  </a:lnTo>
                  <a:lnTo>
                    <a:pt x="67584" y="3726"/>
                  </a:lnTo>
                  <a:lnTo>
                    <a:pt x="99312" y="13650"/>
                  </a:lnTo>
                  <a:lnTo>
                    <a:pt x="133848" y="26644"/>
                  </a:lnTo>
                  <a:lnTo>
                    <a:pt x="159500" y="35866"/>
                  </a:lnTo>
                  <a:lnTo>
                    <a:pt x="185983" y="45257"/>
                  </a:lnTo>
                  <a:lnTo>
                    <a:pt x="210982" y="54722"/>
                  </a:lnTo>
                  <a:lnTo>
                    <a:pt x="237438" y="66337"/>
                  </a:lnTo>
                  <a:lnTo>
                    <a:pt x="264278" y="78644"/>
                  </a:lnTo>
                  <a:lnTo>
                    <a:pt x="289436" y="89404"/>
                  </a:lnTo>
                  <a:lnTo>
                    <a:pt x="322120" y="108180"/>
                  </a:lnTo>
                  <a:lnTo>
                    <a:pt x="351912" y="128825"/>
                  </a:lnTo>
                  <a:lnTo>
                    <a:pt x="371475" y="142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370"/>
            <p:cNvSpPr/>
            <p:nvPr/>
          </p:nvSpPr>
          <p:spPr>
            <a:xfrm>
              <a:off x="5679292" y="4743450"/>
              <a:ext cx="71428" cy="250032"/>
            </a:xfrm>
            <a:custGeom>
              <a:avLst/>
              <a:gdLst/>
              <a:ahLst/>
              <a:cxnLst/>
              <a:rect l="0" t="0" r="0" b="0"/>
              <a:pathLst>
                <a:path w="71428" h="250032">
                  <a:moveTo>
                    <a:pt x="71427" y="0"/>
                  </a:moveTo>
                  <a:lnTo>
                    <a:pt x="70633" y="17888"/>
                  </a:lnTo>
                  <a:lnTo>
                    <a:pt x="64151" y="51054"/>
                  </a:lnTo>
                  <a:lnTo>
                    <a:pt x="57982" y="71748"/>
                  </a:lnTo>
                  <a:lnTo>
                    <a:pt x="41366" y="107197"/>
                  </a:lnTo>
                  <a:lnTo>
                    <a:pt x="28682" y="137226"/>
                  </a:lnTo>
                  <a:lnTo>
                    <a:pt x="16674" y="170853"/>
                  </a:lnTo>
                  <a:lnTo>
                    <a:pt x="3166" y="202145"/>
                  </a:lnTo>
                  <a:lnTo>
                    <a:pt x="113" y="236703"/>
                  </a:lnTo>
                  <a:lnTo>
                    <a:pt x="0" y="248495"/>
                  </a:lnTo>
                  <a:lnTo>
                    <a:pt x="790" y="249007"/>
                  </a:lnTo>
                  <a:lnTo>
                    <a:pt x="7133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371"/>
            <p:cNvSpPr/>
            <p:nvPr/>
          </p:nvSpPr>
          <p:spPr>
            <a:xfrm>
              <a:off x="5186363" y="4644725"/>
              <a:ext cx="285205" cy="390166"/>
            </a:xfrm>
            <a:custGeom>
              <a:avLst/>
              <a:gdLst/>
              <a:ahLst/>
              <a:cxnLst/>
              <a:rect l="0" t="0" r="0" b="0"/>
              <a:pathLst>
                <a:path w="285205" h="390166">
                  <a:moveTo>
                    <a:pt x="0" y="13000"/>
                  </a:moveTo>
                  <a:lnTo>
                    <a:pt x="9942" y="3057"/>
                  </a:lnTo>
                  <a:lnTo>
                    <a:pt x="16590" y="643"/>
                  </a:lnTo>
                  <a:lnTo>
                    <a:pt x="20584" y="0"/>
                  </a:lnTo>
                  <a:lnTo>
                    <a:pt x="50835" y="6653"/>
                  </a:lnTo>
                  <a:lnTo>
                    <a:pt x="82537" y="15539"/>
                  </a:lnTo>
                  <a:lnTo>
                    <a:pt x="113796" y="30156"/>
                  </a:lnTo>
                  <a:lnTo>
                    <a:pt x="144401" y="49569"/>
                  </a:lnTo>
                  <a:lnTo>
                    <a:pt x="178278" y="78255"/>
                  </a:lnTo>
                  <a:lnTo>
                    <a:pt x="212604" y="113673"/>
                  </a:lnTo>
                  <a:lnTo>
                    <a:pt x="233120" y="141783"/>
                  </a:lnTo>
                  <a:lnTo>
                    <a:pt x="249253" y="170221"/>
                  </a:lnTo>
                  <a:lnTo>
                    <a:pt x="264088" y="198755"/>
                  </a:lnTo>
                  <a:lnTo>
                    <a:pt x="276421" y="229434"/>
                  </a:lnTo>
                  <a:lnTo>
                    <a:pt x="282985" y="261544"/>
                  </a:lnTo>
                  <a:lnTo>
                    <a:pt x="285204" y="297045"/>
                  </a:lnTo>
                  <a:lnTo>
                    <a:pt x="279938" y="331104"/>
                  </a:lnTo>
                  <a:lnTo>
                    <a:pt x="272739" y="349435"/>
                  </a:lnTo>
                  <a:lnTo>
                    <a:pt x="260904" y="364127"/>
                  </a:lnTo>
                  <a:lnTo>
                    <a:pt x="246550" y="373860"/>
                  </a:lnTo>
                  <a:lnTo>
                    <a:pt x="213854" y="386713"/>
                  </a:lnTo>
                  <a:lnTo>
                    <a:pt x="192745" y="390165"/>
                  </a:lnTo>
                  <a:lnTo>
                    <a:pt x="164279" y="385628"/>
                  </a:lnTo>
                  <a:lnTo>
                    <a:pt x="128584" y="374788"/>
                  </a:lnTo>
                  <a:lnTo>
                    <a:pt x="111418" y="370303"/>
                  </a:lnTo>
                  <a:lnTo>
                    <a:pt x="100012" y="363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372"/>
            <p:cNvSpPr/>
            <p:nvPr/>
          </p:nvSpPr>
          <p:spPr>
            <a:xfrm>
              <a:off x="5229225" y="4700588"/>
              <a:ext cx="55399" cy="342901"/>
            </a:xfrm>
            <a:custGeom>
              <a:avLst/>
              <a:gdLst/>
              <a:ahLst/>
              <a:cxnLst/>
              <a:rect l="0" t="0" r="0" b="0"/>
              <a:pathLst>
                <a:path w="55399" h="342901">
                  <a:moveTo>
                    <a:pt x="0" y="0"/>
                  </a:moveTo>
                  <a:lnTo>
                    <a:pt x="0" y="3792"/>
                  </a:lnTo>
                  <a:lnTo>
                    <a:pt x="2117" y="7770"/>
                  </a:lnTo>
                  <a:lnTo>
                    <a:pt x="12185" y="20720"/>
                  </a:lnTo>
                  <a:lnTo>
                    <a:pt x="27641" y="50853"/>
                  </a:lnTo>
                  <a:lnTo>
                    <a:pt x="39827" y="84451"/>
                  </a:lnTo>
                  <a:lnTo>
                    <a:pt x="47431" y="112247"/>
                  </a:lnTo>
                  <a:lnTo>
                    <a:pt x="53918" y="140591"/>
                  </a:lnTo>
                  <a:lnTo>
                    <a:pt x="55398" y="169097"/>
                  </a:lnTo>
                  <a:lnTo>
                    <a:pt x="51957" y="197652"/>
                  </a:lnTo>
                  <a:lnTo>
                    <a:pt x="50584" y="226221"/>
                  </a:lnTo>
                  <a:lnTo>
                    <a:pt x="50178" y="254794"/>
                  </a:lnTo>
                  <a:lnTo>
                    <a:pt x="50057" y="282575"/>
                  </a:lnTo>
                  <a:lnTo>
                    <a:pt x="50013" y="317258"/>
                  </a:lnTo>
                  <a:lnTo>
                    <a:pt x="50006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373"/>
            <p:cNvSpPr/>
            <p:nvPr/>
          </p:nvSpPr>
          <p:spPr>
            <a:xfrm>
              <a:off x="4874287" y="4586483"/>
              <a:ext cx="249436" cy="369607"/>
            </a:xfrm>
            <a:custGeom>
              <a:avLst/>
              <a:gdLst/>
              <a:ahLst/>
              <a:cxnLst/>
              <a:rect l="0" t="0" r="0" b="0"/>
              <a:pathLst>
                <a:path w="249436" h="369607">
                  <a:moveTo>
                    <a:pt x="169201" y="35523"/>
                  </a:moveTo>
                  <a:lnTo>
                    <a:pt x="165408" y="35523"/>
                  </a:lnTo>
                  <a:lnTo>
                    <a:pt x="161430" y="33407"/>
                  </a:lnTo>
                  <a:lnTo>
                    <a:pt x="137826" y="15396"/>
                  </a:lnTo>
                  <a:lnTo>
                    <a:pt x="107705" y="4824"/>
                  </a:lnTo>
                  <a:lnTo>
                    <a:pt x="76884" y="796"/>
                  </a:lnTo>
                  <a:lnTo>
                    <a:pt x="47866" y="0"/>
                  </a:lnTo>
                  <a:lnTo>
                    <a:pt x="33518" y="1479"/>
                  </a:lnTo>
                  <a:lnTo>
                    <a:pt x="9137" y="13247"/>
                  </a:lnTo>
                  <a:lnTo>
                    <a:pt x="5342" y="15910"/>
                  </a:lnTo>
                  <a:lnTo>
                    <a:pt x="2811" y="20066"/>
                  </a:lnTo>
                  <a:lnTo>
                    <a:pt x="0" y="31034"/>
                  </a:lnTo>
                  <a:lnTo>
                    <a:pt x="2210" y="50598"/>
                  </a:lnTo>
                  <a:lnTo>
                    <a:pt x="16564" y="79335"/>
                  </a:lnTo>
                  <a:lnTo>
                    <a:pt x="35604" y="106360"/>
                  </a:lnTo>
                  <a:lnTo>
                    <a:pt x="61795" y="138357"/>
                  </a:lnTo>
                  <a:lnTo>
                    <a:pt x="94338" y="169091"/>
                  </a:lnTo>
                  <a:lnTo>
                    <a:pt x="129115" y="202981"/>
                  </a:lnTo>
                  <a:lnTo>
                    <a:pt x="163761" y="238158"/>
                  </a:lnTo>
                  <a:lnTo>
                    <a:pt x="194488" y="272922"/>
                  </a:lnTo>
                  <a:lnTo>
                    <a:pt x="222113" y="302890"/>
                  </a:lnTo>
                  <a:lnTo>
                    <a:pt x="244358" y="334752"/>
                  </a:lnTo>
                  <a:lnTo>
                    <a:pt x="249435" y="347901"/>
                  </a:lnTo>
                  <a:lnTo>
                    <a:pt x="249046" y="356391"/>
                  </a:lnTo>
                  <a:lnTo>
                    <a:pt x="246227" y="362810"/>
                  </a:lnTo>
                  <a:lnTo>
                    <a:pt x="244364" y="365633"/>
                  </a:lnTo>
                  <a:lnTo>
                    <a:pt x="241534" y="367515"/>
                  </a:lnTo>
                  <a:lnTo>
                    <a:pt x="234157" y="369606"/>
                  </a:lnTo>
                  <a:lnTo>
                    <a:pt x="201949" y="363288"/>
                  </a:lnTo>
                  <a:lnTo>
                    <a:pt x="166232" y="354443"/>
                  </a:lnTo>
                  <a:lnTo>
                    <a:pt x="138071" y="343625"/>
                  </a:lnTo>
                  <a:lnTo>
                    <a:pt x="105825" y="330366"/>
                  </a:lnTo>
                  <a:lnTo>
                    <a:pt x="74928" y="316383"/>
                  </a:lnTo>
                  <a:lnTo>
                    <a:pt x="39879" y="292681"/>
                  </a:lnTo>
                  <a:lnTo>
                    <a:pt x="28380" y="283960"/>
                  </a:lnTo>
                  <a:lnTo>
                    <a:pt x="12038" y="2641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374"/>
            <p:cNvSpPr/>
            <p:nvPr/>
          </p:nvSpPr>
          <p:spPr>
            <a:xfrm>
              <a:off x="5143500" y="4407694"/>
              <a:ext cx="392907" cy="277557"/>
            </a:xfrm>
            <a:custGeom>
              <a:avLst/>
              <a:gdLst/>
              <a:ahLst/>
              <a:cxnLst/>
              <a:rect l="0" t="0" r="0" b="0"/>
              <a:pathLst>
                <a:path w="392907" h="277557">
                  <a:moveTo>
                    <a:pt x="0" y="0"/>
                  </a:moveTo>
                  <a:lnTo>
                    <a:pt x="0" y="9943"/>
                  </a:lnTo>
                  <a:lnTo>
                    <a:pt x="19886" y="43735"/>
                  </a:lnTo>
                  <a:lnTo>
                    <a:pt x="38265" y="77313"/>
                  </a:lnTo>
                  <a:lnTo>
                    <a:pt x="52436" y="105898"/>
                  </a:lnTo>
                  <a:lnTo>
                    <a:pt x="66690" y="138357"/>
                  </a:lnTo>
                  <a:lnTo>
                    <a:pt x="81761" y="168435"/>
                  </a:lnTo>
                  <a:lnTo>
                    <a:pt x="100161" y="196662"/>
                  </a:lnTo>
                  <a:lnTo>
                    <a:pt x="123119" y="227935"/>
                  </a:lnTo>
                  <a:lnTo>
                    <a:pt x="152474" y="257734"/>
                  </a:lnTo>
                  <a:lnTo>
                    <a:pt x="182269" y="273290"/>
                  </a:lnTo>
                  <a:lnTo>
                    <a:pt x="207895" y="277556"/>
                  </a:lnTo>
                  <a:lnTo>
                    <a:pt x="235887" y="276282"/>
                  </a:lnTo>
                  <a:lnTo>
                    <a:pt x="268139" y="268622"/>
                  </a:lnTo>
                  <a:lnTo>
                    <a:pt x="295702" y="258009"/>
                  </a:lnTo>
                  <a:lnTo>
                    <a:pt x="323976" y="244810"/>
                  </a:lnTo>
                  <a:lnTo>
                    <a:pt x="356272" y="226128"/>
                  </a:lnTo>
                  <a:lnTo>
                    <a:pt x="392906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375"/>
            <p:cNvSpPr/>
            <p:nvPr/>
          </p:nvSpPr>
          <p:spPr>
            <a:xfrm>
              <a:off x="5300663" y="4107656"/>
              <a:ext cx="21432" cy="528639"/>
            </a:xfrm>
            <a:custGeom>
              <a:avLst/>
              <a:gdLst/>
              <a:ahLst/>
              <a:cxnLst/>
              <a:rect l="0" t="0" r="0" b="0"/>
              <a:pathLst>
                <a:path w="21432" h="528639">
                  <a:moveTo>
                    <a:pt x="0" y="0"/>
                  </a:moveTo>
                  <a:lnTo>
                    <a:pt x="793" y="32111"/>
                  </a:lnTo>
                  <a:lnTo>
                    <a:pt x="5654" y="59966"/>
                  </a:lnTo>
                  <a:lnTo>
                    <a:pt x="8819" y="88676"/>
                  </a:lnTo>
                  <a:lnTo>
                    <a:pt x="12667" y="122318"/>
                  </a:lnTo>
                  <a:lnTo>
                    <a:pt x="13567" y="146439"/>
                  </a:lnTo>
                  <a:lnTo>
                    <a:pt x="13967" y="173034"/>
                  </a:lnTo>
                  <a:lnTo>
                    <a:pt x="14144" y="200729"/>
                  </a:lnTo>
                  <a:lnTo>
                    <a:pt x="13430" y="228913"/>
                  </a:lnTo>
                  <a:lnTo>
                    <a:pt x="10466" y="257314"/>
                  </a:lnTo>
                  <a:lnTo>
                    <a:pt x="8621" y="285812"/>
                  </a:lnTo>
                  <a:lnTo>
                    <a:pt x="8594" y="314352"/>
                  </a:lnTo>
                  <a:lnTo>
                    <a:pt x="11227" y="342913"/>
                  </a:lnTo>
                  <a:lnTo>
                    <a:pt x="12927" y="371481"/>
                  </a:lnTo>
                  <a:lnTo>
                    <a:pt x="13683" y="399259"/>
                  </a:lnTo>
                  <a:lnTo>
                    <a:pt x="14018" y="424834"/>
                  </a:lnTo>
                  <a:lnTo>
                    <a:pt x="14168" y="449430"/>
                  </a:lnTo>
                  <a:lnTo>
                    <a:pt x="14251" y="483473"/>
                  </a:lnTo>
                  <a:lnTo>
                    <a:pt x="16393" y="509435"/>
                  </a:lnTo>
                  <a:lnTo>
                    <a:pt x="21431" y="5286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376"/>
            <p:cNvSpPr/>
            <p:nvPr/>
          </p:nvSpPr>
          <p:spPr>
            <a:xfrm>
              <a:off x="6065131" y="3800475"/>
              <a:ext cx="135546" cy="400051"/>
            </a:xfrm>
            <a:custGeom>
              <a:avLst/>
              <a:gdLst/>
              <a:ahLst/>
              <a:cxnLst/>
              <a:rect l="0" t="0" r="0" b="0"/>
              <a:pathLst>
                <a:path w="135546" h="400051">
                  <a:moveTo>
                    <a:pt x="7057" y="0"/>
                  </a:moveTo>
                  <a:lnTo>
                    <a:pt x="7057" y="3792"/>
                  </a:lnTo>
                  <a:lnTo>
                    <a:pt x="4940" y="7771"/>
                  </a:lnTo>
                  <a:lnTo>
                    <a:pt x="3264" y="9943"/>
                  </a:lnTo>
                  <a:lnTo>
                    <a:pt x="1402" y="16590"/>
                  </a:lnTo>
                  <a:lnTo>
                    <a:pt x="0" y="47759"/>
                  </a:lnTo>
                  <a:lnTo>
                    <a:pt x="2041" y="81343"/>
                  </a:lnTo>
                  <a:lnTo>
                    <a:pt x="6415" y="97271"/>
                  </a:lnTo>
                  <a:lnTo>
                    <a:pt x="13650" y="109642"/>
                  </a:lnTo>
                  <a:lnTo>
                    <a:pt x="22158" y="116198"/>
                  </a:lnTo>
                  <a:lnTo>
                    <a:pt x="26649" y="117947"/>
                  </a:lnTo>
                  <a:lnTo>
                    <a:pt x="30437" y="118319"/>
                  </a:lnTo>
                  <a:lnTo>
                    <a:pt x="36762" y="116615"/>
                  </a:lnTo>
                  <a:lnTo>
                    <a:pt x="66793" y="101457"/>
                  </a:lnTo>
                  <a:lnTo>
                    <a:pt x="99938" y="73360"/>
                  </a:lnTo>
                  <a:lnTo>
                    <a:pt x="108662" y="66736"/>
                  </a:lnTo>
                  <a:lnTo>
                    <a:pt x="125047" y="45981"/>
                  </a:lnTo>
                  <a:lnTo>
                    <a:pt x="126965" y="40809"/>
                  </a:lnTo>
                  <a:lnTo>
                    <a:pt x="128271" y="39112"/>
                  </a:lnTo>
                  <a:lnTo>
                    <a:pt x="134516" y="36166"/>
                  </a:lnTo>
                  <a:lnTo>
                    <a:pt x="134892" y="36810"/>
                  </a:lnTo>
                  <a:lnTo>
                    <a:pt x="135545" y="45701"/>
                  </a:lnTo>
                  <a:lnTo>
                    <a:pt x="128362" y="81400"/>
                  </a:lnTo>
                  <a:lnTo>
                    <a:pt x="120859" y="109830"/>
                  </a:lnTo>
                  <a:lnTo>
                    <a:pt x="115525" y="141992"/>
                  </a:lnTo>
                  <a:lnTo>
                    <a:pt x="110809" y="167837"/>
                  </a:lnTo>
                  <a:lnTo>
                    <a:pt x="108177" y="199396"/>
                  </a:lnTo>
                  <a:lnTo>
                    <a:pt x="103605" y="230089"/>
                  </a:lnTo>
                  <a:lnTo>
                    <a:pt x="101016" y="263085"/>
                  </a:lnTo>
                  <a:lnTo>
                    <a:pt x="96456" y="297996"/>
                  </a:lnTo>
                  <a:lnTo>
                    <a:pt x="90078" y="333476"/>
                  </a:lnTo>
                  <a:lnTo>
                    <a:pt x="85494" y="359349"/>
                  </a:lnTo>
                  <a:lnTo>
                    <a:pt x="79416" y="394690"/>
                  </a:lnTo>
                  <a:lnTo>
                    <a:pt x="78494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377"/>
            <p:cNvSpPr/>
            <p:nvPr/>
          </p:nvSpPr>
          <p:spPr>
            <a:xfrm>
              <a:off x="5879306" y="3814763"/>
              <a:ext cx="92737" cy="305225"/>
            </a:xfrm>
            <a:custGeom>
              <a:avLst/>
              <a:gdLst/>
              <a:ahLst/>
              <a:cxnLst/>
              <a:rect l="0" t="0" r="0" b="0"/>
              <a:pathLst>
                <a:path w="92737" h="305225">
                  <a:moveTo>
                    <a:pt x="57150" y="0"/>
                  </a:moveTo>
                  <a:lnTo>
                    <a:pt x="50999" y="0"/>
                  </a:lnTo>
                  <a:lnTo>
                    <a:pt x="16175" y="27140"/>
                  </a:lnTo>
                  <a:lnTo>
                    <a:pt x="13165" y="29999"/>
                  </a:lnTo>
                  <a:lnTo>
                    <a:pt x="9820" y="37410"/>
                  </a:lnTo>
                  <a:lnTo>
                    <a:pt x="3381" y="58960"/>
                  </a:lnTo>
                  <a:lnTo>
                    <a:pt x="6492" y="73429"/>
                  </a:lnTo>
                  <a:lnTo>
                    <a:pt x="7503" y="75146"/>
                  </a:lnTo>
                  <a:lnTo>
                    <a:pt x="8971" y="76291"/>
                  </a:lnTo>
                  <a:lnTo>
                    <a:pt x="10743" y="77054"/>
                  </a:lnTo>
                  <a:lnTo>
                    <a:pt x="33863" y="78447"/>
                  </a:lnTo>
                  <a:lnTo>
                    <a:pt x="47781" y="74749"/>
                  </a:lnTo>
                  <a:lnTo>
                    <a:pt x="79850" y="58523"/>
                  </a:lnTo>
                  <a:lnTo>
                    <a:pt x="91361" y="57270"/>
                  </a:lnTo>
                  <a:lnTo>
                    <a:pt x="91863" y="58023"/>
                  </a:lnTo>
                  <a:lnTo>
                    <a:pt x="92736" y="67103"/>
                  </a:lnTo>
                  <a:lnTo>
                    <a:pt x="90735" y="94179"/>
                  </a:lnTo>
                  <a:lnTo>
                    <a:pt x="86385" y="129553"/>
                  </a:lnTo>
                  <a:lnTo>
                    <a:pt x="85855" y="164967"/>
                  </a:lnTo>
                  <a:lnTo>
                    <a:pt x="83647" y="193076"/>
                  </a:lnTo>
                  <a:lnTo>
                    <a:pt x="79582" y="227227"/>
                  </a:lnTo>
                  <a:lnTo>
                    <a:pt x="73076" y="256903"/>
                  </a:lnTo>
                  <a:lnTo>
                    <a:pt x="61815" y="289065"/>
                  </a:lnTo>
                  <a:lnTo>
                    <a:pt x="54990" y="297277"/>
                  </a:lnTo>
                  <a:lnTo>
                    <a:pt x="47459" y="302779"/>
                  </a:lnTo>
                  <a:lnTo>
                    <a:pt x="41466" y="305224"/>
                  </a:lnTo>
                  <a:lnTo>
                    <a:pt x="34040" y="304194"/>
                  </a:lnTo>
                  <a:lnTo>
                    <a:pt x="26242" y="301091"/>
                  </a:lnTo>
                  <a:lnTo>
                    <a:pt x="20130" y="297066"/>
                  </a:lnTo>
                  <a:lnTo>
                    <a:pt x="12226" y="286545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378"/>
            <p:cNvSpPr/>
            <p:nvPr/>
          </p:nvSpPr>
          <p:spPr>
            <a:xfrm>
              <a:off x="5772479" y="3807619"/>
              <a:ext cx="84863" cy="99791"/>
            </a:xfrm>
            <a:custGeom>
              <a:avLst/>
              <a:gdLst/>
              <a:ahLst/>
              <a:cxnLst/>
              <a:rect l="0" t="0" r="0" b="0"/>
              <a:pathLst>
                <a:path w="84863" h="99791">
                  <a:moveTo>
                    <a:pt x="28246" y="0"/>
                  </a:moveTo>
                  <a:lnTo>
                    <a:pt x="17604" y="0"/>
                  </a:lnTo>
                  <a:lnTo>
                    <a:pt x="13462" y="2116"/>
                  </a:lnTo>
                  <a:lnTo>
                    <a:pt x="11246" y="3792"/>
                  </a:lnTo>
                  <a:lnTo>
                    <a:pt x="8784" y="9887"/>
                  </a:lnTo>
                  <a:lnTo>
                    <a:pt x="6896" y="17094"/>
                  </a:lnTo>
                  <a:lnTo>
                    <a:pt x="2165" y="27202"/>
                  </a:lnTo>
                  <a:lnTo>
                    <a:pt x="0" y="54117"/>
                  </a:lnTo>
                  <a:lnTo>
                    <a:pt x="3561" y="68863"/>
                  </a:lnTo>
                  <a:lnTo>
                    <a:pt x="9643" y="79494"/>
                  </a:lnTo>
                  <a:lnTo>
                    <a:pt x="20264" y="91463"/>
                  </a:lnTo>
                  <a:lnTo>
                    <a:pt x="28932" y="96212"/>
                  </a:lnTo>
                  <a:lnTo>
                    <a:pt x="47239" y="99512"/>
                  </a:lnTo>
                  <a:lnTo>
                    <a:pt x="55473" y="99790"/>
                  </a:lnTo>
                  <a:lnTo>
                    <a:pt x="64424" y="95680"/>
                  </a:lnTo>
                  <a:lnTo>
                    <a:pt x="79313" y="83899"/>
                  </a:lnTo>
                  <a:lnTo>
                    <a:pt x="82693" y="76711"/>
                  </a:lnTo>
                  <a:lnTo>
                    <a:pt x="84862" y="62954"/>
                  </a:lnTo>
                  <a:lnTo>
                    <a:pt x="81445" y="51285"/>
                  </a:lnTo>
                  <a:lnTo>
                    <a:pt x="59318" y="22015"/>
                  </a:lnTo>
                  <a:lnTo>
                    <a:pt x="56821" y="14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379"/>
            <p:cNvSpPr/>
            <p:nvPr/>
          </p:nvSpPr>
          <p:spPr>
            <a:xfrm>
              <a:off x="5693608" y="3621881"/>
              <a:ext cx="42824" cy="364333"/>
            </a:xfrm>
            <a:custGeom>
              <a:avLst/>
              <a:gdLst/>
              <a:ahLst/>
              <a:cxnLst/>
              <a:rect l="0" t="0" r="0" b="0"/>
              <a:pathLst>
                <a:path w="42824" h="364333">
                  <a:moveTo>
                    <a:pt x="7105" y="0"/>
                  </a:moveTo>
                  <a:lnTo>
                    <a:pt x="7105" y="32111"/>
                  </a:lnTo>
                  <a:lnTo>
                    <a:pt x="7105" y="59966"/>
                  </a:lnTo>
                  <a:lnTo>
                    <a:pt x="7105" y="86559"/>
                  </a:lnTo>
                  <a:lnTo>
                    <a:pt x="4988" y="114548"/>
                  </a:lnTo>
                  <a:lnTo>
                    <a:pt x="1450" y="142949"/>
                  </a:lnTo>
                  <a:lnTo>
                    <a:pt x="402" y="171472"/>
                  </a:lnTo>
                  <a:lnTo>
                    <a:pt x="92" y="200032"/>
                  </a:lnTo>
                  <a:lnTo>
                    <a:pt x="0" y="228602"/>
                  </a:lnTo>
                  <a:lnTo>
                    <a:pt x="2089" y="257176"/>
                  </a:lnTo>
                  <a:lnTo>
                    <a:pt x="9906" y="291483"/>
                  </a:lnTo>
                  <a:lnTo>
                    <a:pt x="19094" y="325306"/>
                  </a:lnTo>
                  <a:lnTo>
                    <a:pt x="28552" y="346804"/>
                  </a:lnTo>
                  <a:lnTo>
                    <a:pt x="42823" y="3643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80"/>
            <p:cNvSpPr/>
            <p:nvPr/>
          </p:nvSpPr>
          <p:spPr>
            <a:xfrm>
              <a:off x="5533172" y="3939234"/>
              <a:ext cx="92560" cy="89169"/>
            </a:xfrm>
            <a:custGeom>
              <a:avLst/>
              <a:gdLst/>
              <a:ahLst/>
              <a:cxnLst/>
              <a:rect l="0" t="0" r="0" b="0"/>
              <a:pathLst>
                <a:path w="92560" h="89169">
                  <a:moveTo>
                    <a:pt x="31809" y="4116"/>
                  </a:moveTo>
                  <a:lnTo>
                    <a:pt x="28017" y="324"/>
                  </a:lnTo>
                  <a:lnTo>
                    <a:pt x="26899" y="0"/>
                  </a:lnTo>
                  <a:lnTo>
                    <a:pt x="26155" y="579"/>
                  </a:lnTo>
                  <a:lnTo>
                    <a:pt x="25658" y="1758"/>
                  </a:lnTo>
                  <a:lnTo>
                    <a:pt x="24534" y="2544"/>
                  </a:lnTo>
                  <a:lnTo>
                    <a:pt x="11017" y="7701"/>
                  </a:lnTo>
                  <a:lnTo>
                    <a:pt x="8423" y="10475"/>
                  </a:lnTo>
                  <a:lnTo>
                    <a:pt x="125" y="27041"/>
                  </a:lnTo>
                  <a:lnTo>
                    <a:pt x="0" y="36530"/>
                  </a:lnTo>
                  <a:lnTo>
                    <a:pt x="2596" y="54440"/>
                  </a:lnTo>
                  <a:lnTo>
                    <a:pt x="7184" y="62466"/>
                  </a:lnTo>
                  <a:lnTo>
                    <a:pt x="14514" y="70530"/>
                  </a:lnTo>
                  <a:lnTo>
                    <a:pt x="36803" y="84731"/>
                  </a:lnTo>
                  <a:lnTo>
                    <a:pt x="63952" y="89168"/>
                  </a:lnTo>
                  <a:lnTo>
                    <a:pt x="71495" y="88748"/>
                  </a:lnTo>
                  <a:lnTo>
                    <a:pt x="80139" y="85916"/>
                  </a:lnTo>
                  <a:lnTo>
                    <a:pt x="83079" y="84049"/>
                  </a:lnTo>
                  <a:lnTo>
                    <a:pt x="86346" y="79859"/>
                  </a:lnTo>
                  <a:lnTo>
                    <a:pt x="91978" y="69244"/>
                  </a:lnTo>
                  <a:lnTo>
                    <a:pt x="92559" y="65791"/>
                  </a:lnTo>
                  <a:lnTo>
                    <a:pt x="92153" y="62695"/>
                  </a:lnTo>
                  <a:lnTo>
                    <a:pt x="90379" y="56345"/>
                  </a:lnTo>
                  <a:lnTo>
                    <a:pt x="88586" y="44638"/>
                  </a:lnTo>
                  <a:lnTo>
                    <a:pt x="83381" y="35790"/>
                  </a:lnTo>
                  <a:lnTo>
                    <a:pt x="74672" y="255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81"/>
            <p:cNvSpPr/>
            <p:nvPr/>
          </p:nvSpPr>
          <p:spPr>
            <a:xfrm>
              <a:off x="5372100" y="3909166"/>
              <a:ext cx="107157" cy="127054"/>
            </a:xfrm>
            <a:custGeom>
              <a:avLst/>
              <a:gdLst/>
              <a:ahLst/>
              <a:cxnLst/>
              <a:rect l="0" t="0" r="0" b="0"/>
              <a:pathLst>
                <a:path w="107157" h="127054">
                  <a:moveTo>
                    <a:pt x="0" y="41328"/>
                  </a:moveTo>
                  <a:lnTo>
                    <a:pt x="0" y="76026"/>
                  </a:lnTo>
                  <a:lnTo>
                    <a:pt x="0" y="105196"/>
                  </a:lnTo>
                  <a:lnTo>
                    <a:pt x="0" y="99433"/>
                  </a:lnTo>
                  <a:lnTo>
                    <a:pt x="5654" y="83062"/>
                  </a:lnTo>
                  <a:lnTo>
                    <a:pt x="8819" y="69568"/>
                  </a:lnTo>
                  <a:lnTo>
                    <a:pt x="23911" y="36545"/>
                  </a:lnTo>
                  <a:lnTo>
                    <a:pt x="33615" y="14867"/>
                  </a:lnTo>
                  <a:lnTo>
                    <a:pt x="35578" y="8930"/>
                  </a:lnTo>
                  <a:lnTo>
                    <a:pt x="39095" y="3645"/>
                  </a:lnTo>
                  <a:lnTo>
                    <a:pt x="43305" y="767"/>
                  </a:lnTo>
                  <a:lnTo>
                    <a:pt x="45539" y="0"/>
                  </a:lnTo>
                  <a:lnTo>
                    <a:pt x="47028" y="282"/>
                  </a:lnTo>
                  <a:lnTo>
                    <a:pt x="48021" y="1264"/>
                  </a:lnTo>
                  <a:lnTo>
                    <a:pt x="49917" y="4471"/>
                  </a:lnTo>
                  <a:lnTo>
                    <a:pt x="54654" y="10740"/>
                  </a:lnTo>
                  <a:lnTo>
                    <a:pt x="56041" y="15298"/>
                  </a:lnTo>
                  <a:lnTo>
                    <a:pt x="59120" y="34833"/>
                  </a:lnTo>
                  <a:lnTo>
                    <a:pt x="62761" y="48664"/>
                  </a:lnTo>
                  <a:lnTo>
                    <a:pt x="65956" y="62816"/>
                  </a:lnTo>
                  <a:lnTo>
                    <a:pt x="81060" y="96100"/>
                  </a:lnTo>
                  <a:lnTo>
                    <a:pt x="97637" y="117249"/>
                  </a:lnTo>
                  <a:lnTo>
                    <a:pt x="107156" y="1270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82"/>
            <p:cNvSpPr/>
            <p:nvPr/>
          </p:nvSpPr>
          <p:spPr>
            <a:xfrm>
              <a:off x="5200655" y="3707606"/>
              <a:ext cx="121440" cy="342901"/>
            </a:xfrm>
            <a:custGeom>
              <a:avLst/>
              <a:gdLst/>
              <a:ahLst/>
              <a:cxnLst/>
              <a:rect l="0" t="0" r="0" b="0"/>
              <a:pathLst>
                <a:path w="121440" h="342901">
                  <a:moveTo>
                    <a:pt x="7139" y="0"/>
                  </a:moveTo>
                  <a:lnTo>
                    <a:pt x="3347" y="0"/>
                  </a:lnTo>
                  <a:lnTo>
                    <a:pt x="2229" y="794"/>
                  </a:lnTo>
                  <a:lnTo>
                    <a:pt x="1484" y="2117"/>
                  </a:lnTo>
                  <a:lnTo>
                    <a:pt x="289" y="9943"/>
                  </a:lnTo>
                  <a:lnTo>
                    <a:pt x="21" y="43736"/>
                  </a:lnTo>
                  <a:lnTo>
                    <a:pt x="0" y="78107"/>
                  </a:lnTo>
                  <a:lnTo>
                    <a:pt x="790" y="110014"/>
                  </a:lnTo>
                  <a:lnTo>
                    <a:pt x="4905" y="140723"/>
                  </a:lnTo>
                  <a:lnTo>
                    <a:pt x="6477" y="173811"/>
                  </a:lnTo>
                  <a:lnTo>
                    <a:pt x="7736" y="204076"/>
                  </a:lnTo>
                  <a:lnTo>
                    <a:pt x="11990" y="233152"/>
                  </a:lnTo>
                  <a:lnTo>
                    <a:pt x="13603" y="261081"/>
                  </a:lnTo>
                  <a:lnTo>
                    <a:pt x="14148" y="292255"/>
                  </a:lnTo>
                  <a:lnTo>
                    <a:pt x="14270" y="325813"/>
                  </a:lnTo>
                  <a:lnTo>
                    <a:pt x="14282" y="335174"/>
                  </a:lnTo>
                  <a:lnTo>
                    <a:pt x="15076" y="317834"/>
                  </a:lnTo>
                  <a:lnTo>
                    <a:pt x="26467" y="284700"/>
                  </a:lnTo>
                  <a:lnTo>
                    <a:pt x="38131" y="253686"/>
                  </a:lnTo>
                  <a:lnTo>
                    <a:pt x="52386" y="221591"/>
                  </a:lnTo>
                  <a:lnTo>
                    <a:pt x="66818" y="205931"/>
                  </a:lnTo>
                  <a:lnTo>
                    <a:pt x="72821" y="202650"/>
                  </a:lnTo>
                  <a:lnTo>
                    <a:pt x="83143" y="200544"/>
                  </a:lnTo>
                  <a:lnTo>
                    <a:pt x="88014" y="200256"/>
                  </a:lnTo>
                  <a:lnTo>
                    <a:pt x="89631" y="200972"/>
                  </a:lnTo>
                  <a:lnTo>
                    <a:pt x="90709" y="202244"/>
                  </a:lnTo>
                  <a:lnTo>
                    <a:pt x="98329" y="222279"/>
                  </a:lnTo>
                  <a:lnTo>
                    <a:pt x="101976" y="252220"/>
                  </a:lnTo>
                  <a:lnTo>
                    <a:pt x="106697" y="285315"/>
                  </a:lnTo>
                  <a:lnTo>
                    <a:pt x="107885" y="313621"/>
                  </a:lnTo>
                  <a:lnTo>
                    <a:pt x="113850" y="335437"/>
                  </a:lnTo>
                  <a:lnTo>
                    <a:pt x="113999" y="337925"/>
                  </a:lnTo>
                  <a:lnTo>
                    <a:pt x="114891" y="339583"/>
                  </a:lnTo>
                  <a:lnTo>
                    <a:pt x="116280" y="340689"/>
                  </a:lnTo>
                  <a:lnTo>
                    <a:pt x="121439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83"/>
            <p:cNvSpPr/>
            <p:nvPr/>
          </p:nvSpPr>
          <p:spPr>
            <a:xfrm>
              <a:off x="5044003" y="3907631"/>
              <a:ext cx="85211" cy="109883"/>
            </a:xfrm>
            <a:custGeom>
              <a:avLst/>
              <a:gdLst/>
              <a:ahLst/>
              <a:cxnLst/>
              <a:rect l="0" t="0" r="0" b="0"/>
              <a:pathLst>
                <a:path w="85211" h="109883">
                  <a:moveTo>
                    <a:pt x="85210" y="0"/>
                  </a:moveTo>
                  <a:lnTo>
                    <a:pt x="51417" y="0"/>
                  </a:lnTo>
                  <a:lnTo>
                    <a:pt x="37450" y="3792"/>
                  </a:lnTo>
                  <a:lnTo>
                    <a:pt x="30116" y="9888"/>
                  </a:lnTo>
                  <a:lnTo>
                    <a:pt x="23417" y="17095"/>
                  </a:lnTo>
                  <a:lnTo>
                    <a:pt x="11515" y="26408"/>
                  </a:lnTo>
                  <a:lnTo>
                    <a:pt x="5360" y="34492"/>
                  </a:lnTo>
                  <a:lnTo>
                    <a:pt x="2096" y="43376"/>
                  </a:lnTo>
                  <a:lnTo>
                    <a:pt x="0" y="62014"/>
                  </a:lnTo>
                  <a:lnTo>
                    <a:pt x="3430" y="76230"/>
                  </a:lnTo>
                  <a:lnTo>
                    <a:pt x="9473" y="90496"/>
                  </a:lnTo>
                  <a:lnTo>
                    <a:pt x="18211" y="97900"/>
                  </a:lnTo>
                  <a:lnTo>
                    <a:pt x="43224" y="109120"/>
                  </a:lnTo>
                  <a:lnTo>
                    <a:pt x="57024" y="109882"/>
                  </a:lnTo>
                  <a:lnTo>
                    <a:pt x="78066" y="1071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84"/>
            <p:cNvSpPr/>
            <p:nvPr/>
          </p:nvSpPr>
          <p:spPr>
            <a:xfrm>
              <a:off x="4714875" y="3882362"/>
              <a:ext cx="306714" cy="182433"/>
            </a:xfrm>
            <a:custGeom>
              <a:avLst/>
              <a:gdLst/>
              <a:ahLst/>
              <a:cxnLst/>
              <a:rect l="0" t="0" r="0" b="0"/>
              <a:pathLst>
                <a:path w="306714" h="182433">
                  <a:moveTo>
                    <a:pt x="0" y="96707"/>
                  </a:moveTo>
                  <a:lnTo>
                    <a:pt x="0" y="84405"/>
                  </a:lnTo>
                  <a:lnTo>
                    <a:pt x="7585" y="79216"/>
                  </a:lnTo>
                  <a:lnTo>
                    <a:pt x="30073" y="71144"/>
                  </a:lnTo>
                  <a:lnTo>
                    <a:pt x="59563" y="66610"/>
                  </a:lnTo>
                  <a:lnTo>
                    <a:pt x="88557" y="62654"/>
                  </a:lnTo>
                  <a:lnTo>
                    <a:pt x="120166" y="61481"/>
                  </a:lnTo>
                  <a:lnTo>
                    <a:pt x="149640" y="59018"/>
                  </a:lnTo>
                  <a:lnTo>
                    <a:pt x="178481" y="53261"/>
                  </a:lnTo>
                  <a:lnTo>
                    <a:pt x="212879" y="44204"/>
                  </a:lnTo>
                  <a:lnTo>
                    <a:pt x="247514" y="39681"/>
                  </a:lnTo>
                  <a:lnTo>
                    <a:pt x="281626" y="29735"/>
                  </a:lnTo>
                  <a:lnTo>
                    <a:pt x="296371" y="20448"/>
                  </a:lnTo>
                  <a:lnTo>
                    <a:pt x="301848" y="15718"/>
                  </a:lnTo>
                  <a:lnTo>
                    <a:pt x="304811" y="10970"/>
                  </a:lnTo>
                  <a:lnTo>
                    <a:pt x="306713" y="5246"/>
                  </a:lnTo>
                  <a:lnTo>
                    <a:pt x="304857" y="2347"/>
                  </a:lnTo>
                  <a:lnTo>
                    <a:pt x="303250" y="463"/>
                  </a:lnTo>
                  <a:lnTo>
                    <a:pt x="300592" y="0"/>
                  </a:lnTo>
                  <a:lnTo>
                    <a:pt x="269099" y="5660"/>
                  </a:lnTo>
                  <a:lnTo>
                    <a:pt x="256918" y="10204"/>
                  </a:lnTo>
                  <a:lnTo>
                    <a:pt x="222290" y="35144"/>
                  </a:lnTo>
                  <a:lnTo>
                    <a:pt x="197988" y="68310"/>
                  </a:lnTo>
                  <a:lnTo>
                    <a:pt x="189720" y="84942"/>
                  </a:lnTo>
                  <a:lnTo>
                    <a:pt x="186262" y="118470"/>
                  </a:lnTo>
                  <a:lnTo>
                    <a:pt x="189685" y="139668"/>
                  </a:lnTo>
                  <a:lnTo>
                    <a:pt x="199519" y="157237"/>
                  </a:lnTo>
                  <a:lnTo>
                    <a:pt x="228600" y="182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385"/>
            <p:cNvSpPr/>
            <p:nvPr/>
          </p:nvSpPr>
          <p:spPr>
            <a:xfrm>
              <a:off x="4786313" y="3693319"/>
              <a:ext cx="42863" cy="435770"/>
            </a:xfrm>
            <a:custGeom>
              <a:avLst/>
              <a:gdLst/>
              <a:ahLst/>
              <a:cxnLst/>
              <a:rect l="0" t="0" r="0" b="0"/>
              <a:pathLst>
                <a:path w="42863" h="435770">
                  <a:moveTo>
                    <a:pt x="0" y="0"/>
                  </a:moveTo>
                  <a:lnTo>
                    <a:pt x="3792" y="0"/>
                  </a:lnTo>
                  <a:lnTo>
                    <a:pt x="4909" y="794"/>
                  </a:lnTo>
                  <a:lnTo>
                    <a:pt x="5654" y="2116"/>
                  </a:lnTo>
                  <a:lnTo>
                    <a:pt x="6150" y="3792"/>
                  </a:lnTo>
                  <a:lnTo>
                    <a:pt x="10641" y="9943"/>
                  </a:lnTo>
                  <a:lnTo>
                    <a:pt x="17760" y="43735"/>
                  </a:lnTo>
                  <a:lnTo>
                    <a:pt x="25615" y="77313"/>
                  </a:lnTo>
                  <a:lnTo>
                    <a:pt x="27697" y="105898"/>
                  </a:lnTo>
                  <a:lnTo>
                    <a:pt x="28315" y="139151"/>
                  </a:lnTo>
                  <a:lnTo>
                    <a:pt x="27704" y="174139"/>
                  </a:lnTo>
                  <a:lnTo>
                    <a:pt x="22848" y="209641"/>
                  </a:lnTo>
                  <a:lnTo>
                    <a:pt x="17177" y="245296"/>
                  </a:lnTo>
                  <a:lnTo>
                    <a:pt x="15143" y="280995"/>
                  </a:lnTo>
                  <a:lnTo>
                    <a:pt x="15335" y="315915"/>
                  </a:lnTo>
                  <a:lnTo>
                    <a:pt x="20065" y="346722"/>
                  </a:lnTo>
                  <a:lnTo>
                    <a:pt x="26494" y="375165"/>
                  </a:lnTo>
                  <a:lnTo>
                    <a:pt x="35778" y="406511"/>
                  </a:lnTo>
                  <a:lnTo>
                    <a:pt x="42862" y="4357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86"/>
            <p:cNvSpPr/>
            <p:nvPr/>
          </p:nvSpPr>
          <p:spPr>
            <a:xfrm>
              <a:off x="4365246" y="3950494"/>
              <a:ext cx="271049" cy="139288"/>
            </a:xfrm>
            <a:custGeom>
              <a:avLst/>
              <a:gdLst/>
              <a:ahLst/>
              <a:cxnLst/>
              <a:rect l="0" t="0" r="0" b="0"/>
              <a:pathLst>
                <a:path w="271049" h="139288">
                  <a:moveTo>
                    <a:pt x="28160" y="0"/>
                  </a:moveTo>
                  <a:lnTo>
                    <a:pt x="28160" y="3792"/>
                  </a:lnTo>
                  <a:lnTo>
                    <a:pt x="13687" y="38076"/>
                  </a:lnTo>
                  <a:lnTo>
                    <a:pt x="2736" y="70954"/>
                  </a:lnTo>
                  <a:lnTo>
                    <a:pt x="0" y="97254"/>
                  </a:lnTo>
                  <a:lnTo>
                    <a:pt x="3501" y="111806"/>
                  </a:lnTo>
                  <a:lnTo>
                    <a:pt x="9565" y="126173"/>
                  </a:lnTo>
                  <a:lnTo>
                    <a:pt x="12588" y="129359"/>
                  </a:lnTo>
                  <a:lnTo>
                    <a:pt x="29588" y="138684"/>
                  </a:lnTo>
                  <a:lnTo>
                    <a:pt x="33081" y="139287"/>
                  </a:lnTo>
                  <a:lnTo>
                    <a:pt x="54688" y="136356"/>
                  </a:lnTo>
                  <a:lnTo>
                    <a:pt x="64027" y="131775"/>
                  </a:lnTo>
                  <a:lnTo>
                    <a:pt x="80327" y="122388"/>
                  </a:lnTo>
                  <a:lnTo>
                    <a:pt x="91827" y="116307"/>
                  </a:lnTo>
                  <a:lnTo>
                    <a:pt x="116056" y="90798"/>
                  </a:lnTo>
                  <a:lnTo>
                    <a:pt x="118819" y="85863"/>
                  </a:lnTo>
                  <a:lnTo>
                    <a:pt x="119555" y="83435"/>
                  </a:lnTo>
                  <a:lnTo>
                    <a:pt x="120840" y="81817"/>
                  </a:lnTo>
                  <a:lnTo>
                    <a:pt x="127050" y="79007"/>
                  </a:lnTo>
                  <a:lnTo>
                    <a:pt x="123042" y="84368"/>
                  </a:lnTo>
                  <a:lnTo>
                    <a:pt x="121625" y="90791"/>
                  </a:lnTo>
                  <a:lnTo>
                    <a:pt x="121294" y="95385"/>
                  </a:lnTo>
                  <a:lnTo>
                    <a:pt x="123263" y="100072"/>
                  </a:lnTo>
                  <a:lnTo>
                    <a:pt x="132436" y="116836"/>
                  </a:lnTo>
                  <a:lnTo>
                    <a:pt x="134036" y="122835"/>
                  </a:lnTo>
                  <a:lnTo>
                    <a:pt x="138981" y="128147"/>
                  </a:lnTo>
                  <a:lnTo>
                    <a:pt x="145676" y="132361"/>
                  </a:lnTo>
                  <a:lnTo>
                    <a:pt x="166510" y="139079"/>
                  </a:lnTo>
                  <a:lnTo>
                    <a:pt x="177226" y="139071"/>
                  </a:lnTo>
                  <a:lnTo>
                    <a:pt x="182306" y="137958"/>
                  </a:lnTo>
                  <a:lnTo>
                    <a:pt x="192184" y="130370"/>
                  </a:lnTo>
                  <a:lnTo>
                    <a:pt x="223133" y="100169"/>
                  </a:lnTo>
                  <a:lnTo>
                    <a:pt x="234671" y="89763"/>
                  </a:lnTo>
                  <a:lnTo>
                    <a:pt x="258813" y="55437"/>
                  </a:lnTo>
                  <a:lnTo>
                    <a:pt x="271048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87"/>
            <p:cNvSpPr/>
            <p:nvPr/>
          </p:nvSpPr>
          <p:spPr>
            <a:xfrm>
              <a:off x="4175797" y="3909158"/>
              <a:ext cx="110454" cy="161637"/>
            </a:xfrm>
            <a:custGeom>
              <a:avLst/>
              <a:gdLst/>
              <a:ahLst/>
              <a:cxnLst/>
              <a:rect l="0" t="0" r="0" b="0"/>
              <a:pathLst>
                <a:path w="110454" h="161637">
                  <a:moveTo>
                    <a:pt x="53303" y="112773"/>
                  </a:moveTo>
                  <a:lnTo>
                    <a:pt x="59006" y="106276"/>
                  </a:lnTo>
                  <a:lnTo>
                    <a:pt x="77152" y="72132"/>
                  </a:lnTo>
                  <a:lnTo>
                    <a:pt x="96167" y="39840"/>
                  </a:lnTo>
                  <a:lnTo>
                    <a:pt x="105691" y="21990"/>
                  </a:lnTo>
                  <a:lnTo>
                    <a:pt x="106484" y="18120"/>
                  </a:lnTo>
                  <a:lnTo>
                    <a:pt x="106220" y="14746"/>
                  </a:lnTo>
                  <a:lnTo>
                    <a:pt x="103809" y="8881"/>
                  </a:lnTo>
                  <a:lnTo>
                    <a:pt x="100092" y="3628"/>
                  </a:lnTo>
                  <a:lnTo>
                    <a:pt x="95794" y="764"/>
                  </a:lnTo>
                  <a:lnTo>
                    <a:pt x="93537" y="0"/>
                  </a:lnTo>
                  <a:lnTo>
                    <a:pt x="91238" y="285"/>
                  </a:lnTo>
                  <a:lnTo>
                    <a:pt x="83417" y="3685"/>
                  </a:lnTo>
                  <a:lnTo>
                    <a:pt x="62404" y="9155"/>
                  </a:lnTo>
                  <a:lnTo>
                    <a:pt x="34216" y="32330"/>
                  </a:lnTo>
                  <a:lnTo>
                    <a:pt x="15989" y="51757"/>
                  </a:lnTo>
                  <a:lnTo>
                    <a:pt x="7410" y="70882"/>
                  </a:lnTo>
                  <a:lnTo>
                    <a:pt x="46" y="101965"/>
                  </a:lnTo>
                  <a:lnTo>
                    <a:pt x="0" y="114320"/>
                  </a:lnTo>
                  <a:lnTo>
                    <a:pt x="2646" y="134069"/>
                  </a:lnTo>
                  <a:lnTo>
                    <a:pt x="7241" y="142346"/>
                  </a:lnTo>
                  <a:lnTo>
                    <a:pt x="10689" y="146776"/>
                  </a:lnTo>
                  <a:lnTo>
                    <a:pt x="26918" y="156803"/>
                  </a:lnTo>
                  <a:lnTo>
                    <a:pt x="53736" y="161599"/>
                  </a:lnTo>
                  <a:lnTo>
                    <a:pt x="74068" y="161636"/>
                  </a:lnTo>
                  <a:lnTo>
                    <a:pt x="110453" y="1556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388"/>
            <p:cNvSpPr/>
            <p:nvPr/>
          </p:nvSpPr>
          <p:spPr>
            <a:xfrm>
              <a:off x="3986302" y="3868850"/>
              <a:ext cx="178505" cy="251495"/>
            </a:xfrm>
            <a:custGeom>
              <a:avLst/>
              <a:gdLst/>
              <a:ahLst/>
              <a:cxnLst/>
              <a:rect l="0" t="0" r="0" b="0"/>
              <a:pathLst>
                <a:path w="178505" h="251495">
                  <a:moveTo>
                    <a:pt x="14198" y="45925"/>
                  </a:moveTo>
                  <a:lnTo>
                    <a:pt x="8047" y="45925"/>
                  </a:lnTo>
                  <a:lnTo>
                    <a:pt x="7185" y="74892"/>
                  </a:lnTo>
                  <a:lnTo>
                    <a:pt x="10872" y="106945"/>
                  </a:lnTo>
                  <a:lnTo>
                    <a:pt x="13541" y="138941"/>
                  </a:lnTo>
                  <a:lnTo>
                    <a:pt x="11952" y="172895"/>
                  </a:lnTo>
                  <a:lnTo>
                    <a:pt x="8022" y="206561"/>
                  </a:lnTo>
                  <a:lnTo>
                    <a:pt x="6452" y="231584"/>
                  </a:lnTo>
                  <a:lnTo>
                    <a:pt x="212" y="251494"/>
                  </a:lnTo>
                  <a:lnTo>
                    <a:pt x="112" y="251233"/>
                  </a:lnTo>
                  <a:lnTo>
                    <a:pt x="0" y="248827"/>
                  </a:lnTo>
                  <a:lnTo>
                    <a:pt x="7191" y="216045"/>
                  </a:lnTo>
                  <a:lnTo>
                    <a:pt x="14696" y="186421"/>
                  </a:lnTo>
                  <a:lnTo>
                    <a:pt x="23606" y="159520"/>
                  </a:lnTo>
                  <a:lnTo>
                    <a:pt x="34184" y="131441"/>
                  </a:lnTo>
                  <a:lnTo>
                    <a:pt x="48661" y="97301"/>
                  </a:lnTo>
                  <a:lnTo>
                    <a:pt x="66808" y="62717"/>
                  </a:lnTo>
                  <a:lnTo>
                    <a:pt x="90427" y="28616"/>
                  </a:lnTo>
                  <a:lnTo>
                    <a:pt x="109454" y="13872"/>
                  </a:lnTo>
                  <a:lnTo>
                    <a:pt x="129469" y="850"/>
                  </a:lnTo>
                  <a:lnTo>
                    <a:pt x="133114" y="0"/>
                  </a:lnTo>
                  <a:lnTo>
                    <a:pt x="141398" y="1173"/>
                  </a:lnTo>
                  <a:lnTo>
                    <a:pt x="151194" y="6295"/>
                  </a:lnTo>
                  <a:lnTo>
                    <a:pt x="159123" y="16632"/>
                  </a:lnTo>
                  <a:lnTo>
                    <a:pt x="168120" y="34347"/>
                  </a:lnTo>
                  <a:lnTo>
                    <a:pt x="171076" y="69120"/>
                  </a:lnTo>
                  <a:lnTo>
                    <a:pt x="171304" y="101777"/>
                  </a:lnTo>
                  <a:lnTo>
                    <a:pt x="169227" y="124122"/>
                  </a:lnTo>
                  <a:lnTo>
                    <a:pt x="165207" y="156798"/>
                  </a:lnTo>
                  <a:lnTo>
                    <a:pt x="164347" y="189838"/>
                  </a:lnTo>
                  <a:lnTo>
                    <a:pt x="165069" y="202755"/>
                  </a:lnTo>
                  <a:lnTo>
                    <a:pt x="169937" y="218158"/>
                  </a:lnTo>
                  <a:lnTo>
                    <a:pt x="176577" y="230877"/>
                  </a:lnTo>
                  <a:lnTo>
                    <a:pt x="178504" y="238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389"/>
            <p:cNvSpPr/>
            <p:nvPr/>
          </p:nvSpPr>
          <p:spPr>
            <a:xfrm>
              <a:off x="5557838" y="3178969"/>
              <a:ext cx="28576" cy="200026"/>
            </a:xfrm>
            <a:custGeom>
              <a:avLst/>
              <a:gdLst/>
              <a:ahLst/>
              <a:cxnLst/>
              <a:rect l="0" t="0" r="0" b="0"/>
              <a:pathLst>
                <a:path w="28576" h="200026">
                  <a:moveTo>
                    <a:pt x="28575" y="0"/>
                  </a:moveTo>
                  <a:lnTo>
                    <a:pt x="23665" y="11406"/>
                  </a:lnTo>
                  <a:lnTo>
                    <a:pt x="16717" y="43968"/>
                  </a:lnTo>
                  <a:lnTo>
                    <a:pt x="14767" y="75889"/>
                  </a:lnTo>
                  <a:lnTo>
                    <a:pt x="12313" y="108475"/>
                  </a:lnTo>
                  <a:lnTo>
                    <a:pt x="8675" y="143265"/>
                  </a:lnTo>
                  <a:lnTo>
                    <a:pt x="5481" y="174476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390"/>
            <p:cNvSpPr/>
            <p:nvPr/>
          </p:nvSpPr>
          <p:spPr>
            <a:xfrm>
              <a:off x="5393860" y="3171825"/>
              <a:ext cx="35391" cy="257176"/>
            </a:xfrm>
            <a:custGeom>
              <a:avLst/>
              <a:gdLst/>
              <a:ahLst/>
              <a:cxnLst/>
              <a:rect l="0" t="0" r="0" b="0"/>
              <a:pathLst>
                <a:path w="35391" h="257176">
                  <a:moveTo>
                    <a:pt x="35390" y="0"/>
                  </a:moveTo>
                  <a:lnTo>
                    <a:pt x="35390" y="33792"/>
                  </a:lnTo>
                  <a:lnTo>
                    <a:pt x="29687" y="63090"/>
                  </a:lnTo>
                  <a:lnTo>
                    <a:pt x="23033" y="94748"/>
                  </a:lnTo>
                  <a:lnTo>
                    <a:pt x="19558" y="122000"/>
                  </a:lnTo>
                  <a:lnTo>
                    <a:pt x="11272" y="155861"/>
                  </a:lnTo>
                  <a:lnTo>
                    <a:pt x="6902" y="185481"/>
                  </a:lnTo>
                  <a:lnTo>
                    <a:pt x="780" y="217630"/>
                  </a:lnTo>
                  <a:lnTo>
                    <a:pt x="0" y="232934"/>
                  </a:lnTo>
                  <a:lnTo>
                    <a:pt x="1934" y="240581"/>
                  </a:lnTo>
                  <a:lnTo>
                    <a:pt x="3561" y="243731"/>
                  </a:lnTo>
                  <a:lnTo>
                    <a:pt x="9602" y="249348"/>
                  </a:lnTo>
                  <a:lnTo>
                    <a:pt x="21103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391"/>
            <p:cNvSpPr/>
            <p:nvPr/>
          </p:nvSpPr>
          <p:spPr>
            <a:xfrm>
              <a:off x="5112300" y="3050381"/>
              <a:ext cx="174076" cy="444072"/>
            </a:xfrm>
            <a:custGeom>
              <a:avLst/>
              <a:gdLst/>
              <a:ahLst/>
              <a:cxnLst/>
              <a:rect l="0" t="0" r="0" b="0"/>
              <a:pathLst>
                <a:path w="174076" h="444072">
                  <a:moveTo>
                    <a:pt x="174075" y="0"/>
                  </a:moveTo>
                  <a:lnTo>
                    <a:pt x="170283" y="3792"/>
                  </a:lnTo>
                  <a:lnTo>
                    <a:pt x="168421" y="9888"/>
                  </a:lnTo>
                  <a:lnTo>
                    <a:pt x="166006" y="19476"/>
                  </a:lnTo>
                  <a:lnTo>
                    <a:pt x="151520" y="51502"/>
                  </a:lnTo>
                  <a:lnTo>
                    <a:pt x="140140" y="81141"/>
                  </a:lnTo>
                  <a:lnTo>
                    <a:pt x="132799" y="104325"/>
                  </a:lnTo>
                  <a:lnTo>
                    <a:pt x="121599" y="130504"/>
                  </a:lnTo>
                  <a:lnTo>
                    <a:pt x="110801" y="155898"/>
                  </a:lnTo>
                  <a:lnTo>
                    <a:pt x="100709" y="181207"/>
                  </a:lnTo>
                  <a:lnTo>
                    <a:pt x="90932" y="208331"/>
                  </a:lnTo>
                  <a:lnTo>
                    <a:pt x="79179" y="234144"/>
                  </a:lnTo>
                  <a:lnTo>
                    <a:pt x="66811" y="258845"/>
                  </a:lnTo>
                  <a:lnTo>
                    <a:pt x="50924" y="294271"/>
                  </a:lnTo>
                  <a:lnTo>
                    <a:pt x="36162" y="325228"/>
                  </a:lnTo>
                  <a:lnTo>
                    <a:pt x="23321" y="354509"/>
                  </a:lnTo>
                  <a:lnTo>
                    <a:pt x="17224" y="382500"/>
                  </a:lnTo>
                  <a:lnTo>
                    <a:pt x="3863" y="415810"/>
                  </a:lnTo>
                  <a:lnTo>
                    <a:pt x="0" y="431661"/>
                  </a:lnTo>
                  <a:lnTo>
                    <a:pt x="929" y="441351"/>
                  </a:lnTo>
                  <a:lnTo>
                    <a:pt x="1494" y="443459"/>
                  </a:lnTo>
                  <a:lnTo>
                    <a:pt x="1871" y="444071"/>
                  </a:lnTo>
                  <a:lnTo>
                    <a:pt x="2625" y="4429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392"/>
            <p:cNvSpPr/>
            <p:nvPr/>
          </p:nvSpPr>
          <p:spPr>
            <a:xfrm>
              <a:off x="4915440" y="3228975"/>
              <a:ext cx="154932" cy="156407"/>
            </a:xfrm>
            <a:custGeom>
              <a:avLst/>
              <a:gdLst/>
              <a:ahLst/>
              <a:cxnLst/>
              <a:rect l="0" t="0" r="0" b="0"/>
              <a:pathLst>
                <a:path w="154932" h="156407">
                  <a:moveTo>
                    <a:pt x="78041" y="35719"/>
                  </a:moveTo>
                  <a:lnTo>
                    <a:pt x="63607" y="35719"/>
                  </a:lnTo>
                  <a:lnTo>
                    <a:pt x="57603" y="37835"/>
                  </a:lnTo>
                  <a:lnTo>
                    <a:pt x="30057" y="62454"/>
                  </a:lnTo>
                  <a:lnTo>
                    <a:pt x="5602" y="90535"/>
                  </a:lnTo>
                  <a:lnTo>
                    <a:pt x="1280" y="108581"/>
                  </a:lnTo>
                  <a:lnTo>
                    <a:pt x="0" y="125217"/>
                  </a:lnTo>
                  <a:lnTo>
                    <a:pt x="1816" y="133175"/>
                  </a:lnTo>
                  <a:lnTo>
                    <a:pt x="6063" y="140152"/>
                  </a:lnTo>
                  <a:lnTo>
                    <a:pt x="13243" y="148544"/>
                  </a:lnTo>
                  <a:lnTo>
                    <a:pt x="23841" y="153332"/>
                  </a:lnTo>
                  <a:lnTo>
                    <a:pt x="50049" y="156406"/>
                  </a:lnTo>
                  <a:lnTo>
                    <a:pt x="83859" y="150516"/>
                  </a:lnTo>
                  <a:lnTo>
                    <a:pt x="118996" y="137005"/>
                  </a:lnTo>
                  <a:lnTo>
                    <a:pt x="126775" y="134200"/>
                  </a:lnTo>
                  <a:lnTo>
                    <a:pt x="137536" y="124732"/>
                  </a:lnTo>
                  <a:lnTo>
                    <a:pt x="150912" y="99251"/>
                  </a:lnTo>
                  <a:lnTo>
                    <a:pt x="154931" y="82148"/>
                  </a:lnTo>
                  <a:lnTo>
                    <a:pt x="152329" y="63234"/>
                  </a:lnTo>
                  <a:lnTo>
                    <a:pt x="146531" y="46341"/>
                  </a:lnTo>
                  <a:lnTo>
                    <a:pt x="122817" y="12972"/>
                  </a:lnTo>
                  <a:lnTo>
                    <a:pt x="1137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393"/>
            <p:cNvSpPr/>
            <p:nvPr/>
          </p:nvSpPr>
          <p:spPr>
            <a:xfrm>
              <a:off x="4780666" y="3243263"/>
              <a:ext cx="47430" cy="200026"/>
            </a:xfrm>
            <a:custGeom>
              <a:avLst/>
              <a:gdLst/>
              <a:ahLst/>
              <a:cxnLst/>
              <a:rect l="0" t="0" r="0" b="0"/>
              <a:pathLst>
                <a:path w="47430" h="200026">
                  <a:moveTo>
                    <a:pt x="34222" y="0"/>
                  </a:moveTo>
                  <a:lnTo>
                    <a:pt x="38014" y="3792"/>
                  </a:lnTo>
                  <a:lnTo>
                    <a:pt x="39876" y="7770"/>
                  </a:lnTo>
                  <a:lnTo>
                    <a:pt x="47429" y="33792"/>
                  </a:lnTo>
                  <a:lnTo>
                    <a:pt x="40596" y="64980"/>
                  </a:lnTo>
                  <a:lnTo>
                    <a:pt x="28564" y="100102"/>
                  </a:lnTo>
                  <a:lnTo>
                    <a:pt x="11389" y="131950"/>
                  </a:lnTo>
                  <a:lnTo>
                    <a:pt x="1871" y="157033"/>
                  </a:lnTo>
                  <a:lnTo>
                    <a:pt x="0" y="167952"/>
                  </a:lnTo>
                  <a:lnTo>
                    <a:pt x="1285" y="175981"/>
                  </a:lnTo>
                  <a:lnTo>
                    <a:pt x="4354" y="184963"/>
                  </a:lnTo>
                  <a:lnTo>
                    <a:pt x="4785" y="187602"/>
                  </a:lnTo>
                  <a:lnTo>
                    <a:pt x="7380" y="192651"/>
                  </a:lnTo>
                  <a:lnTo>
                    <a:pt x="9183" y="195109"/>
                  </a:lnTo>
                  <a:lnTo>
                    <a:pt x="13304" y="197840"/>
                  </a:lnTo>
                  <a:lnTo>
                    <a:pt x="19934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394"/>
            <p:cNvSpPr/>
            <p:nvPr/>
          </p:nvSpPr>
          <p:spPr>
            <a:xfrm>
              <a:off x="4388212" y="3287499"/>
              <a:ext cx="169502" cy="361376"/>
            </a:xfrm>
            <a:custGeom>
              <a:avLst/>
              <a:gdLst/>
              <a:ahLst/>
              <a:cxnLst/>
              <a:rect l="0" t="0" r="0" b="0"/>
              <a:pathLst>
                <a:path w="169502" h="361376">
                  <a:moveTo>
                    <a:pt x="126638" y="20057"/>
                  </a:moveTo>
                  <a:lnTo>
                    <a:pt x="126638" y="16265"/>
                  </a:lnTo>
                  <a:lnTo>
                    <a:pt x="124521" y="12286"/>
                  </a:lnTo>
                  <a:lnTo>
                    <a:pt x="116695" y="3264"/>
                  </a:lnTo>
                  <a:lnTo>
                    <a:pt x="110048" y="688"/>
                  </a:lnTo>
                  <a:lnTo>
                    <a:pt x="106053" y="0"/>
                  </a:lnTo>
                  <a:lnTo>
                    <a:pt x="97381" y="1353"/>
                  </a:lnTo>
                  <a:lnTo>
                    <a:pt x="68457" y="15801"/>
                  </a:lnTo>
                  <a:lnTo>
                    <a:pt x="40710" y="31064"/>
                  </a:lnTo>
                  <a:lnTo>
                    <a:pt x="11664" y="57725"/>
                  </a:lnTo>
                  <a:lnTo>
                    <a:pt x="4630" y="67490"/>
                  </a:lnTo>
                  <a:lnTo>
                    <a:pt x="975" y="77122"/>
                  </a:lnTo>
                  <a:lnTo>
                    <a:pt x="0" y="81913"/>
                  </a:lnTo>
                  <a:lnTo>
                    <a:pt x="1034" y="89353"/>
                  </a:lnTo>
                  <a:lnTo>
                    <a:pt x="6078" y="98004"/>
                  </a:lnTo>
                  <a:lnTo>
                    <a:pt x="8165" y="100597"/>
                  </a:lnTo>
                  <a:lnTo>
                    <a:pt x="22478" y="108038"/>
                  </a:lnTo>
                  <a:lnTo>
                    <a:pt x="41801" y="111478"/>
                  </a:lnTo>
                  <a:lnTo>
                    <a:pt x="70457" y="106937"/>
                  </a:lnTo>
                  <a:lnTo>
                    <a:pt x="103752" y="98396"/>
                  </a:lnTo>
                  <a:lnTo>
                    <a:pt x="135031" y="86700"/>
                  </a:lnTo>
                  <a:lnTo>
                    <a:pt x="156034" y="78614"/>
                  </a:lnTo>
                  <a:lnTo>
                    <a:pt x="167953" y="77331"/>
                  </a:lnTo>
                  <a:lnTo>
                    <a:pt x="168469" y="78083"/>
                  </a:lnTo>
                  <a:lnTo>
                    <a:pt x="169297" y="84994"/>
                  </a:lnTo>
                  <a:lnTo>
                    <a:pt x="169493" y="117199"/>
                  </a:lnTo>
                  <a:lnTo>
                    <a:pt x="169499" y="147842"/>
                  </a:lnTo>
                  <a:lnTo>
                    <a:pt x="169500" y="180854"/>
                  </a:lnTo>
                  <a:lnTo>
                    <a:pt x="169501" y="208547"/>
                  </a:lnTo>
                  <a:lnTo>
                    <a:pt x="169501" y="236861"/>
                  </a:lnTo>
                  <a:lnTo>
                    <a:pt x="165708" y="265359"/>
                  </a:lnTo>
                  <a:lnTo>
                    <a:pt x="163350" y="293911"/>
                  </a:lnTo>
                  <a:lnTo>
                    <a:pt x="158859" y="318687"/>
                  </a:lnTo>
                  <a:lnTo>
                    <a:pt x="148708" y="337316"/>
                  </a:lnTo>
                  <a:lnTo>
                    <a:pt x="125515" y="357616"/>
                  </a:lnTo>
                  <a:lnTo>
                    <a:pt x="117937" y="360583"/>
                  </a:lnTo>
                  <a:lnTo>
                    <a:pt x="113693" y="361375"/>
                  </a:lnTo>
                  <a:lnTo>
                    <a:pt x="104745" y="360137"/>
                  </a:lnTo>
                  <a:lnTo>
                    <a:pt x="82127" y="350680"/>
                  </a:lnTo>
                  <a:lnTo>
                    <a:pt x="69488" y="3415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395"/>
            <p:cNvSpPr/>
            <p:nvPr/>
          </p:nvSpPr>
          <p:spPr>
            <a:xfrm>
              <a:off x="3929063" y="3215394"/>
              <a:ext cx="382010" cy="277901"/>
            </a:xfrm>
            <a:custGeom>
              <a:avLst/>
              <a:gdLst/>
              <a:ahLst/>
              <a:cxnLst/>
              <a:rect l="0" t="0" r="0" b="0"/>
              <a:pathLst>
                <a:path w="382010" h="277901">
                  <a:moveTo>
                    <a:pt x="0" y="56444"/>
                  </a:moveTo>
                  <a:lnTo>
                    <a:pt x="793" y="36189"/>
                  </a:lnTo>
                  <a:lnTo>
                    <a:pt x="3792" y="25217"/>
                  </a:lnTo>
                  <a:lnTo>
                    <a:pt x="7290" y="20545"/>
                  </a:lnTo>
                  <a:lnTo>
                    <a:pt x="17527" y="13236"/>
                  </a:lnTo>
                  <a:lnTo>
                    <a:pt x="36678" y="4659"/>
                  </a:lnTo>
                  <a:lnTo>
                    <a:pt x="65019" y="883"/>
                  </a:lnTo>
                  <a:lnTo>
                    <a:pt x="89222" y="0"/>
                  </a:lnTo>
                  <a:lnTo>
                    <a:pt x="116647" y="401"/>
                  </a:lnTo>
                  <a:lnTo>
                    <a:pt x="147358" y="3225"/>
                  </a:lnTo>
                  <a:lnTo>
                    <a:pt x="177411" y="9243"/>
                  </a:lnTo>
                  <a:lnTo>
                    <a:pt x="207436" y="17209"/>
                  </a:lnTo>
                  <a:lnTo>
                    <a:pt x="239302" y="26041"/>
                  </a:lnTo>
                  <a:lnTo>
                    <a:pt x="269869" y="37375"/>
                  </a:lnTo>
                  <a:lnTo>
                    <a:pt x="297741" y="51144"/>
                  </a:lnTo>
                  <a:lnTo>
                    <a:pt x="330489" y="75952"/>
                  </a:lnTo>
                  <a:lnTo>
                    <a:pt x="363291" y="106070"/>
                  </a:lnTo>
                  <a:lnTo>
                    <a:pt x="370781" y="113340"/>
                  </a:lnTo>
                  <a:lnTo>
                    <a:pt x="379104" y="129885"/>
                  </a:lnTo>
                  <a:lnTo>
                    <a:pt x="382009" y="146234"/>
                  </a:lnTo>
                  <a:lnTo>
                    <a:pt x="380655" y="158792"/>
                  </a:lnTo>
                  <a:lnTo>
                    <a:pt x="363344" y="192482"/>
                  </a:lnTo>
                  <a:lnTo>
                    <a:pt x="352780" y="205805"/>
                  </a:lnTo>
                  <a:lnTo>
                    <a:pt x="318011" y="227294"/>
                  </a:lnTo>
                  <a:lnTo>
                    <a:pt x="286842" y="242003"/>
                  </a:lnTo>
                  <a:lnTo>
                    <a:pt x="257498" y="256416"/>
                  </a:lnTo>
                  <a:lnTo>
                    <a:pt x="228695" y="268624"/>
                  </a:lnTo>
                  <a:lnTo>
                    <a:pt x="193981" y="276678"/>
                  </a:lnTo>
                  <a:lnTo>
                    <a:pt x="185737" y="277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396"/>
            <p:cNvSpPr/>
            <p:nvPr/>
          </p:nvSpPr>
          <p:spPr>
            <a:xfrm>
              <a:off x="4129088" y="3328988"/>
              <a:ext cx="28576" cy="264319"/>
            </a:xfrm>
            <a:custGeom>
              <a:avLst/>
              <a:gdLst/>
              <a:ahLst/>
              <a:cxnLst/>
              <a:rect l="0" t="0" r="0" b="0"/>
              <a:pathLst>
                <a:path w="28576" h="264319">
                  <a:moveTo>
                    <a:pt x="0" y="0"/>
                  </a:moveTo>
                  <a:lnTo>
                    <a:pt x="0" y="31374"/>
                  </a:lnTo>
                  <a:lnTo>
                    <a:pt x="0" y="61495"/>
                  </a:lnTo>
                  <a:lnTo>
                    <a:pt x="3792" y="88688"/>
                  </a:lnTo>
                  <a:lnTo>
                    <a:pt x="6150" y="116853"/>
                  </a:lnTo>
                  <a:lnTo>
                    <a:pt x="6849" y="145307"/>
                  </a:lnTo>
                  <a:lnTo>
                    <a:pt x="10848" y="177638"/>
                  </a:lnTo>
                  <a:lnTo>
                    <a:pt x="14402" y="212712"/>
                  </a:lnTo>
                  <a:lnTo>
                    <a:pt x="24141" y="246028"/>
                  </a:lnTo>
                  <a:lnTo>
                    <a:pt x="28575" y="2643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75"/>
          <p:cNvGrpSpPr/>
          <p:nvPr/>
        </p:nvGrpSpPr>
        <p:grpSpPr>
          <a:xfrm>
            <a:off x="4712222" y="4986338"/>
            <a:ext cx="1745729" cy="478632"/>
            <a:chOff x="4712222" y="4986338"/>
            <a:chExt cx="1745729" cy="478632"/>
          </a:xfrm>
        </p:grpSpPr>
        <p:sp>
          <p:nvSpPr>
            <p:cNvPr id="64" name="SMARTInkShape-1397"/>
            <p:cNvSpPr/>
            <p:nvPr/>
          </p:nvSpPr>
          <p:spPr>
            <a:xfrm>
              <a:off x="6415088" y="5100638"/>
              <a:ext cx="42863" cy="92869"/>
            </a:xfrm>
            <a:custGeom>
              <a:avLst/>
              <a:gdLst/>
              <a:ahLst/>
              <a:cxnLst/>
              <a:rect l="0" t="0" r="0" b="0"/>
              <a:pathLst>
                <a:path w="42863" h="92869">
                  <a:moveTo>
                    <a:pt x="42862" y="0"/>
                  </a:moveTo>
                  <a:lnTo>
                    <a:pt x="39070" y="0"/>
                  </a:lnTo>
                  <a:lnTo>
                    <a:pt x="37952" y="793"/>
                  </a:lnTo>
                  <a:lnTo>
                    <a:pt x="37208" y="2116"/>
                  </a:lnTo>
                  <a:lnTo>
                    <a:pt x="25801" y="37584"/>
                  </a:lnTo>
                  <a:lnTo>
                    <a:pt x="11872" y="68802"/>
                  </a:lnTo>
                  <a:lnTo>
                    <a:pt x="0" y="928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398"/>
            <p:cNvSpPr/>
            <p:nvPr/>
          </p:nvSpPr>
          <p:spPr>
            <a:xfrm>
              <a:off x="6343650" y="5079206"/>
              <a:ext cx="50007" cy="78583"/>
            </a:xfrm>
            <a:custGeom>
              <a:avLst/>
              <a:gdLst/>
              <a:ahLst/>
              <a:cxnLst/>
              <a:rect l="0" t="0" r="0" b="0"/>
              <a:pathLst>
                <a:path w="50007" h="78583">
                  <a:moveTo>
                    <a:pt x="50006" y="0"/>
                  </a:moveTo>
                  <a:lnTo>
                    <a:pt x="43855" y="0"/>
                  </a:lnTo>
                  <a:lnTo>
                    <a:pt x="31529" y="18667"/>
                  </a:lnTo>
                  <a:lnTo>
                    <a:pt x="23131" y="38213"/>
                  </a:lnTo>
                  <a:lnTo>
                    <a:pt x="9221" y="57017"/>
                  </a:lnTo>
                  <a:lnTo>
                    <a:pt x="7273" y="61853"/>
                  </a:lnTo>
                  <a:lnTo>
                    <a:pt x="1115" y="70018"/>
                  </a:lnTo>
                  <a:lnTo>
                    <a:pt x="0" y="78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399"/>
            <p:cNvSpPr/>
            <p:nvPr/>
          </p:nvSpPr>
          <p:spPr>
            <a:xfrm>
              <a:off x="6002169" y="5202185"/>
              <a:ext cx="275628" cy="155486"/>
            </a:xfrm>
            <a:custGeom>
              <a:avLst/>
              <a:gdLst/>
              <a:ahLst/>
              <a:cxnLst/>
              <a:rect l="0" t="0" r="0" b="0"/>
              <a:pathLst>
                <a:path w="275628" h="155486">
                  <a:moveTo>
                    <a:pt x="77162" y="34184"/>
                  </a:moveTo>
                  <a:lnTo>
                    <a:pt x="73370" y="34184"/>
                  </a:lnTo>
                  <a:lnTo>
                    <a:pt x="72252" y="34978"/>
                  </a:lnTo>
                  <a:lnTo>
                    <a:pt x="71508" y="36301"/>
                  </a:lnTo>
                  <a:lnTo>
                    <a:pt x="71011" y="37976"/>
                  </a:lnTo>
                  <a:lnTo>
                    <a:pt x="69887" y="39094"/>
                  </a:lnTo>
                  <a:lnTo>
                    <a:pt x="49930" y="46851"/>
                  </a:lnTo>
                  <a:lnTo>
                    <a:pt x="47101" y="47391"/>
                  </a:lnTo>
                  <a:lnTo>
                    <a:pt x="31948" y="58871"/>
                  </a:lnTo>
                  <a:lnTo>
                    <a:pt x="8169" y="82563"/>
                  </a:lnTo>
                  <a:lnTo>
                    <a:pt x="1775" y="93851"/>
                  </a:lnTo>
                  <a:lnTo>
                    <a:pt x="0" y="99860"/>
                  </a:lnTo>
                  <a:lnTo>
                    <a:pt x="321" y="102574"/>
                  </a:lnTo>
                  <a:lnTo>
                    <a:pt x="2794" y="107706"/>
                  </a:lnTo>
                  <a:lnTo>
                    <a:pt x="8649" y="115059"/>
                  </a:lnTo>
                  <a:lnTo>
                    <a:pt x="13110" y="117753"/>
                  </a:lnTo>
                  <a:lnTo>
                    <a:pt x="22200" y="119270"/>
                  </a:lnTo>
                  <a:lnTo>
                    <a:pt x="26234" y="119483"/>
                  </a:lnTo>
                  <a:lnTo>
                    <a:pt x="32832" y="117603"/>
                  </a:lnTo>
                  <a:lnTo>
                    <a:pt x="43126" y="109965"/>
                  </a:lnTo>
                  <a:lnTo>
                    <a:pt x="59774" y="93493"/>
                  </a:lnTo>
                  <a:lnTo>
                    <a:pt x="66630" y="81037"/>
                  </a:lnTo>
                  <a:lnTo>
                    <a:pt x="71937" y="50542"/>
                  </a:lnTo>
                  <a:lnTo>
                    <a:pt x="74840" y="44630"/>
                  </a:lnTo>
                  <a:lnTo>
                    <a:pt x="77072" y="34638"/>
                  </a:lnTo>
                  <a:lnTo>
                    <a:pt x="77136" y="38111"/>
                  </a:lnTo>
                  <a:lnTo>
                    <a:pt x="79268" y="42014"/>
                  </a:lnTo>
                  <a:lnTo>
                    <a:pt x="101011" y="75095"/>
                  </a:lnTo>
                  <a:lnTo>
                    <a:pt x="117646" y="102325"/>
                  </a:lnTo>
                  <a:lnTo>
                    <a:pt x="129550" y="115025"/>
                  </a:lnTo>
                  <a:lnTo>
                    <a:pt x="131137" y="115859"/>
                  </a:lnTo>
                  <a:lnTo>
                    <a:pt x="132195" y="115622"/>
                  </a:lnTo>
                  <a:lnTo>
                    <a:pt x="132901" y="114670"/>
                  </a:lnTo>
                  <a:lnTo>
                    <a:pt x="135802" y="113611"/>
                  </a:lnTo>
                  <a:lnTo>
                    <a:pt x="137686" y="113329"/>
                  </a:lnTo>
                  <a:lnTo>
                    <a:pt x="138943" y="112348"/>
                  </a:lnTo>
                  <a:lnTo>
                    <a:pt x="140339" y="109140"/>
                  </a:lnTo>
                  <a:lnTo>
                    <a:pt x="142230" y="74365"/>
                  </a:lnTo>
                  <a:lnTo>
                    <a:pt x="147936" y="46064"/>
                  </a:lnTo>
                  <a:lnTo>
                    <a:pt x="149197" y="31795"/>
                  </a:lnTo>
                  <a:lnTo>
                    <a:pt x="154245" y="18306"/>
                  </a:lnTo>
                  <a:lnTo>
                    <a:pt x="165385" y="3645"/>
                  </a:lnTo>
                  <a:lnTo>
                    <a:pt x="172199" y="767"/>
                  </a:lnTo>
                  <a:lnTo>
                    <a:pt x="176239" y="0"/>
                  </a:lnTo>
                  <a:lnTo>
                    <a:pt x="184961" y="1264"/>
                  </a:lnTo>
                  <a:lnTo>
                    <a:pt x="217693" y="15298"/>
                  </a:lnTo>
                  <a:lnTo>
                    <a:pt x="252385" y="29436"/>
                  </a:lnTo>
                  <a:lnTo>
                    <a:pt x="266526" y="33246"/>
                  </a:lnTo>
                  <a:lnTo>
                    <a:pt x="275627" y="34061"/>
                  </a:lnTo>
                  <a:lnTo>
                    <a:pt x="275353" y="33308"/>
                  </a:lnTo>
                  <a:lnTo>
                    <a:pt x="272932" y="30355"/>
                  </a:lnTo>
                  <a:lnTo>
                    <a:pt x="269211" y="28513"/>
                  </a:lnTo>
                  <a:lnTo>
                    <a:pt x="250167" y="27097"/>
                  </a:lnTo>
                  <a:lnTo>
                    <a:pt x="242424" y="27066"/>
                  </a:lnTo>
                  <a:lnTo>
                    <a:pt x="233691" y="31285"/>
                  </a:lnTo>
                  <a:lnTo>
                    <a:pt x="225312" y="38452"/>
                  </a:lnTo>
                  <a:lnTo>
                    <a:pt x="218942" y="46928"/>
                  </a:lnTo>
                  <a:lnTo>
                    <a:pt x="215582" y="55988"/>
                  </a:lnTo>
                  <a:lnTo>
                    <a:pt x="213424" y="78531"/>
                  </a:lnTo>
                  <a:lnTo>
                    <a:pt x="216843" y="106502"/>
                  </a:lnTo>
                  <a:lnTo>
                    <a:pt x="219757" y="141342"/>
                  </a:lnTo>
                  <a:lnTo>
                    <a:pt x="219954" y="150160"/>
                  </a:lnTo>
                  <a:lnTo>
                    <a:pt x="219188" y="151982"/>
                  </a:lnTo>
                  <a:lnTo>
                    <a:pt x="217884" y="153197"/>
                  </a:lnTo>
                  <a:lnTo>
                    <a:pt x="214318" y="154547"/>
                  </a:lnTo>
                  <a:lnTo>
                    <a:pt x="203242" y="155485"/>
                  </a:lnTo>
                  <a:lnTo>
                    <a:pt x="198549" y="153447"/>
                  </a:lnTo>
                  <a:lnTo>
                    <a:pt x="177175" y="141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400"/>
            <p:cNvSpPr/>
            <p:nvPr/>
          </p:nvSpPr>
          <p:spPr>
            <a:xfrm>
              <a:off x="5750866" y="5122069"/>
              <a:ext cx="242741" cy="213553"/>
            </a:xfrm>
            <a:custGeom>
              <a:avLst/>
              <a:gdLst/>
              <a:ahLst/>
              <a:cxnLst/>
              <a:rect l="0" t="0" r="0" b="0"/>
              <a:pathLst>
                <a:path w="242741" h="213553">
                  <a:moveTo>
                    <a:pt x="35572" y="0"/>
                  </a:moveTo>
                  <a:lnTo>
                    <a:pt x="35572" y="3792"/>
                  </a:lnTo>
                  <a:lnTo>
                    <a:pt x="24930" y="38283"/>
                  </a:lnTo>
                  <a:lnTo>
                    <a:pt x="13993" y="69658"/>
                  </a:lnTo>
                  <a:lnTo>
                    <a:pt x="10106" y="81759"/>
                  </a:lnTo>
                  <a:lnTo>
                    <a:pt x="5494" y="113281"/>
                  </a:lnTo>
                  <a:lnTo>
                    <a:pt x="967" y="142674"/>
                  </a:lnTo>
                  <a:lnTo>
                    <a:pt x="0" y="176450"/>
                  </a:lnTo>
                  <a:lnTo>
                    <a:pt x="712" y="186372"/>
                  </a:lnTo>
                  <a:lnTo>
                    <a:pt x="3674" y="193427"/>
                  </a:lnTo>
                  <a:lnTo>
                    <a:pt x="13597" y="205655"/>
                  </a:lnTo>
                  <a:lnTo>
                    <a:pt x="19984" y="210464"/>
                  </a:lnTo>
                  <a:lnTo>
                    <a:pt x="28043" y="213172"/>
                  </a:lnTo>
                  <a:lnTo>
                    <a:pt x="30552" y="213552"/>
                  </a:lnTo>
                  <a:lnTo>
                    <a:pt x="58810" y="204302"/>
                  </a:lnTo>
                  <a:lnTo>
                    <a:pt x="75177" y="193708"/>
                  </a:lnTo>
                  <a:lnTo>
                    <a:pt x="99750" y="163474"/>
                  </a:lnTo>
                  <a:lnTo>
                    <a:pt x="122869" y="129272"/>
                  </a:lnTo>
                  <a:lnTo>
                    <a:pt x="137545" y="99005"/>
                  </a:lnTo>
                  <a:lnTo>
                    <a:pt x="142716" y="64462"/>
                  </a:lnTo>
                  <a:lnTo>
                    <a:pt x="142724" y="68136"/>
                  </a:lnTo>
                  <a:lnTo>
                    <a:pt x="130371" y="100255"/>
                  </a:lnTo>
                  <a:lnTo>
                    <a:pt x="128609" y="134263"/>
                  </a:lnTo>
                  <a:lnTo>
                    <a:pt x="130607" y="151701"/>
                  </a:lnTo>
                  <a:lnTo>
                    <a:pt x="142918" y="185257"/>
                  </a:lnTo>
                  <a:lnTo>
                    <a:pt x="148368" y="194255"/>
                  </a:lnTo>
                  <a:lnTo>
                    <a:pt x="156083" y="200900"/>
                  </a:lnTo>
                  <a:lnTo>
                    <a:pt x="164802" y="204383"/>
                  </a:lnTo>
                  <a:lnTo>
                    <a:pt x="169351" y="205311"/>
                  </a:lnTo>
                  <a:lnTo>
                    <a:pt x="187129" y="202826"/>
                  </a:lnTo>
                  <a:lnTo>
                    <a:pt x="200561" y="192803"/>
                  </a:lnTo>
                  <a:lnTo>
                    <a:pt x="221003" y="168083"/>
                  </a:lnTo>
                  <a:lnTo>
                    <a:pt x="235242" y="135288"/>
                  </a:lnTo>
                  <a:lnTo>
                    <a:pt x="240519" y="114168"/>
                  </a:lnTo>
                  <a:lnTo>
                    <a:pt x="242448" y="80151"/>
                  </a:lnTo>
                  <a:lnTo>
                    <a:pt x="242740" y="64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401"/>
            <p:cNvSpPr/>
            <p:nvPr/>
          </p:nvSpPr>
          <p:spPr>
            <a:xfrm>
              <a:off x="5207794" y="5200869"/>
              <a:ext cx="464345" cy="170767"/>
            </a:xfrm>
            <a:custGeom>
              <a:avLst/>
              <a:gdLst/>
              <a:ahLst/>
              <a:cxnLst/>
              <a:rect l="0" t="0" r="0" b="0"/>
              <a:pathLst>
                <a:path w="464345" h="170767">
                  <a:moveTo>
                    <a:pt x="0" y="21212"/>
                  </a:moveTo>
                  <a:lnTo>
                    <a:pt x="6496" y="15509"/>
                  </a:lnTo>
                  <a:lnTo>
                    <a:pt x="13735" y="11269"/>
                  </a:lnTo>
                  <a:lnTo>
                    <a:pt x="43730" y="5380"/>
                  </a:lnTo>
                  <a:lnTo>
                    <a:pt x="75401" y="887"/>
                  </a:lnTo>
                  <a:lnTo>
                    <a:pt x="106527" y="0"/>
                  </a:lnTo>
                  <a:lnTo>
                    <a:pt x="135607" y="1941"/>
                  </a:lnTo>
                  <a:lnTo>
                    <a:pt x="164282" y="5940"/>
                  </a:lnTo>
                  <a:lnTo>
                    <a:pt x="174349" y="4371"/>
                  </a:lnTo>
                  <a:lnTo>
                    <a:pt x="178145" y="2841"/>
                  </a:lnTo>
                  <a:lnTo>
                    <a:pt x="181469" y="2615"/>
                  </a:lnTo>
                  <a:lnTo>
                    <a:pt x="191221" y="6200"/>
                  </a:lnTo>
                  <a:lnTo>
                    <a:pt x="191775" y="7236"/>
                  </a:lnTo>
                  <a:lnTo>
                    <a:pt x="192389" y="10502"/>
                  </a:lnTo>
                  <a:lnTo>
                    <a:pt x="191759" y="11691"/>
                  </a:lnTo>
                  <a:lnTo>
                    <a:pt x="190545" y="12484"/>
                  </a:lnTo>
                  <a:lnTo>
                    <a:pt x="188943" y="13012"/>
                  </a:lnTo>
                  <a:lnTo>
                    <a:pt x="187874" y="14158"/>
                  </a:lnTo>
                  <a:lnTo>
                    <a:pt x="186687" y="17548"/>
                  </a:lnTo>
                  <a:lnTo>
                    <a:pt x="181927" y="21700"/>
                  </a:lnTo>
                  <a:lnTo>
                    <a:pt x="148429" y="51475"/>
                  </a:lnTo>
                  <a:lnTo>
                    <a:pt x="140581" y="60856"/>
                  </a:lnTo>
                  <a:lnTo>
                    <a:pt x="124835" y="95229"/>
                  </a:lnTo>
                  <a:lnTo>
                    <a:pt x="123242" y="114845"/>
                  </a:lnTo>
                  <a:lnTo>
                    <a:pt x="125683" y="128708"/>
                  </a:lnTo>
                  <a:lnTo>
                    <a:pt x="135311" y="146108"/>
                  </a:lnTo>
                  <a:lnTo>
                    <a:pt x="144426" y="157526"/>
                  </a:lnTo>
                  <a:lnTo>
                    <a:pt x="159739" y="165935"/>
                  </a:lnTo>
                  <a:lnTo>
                    <a:pt x="180543" y="170185"/>
                  </a:lnTo>
                  <a:lnTo>
                    <a:pt x="190308" y="170766"/>
                  </a:lnTo>
                  <a:lnTo>
                    <a:pt x="199939" y="166791"/>
                  </a:lnTo>
                  <a:lnTo>
                    <a:pt x="208718" y="159733"/>
                  </a:lnTo>
                  <a:lnTo>
                    <a:pt x="223414" y="137634"/>
                  </a:lnTo>
                  <a:lnTo>
                    <a:pt x="227063" y="119736"/>
                  </a:lnTo>
                  <a:lnTo>
                    <a:pt x="228397" y="85310"/>
                  </a:lnTo>
                  <a:lnTo>
                    <a:pt x="228582" y="52514"/>
                  </a:lnTo>
                  <a:lnTo>
                    <a:pt x="228588" y="49224"/>
                  </a:lnTo>
                  <a:lnTo>
                    <a:pt x="226478" y="43451"/>
                  </a:lnTo>
                  <a:lnTo>
                    <a:pt x="223688" y="38240"/>
                  </a:lnTo>
                  <a:lnTo>
                    <a:pt x="222448" y="33278"/>
                  </a:lnTo>
                  <a:lnTo>
                    <a:pt x="221323" y="32431"/>
                  </a:lnTo>
                  <a:lnTo>
                    <a:pt x="219780" y="32660"/>
                  </a:lnTo>
                  <a:lnTo>
                    <a:pt x="217957" y="33607"/>
                  </a:lnTo>
                  <a:lnTo>
                    <a:pt x="216742" y="35031"/>
                  </a:lnTo>
                  <a:lnTo>
                    <a:pt x="215392" y="38731"/>
                  </a:lnTo>
                  <a:lnTo>
                    <a:pt x="214632" y="49069"/>
                  </a:lnTo>
                  <a:lnTo>
                    <a:pt x="221606" y="81635"/>
                  </a:lnTo>
                  <a:lnTo>
                    <a:pt x="233584" y="115809"/>
                  </a:lnTo>
                  <a:lnTo>
                    <a:pt x="245048" y="135383"/>
                  </a:lnTo>
                  <a:lnTo>
                    <a:pt x="266408" y="158899"/>
                  </a:lnTo>
                  <a:lnTo>
                    <a:pt x="271333" y="161782"/>
                  </a:lnTo>
                  <a:lnTo>
                    <a:pt x="273757" y="162550"/>
                  </a:lnTo>
                  <a:lnTo>
                    <a:pt x="276167" y="162269"/>
                  </a:lnTo>
                  <a:lnTo>
                    <a:pt x="280962" y="159839"/>
                  </a:lnTo>
                  <a:lnTo>
                    <a:pt x="282558" y="157287"/>
                  </a:lnTo>
                  <a:lnTo>
                    <a:pt x="291776" y="123434"/>
                  </a:lnTo>
                  <a:lnTo>
                    <a:pt x="298401" y="92000"/>
                  </a:lnTo>
                  <a:lnTo>
                    <a:pt x="301669" y="73142"/>
                  </a:lnTo>
                  <a:lnTo>
                    <a:pt x="310651" y="41786"/>
                  </a:lnTo>
                  <a:lnTo>
                    <a:pt x="323945" y="26108"/>
                  </a:lnTo>
                  <a:lnTo>
                    <a:pt x="330771" y="23388"/>
                  </a:lnTo>
                  <a:lnTo>
                    <a:pt x="334814" y="22663"/>
                  </a:lnTo>
                  <a:lnTo>
                    <a:pt x="343540" y="23974"/>
                  </a:lnTo>
                  <a:lnTo>
                    <a:pt x="372499" y="34276"/>
                  </a:lnTo>
                  <a:lnTo>
                    <a:pt x="407328" y="51223"/>
                  </a:lnTo>
                  <a:lnTo>
                    <a:pt x="439392" y="71722"/>
                  </a:lnTo>
                  <a:lnTo>
                    <a:pt x="464344" y="85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402"/>
            <p:cNvSpPr/>
            <p:nvPr/>
          </p:nvSpPr>
          <p:spPr>
            <a:xfrm>
              <a:off x="5268187" y="5129213"/>
              <a:ext cx="32477" cy="335757"/>
            </a:xfrm>
            <a:custGeom>
              <a:avLst/>
              <a:gdLst/>
              <a:ahLst/>
              <a:cxnLst/>
              <a:rect l="0" t="0" r="0" b="0"/>
              <a:pathLst>
                <a:path w="32477" h="335757">
                  <a:moveTo>
                    <a:pt x="32476" y="0"/>
                  </a:moveTo>
                  <a:lnTo>
                    <a:pt x="32476" y="7584"/>
                  </a:lnTo>
                  <a:lnTo>
                    <a:pt x="30359" y="13425"/>
                  </a:lnTo>
                  <a:lnTo>
                    <a:pt x="22533" y="31226"/>
                  </a:lnTo>
                  <a:lnTo>
                    <a:pt x="18252" y="63376"/>
                  </a:lnTo>
                  <a:lnTo>
                    <a:pt x="13533" y="90921"/>
                  </a:lnTo>
                  <a:lnTo>
                    <a:pt x="10988" y="119984"/>
                  </a:lnTo>
                  <a:lnTo>
                    <a:pt x="6353" y="152584"/>
                  </a:lnTo>
                  <a:lnTo>
                    <a:pt x="3834" y="183499"/>
                  </a:lnTo>
                  <a:lnTo>
                    <a:pt x="0" y="216648"/>
                  </a:lnTo>
                  <a:lnTo>
                    <a:pt x="2392" y="246930"/>
                  </a:lnTo>
                  <a:lnTo>
                    <a:pt x="3453" y="275218"/>
                  </a:lnTo>
                  <a:lnTo>
                    <a:pt x="5929" y="304395"/>
                  </a:lnTo>
                  <a:lnTo>
                    <a:pt x="11044" y="335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403"/>
            <p:cNvSpPr/>
            <p:nvPr/>
          </p:nvSpPr>
          <p:spPr>
            <a:xfrm>
              <a:off x="5072063" y="5095883"/>
              <a:ext cx="150019" cy="325678"/>
            </a:xfrm>
            <a:custGeom>
              <a:avLst/>
              <a:gdLst/>
              <a:ahLst/>
              <a:cxnLst/>
              <a:rect l="0" t="0" r="0" b="0"/>
              <a:pathLst>
                <a:path w="150019" h="325678">
                  <a:moveTo>
                    <a:pt x="150018" y="33330"/>
                  </a:moveTo>
                  <a:lnTo>
                    <a:pt x="140075" y="23387"/>
                  </a:lnTo>
                  <a:lnTo>
                    <a:pt x="110075" y="5688"/>
                  </a:lnTo>
                  <a:lnTo>
                    <a:pt x="98135" y="1200"/>
                  </a:lnTo>
                  <a:lnTo>
                    <a:pt x="83303" y="0"/>
                  </a:lnTo>
                  <a:lnTo>
                    <a:pt x="55021" y="4581"/>
                  </a:lnTo>
                  <a:lnTo>
                    <a:pt x="41387" y="11556"/>
                  </a:lnTo>
                  <a:lnTo>
                    <a:pt x="28578" y="24409"/>
                  </a:lnTo>
                  <a:lnTo>
                    <a:pt x="24607" y="35715"/>
                  </a:lnTo>
                  <a:lnTo>
                    <a:pt x="22058" y="62375"/>
                  </a:lnTo>
                  <a:lnTo>
                    <a:pt x="28052" y="97069"/>
                  </a:lnTo>
                  <a:lnTo>
                    <a:pt x="39356" y="129033"/>
                  </a:lnTo>
                  <a:lnTo>
                    <a:pt x="52759" y="158964"/>
                  </a:lnTo>
                  <a:lnTo>
                    <a:pt x="66785" y="187942"/>
                  </a:lnTo>
                  <a:lnTo>
                    <a:pt x="80995" y="216636"/>
                  </a:lnTo>
                  <a:lnTo>
                    <a:pt x="94465" y="244452"/>
                  </a:lnTo>
                  <a:lnTo>
                    <a:pt x="104413" y="273470"/>
                  </a:lnTo>
                  <a:lnTo>
                    <a:pt x="106614" y="294724"/>
                  </a:lnTo>
                  <a:lnTo>
                    <a:pt x="103203" y="309394"/>
                  </a:lnTo>
                  <a:lnTo>
                    <a:pt x="97165" y="320002"/>
                  </a:lnTo>
                  <a:lnTo>
                    <a:pt x="94146" y="322076"/>
                  </a:lnTo>
                  <a:lnTo>
                    <a:pt x="86557" y="324380"/>
                  </a:lnTo>
                  <a:lnTo>
                    <a:pt x="69567" y="325677"/>
                  </a:lnTo>
                  <a:lnTo>
                    <a:pt x="53244" y="322269"/>
                  </a:lnTo>
                  <a:lnTo>
                    <a:pt x="33506" y="313212"/>
                  </a:lnTo>
                  <a:lnTo>
                    <a:pt x="0" y="2833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404"/>
            <p:cNvSpPr/>
            <p:nvPr/>
          </p:nvSpPr>
          <p:spPr>
            <a:xfrm>
              <a:off x="4972050" y="5086350"/>
              <a:ext cx="50007" cy="128589"/>
            </a:xfrm>
            <a:custGeom>
              <a:avLst/>
              <a:gdLst/>
              <a:ahLst/>
              <a:cxnLst/>
              <a:rect l="0" t="0" r="0" b="0"/>
              <a:pathLst>
                <a:path w="50007" h="128589">
                  <a:moveTo>
                    <a:pt x="0" y="0"/>
                  </a:moveTo>
                  <a:lnTo>
                    <a:pt x="794" y="34287"/>
                  </a:lnTo>
                  <a:lnTo>
                    <a:pt x="12185" y="67030"/>
                  </a:lnTo>
                  <a:lnTo>
                    <a:pt x="27012" y="101693"/>
                  </a:lnTo>
                  <a:lnTo>
                    <a:pt x="50006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405"/>
            <p:cNvSpPr/>
            <p:nvPr/>
          </p:nvSpPr>
          <p:spPr>
            <a:xfrm>
              <a:off x="4900613" y="5093494"/>
              <a:ext cx="50007" cy="157163"/>
            </a:xfrm>
            <a:custGeom>
              <a:avLst/>
              <a:gdLst/>
              <a:ahLst/>
              <a:cxnLst/>
              <a:rect l="0" t="0" r="0" b="0"/>
              <a:pathLst>
                <a:path w="50007" h="157163">
                  <a:moveTo>
                    <a:pt x="0" y="0"/>
                  </a:moveTo>
                  <a:lnTo>
                    <a:pt x="0" y="31783"/>
                  </a:lnTo>
                  <a:lnTo>
                    <a:pt x="793" y="45489"/>
                  </a:lnTo>
                  <a:lnTo>
                    <a:pt x="14472" y="80712"/>
                  </a:lnTo>
                  <a:lnTo>
                    <a:pt x="25424" y="113787"/>
                  </a:lnTo>
                  <a:lnTo>
                    <a:pt x="31952" y="140112"/>
                  </a:lnTo>
                  <a:lnTo>
                    <a:pt x="38395" y="150876"/>
                  </a:lnTo>
                  <a:lnTo>
                    <a:pt x="42993" y="154368"/>
                  </a:lnTo>
                  <a:lnTo>
                    <a:pt x="50006" y="1571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406"/>
            <p:cNvSpPr/>
            <p:nvPr/>
          </p:nvSpPr>
          <p:spPr>
            <a:xfrm>
              <a:off x="4712222" y="4986338"/>
              <a:ext cx="231254" cy="414338"/>
            </a:xfrm>
            <a:custGeom>
              <a:avLst/>
              <a:gdLst/>
              <a:ahLst/>
              <a:cxnLst/>
              <a:rect l="0" t="0" r="0" b="0"/>
              <a:pathLst>
                <a:path w="231254" h="414338">
                  <a:moveTo>
                    <a:pt x="231253" y="0"/>
                  </a:moveTo>
                  <a:lnTo>
                    <a:pt x="227461" y="0"/>
                  </a:lnTo>
                  <a:lnTo>
                    <a:pt x="223482" y="2116"/>
                  </a:lnTo>
                  <a:lnTo>
                    <a:pt x="221310" y="3792"/>
                  </a:lnTo>
                  <a:lnTo>
                    <a:pt x="214663" y="5654"/>
                  </a:lnTo>
                  <a:lnTo>
                    <a:pt x="210668" y="6150"/>
                  </a:lnTo>
                  <a:lnTo>
                    <a:pt x="178301" y="22555"/>
                  </a:lnTo>
                  <a:lnTo>
                    <a:pt x="151799" y="38168"/>
                  </a:lnTo>
                  <a:lnTo>
                    <a:pt x="118192" y="64777"/>
                  </a:lnTo>
                  <a:lnTo>
                    <a:pt x="82919" y="98667"/>
                  </a:lnTo>
                  <a:lnTo>
                    <a:pt x="56422" y="126513"/>
                  </a:lnTo>
                  <a:lnTo>
                    <a:pt x="37017" y="155666"/>
                  </a:lnTo>
                  <a:lnTo>
                    <a:pt x="18127" y="188292"/>
                  </a:lnTo>
                  <a:lnTo>
                    <a:pt x="6797" y="219214"/>
                  </a:lnTo>
                  <a:lnTo>
                    <a:pt x="0" y="252365"/>
                  </a:lnTo>
                  <a:lnTo>
                    <a:pt x="2308" y="282649"/>
                  </a:lnTo>
                  <a:lnTo>
                    <a:pt x="8813" y="311730"/>
                  </a:lnTo>
                  <a:lnTo>
                    <a:pt x="21235" y="339661"/>
                  </a:lnTo>
                  <a:lnTo>
                    <a:pt x="46364" y="370835"/>
                  </a:lnTo>
                  <a:lnTo>
                    <a:pt x="60180" y="383890"/>
                  </a:lnTo>
                  <a:lnTo>
                    <a:pt x="95571" y="405349"/>
                  </a:lnTo>
                  <a:lnTo>
                    <a:pt x="116953" y="4143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1407"/>
          <p:cNvSpPr/>
          <p:nvPr/>
        </p:nvSpPr>
        <p:spPr>
          <a:xfrm>
            <a:off x="6365081" y="4694524"/>
            <a:ext cx="305162" cy="927608"/>
          </a:xfrm>
          <a:custGeom>
            <a:avLst/>
            <a:gdLst/>
            <a:ahLst/>
            <a:cxnLst/>
            <a:rect l="0" t="0" r="0" b="0"/>
            <a:pathLst>
              <a:path w="305162" h="927608">
                <a:moveTo>
                  <a:pt x="114300" y="13207"/>
                </a:moveTo>
                <a:lnTo>
                  <a:pt x="118092" y="9415"/>
                </a:lnTo>
                <a:lnTo>
                  <a:pt x="122071" y="7553"/>
                </a:lnTo>
                <a:lnTo>
                  <a:pt x="124243" y="7056"/>
                </a:lnTo>
                <a:lnTo>
                  <a:pt x="134226" y="1350"/>
                </a:lnTo>
                <a:lnTo>
                  <a:pt x="141942" y="0"/>
                </a:lnTo>
                <a:lnTo>
                  <a:pt x="155211" y="3032"/>
                </a:lnTo>
                <a:lnTo>
                  <a:pt x="164497" y="11066"/>
                </a:lnTo>
                <a:lnTo>
                  <a:pt x="187186" y="39419"/>
                </a:lnTo>
                <a:lnTo>
                  <a:pt x="203806" y="70098"/>
                </a:lnTo>
                <a:lnTo>
                  <a:pt x="215993" y="94848"/>
                </a:lnTo>
                <a:lnTo>
                  <a:pt x="229347" y="122517"/>
                </a:lnTo>
                <a:lnTo>
                  <a:pt x="243220" y="153335"/>
                </a:lnTo>
                <a:lnTo>
                  <a:pt x="255206" y="185553"/>
                </a:lnTo>
                <a:lnTo>
                  <a:pt x="265825" y="218393"/>
                </a:lnTo>
                <a:lnTo>
                  <a:pt x="275836" y="251509"/>
                </a:lnTo>
                <a:lnTo>
                  <a:pt x="285577" y="284748"/>
                </a:lnTo>
                <a:lnTo>
                  <a:pt x="294405" y="318042"/>
                </a:lnTo>
                <a:lnTo>
                  <a:pt x="300974" y="351360"/>
                </a:lnTo>
                <a:lnTo>
                  <a:pt x="304423" y="382572"/>
                </a:lnTo>
                <a:lnTo>
                  <a:pt x="305161" y="413113"/>
                </a:lnTo>
                <a:lnTo>
                  <a:pt x="302845" y="445208"/>
                </a:lnTo>
                <a:lnTo>
                  <a:pt x="299169" y="473759"/>
                </a:lnTo>
                <a:lnTo>
                  <a:pt x="294095" y="500472"/>
                </a:lnTo>
                <a:lnTo>
                  <a:pt x="286549" y="528219"/>
                </a:lnTo>
                <a:lnTo>
                  <a:pt x="277903" y="554310"/>
                </a:lnTo>
                <a:lnTo>
                  <a:pt x="268768" y="579135"/>
                </a:lnTo>
                <a:lnTo>
                  <a:pt x="259418" y="603398"/>
                </a:lnTo>
                <a:lnTo>
                  <a:pt x="247853" y="627410"/>
                </a:lnTo>
                <a:lnTo>
                  <a:pt x="234776" y="651311"/>
                </a:lnTo>
                <a:lnTo>
                  <a:pt x="221026" y="675163"/>
                </a:lnTo>
                <a:lnTo>
                  <a:pt x="206978" y="698993"/>
                </a:lnTo>
                <a:lnTo>
                  <a:pt x="192796" y="722814"/>
                </a:lnTo>
                <a:lnTo>
                  <a:pt x="170631" y="757742"/>
                </a:lnTo>
                <a:lnTo>
                  <a:pt x="145102" y="788554"/>
                </a:lnTo>
                <a:lnTo>
                  <a:pt x="121310" y="817791"/>
                </a:lnTo>
                <a:lnTo>
                  <a:pt x="95299" y="846562"/>
                </a:lnTo>
                <a:lnTo>
                  <a:pt x="71364" y="874402"/>
                </a:lnTo>
                <a:lnTo>
                  <a:pt x="37351" y="903427"/>
                </a:lnTo>
                <a:lnTo>
                  <a:pt x="0" y="92760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69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4800600" cy="236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1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Vigorously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12319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sz="half" idx="2"/>
          </p:nvPr>
        </p:nvSpPr>
        <p:spPr>
          <a:xfrm>
            <a:off x="4800600" y="2667000"/>
            <a:ext cx="3657600" cy="37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 doing with a great deal of energy. 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He vigorously scrubbed the stain on his shirt until it was gone. 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TEXT EXAMPLE: ”We initiated and vigorously pumped up an arms race with the Soviet Union.”</a:t>
            </a:r>
          </a:p>
          <a:p>
            <a:pPr marL="274320" marR="0" lvl="0" indent="-123190" algn="l" rtl="0">
              <a:lnSpc>
                <a:spcPct val="80000"/>
              </a:lnSpc>
              <a:spcBef>
                <a:spcPts val="476"/>
              </a:spcBef>
              <a:buClr>
                <a:schemeClr val="accent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895600"/>
            <a:ext cx="3721335" cy="27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MARTInkShape-1580"/>
          <p:cNvSpPr/>
          <p:nvPr/>
        </p:nvSpPr>
        <p:spPr>
          <a:xfrm>
            <a:off x="4838061" y="4922044"/>
            <a:ext cx="505465" cy="1414457"/>
          </a:xfrm>
          <a:custGeom>
            <a:avLst/>
            <a:gdLst/>
            <a:ahLst/>
            <a:cxnLst/>
            <a:rect l="0" t="0" r="0" b="0"/>
            <a:pathLst>
              <a:path w="505465" h="1414457">
                <a:moveTo>
                  <a:pt x="348302" y="0"/>
                </a:moveTo>
                <a:lnTo>
                  <a:pt x="328990" y="18517"/>
                </a:lnTo>
                <a:lnTo>
                  <a:pt x="306913" y="29031"/>
                </a:lnTo>
                <a:lnTo>
                  <a:pt x="278913" y="45270"/>
                </a:lnTo>
                <a:lnTo>
                  <a:pt x="260129" y="50658"/>
                </a:lnTo>
                <a:lnTo>
                  <a:pt x="225911" y="68590"/>
                </a:lnTo>
                <a:lnTo>
                  <a:pt x="191015" y="80901"/>
                </a:lnTo>
                <a:lnTo>
                  <a:pt x="161058" y="92860"/>
                </a:lnTo>
                <a:lnTo>
                  <a:pt x="127441" y="105568"/>
                </a:lnTo>
                <a:lnTo>
                  <a:pt x="97251" y="122832"/>
                </a:lnTo>
                <a:lnTo>
                  <a:pt x="65261" y="144176"/>
                </a:lnTo>
                <a:lnTo>
                  <a:pt x="36387" y="169392"/>
                </a:lnTo>
                <a:lnTo>
                  <a:pt x="17728" y="197672"/>
                </a:lnTo>
                <a:lnTo>
                  <a:pt x="5457" y="229231"/>
                </a:lnTo>
                <a:lnTo>
                  <a:pt x="391" y="250218"/>
                </a:lnTo>
                <a:lnTo>
                  <a:pt x="0" y="264401"/>
                </a:lnTo>
                <a:lnTo>
                  <a:pt x="8326" y="300048"/>
                </a:lnTo>
                <a:lnTo>
                  <a:pt x="17415" y="334318"/>
                </a:lnTo>
                <a:lnTo>
                  <a:pt x="24483" y="363023"/>
                </a:lnTo>
                <a:lnTo>
                  <a:pt x="32398" y="395517"/>
                </a:lnTo>
                <a:lnTo>
                  <a:pt x="43651" y="426400"/>
                </a:lnTo>
                <a:lnTo>
                  <a:pt x="53159" y="461127"/>
                </a:lnTo>
                <a:lnTo>
                  <a:pt x="61288" y="487520"/>
                </a:lnTo>
                <a:lnTo>
                  <a:pt x="70192" y="515125"/>
                </a:lnTo>
                <a:lnTo>
                  <a:pt x="78647" y="543270"/>
                </a:lnTo>
                <a:lnTo>
                  <a:pt x="85051" y="571653"/>
                </a:lnTo>
                <a:lnTo>
                  <a:pt x="90543" y="600143"/>
                </a:lnTo>
                <a:lnTo>
                  <a:pt x="96423" y="628680"/>
                </a:lnTo>
                <a:lnTo>
                  <a:pt x="104329" y="657238"/>
                </a:lnTo>
                <a:lnTo>
                  <a:pt x="111017" y="685806"/>
                </a:lnTo>
                <a:lnTo>
                  <a:pt x="116635" y="714377"/>
                </a:lnTo>
                <a:lnTo>
                  <a:pt x="121778" y="742951"/>
                </a:lnTo>
                <a:lnTo>
                  <a:pt x="124593" y="773642"/>
                </a:lnTo>
                <a:lnTo>
                  <a:pt x="126638" y="805010"/>
                </a:lnTo>
                <a:lnTo>
                  <a:pt x="130193" y="834826"/>
                </a:lnTo>
                <a:lnTo>
                  <a:pt x="132302" y="863952"/>
                </a:lnTo>
                <a:lnTo>
                  <a:pt x="132446" y="892772"/>
                </a:lnTo>
                <a:lnTo>
                  <a:pt x="129864" y="921456"/>
                </a:lnTo>
                <a:lnTo>
                  <a:pt x="128186" y="950080"/>
                </a:lnTo>
                <a:lnTo>
                  <a:pt x="127441" y="977883"/>
                </a:lnTo>
                <a:lnTo>
                  <a:pt x="127110" y="1003469"/>
                </a:lnTo>
                <a:lnTo>
                  <a:pt x="124846" y="1030186"/>
                </a:lnTo>
                <a:lnTo>
                  <a:pt x="121194" y="1057141"/>
                </a:lnTo>
                <a:lnTo>
                  <a:pt x="116926" y="1082351"/>
                </a:lnTo>
                <a:lnTo>
                  <a:pt x="114499" y="1106785"/>
                </a:lnTo>
                <a:lnTo>
                  <a:pt x="111017" y="1140736"/>
                </a:lnTo>
                <a:lnTo>
                  <a:pt x="107074" y="1170904"/>
                </a:lnTo>
                <a:lnTo>
                  <a:pt x="105906" y="1199951"/>
                </a:lnTo>
                <a:lnTo>
                  <a:pt x="105511" y="1234418"/>
                </a:lnTo>
                <a:lnTo>
                  <a:pt x="106227" y="1268273"/>
                </a:lnTo>
                <a:lnTo>
                  <a:pt x="115360" y="1300823"/>
                </a:lnTo>
                <a:lnTo>
                  <a:pt x="125341" y="1323165"/>
                </a:lnTo>
                <a:lnTo>
                  <a:pt x="155611" y="1357265"/>
                </a:lnTo>
                <a:lnTo>
                  <a:pt x="184167" y="1380325"/>
                </a:lnTo>
                <a:lnTo>
                  <a:pt x="213690" y="1394993"/>
                </a:lnTo>
                <a:lnTo>
                  <a:pt x="248436" y="1410800"/>
                </a:lnTo>
                <a:lnTo>
                  <a:pt x="280685" y="1413739"/>
                </a:lnTo>
                <a:lnTo>
                  <a:pt x="308247" y="1414248"/>
                </a:lnTo>
                <a:lnTo>
                  <a:pt x="336522" y="1414399"/>
                </a:lnTo>
                <a:lnTo>
                  <a:pt x="365007" y="1414444"/>
                </a:lnTo>
                <a:lnTo>
                  <a:pt x="393556" y="1414456"/>
                </a:lnTo>
                <a:lnTo>
                  <a:pt x="422124" y="1410668"/>
                </a:lnTo>
                <a:lnTo>
                  <a:pt x="450696" y="1404519"/>
                </a:lnTo>
                <a:lnTo>
                  <a:pt x="482299" y="1400239"/>
                </a:lnTo>
                <a:lnTo>
                  <a:pt x="505464" y="139303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42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457201"/>
            <a:ext cx="7239000" cy="144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1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Assertions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136525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2150" b="0" i="0" u="none" strike="noStrike" cap="none" baseline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sz="half" idx="2"/>
          </p:nvPr>
        </p:nvSpPr>
        <p:spPr>
          <a:xfrm>
            <a:off x="4800600" y="533400"/>
            <a:ext cx="3657600" cy="37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97727"/>
              <a:buFont typeface="Arial"/>
              <a:buChar char="•"/>
            </a:pPr>
            <a:r>
              <a:rPr lang="en-US" sz="21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 a confident statement or claim. 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30"/>
              </a:spcBef>
              <a:buClr>
                <a:schemeClr val="accent1"/>
              </a:buClr>
              <a:buSzPct val="97727"/>
              <a:buFont typeface="Arial"/>
              <a:buChar char="•"/>
            </a:pPr>
            <a:r>
              <a:rPr lang="en-US" sz="21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The phone company made several assertions about the reliability of the network. 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30"/>
              </a:spcBef>
              <a:buClr>
                <a:schemeClr val="accent1"/>
              </a:buClr>
              <a:buSzPct val="97727"/>
              <a:buFont typeface="Arial"/>
              <a:buChar char="•"/>
            </a:pPr>
            <a:r>
              <a:rPr lang="en-US" sz="215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TEXT EXAMPLE: In the preceding year, confident assertions, were made by officials of both nations that no accidents of that sort could occur.</a:t>
            </a:r>
          </a:p>
          <a:p>
            <a:pPr marL="274320" marR="0" lvl="0" indent="-136525" algn="l" rtl="0">
              <a:lnSpc>
                <a:spcPct val="80000"/>
              </a:lnSpc>
              <a:spcBef>
                <a:spcPts val="434"/>
              </a:spcBef>
              <a:buClr>
                <a:schemeClr val="accent1"/>
              </a:buClr>
              <a:buFont typeface="Arial"/>
              <a:buNone/>
            </a:pPr>
            <a:endParaRPr sz="215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819400"/>
            <a:ext cx="3657600" cy="32272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SMARTInkShape-Group190"/>
          <p:cNvGrpSpPr/>
          <p:nvPr/>
        </p:nvGrpSpPr>
        <p:grpSpPr>
          <a:xfrm>
            <a:off x="4410523" y="4064794"/>
            <a:ext cx="1804541" cy="642938"/>
            <a:chOff x="4410523" y="4064794"/>
            <a:chExt cx="1804541" cy="642938"/>
          </a:xfrm>
        </p:grpSpPr>
        <p:sp>
          <p:nvSpPr>
            <p:cNvPr id="2" name="SMARTInkShape-1581"/>
            <p:cNvSpPr/>
            <p:nvPr/>
          </p:nvSpPr>
          <p:spPr>
            <a:xfrm>
              <a:off x="6193631" y="4171950"/>
              <a:ext cx="21433" cy="500064"/>
            </a:xfrm>
            <a:custGeom>
              <a:avLst/>
              <a:gdLst/>
              <a:ahLst/>
              <a:cxnLst/>
              <a:rect l="0" t="0" r="0" b="0"/>
              <a:pathLst>
                <a:path w="21433" h="500064">
                  <a:moveTo>
                    <a:pt x="0" y="0"/>
                  </a:moveTo>
                  <a:lnTo>
                    <a:pt x="794" y="17888"/>
                  </a:lnTo>
                  <a:lnTo>
                    <a:pt x="6151" y="44434"/>
                  </a:lnTo>
                  <a:lnTo>
                    <a:pt x="6948" y="78245"/>
                  </a:lnTo>
                  <a:lnTo>
                    <a:pt x="7086" y="110849"/>
                  </a:lnTo>
                  <a:lnTo>
                    <a:pt x="7127" y="145645"/>
                  </a:lnTo>
                  <a:lnTo>
                    <a:pt x="7139" y="181090"/>
                  </a:lnTo>
                  <a:lnTo>
                    <a:pt x="7142" y="204839"/>
                  </a:lnTo>
                  <a:lnTo>
                    <a:pt x="7143" y="230739"/>
                  </a:lnTo>
                  <a:lnTo>
                    <a:pt x="7143" y="258126"/>
                  </a:lnTo>
                  <a:lnTo>
                    <a:pt x="7144" y="286172"/>
                  </a:lnTo>
                  <a:lnTo>
                    <a:pt x="7144" y="314513"/>
                  </a:lnTo>
                  <a:lnTo>
                    <a:pt x="7938" y="342983"/>
                  </a:lnTo>
                  <a:lnTo>
                    <a:pt x="10936" y="371512"/>
                  </a:lnTo>
                  <a:lnTo>
                    <a:pt x="12798" y="400067"/>
                  </a:lnTo>
                  <a:lnTo>
                    <a:pt x="13626" y="427839"/>
                  </a:lnTo>
                  <a:lnTo>
                    <a:pt x="13994" y="453411"/>
                  </a:lnTo>
                  <a:lnTo>
                    <a:pt x="19139" y="488378"/>
                  </a:lnTo>
                  <a:lnTo>
                    <a:pt x="21432" y="500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582"/>
            <p:cNvSpPr/>
            <p:nvPr/>
          </p:nvSpPr>
          <p:spPr>
            <a:xfrm>
              <a:off x="5872163" y="4371975"/>
              <a:ext cx="148901" cy="335757"/>
            </a:xfrm>
            <a:custGeom>
              <a:avLst/>
              <a:gdLst/>
              <a:ahLst/>
              <a:cxnLst/>
              <a:rect l="0" t="0" r="0" b="0"/>
              <a:pathLst>
                <a:path w="148901" h="335757">
                  <a:moveTo>
                    <a:pt x="0" y="0"/>
                  </a:moveTo>
                  <a:lnTo>
                    <a:pt x="0" y="3792"/>
                  </a:lnTo>
                  <a:lnTo>
                    <a:pt x="793" y="4909"/>
                  </a:lnTo>
                  <a:lnTo>
                    <a:pt x="2116" y="5654"/>
                  </a:lnTo>
                  <a:lnTo>
                    <a:pt x="3792" y="6151"/>
                  </a:lnTo>
                  <a:lnTo>
                    <a:pt x="4909" y="8069"/>
                  </a:lnTo>
                  <a:lnTo>
                    <a:pt x="6947" y="25753"/>
                  </a:lnTo>
                  <a:lnTo>
                    <a:pt x="7879" y="34794"/>
                  </a:lnTo>
                  <a:lnTo>
                    <a:pt x="13623" y="51055"/>
                  </a:lnTo>
                  <a:lnTo>
                    <a:pt x="24233" y="64693"/>
                  </a:lnTo>
                  <a:lnTo>
                    <a:pt x="30084" y="68440"/>
                  </a:lnTo>
                  <a:lnTo>
                    <a:pt x="49219" y="70549"/>
                  </a:lnTo>
                  <a:lnTo>
                    <a:pt x="78788" y="67382"/>
                  </a:lnTo>
                  <a:lnTo>
                    <a:pt x="101308" y="61416"/>
                  </a:lnTo>
                  <a:lnTo>
                    <a:pt x="110642" y="54813"/>
                  </a:lnTo>
                  <a:lnTo>
                    <a:pt x="141444" y="22867"/>
                  </a:lnTo>
                  <a:lnTo>
                    <a:pt x="144356" y="22070"/>
                  </a:lnTo>
                  <a:lnTo>
                    <a:pt x="148900" y="21558"/>
                  </a:lnTo>
                  <a:lnTo>
                    <a:pt x="147404" y="23604"/>
                  </a:lnTo>
                  <a:lnTo>
                    <a:pt x="145894" y="25261"/>
                  </a:lnTo>
                  <a:lnTo>
                    <a:pt x="144217" y="29219"/>
                  </a:lnTo>
                  <a:lnTo>
                    <a:pt x="139161" y="59017"/>
                  </a:lnTo>
                  <a:lnTo>
                    <a:pt x="130528" y="93114"/>
                  </a:lnTo>
                  <a:lnTo>
                    <a:pt x="125178" y="125285"/>
                  </a:lnTo>
                  <a:lnTo>
                    <a:pt x="117271" y="157304"/>
                  </a:lnTo>
                  <a:lnTo>
                    <a:pt x="115180" y="184103"/>
                  </a:lnTo>
                  <a:lnTo>
                    <a:pt x="114561" y="212153"/>
                  </a:lnTo>
                  <a:lnTo>
                    <a:pt x="114377" y="240572"/>
                  </a:lnTo>
                  <a:lnTo>
                    <a:pt x="115117" y="268307"/>
                  </a:lnTo>
                  <a:lnTo>
                    <a:pt x="124245" y="302973"/>
                  </a:lnTo>
                  <a:lnTo>
                    <a:pt x="130132" y="326255"/>
                  </a:lnTo>
                  <a:lnTo>
                    <a:pt x="131998" y="329423"/>
                  </a:lnTo>
                  <a:lnTo>
                    <a:pt x="142875" y="335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583"/>
            <p:cNvSpPr/>
            <p:nvPr/>
          </p:nvSpPr>
          <p:spPr>
            <a:xfrm>
              <a:off x="5729561" y="4200525"/>
              <a:ext cx="124337" cy="313886"/>
            </a:xfrm>
            <a:custGeom>
              <a:avLst/>
              <a:gdLst/>
              <a:ahLst/>
              <a:cxnLst/>
              <a:rect l="0" t="0" r="0" b="0"/>
              <a:pathLst>
                <a:path w="124337" h="313886">
                  <a:moveTo>
                    <a:pt x="35445" y="0"/>
                  </a:moveTo>
                  <a:lnTo>
                    <a:pt x="34652" y="24836"/>
                  </a:lnTo>
                  <a:lnTo>
                    <a:pt x="28170" y="58181"/>
                  </a:lnTo>
                  <a:lnTo>
                    <a:pt x="22238" y="93004"/>
                  </a:lnTo>
                  <a:lnTo>
                    <a:pt x="15668" y="126380"/>
                  </a:lnTo>
                  <a:lnTo>
                    <a:pt x="6727" y="158843"/>
                  </a:lnTo>
                  <a:lnTo>
                    <a:pt x="1109" y="191802"/>
                  </a:lnTo>
                  <a:lnTo>
                    <a:pt x="0" y="221243"/>
                  </a:lnTo>
                  <a:lnTo>
                    <a:pt x="1897" y="249989"/>
                  </a:lnTo>
                  <a:lnTo>
                    <a:pt x="9630" y="271450"/>
                  </a:lnTo>
                  <a:lnTo>
                    <a:pt x="22673" y="292450"/>
                  </a:lnTo>
                  <a:lnTo>
                    <a:pt x="53844" y="309314"/>
                  </a:lnTo>
                  <a:lnTo>
                    <a:pt x="73417" y="313335"/>
                  </a:lnTo>
                  <a:lnTo>
                    <a:pt x="83013" y="313885"/>
                  </a:lnTo>
                  <a:lnTo>
                    <a:pt x="92570" y="309896"/>
                  </a:lnTo>
                  <a:lnTo>
                    <a:pt x="114817" y="294839"/>
                  </a:lnTo>
                  <a:lnTo>
                    <a:pt x="124126" y="269680"/>
                  </a:lnTo>
                  <a:lnTo>
                    <a:pt x="124336" y="258500"/>
                  </a:lnTo>
                  <a:lnTo>
                    <a:pt x="119999" y="228627"/>
                  </a:lnTo>
                  <a:lnTo>
                    <a:pt x="109887" y="212645"/>
                  </a:lnTo>
                  <a:lnTo>
                    <a:pt x="78205" y="178636"/>
                  </a:lnTo>
                  <a:lnTo>
                    <a:pt x="59238" y="163344"/>
                  </a:lnTo>
                  <a:lnTo>
                    <a:pt x="37560" y="152322"/>
                  </a:lnTo>
                  <a:lnTo>
                    <a:pt x="28302" y="150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584"/>
            <p:cNvSpPr/>
            <p:nvPr/>
          </p:nvSpPr>
          <p:spPr>
            <a:xfrm>
              <a:off x="5572256" y="4379119"/>
              <a:ext cx="90975" cy="160018"/>
            </a:xfrm>
            <a:custGeom>
              <a:avLst/>
              <a:gdLst/>
              <a:ahLst/>
              <a:cxnLst/>
              <a:rect l="0" t="0" r="0" b="0"/>
              <a:pathLst>
                <a:path w="90975" h="160018">
                  <a:moveTo>
                    <a:pt x="57019" y="50006"/>
                  </a:moveTo>
                  <a:lnTo>
                    <a:pt x="53227" y="50006"/>
                  </a:lnTo>
                  <a:lnTo>
                    <a:pt x="52109" y="49212"/>
                  </a:lnTo>
                  <a:lnTo>
                    <a:pt x="51365" y="47889"/>
                  </a:lnTo>
                  <a:lnTo>
                    <a:pt x="50169" y="43855"/>
                  </a:lnTo>
                  <a:lnTo>
                    <a:pt x="47889" y="43304"/>
                  </a:lnTo>
                  <a:lnTo>
                    <a:pt x="46170" y="43156"/>
                  </a:lnTo>
                  <a:lnTo>
                    <a:pt x="42143" y="45110"/>
                  </a:lnTo>
                  <a:lnTo>
                    <a:pt x="12758" y="72864"/>
                  </a:lnTo>
                  <a:lnTo>
                    <a:pt x="4923" y="88265"/>
                  </a:lnTo>
                  <a:lnTo>
                    <a:pt x="867" y="109098"/>
                  </a:lnTo>
                  <a:lnTo>
                    <a:pt x="0" y="133292"/>
                  </a:lnTo>
                  <a:lnTo>
                    <a:pt x="1544" y="137280"/>
                  </a:lnTo>
                  <a:lnTo>
                    <a:pt x="15974" y="151977"/>
                  </a:lnTo>
                  <a:lnTo>
                    <a:pt x="27307" y="159418"/>
                  </a:lnTo>
                  <a:lnTo>
                    <a:pt x="38257" y="160017"/>
                  </a:lnTo>
                  <a:lnTo>
                    <a:pt x="60898" y="153934"/>
                  </a:lnTo>
                  <a:lnTo>
                    <a:pt x="72015" y="147386"/>
                  </a:lnTo>
                  <a:lnTo>
                    <a:pt x="80335" y="136627"/>
                  </a:lnTo>
                  <a:lnTo>
                    <a:pt x="89465" y="103247"/>
                  </a:lnTo>
                  <a:lnTo>
                    <a:pt x="90974" y="79539"/>
                  </a:lnTo>
                  <a:lnTo>
                    <a:pt x="84775" y="50196"/>
                  </a:lnTo>
                  <a:lnTo>
                    <a:pt x="75907" y="17676"/>
                  </a:lnTo>
                  <a:lnTo>
                    <a:pt x="713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585"/>
            <p:cNvSpPr/>
            <p:nvPr/>
          </p:nvSpPr>
          <p:spPr>
            <a:xfrm>
              <a:off x="5407819" y="4400685"/>
              <a:ext cx="106736" cy="135597"/>
            </a:xfrm>
            <a:custGeom>
              <a:avLst/>
              <a:gdLst/>
              <a:ahLst/>
              <a:cxnLst/>
              <a:rect l="0" t="0" r="0" b="0"/>
              <a:pathLst>
                <a:path w="106736" h="135597">
                  <a:moveTo>
                    <a:pt x="0" y="85590"/>
                  </a:moveTo>
                  <a:lnTo>
                    <a:pt x="0" y="119836"/>
                  </a:lnTo>
                  <a:lnTo>
                    <a:pt x="0" y="135465"/>
                  </a:lnTo>
                  <a:lnTo>
                    <a:pt x="0" y="101803"/>
                  </a:lnTo>
                  <a:lnTo>
                    <a:pt x="6151" y="67493"/>
                  </a:lnTo>
                  <a:lnTo>
                    <a:pt x="16999" y="38049"/>
                  </a:lnTo>
                  <a:lnTo>
                    <a:pt x="23911" y="23702"/>
                  </a:lnTo>
                  <a:lnTo>
                    <a:pt x="30735" y="16280"/>
                  </a:lnTo>
                  <a:lnTo>
                    <a:pt x="48051" y="5048"/>
                  </a:lnTo>
                  <a:lnTo>
                    <a:pt x="58246" y="1401"/>
                  </a:lnTo>
                  <a:lnTo>
                    <a:pt x="79857" y="0"/>
                  </a:lnTo>
                  <a:lnTo>
                    <a:pt x="85233" y="2042"/>
                  </a:lnTo>
                  <a:lnTo>
                    <a:pt x="95153" y="9820"/>
                  </a:lnTo>
                  <a:lnTo>
                    <a:pt x="102365" y="20453"/>
                  </a:lnTo>
                  <a:lnTo>
                    <a:pt x="105736" y="29866"/>
                  </a:lnTo>
                  <a:lnTo>
                    <a:pt x="106735" y="41474"/>
                  </a:lnTo>
                  <a:lnTo>
                    <a:pt x="100649" y="73750"/>
                  </a:lnTo>
                  <a:lnTo>
                    <a:pt x="99407" y="87991"/>
                  </a:lnTo>
                  <a:lnTo>
                    <a:pt x="93321" y="113539"/>
                  </a:lnTo>
                  <a:lnTo>
                    <a:pt x="92869" y="1355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586"/>
            <p:cNvSpPr/>
            <p:nvPr/>
          </p:nvSpPr>
          <p:spPr>
            <a:xfrm>
              <a:off x="5214938" y="4371975"/>
              <a:ext cx="128588" cy="177379"/>
            </a:xfrm>
            <a:custGeom>
              <a:avLst/>
              <a:gdLst/>
              <a:ahLst/>
              <a:cxnLst/>
              <a:rect l="0" t="0" r="0" b="0"/>
              <a:pathLst>
                <a:path w="128588" h="177379">
                  <a:moveTo>
                    <a:pt x="0" y="64294"/>
                  </a:moveTo>
                  <a:lnTo>
                    <a:pt x="0" y="98581"/>
                  </a:lnTo>
                  <a:lnTo>
                    <a:pt x="0" y="130530"/>
                  </a:lnTo>
                  <a:lnTo>
                    <a:pt x="793" y="154596"/>
                  </a:lnTo>
                  <a:lnTo>
                    <a:pt x="6702" y="172441"/>
                  </a:lnTo>
                  <a:lnTo>
                    <a:pt x="7056" y="177378"/>
                  </a:lnTo>
                  <a:lnTo>
                    <a:pt x="7132" y="145233"/>
                  </a:lnTo>
                  <a:lnTo>
                    <a:pt x="9256" y="112882"/>
                  </a:lnTo>
                  <a:lnTo>
                    <a:pt x="17086" y="77772"/>
                  </a:lnTo>
                  <a:lnTo>
                    <a:pt x="22160" y="51434"/>
                  </a:lnTo>
                  <a:lnTo>
                    <a:pt x="45039" y="20284"/>
                  </a:lnTo>
                  <a:lnTo>
                    <a:pt x="56119" y="12272"/>
                  </a:lnTo>
                  <a:lnTo>
                    <a:pt x="88185" y="2534"/>
                  </a:lnTo>
                  <a:lnTo>
                    <a:pt x="122416" y="99"/>
                  </a:lnTo>
                  <a:lnTo>
                    <a:pt x="1285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587"/>
            <p:cNvSpPr/>
            <p:nvPr/>
          </p:nvSpPr>
          <p:spPr>
            <a:xfrm>
              <a:off x="5026514" y="4351051"/>
              <a:ext cx="120546" cy="170944"/>
            </a:xfrm>
            <a:custGeom>
              <a:avLst/>
              <a:gdLst/>
              <a:ahLst/>
              <a:cxnLst/>
              <a:rect l="0" t="0" r="0" b="0"/>
              <a:pathLst>
                <a:path w="120546" h="170944">
                  <a:moveTo>
                    <a:pt x="9830" y="85218"/>
                  </a:moveTo>
                  <a:lnTo>
                    <a:pt x="9830" y="81426"/>
                  </a:lnTo>
                  <a:lnTo>
                    <a:pt x="10624" y="80308"/>
                  </a:lnTo>
                  <a:lnTo>
                    <a:pt x="11947" y="79563"/>
                  </a:lnTo>
                  <a:lnTo>
                    <a:pt x="19717" y="78515"/>
                  </a:lnTo>
                  <a:lnTo>
                    <a:pt x="27718" y="77476"/>
                  </a:lnTo>
                  <a:lnTo>
                    <a:pt x="59907" y="69266"/>
                  </a:lnTo>
                  <a:lnTo>
                    <a:pt x="88417" y="58613"/>
                  </a:lnTo>
                  <a:lnTo>
                    <a:pt x="102700" y="55110"/>
                  </a:lnTo>
                  <a:lnTo>
                    <a:pt x="107462" y="53239"/>
                  </a:lnTo>
                  <a:lnTo>
                    <a:pt x="110637" y="50405"/>
                  </a:lnTo>
                  <a:lnTo>
                    <a:pt x="119942" y="33734"/>
                  </a:lnTo>
                  <a:lnTo>
                    <a:pt x="120545" y="31051"/>
                  </a:lnTo>
                  <a:lnTo>
                    <a:pt x="120152" y="28469"/>
                  </a:lnTo>
                  <a:lnTo>
                    <a:pt x="118393" y="22690"/>
                  </a:lnTo>
                  <a:lnTo>
                    <a:pt x="116609" y="11305"/>
                  </a:lnTo>
                  <a:lnTo>
                    <a:pt x="113379" y="5272"/>
                  </a:lnTo>
                  <a:lnTo>
                    <a:pt x="111406" y="3345"/>
                  </a:lnTo>
                  <a:lnTo>
                    <a:pt x="107097" y="1205"/>
                  </a:lnTo>
                  <a:lnTo>
                    <a:pt x="96417" y="0"/>
                  </a:lnTo>
                  <a:lnTo>
                    <a:pt x="69228" y="5688"/>
                  </a:lnTo>
                  <a:lnTo>
                    <a:pt x="59777" y="10448"/>
                  </a:lnTo>
                  <a:lnTo>
                    <a:pt x="43415" y="19937"/>
                  </a:lnTo>
                  <a:lnTo>
                    <a:pt x="31106" y="26835"/>
                  </a:lnTo>
                  <a:lnTo>
                    <a:pt x="12386" y="48550"/>
                  </a:lnTo>
                  <a:lnTo>
                    <a:pt x="809" y="72154"/>
                  </a:lnTo>
                  <a:lnTo>
                    <a:pt x="0" y="83645"/>
                  </a:lnTo>
                  <a:lnTo>
                    <a:pt x="4567" y="119309"/>
                  </a:lnTo>
                  <a:lnTo>
                    <a:pt x="9078" y="129738"/>
                  </a:lnTo>
                  <a:lnTo>
                    <a:pt x="20543" y="143741"/>
                  </a:lnTo>
                  <a:lnTo>
                    <a:pt x="52762" y="163601"/>
                  </a:lnTo>
                  <a:lnTo>
                    <a:pt x="62248" y="167679"/>
                  </a:lnTo>
                  <a:lnTo>
                    <a:pt x="81267" y="1709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588"/>
            <p:cNvSpPr/>
            <p:nvPr/>
          </p:nvSpPr>
          <p:spPr>
            <a:xfrm>
              <a:off x="4772327" y="4064794"/>
              <a:ext cx="170997" cy="485776"/>
            </a:xfrm>
            <a:custGeom>
              <a:avLst/>
              <a:gdLst/>
              <a:ahLst/>
              <a:cxnLst/>
              <a:rect l="0" t="0" r="0" b="0"/>
              <a:pathLst>
                <a:path w="170997" h="485776">
                  <a:moveTo>
                    <a:pt x="78279" y="0"/>
                  </a:moveTo>
                  <a:lnTo>
                    <a:pt x="78279" y="3792"/>
                  </a:lnTo>
                  <a:lnTo>
                    <a:pt x="76163" y="7771"/>
                  </a:lnTo>
                  <a:lnTo>
                    <a:pt x="72576" y="13772"/>
                  </a:lnTo>
                  <a:lnTo>
                    <a:pt x="61486" y="43735"/>
                  </a:lnTo>
                  <a:lnTo>
                    <a:pt x="52061" y="78107"/>
                  </a:lnTo>
                  <a:lnTo>
                    <a:pt x="44934" y="111601"/>
                  </a:lnTo>
                  <a:lnTo>
                    <a:pt x="40176" y="137707"/>
                  </a:lnTo>
                  <a:lnTo>
                    <a:pt x="37532" y="165184"/>
                  </a:lnTo>
                  <a:lnTo>
                    <a:pt x="35563" y="193271"/>
                  </a:lnTo>
                  <a:lnTo>
                    <a:pt x="32042" y="221629"/>
                  </a:lnTo>
                  <a:lnTo>
                    <a:pt x="29948" y="250108"/>
                  </a:lnTo>
                  <a:lnTo>
                    <a:pt x="29018" y="277846"/>
                  </a:lnTo>
                  <a:lnTo>
                    <a:pt x="28604" y="303404"/>
                  </a:lnTo>
                  <a:lnTo>
                    <a:pt x="26303" y="327992"/>
                  </a:lnTo>
                  <a:lnTo>
                    <a:pt x="23429" y="352149"/>
                  </a:lnTo>
                  <a:lnTo>
                    <a:pt x="21811" y="387268"/>
                  </a:lnTo>
                  <a:lnTo>
                    <a:pt x="20537" y="417341"/>
                  </a:lnTo>
                  <a:lnTo>
                    <a:pt x="14665" y="452574"/>
                  </a:lnTo>
                  <a:lnTo>
                    <a:pt x="14287" y="458583"/>
                  </a:lnTo>
                  <a:lnTo>
                    <a:pt x="13393" y="460503"/>
                  </a:lnTo>
                  <a:lnTo>
                    <a:pt x="12003" y="461783"/>
                  </a:lnTo>
                  <a:lnTo>
                    <a:pt x="10283" y="462637"/>
                  </a:lnTo>
                  <a:lnTo>
                    <a:pt x="9136" y="462412"/>
                  </a:lnTo>
                  <a:lnTo>
                    <a:pt x="8371" y="461468"/>
                  </a:lnTo>
                  <a:lnTo>
                    <a:pt x="7522" y="458303"/>
                  </a:lnTo>
                  <a:lnTo>
                    <a:pt x="6250" y="451265"/>
                  </a:lnTo>
                  <a:lnTo>
                    <a:pt x="1992" y="438684"/>
                  </a:lnTo>
                  <a:lnTo>
                    <a:pt x="0" y="406637"/>
                  </a:lnTo>
                  <a:lnTo>
                    <a:pt x="5461" y="373599"/>
                  </a:lnTo>
                  <a:lnTo>
                    <a:pt x="14183" y="341203"/>
                  </a:lnTo>
                  <a:lnTo>
                    <a:pt x="23304" y="315939"/>
                  </a:lnTo>
                  <a:lnTo>
                    <a:pt x="40609" y="289861"/>
                  </a:lnTo>
                  <a:lnTo>
                    <a:pt x="68792" y="259708"/>
                  </a:lnTo>
                  <a:lnTo>
                    <a:pt x="80413" y="254332"/>
                  </a:lnTo>
                  <a:lnTo>
                    <a:pt x="113558" y="250408"/>
                  </a:lnTo>
                  <a:lnTo>
                    <a:pt x="123328" y="250993"/>
                  </a:lnTo>
                  <a:lnTo>
                    <a:pt x="132961" y="253898"/>
                  </a:lnTo>
                  <a:lnTo>
                    <a:pt x="147310" y="263789"/>
                  </a:lnTo>
                  <a:lnTo>
                    <a:pt x="157823" y="276773"/>
                  </a:lnTo>
                  <a:lnTo>
                    <a:pt x="165307" y="307880"/>
                  </a:lnTo>
                  <a:lnTo>
                    <a:pt x="170379" y="338082"/>
                  </a:lnTo>
                  <a:lnTo>
                    <a:pt x="170996" y="366907"/>
                  </a:lnTo>
                  <a:lnTo>
                    <a:pt x="168987" y="389436"/>
                  </a:lnTo>
                  <a:lnTo>
                    <a:pt x="164661" y="421171"/>
                  </a:lnTo>
                  <a:lnTo>
                    <a:pt x="163405" y="437353"/>
                  </a:lnTo>
                  <a:lnTo>
                    <a:pt x="157162" y="472426"/>
                  </a:lnTo>
                  <a:lnTo>
                    <a:pt x="156861" y="485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589"/>
            <p:cNvSpPr/>
            <p:nvPr/>
          </p:nvSpPr>
          <p:spPr>
            <a:xfrm>
              <a:off x="4410523" y="4101800"/>
              <a:ext cx="325784" cy="427756"/>
            </a:xfrm>
            <a:custGeom>
              <a:avLst/>
              <a:gdLst/>
              <a:ahLst/>
              <a:cxnLst/>
              <a:rect l="0" t="0" r="0" b="0"/>
              <a:pathLst>
                <a:path w="325784" h="427756">
                  <a:moveTo>
                    <a:pt x="290065" y="13000"/>
                  </a:moveTo>
                  <a:lnTo>
                    <a:pt x="286272" y="13000"/>
                  </a:lnTo>
                  <a:lnTo>
                    <a:pt x="282294" y="10883"/>
                  </a:lnTo>
                  <a:lnTo>
                    <a:pt x="269479" y="3057"/>
                  </a:lnTo>
                  <a:lnTo>
                    <a:pt x="248687" y="0"/>
                  </a:lnTo>
                  <a:lnTo>
                    <a:pt x="222419" y="2886"/>
                  </a:lnTo>
                  <a:lnTo>
                    <a:pt x="194527" y="12561"/>
                  </a:lnTo>
                  <a:lnTo>
                    <a:pt x="166154" y="36859"/>
                  </a:lnTo>
                  <a:lnTo>
                    <a:pt x="133847" y="65401"/>
                  </a:lnTo>
                  <a:lnTo>
                    <a:pt x="99139" y="93966"/>
                  </a:lnTo>
                  <a:lnTo>
                    <a:pt x="71305" y="126331"/>
                  </a:lnTo>
                  <a:lnTo>
                    <a:pt x="44183" y="161056"/>
                  </a:lnTo>
                  <a:lnTo>
                    <a:pt x="29707" y="186753"/>
                  </a:lnTo>
                  <a:lnTo>
                    <a:pt x="17981" y="213254"/>
                  </a:lnTo>
                  <a:lnTo>
                    <a:pt x="7478" y="238262"/>
                  </a:lnTo>
                  <a:lnTo>
                    <a:pt x="1752" y="262606"/>
                  </a:lnTo>
                  <a:lnTo>
                    <a:pt x="0" y="286655"/>
                  </a:lnTo>
                  <a:lnTo>
                    <a:pt x="4271" y="321713"/>
                  </a:lnTo>
                  <a:lnTo>
                    <a:pt x="16032" y="352561"/>
                  </a:lnTo>
                  <a:lnTo>
                    <a:pt x="35038" y="381016"/>
                  </a:lnTo>
                  <a:lnTo>
                    <a:pt x="61219" y="404088"/>
                  </a:lnTo>
                  <a:lnTo>
                    <a:pt x="93759" y="420537"/>
                  </a:lnTo>
                  <a:lnTo>
                    <a:pt x="116828" y="427755"/>
                  </a:lnTo>
                  <a:lnTo>
                    <a:pt x="142427" y="425142"/>
                  </a:lnTo>
                  <a:lnTo>
                    <a:pt x="169679" y="418424"/>
                  </a:lnTo>
                  <a:lnTo>
                    <a:pt x="197666" y="415439"/>
                  </a:lnTo>
                  <a:lnTo>
                    <a:pt x="225980" y="409878"/>
                  </a:lnTo>
                  <a:lnTo>
                    <a:pt x="253645" y="402909"/>
                  </a:lnTo>
                  <a:lnTo>
                    <a:pt x="279169" y="397166"/>
                  </a:lnTo>
                  <a:lnTo>
                    <a:pt x="314106" y="387805"/>
                  </a:lnTo>
                  <a:lnTo>
                    <a:pt x="325783" y="384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91"/>
          <p:cNvGrpSpPr/>
          <p:nvPr/>
        </p:nvGrpSpPr>
        <p:grpSpPr>
          <a:xfrm>
            <a:off x="4359127" y="4943475"/>
            <a:ext cx="1991668" cy="571268"/>
            <a:chOff x="4359127" y="4943475"/>
            <a:chExt cx="1991668" cy="571268"/>
          </a:xfrm>
        </p:grpSpPr>
        <p:sp>
          <p:nvSpPr>
            <p:cNvPr id="12" name="SMARTInkShape-1590"/>
            <p:cNvSpPr/>
            <p:nvPr/>
          </p:nvSpPr>
          <p:spPr>
            <a:xfrm>
              <a:off x="5786475" y="5179442"/>
              <a:ext cx="564320" cy="335301"/>
            </a:xfrm>
            <a:custGeom>
              <a:avLst/>
              <a:gdLst/>
              <a:ahLst/>
              <a:cxnLst/>
              <a:rect l="0" t="0" r="0" b="0"/>
              <a:pathLst>
                <a:path w="564320" h="335301">
                  <a:moveTo>
                    <a:pt x="49969" y="21208"/>
                  </a:moveTo>
                  <a:lnTo>
                    <a:pt x="49969" y="13623"/>
                  </a:lnTo>
                  <a:lnTo>
                    <a:pt x="49175" y="11389"/>
                  </a:lnTo>
                  <a:lnTo>
                    <a:pt x="47852" y="9899"/>
                  </a:lnTo>
                  <a:lnTo>
                    <a:pt x="36968" y="944"/>
                  </a:lnTo>
                  <a:lnTo>
                    <a:pt x="35746" y="1349"/>
                  </a:lnTo>
                  <a:lnTo>
                    <a:pt x="5691" y="23635"/>
                  </a:lnTo>
                  <a:lnTo>
                    <a:pt x="2508" y="30489"/>
                  </a:lnTo>
                  <a:lnTo>
                    <a:pt x="111" y="61814"/>
                  </a:lnTo>
                  <a:lnTo>
                    <a:pt x="2145" y="69153"/>
                  </a:lnTo>
                  <a:lnTo>
                    <a:pt x="9919" y="80332"/>
                  </a:lnTo>
                  <a:lnTo>
                    <a:pt x="16558" y="83204"/>
                  </a:lnTo>
                  <a:lnTo>
                    <a:pt x="29964" y="85048"/>
                  </a:lnTo>
                  <a:lnTo>
                    <a:pt x="58750" y="76665"/>
                  </a:lnTo>
                  <a:lnTo>
                    <a:pt x="65778" y="72843"/>
                  </a:lnTo>
                  <a:lnTo>
                    <a:pt x="85287" y="50198"/>
                  </a:lnTo>
                  <a:lnTo>
                    <a:pt x="89361" y="53698"/>
                  </a:lnTo>
                  <a:lnTo>
                    <a:pt x="91289" y="57609"/>
                  </a:lnTo>
                  <a:lnTo>
                    <a:pt x="92696" y="75508"/>
                  </a:lnTo>
                  <a:lnTo>
                    <a:pt x="92813" y="108292"/>
                  </a:lnTo>
                  <a:lnTo>
                    <a:pt x="92828" y="143390"/>
                  </a:lnTo>
                  <a:lnTo>
                    <a:pt x="92830" y="171446"/>
                  </a:lnTo>
                  <a:lnTo>
                    <a:pt x="92830" y="199866"/>
                  </a:lnTo>
                  <a:lnTo>
                    <a:pt x="89038" y="234122"/>
                  </a:lnTo>
                  <a:lnTo>
                    <a:pt x="85556" y="263820"/>
                  </a:lnTo>
                  <a:lnTo>
                    <a:pt x="80164" y="292616"/>
                  </a:lnTo>
                  <a:lnTo>
                    <a:pt x="78470" y="305346"/>
                  </a:lnTo>
                  <a:lnTo>
                    <a:pt x="68696" y="326580"/>
                  </a:lnTo>
                  <a:lnTo>
                    <a:pt x="64113" y="331553"/>
                  </a:lnTo>
                  <a:lnTo>
                    <a:pt x="59430" y="333765"/>
                  </a:lnTo>
                  <a:lnTo>
                    <a:pt x="47579" y="335300"/>
                  </a:lnTo>
                  <a:lnTo>
                    <a:pt x="42821" y="333313"/>
                  </a:lnTo>
                  <a:lnTo>
                    <a:pt x="20005" y="312583"/>
                  </a:lnTo>
                  <a:lnTo>
                    <a:pt x="4812" y="281415"/>
                  </a:lnTo>
                  <a:lnTo>
                    <a:pt x="921" y="256139"/>
                  </a:lnTo>
                  <a:lnTo>
                    <a:pt x="89" y="224918"/>
                  </a:lnTo>
                  <a:lnTo>
                    <a:pt x="0" y="205921"/>
                  </a:lnTo>
                  <a:lnTo>
                    <a:pt x="7559" y="185211"/>
                  </a:lnTo>
                  <a:lnTo>
                    <a:pt x="31027" y="155410"/>
                  </a:lnTo>
                  <a:lnTo>
                    <a:pt x="44726" y="143559"/>
                  </a:lnTo>
                  <a:lnTo>
                    <a:pt x="77273" y="129484"/>
                  </a:lnTo>
                  <a:lnTo>
                    <a:pt x="106868" y="119060"/>
                  </a:lnTo>
                  <a:lnTo>
                    <a:pt x="136438" y="109358"/>
                  </a:lnTo>
                  <a:lnTo>
                    <a:pt x="167796" y="101915"/>
                  </a:lnTo>
                  <a:lnTo>
                    <a:pt x="200452" y="99275"/>
                  </a:lnTo>
                  <a:lnTo>
                    <a:pt x="235767" y="93676"/>
                  </a:lnTo>
                  <a:lnTo>
                    <a:pt x="263662" y="90665"/>
                  </a:lnTo>
                  <a:lnTo>
                    <a:pt x="297831" y="74775"/>
                  </a:lnTo>
                  <a:lnTo>
                    <a:pt x="309884" y="65918"/>
                  </a:lnTo>
                  <a:lnTo>
                    <a:pt x="312940" y="60539"/>
                  </a:lnTo>
                  <a:lnTo>
                    <a:pt x="314218" y="48213"/>
                  </a:lnTo>
                  <a:lnTo>
                    <a:pt x="311860" y="42387"/>
                  </a:lnTo>
                  <a:lnTo>
                    <a:pt x="302890" y="31679"/>
                  </a:lnTo>
                  <a:lnTo>
                    <a:pt x="295199" y="25862"/>
                  </a:lnTo>
                  <a:lnTo>
                    <a:pt x="286407" y="22587"/>
                  </a:lnTo>
                  <a:lnTo>
                    <a:pt x="283794" y="22127"/>
                  </a:lnTo>
                  <a:lnTo>
                    <a:pt x="272532" y="25273"/>
                  </a:lnTo>
                  <a:lnTo>
                    <a:pt x="251942" y="35717"/>
                  </a:lnTo>
                  <a:lnTo>
                    <a:pt x="246097" y="41150"/>
                  </a:lnTo>
                  <a:lnTo>
                    <a:pt x="231020" y="67533"/>
                  </a:lnTo>
                  <a:lnTo>
                    <a:pt x="224616" y="86528"/>
                  </a:lnTo>
                  <a:lnTo>
                    <a:pt x="223160" y="106443"/>
                  </a:lnTo>
                  <a:lnTo>
                    <a:pt x="231487" y="136541"/>
                  </a:lnTo>
                  <a:lnTo>
                    <a:pt x="241370" y="158584"/>
                  </a:lnTo>
                  <a:lnTo>
                    <a:pt x="262333" y="183036"/>
                  </a:lnTo>
                  <a:lnTo>
                    <a:pt x="280108" y="193600"/>
                  </a:lnTo>
                  <a:lnTo>
                    <a:pt x="300951" y="198577"/>
                  </a:lnTo>
                  <a:lnTo>
                    <a:pt x="307831" y="199258"/>
                  </a:lnTo>
                  <a:lnTo>
                    <a:pt x="313535" y="197443"/>
                  </a:lnTo>
                  <a:lnTo>
                    <a:pt x="331004" y="186791"/>
                  </a:lnTo>
                  <a:lnTo>
                    <a:pt x="337063" y="179202"/>
                  </a:lnTo>
                  <a:lnTo>
                    <a:pt x="352297" y="145890"/>
                  </a:lnTo>
                  <a:lnTo>
                    <a:pt x="358627" y="113562"/>
                  </a:lnTo>
                  <a:lnTo>
                    <a:pt x="364341" y="78291"/>
                  </a:lnTo>
                  <a:lnTo>
                    <a:pt x="374138" y="46423"/>
                  </a:lnTo>
                  <a:lnTo>
                    <a:pt x="380113" y="23509"/>
                  </a:lnTo>
                  <a:lnTo>
                    <a:pt x="392201" y="8345"/>
                  </a:lnTo>
                  <a:lnTo>
                    <a:pt x="398658" y="3585"/>
                  </a:lnTo>
                  <a:lnTo>
                    <a:pt x="404966" y="1469"/>
                  </a:lnTo>
                  <a:lnTo>
                    <a:pt x="426545" y="0"/>
                  </a:lnTo>
                  <a:lnTo>
                    <a:pt x="457834" y="7577"/>
                  </a:lnTo>
                  <a:lnTo>
                    <a:pt x="470955" y="12768"/>
                  </a:lnTo>
                  <a:lnTo>
                    <a:pt x="501057" y="33571"/>
                  </a:lnTo>
                  <a:lnTo>
                    <a:pt x="529598" y="57958"/>
                  </a:lnTo>
                  <a:lnTo>
                    <a:pt x="564319" y="855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591"/>
            <p:cNvSpPr/>
            <p:nvPr/>
          </p:nvSpPr>
          <p:spPr>
            <a:xfrm>
              <a:off x="5422106" y="5122490"/>
              <a:ext cx="278608" cy="221036"/>
            </a:xfrm>
            <a:custGeom>
              <a:avLst/>
              <a:gdLst/>
              <a:ahLst/>
              <a:cxnLst/>
              <a:rect l="0" t="0" r="0" b="0"/>
              <a:pathLst>
                <a:path w="278608" h="221036">
                  <a:moveTo>
                    <a:pt x="0" y="78160"/>
                  </a:moveTo>
                  <a:lnTo>
                    <a:pt x="3792" y="81952"/>
                  </a:lnTo>
                  <a:lnTo>
                    <a:pt x="9887" y="83814"/>
                  </a:lnTo>
                  <a:lnTo>
                    <a:pt x="40642" y="89009"/>
                  </a:lnTo>
                  <a:lnTo>
                    <a:pt x="72086" y="91995"/>
                  </a:lnTo>
                  <a:lnTo>
                    <a:pt x="101539" y="91594"/>
                  </a:lnTo>
                  <a:lnTo>
                    <a:pt x="115634" y="86726"/>
                  </a:lnTo>
                  <a:lnTo>
                    <a:pt x="134310" y="71860"/>
                  </a:lnTo>
                  <a:lnTo>
                    <a:pt x="144130" y="62447"/>
                  </a:lnTo>
                  <a:lnTo>
                    <a:pt x="147402" y="55037"/>
                  </a:lnTo>
                  <a:lnTo>
                    <a:pt x="149951" y="21593"/>
                  </a:lnTo>
                  <a:lnTo>
                    <a:pt x="150006" y="11600"/>
                  </a:lnTo>
                  <a:lnTo>
                    <a:pt x="147897" y="6774"/>
                  </a:lnTo>
                  <a:lnTo>
                    <a:pt x="146223" y="4375"/>
                  </a:lnTo>
                  <a:lnTo>
                    <a:pt x="143519" y="2776"/>
                  </a:lnTo>
                  <a:lnTo>
                    <a:pt x="129891" y="210"/>
                  </a:lnTo>
                  <a:lnTo>
                    <a:pt x="127075" y="0"/>
                  </a:lnTo>
                  <a:lnTo>
                    <a:pt x="115528" y="3496"/>
                  </a:lnTo>
                  <a:lnTo>
                    <a:pt x="105844" y="9559"/>
                  </a:lnTo>
                  <a:lnTo>
                    <a:pt x="90552" y="24422"/>
                  </a:lnTo>
                  <a:lnTo>
                    <a:pt x="65926" y="58906"/>
                  </a:lnTo>
                  <a:lnTo>
                    <a:pt x="61051" y="71984"/>
                  </a:lnTo>
                  <a:lnTo>
                    <a:pt x="57664" y="103070"/>
                  </a:lnTo>
                  <a:lnTo>
                    <a:pt x="58046" y="128060"/>
                  </a:lnTo>
                  <a:lnTo>
                    <a:pt x="60988" y="138967"/>
                  </a:lnTo>
                  <a:lnTo>
                    <a:pt x="74254" y="158110"/>
                  </a:lnTo>
                  <a:lnTo>
                    <a:pt x="83561" y="167642"/>
                  </a:lnTo>
                  <a:lnTo>
                    <a:pt x="104857" y="182053"/>
                  </a:lnTo>
                  <a:lnTo>
                    <a:pt x="113014" y="183866"/>
                  </a:lnTo>
                  <a:lnTo>
                    <a:pt x="119814" y="182555"/>
                  </a:lnTo>
                  <a:lnTo>
                    <a:pt x="134439" y="175246"/>
                  </a:lnTo>
                  <a:lnTo>
                    <a:pt x="141243" y="168670"/>
                  </a:lnTo>
                  <a:lnTo>
                    <a:pt x="159449" y="137553"/>
                  </a:lnTo>
                  <a:lnTo>
                    <a:pt x="177616" y="105312"/>
                  </a:lnTo>
                  <a:lnTo>
                    <a:pt x="198241" y="69624"/>
                  </a:lnTo>
                  <a:lnTo>
                    <a:pt x="223536" y="47335"/>
                  </a:lnTo>
                  <a:lnTo>
                    <a:pt x="230583" y="44616"/>
                  </a:lnTo>
                  <a:lnTo>
                    <a:pt x="252110" y="42568"/>
                  </a:lnTo>
                  <a:lnTo>
                    <a:pt x="254593" y="44114"/>
                  </a:lnTo>
                  <a:lnTo>
                    <a:pt x="259467" y="50064"/>
                  </a:lnTo>
                  <a:lnTo>
                    <a:pt x="262163" y="55883"/>
                  </a:lnTo>
                  <a:lnTo>
                    <a:pt x="264155" y="61115"/>
                  </a:lnTo>
                  <a:lnTo>
                    <a:pt x="267685" y="66086"/>
                  </a:lnTo>
                  <a:lnTo>
                    <a:pt x="270343" y="80933"/>
                  </a:lnTo>
                  <a:lnTo>
                    <a:pt x="271364" y="111323"/>
                  </a:lnTo>
                  <a:lnTo>
                    <a:pt x="271454" y="146208"/>
                  </a:lnTo>
                  <a:lnTo>
                    <a:pt x="271462" y="181854"/>
                  </a:lnTo>
                  <a:lnTo>
                    <a:pt x="271463" y="207623"/>
                  </a:lnTo>
                  <a:lnTo>
                    <a:pt x="273580" y="213222"/>
                  </a:lnTo>
                  <a:lnTo>
                    <a:pt x="278607" y="2210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592"/>
            <p:cNvSpPr/>
            <p:nvPr/>
          </p:nvSpPr>
          <p:spPr>
            <a:xfrm>
              <a:off x="5350669" y="4950619"/>
              <a:ext cx="14288" cy="407195"/>
            </a:xfrm>
            <a:custGeom>
              <a:avLst/>
              <a:gdLst/>
              <a:ahLst/>
              <a:cxnLst/>
              <a:rect l="0" t="0" r="0" b="0"/>
              <a:pathLst>
                <a:path w="14288" h="407195">
                  <a:moveTo>
                    <a:pt x="0" y="0"/>
                  </a:moveTo>
                  <a:lnTo>
                    <a:pt x="0" y="32249"/>
                  </a:lnTo>
                  <a:lnTo>
                    <a:pt x="0" y="64777"/>
                  </a:lnTo>
                  <a:lnTo>
                    <a:pt x="0" y="98667"/>
                  </a:lnTo>
                  <a:lnTo>
                    <a:pt x="0" y="127307"/>
                  </a:lnTo>
                  <a:lnTo>
                    <a:pt x="0" y="159781"/>
                  </a:lnTo>
                  <a:lnTo>
                    <a:pt x="0" y="190659"/>
                  </a:lnTo>
                  <a:lnTo>
                    <a:pt x="0" y="224590"/>
                  </a:lnTo>
                  <a:lnTo>
                    <a:pt x="0" y="259779"/>
                  </a:lnTo>
                  <a:lnTo>
                    <a:pt x="794" y="295341"/>
                  </a:lnTo>
                  <a:lnTo>
                    <a:pt x="4910" y="330219"/>
                  </a:lnTo>
                  <a:lnTo>
                    <a:pt x="7275" y="361809"/>
                  </a:lnTo>
                  <a:lnTo>
                    <a:pt x="14287" y="4071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593"/>
            <p:cNvSpPr/>
            <p:nvPr/>
          </p:nvSpPr>
          <p:spPr>
            <a:xfrm>
              <a:off x="5222081" y="4964906"/>
              <a:ext cx="35720" cy="421483"/>
            </a:xfrm>
            <a:custGeom>
              <a:avLst/>
              <a:gdLst/>
              <a:ahLst/>
              <a:cxnLst/>
              <a:rect l="0" t="0" r="0" b="0"/>
              <a:pathLst>
                <a:path w="35720" h="421483">
                  <a:moveTo>
                    <a:pt x="0" y="0"/>
                  </a:moveTo>
                  <a:lnTo>
                    <a:pt x="0" y="30529"/>
                  </a:lnTo>
                  <a:lnTo>
                    <a:pt x="4910" y="59123"/>
                  </a:lnTo>
                  <a:lnTo>
                    <a:pt x="6482" y="89309"/>
                  </a:lnTo>
                  <a:lnTo>
                    <a:pt x="6948" y="119507"/>
                  </a:lnTo>
                  <a:lnTo>
                    <a:pt x="7086" y="153237"/>
                  </a:lnTo>
                  <a:lnTo>
                    <a:pt x="7127" y="188367"/>
                  </a:lnTo>
                  <a:lnTo>
                    <a:pt x="7139" y="223911"/>
                  </a:lnTo>
                  <a:lnTo>
                    <a:pt x="7936" y="259579"/>
                  </a:lnTo>
                  <a:lnTo>
                    <a:pt x="12053" y="295281"/>
                  </a:lnTo>
                  <a:lnTo>
                    <a:pt x="14419" y="329409"/>
                  </a:lnTo>
                  <a:lnTo>
                    <a:pt x="19001" y="356101"/>
                  </a:lnTo>
                  <a:lnTo>
                    <a:pt x="23068" y="388929"/>
                  </a:lnTo>
                  <a:lnTo>
                    <a:pt x="30208" y="413362"/>
                  </a:lnTo>
                  <a:lnTo>
                    <a:pt x="35719" y="421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594"/>
            <p:cNvSpPr/>
            <p:nvPr/>
          </p:nvSpPr>
          <p:spPr>
            <a:xfrm>
              <a:off x="4943921" y="5150669"/>
              <a:ext cx="156718" cy="192857"/>
            </a:xfrm>
            <a:custGeom>
              <a:avLst/>
              <a:gdLst/>
              <a:ahLst/>
              <a:cxnLst/>
              <a:rect l="0" t="0" r="0" b="0"/>
              <a:pathLst>
                <a:path w="156718" h="192857">
                  <a:moveTo>
                    <a:pt x="92423" y="7119"/>
                  </a:moveTo>
                  <a:lnTo>
                    <a:pt x="86272" y="968"/>
                  </a:lnTo>
                  <a:lnTo>
                    <a:pt x="81781" y="269"/>
                  </a:lnTo>
                  <a:lnTo>
                    <a:pt x="62362" y="0"/>
                  </a:lnTo>
                  <a:lnTo>
                    <a:pt x="57102" y="2103"/>
                  </a:lnTo>
                  <a:lnTo>
                    <a:pt x="39941" y="12955"/>
                  </a:lnTo>
                  <a:lnTo>
                    <a:pt x="12542" y="47735"/>
                  </a:lnTo>
                  <a:lnTo>
                    <a:pt x="2943" y="66676"/>
                  </a:lnTo>
                  <a:lnTo>
                    <a:pt x="0" y="90466"/>
                  </a:lnTo>
                  <a:lnTo>
                    <a:pt x="1869" y="97872"/>
                  </a:lnTo>
                  <a:lnTo>
                    <a:pt x="9536" y="109094"/>
                  </a:lnTo>
                  <a:lnTo>
                    <a:pt x="14045" y="111973"/>
                  </a:lnTo>
                  <a:lnTo>
                    <a:pt x="19488" y="113252"/>
                  </a:lnTo>
                  <a:lnTo>
                    <a:pt x="27199" y="113820"/>
                  </a:lnTo>
                  <a:lnTo>
                    <a:pt x="40465" y="110348"/>
                  </a:lnTo>
                  <a:lnTo>
                    <a:pt x="54450" y="104292"/>
                  </a:lnTo>
                  <a:lnTo>
                    <a:pt x="61788" y="97667"/>
                  </a:lnTo>
                  <a:lnTo>
                    <a:pt x="68489" y="90224"/>
                  </a:lnTo>
                  <a:lnTo>
                    <a:pt x="80392" y="80778"/>
                  </a:lnTo>
                  <a:lnTo>
                    <a:pt x="88506" y="69072"/>
                  </a:lnTo>
                  <a:lnTo>
                    <a:pt x="93766" y="57603"/>
                  </a:lnTo>
                  <a:lnTo>
                    <a:pt x="96988" y="52575"/>
                  </a:lnTo>
                  <a:lnTo>
                    <a:pt x="99227" y="44277"/>
                  </a:lnTo>
                  <a:lnTo>
                    <a:pt x="100134" y="43796"/>
                  </a:lnTo>
                  <a:lnTo>
                    <a:pt x="105687" y="42964"/>
                  </a:lnTo>
                  <a:lnTo>
                    <a:pt x="100169" y="62305"/>
                  </a:lnTo>
                  <a:lnTo>
                    <a:pt x="100413" y="93236"/>
                  </a:lnTo>
                  <a:lnTo>
                    <a:pt x="109516" y="122568"/>
                  </a:lnTo>
                  <a:lnTo>
                    <a:pt x="121054" y="157289"/>
                  </a:lnTo>
                  <a:lnTo>
                    <a:pt x="126579" y="169905"/>
                  </a:lnTo>
                  <a:lnTo>
                    <a:pt x="143820" y="187266"/>
                  </a:lnTo>
                  <a:lnTo>
                    <a:pt x="149132" y="190372"/>
                  </a:lnTo>
                  <a:lnTo>
                    <a:pt x="156717" y="1928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595"/>
            <p:cNvSpPr/>
            <p:nvPr/>
          </p:nvSpPr>
          <p:spPr>
            <a:xfrm>
              <a:off x="4729163" y="4943475"/>
              <a:ext cx="142876" cy="407195"/>
            </a:xfrm>
            <a:custGeom>
              <a:avLst/>
              <a:gdLst/>
              <a:ahLst/>
              <a:cxnLst/>
              <a:rect l="0" t="0" r="0" b="0"/>
              <a:pathLst>
                <a:path w="142876" h="407195">
                  <a:moveTo>
                    <a:pt x="0" y="0"/>
                  </a:moveTo>
                  <a:lnTo>
                    <a:pt x="0" y="27723"/>
                  </a:lnTo>
                  <a:lnTo>
                    <a:pt x="0" y="62479"/>
                  </a:lnTo>
                  <a:lnTo>
                    <a:pt x="0" y="89421"/>
                  </a:lnTo>
                  <a:lnTo>
                    <a:pt x="0" y="120422"/>
                  </a:lnTo>
                  <a:lnTo>
                    <a:pt x="0" y="151833"/>
                  </a:lnTo>
                  <a:lnTo>
                    <a:pt x="2116" y="186275"/>
                  </a:lnTo>
                  <a:lnTo>
                    <a:pt x="5654" y="221616"/>
                  </a:lnTo>
                  <a:lnTo>
                    <a:pt x="6702" y="255105"/>
                  </a:lnTo>
                  <a:lnTo>
                    <a:pt x="7013" y="285137"/>
                  </a:lnTo>
                  <a:lnTo>
                    <a:pt x="7117" y="319936"/>
                  </a:lnTo>
                  <a:lnTo>
                    <a:pt x="7140" y="354869"/>
                  </a:lnTo>
                  <a:lnTo>
                    <a:pt x="7143" y="384886"/>
                  </a:lnTo>
                  <a:lnTo>
                    <a:pt x="7937" y="360118"/>
                  </a:lnTo>
                  <a:lnTo>
                    <a:pt x="14419" y="326009"/>
                  </a:lnTo>
                  <a:lnTo>
                    <a:pt x="20351" y="292551"/>
                  </a:lnTo>
                  <a:lnTo>
                    <a:pt x="23405" y="259246"/>
                  </a:lnTo>
                  <a:lnTo>
                    <a:pt x="31346" y="238534"/>
                  </a:lnTo>
                  <a:lnTo>
                    <a:pt x="42007" y="223958"/>
                  </a:lnTo>
                  <a:lnTo>
                    <a:pt x="48567" y="218600"/>
                  </a:lnTo>
                  <a:lnTo>
                    <a:pt x="67426" y="209967"/>
                  </a:lnTo>
                  <a:lnTo>
                    <a:pt x="76533" y="208413"/>
                  </a:lnTo>
                  <a:lnTo>
                    <a:pt x="83756" y="209838"/>
                  </a:lnTo>
                  <a:lnTo>
                    <a:pt x="92285" y="215104"/>
                  </a:lnTo>
                  <a:lnTo>
                    <a:pt x="97371" y="220220"/>
                  </a:lnTo>
                  <a:lnTo>
                    <a:pt x="116671" y="254931"/>
                  </a:lnTo>
                  <a:lnTo>
                    <a:pt x="125410" y="289393"/>
                  </a:lnTo>
                  <a:lnTo>
                    <a:pt x="127960" y="322893"/>
                  </a:lnTo>
                  <a:lnTo>
                    <a:pt x="130518" y="346233"/>
                  </a:lnTo>
                  <a:lnTo>
                    <a:pt x="135838" y="378264"/>
                  </a:lnTo>
                  <a:lnTo>
                    <a:pt x="142875" y="4071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96"/>
            <p:cNvSpPr/>
            <p:nvPr/>
          </p:nvSpPr>
          <p:spPr>
            <a:xfrm>
              <a:off x="4359127" y="5000625"/>
              <a:ext cx="234305" cy="335757"/>
            </a:xfrm>
            <a:custGeom>
              <a:avLst/>
              <a:gdLst/>
              <a:ahLst/>
              <a:cxnLst/>
              <a:rect l="0" t="0" r="0" b="0"/>
              <a:pathLst>
                <a:path w="234305" h="335757">
                  <a:moveTo>
                    <a:pt x="234304" y="0"/>
                  </a:moveTo>
                  <a:lnTo>
                    <a:pt x="224361" y="0"/>
                  </a:lnTo>
                  <a:lnTo>
                    <a:pt x="222119" y="1588"/>
                  </a:lnTo>
                  <a:lnTo>
                    <a:pt x="217511" y="7585"/>
                  </a:lnTo>
                  <a:lnTo>
                    <a:pt x="206468" y="11309"/>
                  </a:lnTo>
                  <a:lnTo>
                    <a:pt x="177300" y="17491"/>
                  </a:lnTo>
                  <a:lnTo>
                    <a:pt x="147020" y="26356"/>
                  </a:lnTo>
                  <a:lnTo>
                    <a:pt x="117338" y="34973"/>
                  </a:lnTo>
                  <a:lnTo>
                    <a:pt x="83053" y="56297"/>
                  </a:lnTo>
                  <a:lnTo>
                    <a:pt x="49735" y="79824"/>
                  </a:lnTo>
                  <a:lnTo>
                    <a:pt x="21016" y="113105"/>
                  </a:lnTo>
                  <a:lnTo>
                    <a:pt x="5920" y="140845"/>
                  </a:lnTo>
                  <a:lnTo>
                    <a:pt x="741" y="169173"/>
                  </a:lnTo>
                  <a:lnTo>
                    <a:pt x="0" y="197675"/>
                  </a:lnTo>
                  <a:lnTo>
                    <a:pt x="5249" y="225434"/>
                  </a:lnTo>
                  <a:lnTo>
                    <a:pt x="18093" y="249887"/>
                  </a:lnTo>
                  <a:lnTo>
                    <a:pt x="47956" y="284075"/>
                  </a:lnTo>
                  <a:lnTo>
                    <a:pt x="64170" y="298499"/>
                  </a:lnTo>
                  <a:lnTo>
                    <a:pt x="94818" y="315545"/>
                  </a:lnTo>
                  <a:lnTo>
                    <a:pt x="129787" y="331293"/>
                  </a:lnTo>
                  <a:lnTo>
                    <a:pt x="148579" y="335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9287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648200" y="533400"/>
            <a:ext cx="3810000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AFTER</a:t>
            </a:r>
            <a:r>
              <a:rPr lang="en-US" sz="5400" b="0" i="0" u="none" strike="noStrike" cap="none" baseline="0" dirty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54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READING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that we have taken a look at the works and the vocab. We are going to answer the following question.</a:t>
            </a:r>
          </a:p>
          <a:p>
            <a:pPr marL="274320" marR="0" lvl="0" indent="-274320" algn="l" rtl="0">
              <a:spcBef>
                <a:spcPts val="6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speech is more constructed more effectively?</a:t>
            </a:r>
          </a:p>
          <a:p>
            <a:pPr marL="594360" marR="0" lvl="1" indent="-27686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in mind:</a:t>
            </a:r>
          </a:p>
          <a:p>
            <a:pPr marL="868680" marR="0" lvl="2" indent="-233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Audience</a:t>
            </a:r>
          </a:p>
          <a:p>
            <a:pPr marL="868680" marR="0" lvl="2" indent="-233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</a:t>
            </a:r>
          </a:p>
          <a:p>
            <a:pPr marL="868680" marR="0" lvl="2" indent="-233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</a:t>
            </a:r>
            <a:r>
              <a:rPr lang="en-US" sz="200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claims</a:t>
            </a:r>
          </a:p>
          <a:p>
            <a:pPr marL="868680" marR="0" lvl="2" indent="-233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Ethos (creating and maintaining) </a:t>
            </a:r>
            <a:endParaRPr lang="en-US" sz="200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8680" marR="0" lvl="2" indent="-233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</a:t>
            </a:r>
            <a:r>
              <a:rPr lang="en-US" sz="2000" b="0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logos </a:t>
            </a:r>
            <a:r>
              <a:rPr lang="en-US" sz="20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pathos</a:t>
            </a:r>
          </a:p>
        </p:txBody>
      </p:sp>
    </p:spTree>
    <p:extLst>
      <p:ext uri="{BB962C8B-B14F-4D97-AF65-F5344CB8AC3E}">
        <p14:creationId xmlns:p14="http://schemas.microsoft.com/office/powerpoint/2010/main" val="33030289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2671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You were to: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000" dirty="0" smtClean="0"/>
              <a:t>A: view the background information on </a:t>
            </a:r>
            <a:r>
              <a:rPr lang="en-US" sz="3000" dirty="0" err="1" smtClean="0"/>
              <a:t>weebly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B. Read Reagan’s speech. 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C. Come prepared to discuss.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990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In preparation for today,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083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2671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Identify: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1. What is Reagan attempting to convince us to do	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2. What are his main reasons for needing this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3. What emotions does he want us to feel.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4. What makes him believable or not.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458200" cy="9906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smtClean="0"/>
              <a:t>Quietly, without help from each other.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6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26719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Is Reagan effective?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What makes him effective (or not)?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What makes him believable or not?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Elect one person to be your spokesperson to report out.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9906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Discuss in your groups: </a:t>
            </a:r>
            <a:endParaRPr lang="en-US" sz="4800" dirty="0"/>
          </a:p>
        </p:txBody>
      </p:sp>
      <p:grpSp>
        <p:nvGrpSpPr>
          <p:cNvPr id="9" name="SMARTInkShape-Group177"/>
          <p:cNvGrpSpPr/>
          <p:nvPr/>
        </p:nvGrpSpPr>
        <p:grpSpPr>
          <a:xfrm>
            <a:off x="4643438" y="3328988"/>
            <a:ext cx="1049268" cy="478632"/>
            <a:chOff x="4643438" y="3328988"/>
            <a:chExt cx="1049268" cy="478632"/>
          </a:xfrm>
        </p:grpSpPr>
        <p:sp>
          <p:nvSpPr>
            <p:cNvPr id="4" name="SMARTInkShape-1408"/>
            <p:cNvSpPr/>
            <p:nvPr/>
          </p:nvSpPr>
          <p:spPr>
            <a:xfrm>
              <a:off x="4643438" y="3514725"/>
              <a:ext cx="28576" cy="271464"/>
            </a:xfrm>
            <a:custGeom>
              <a:avLst/>
              <a:gdLst/>
              <a:ahLst/>
              <a:cxnLst/>
              <a:rect l="0" t="0" r="0" b="0"/>
              <a:pathLst>
                <a:path w="28576" h="271464">
                  <a:moveTo>
                    <a:pt x="28575" y="0"/>
                  </a:moveTo>
                  <a:lnTo>
                    <a:pt x="28575" y="30867"/>
                  </a:lnTo>
                  <a:lnTo>
                    <a:pt x="27781" y="56947"/>
                  </a:lnTo>
                  <a:lnTo>
                    <a:pt x="23665" y="88664"/>
                  </a:lnTo>
                  <a:lnTo>
                    <a:pt x="21299" y="119316"/>
                  </a:lnTo>
                  <a:lnTo>
                    <a:pt x="16717" y="152387"/>
                  </a:lnTo>
                  <a:lnTo>
                    <a:pt x="14213" y="182647"/>
                  </a:lnTo>
                  <a:lnTo>
                    <a:pt x="9591" y="210927"/>
                  </a:lnTo>
                  <a:lnTo>
                    <a:pt x="7627" y="242219"/>
                  </a:lnTo>
                  <a:lnTo>
                    <a:pt x="6564" y="255290"/>
                  </a:lnTo>
                  <a:lnTo>
                    <a:pt x="0" y="271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409"/>
            <p:cNvSpPr/>
            <p:nvPr/>
          </p:nvSpPr>
          <p:spPr>
            <a:xfrm>
              <a:off x="4893469" y="3679031"/>
              <a:ext cx="28576" cy="128589"/>
            </a:xfrm>
            <a:custGeom>
              <a:avLst/>
              <a:gdLst/>
              <a:ahLst/>
              <a:cxnLst/>
              <a:rect l="0" t="0" r="0" b="0"/>
              <a:pathLst>
                <a:path w="28576" h="128589">
                  <a:moveTo>
                    <a:pt x="28575" y="0"/>
                  </a:moveTo>
                  <a:lnTo>
                    <a:pt x="27781" y="13773"/>
                  </a:lnTo>
                  <a:lnTo>
                    <a:pt x="18632" y="43736"/>
                  </a:lnTo>
                  <a:lnTo>
                    <a:pt x="12742" y="78697"/>
                  </a:lnTo>
                  <a:lnTo>
                    <a:pt x="5519" y="113683"/>
                  </a:lnTo>
                  <a:lnTo>
                    <a:pt x="0" y="128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410"/>
            <p:cNvSpPr/>
            <p:nvPr/>
          </p:nvSpPr>
          <p:spPr>
            <a:xfrm>
              <a:off x="5057775" y="3393451"/>
              <a:ext cx="207170" cy="313185"/>
            </a:xfrm>
            <a:custGeom>
              <a:avLst/>
              <a:gdLst/>
              <a:ahLst/>
              <a:cxnLst/>
              <a:rect l="0" t="0" r="0" b="0"/>
              <a:pathLst>
                <a:path w="207170" h="313185">
                  <a:moveTo>
                    <a:pt x="0" y="14118"/>
                  </a:moveTo>
                  <a:lnTo>
                    <a:pt x="9943" y="4175"/>
                  </a:lnTo>
                  <a:lnTo>
                    <a:pt x="16590" y="1761"/>
                  </a:lnTo>
                  <a:lnTo>
                    <a:pt x="50836" y="0"/>
                  </a:lnTo>
                  <a:lnTo>
                    <a:pt x="71683" y="1997"/>
                  </a:lnTo>
                  <a:lnTo>
                    <a:pt x="103853" y="13576"/>
                  </a:lnTo>
                  <a:lnTo>
                    <a:pt x="139195" y="36853"/>
                  </a:lnTo>
                  <a:lnTo>
                    <a:pt x="168270" y="71439"/>
                  </a:lnTo>
                  <a:lnTo>
                    <a:pt x="182258" y="105580"/>
                  </a:lnTo>
                  <a:lnTo>
                    <a:pt x="188587" y="133469"/>
                  </a:lnTo>
                  <a:lnTo>
                    <a:pt x="185348" y="161841"/>
                  </a:lnTo>
                  <a:lnTo>
                    <a:pt x="174686" y="190355"/>
                  </a:lnTo>
                  <a:lnTo>
                    <a:pt x="160679" y="218913"/>
                  </a:lnTo>
                  <a:lnTo>
                    <a:pt x="141800" y="246689"/>
                  </a:lnTo>
                  <a:lnTo>
                    <a:pt x="114088" y="277810"/>
                  </a:lnTo>
                  <a:lnTo>
                    <a:pt x="85683" y="303095"/>
                  </a:lnTo>
                  <a:lnTo>
                    <a:pt x="73536" y="309240"/>
                  </a:lnTo>
                  <a:lnTo>
                    <a:pt x="52802" y="313184"/>
                  </a:lnTo>
                  <a:lnTo>
                    <a:pt x="48695" y="311921"/>
                  </a:lnTo>
                  <a:lnTo>
                    <a:pt x="42015" y="306283"/>
                  </a:lnTo>
                  <a:lnTo>
                    <a:pt x="33792" y="294184"/>
                  </a:lnTo>
                  <a:lnTo>
                    <a:pt x="30121" y="280545"/>
                  </a:lnTo>
                  <a:lnTo>
                    <a:pt x="32825" y="262657"/>
                  </a:lnTo>
                  <a:lnTo>
                    <a:pt x="50879" y="228234"/>
                  </a:lnTo>
                  <a:lnTo>
                    <a:pt x="60713" y="214849"/>
                  </a:lnTo>
                  <a:lnTo>
                    <a:pt x="88545" y="193322"/>
                  </a:lnTo>
                  <a:lnTo>
                    <a:pt x="105235" y="185045"/>
                  </a:lnTo>
                  <a:lnTo>
                    <a:pt x="135351" y="177615"/>
                  </a:lnTo>
                  <a:lnTo>
                    <a:pt x="149850" y="174890"/>
                  </a:lnTo>
                  <a:lnTo>
                    <a:pt x="164231" y="176324"/>
                  </a:lnTo>
                  <a:lnTo>
                    <a:pt x="199319" y="189456"/>
                  </a:lnTo>
                  <a:lnTo>
                    <a:pt x="207169" y="192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411"/>
            <p:cNvSpPr/>
            <p:nvPr/>
          </p:nvSpPr>
          <p:spPr>
            <a:xfrm>
              <a:off x="5329238" y="3693319"/>
              <a:ext cx="14288" cy="57151"/>
            </a:xfrm>
            <a:custGeom>
              <a:avLst/>
              <a:gdLst/>
              <a:ahLst/>
              <a:cxnLst/>
              <a:rect l="0" t="0" r="0" b="0"/>
              <a:pathLst>
                <a:path w="14288" h="57151">
                  <a:moveTo>
                    <a:pt x="14287" y="0"/>
                  </a:moveTo>
                  <a:lnTo>
                    <a:pt x="10495" y="3792"/>
                  </a:lnTo>
                  <a:lnTo>
                    <a:pt x="8633" y="9887"/>
                  </a:lnTo>
                  <a:lnTo>
                    <a:pt x="5468" y="22244"/>
                  </a:lnTo>
                  <a:lnTo>
                    <a:pt x="1080" y="3684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12"/>
            <p:cNvSpPr/>
            <p:nvPr/>
          </p:nvSpPr>
          <p:spPr>
            <a:xfrm>
              <a:off x="5557838" y="3328988"/>
              <a:ext cx="134868" cy="335757"/>
            </a:xfrm>
            <a:custGeom>
              <a:avLst/>
              <a:gdLst/>
              <a:ahLst/>
              <a:cxnLst/>
              <a:rect l="0" t="0" r="0" b="0"/>
              <a:pathLst>
                <a:path w="134868" h="335757">
                  <a:moveTo>
                    <a:pt x="0" y="0"/>
                  </a:moveTo>
                  <a:lnTo>
                    <a:pt x="17888" y="793"/>
                  </a:lnTo>
                  <a:lnTo>
                    <a:pt x="51053" y="12978"/>
                  </a:lnTo>
                  <a:lnTo>
                    <a:pt x="82070" y="33792"/>
                  </a:lnTo>
                  <a:lnTo>
                    <a:pt x="93461" y="51551"/>
                  </a:lnTo>
                  <a:lnTo>
                    <a:pt x="99512" y="83796"/>
                  </a:lnTo>
                  <a:lnTo>
                    <a:pt x="103229" y="99155"/>
                  </a:lnTo>
                  <a:lnTo>
                    <a:pt x="101178" y="116035"/>
                  </a:lnTo>
                  <a:lnTo>
                    <a:pt x="94180" y="133327"/>
                  </a:lnTo>
                  <a:lnTo>
                    <a:pt x="72401" y="163831"/>
                  </a:lnTo>
                  <a:lnTo>
                    <a:pt x="47751" y="193465"/>
                  </a:lnTo>
                  <a:lnTo>
                    <a:pt x="34168" y="202755"/>
                  </a:lnTo>
                  <a:lnTo>
                    <a:pt x="23265" y="206587"/>
                  </a:lnTo>
                  <a:lnTo>
                    <a:pt x="23448" y="206781"/>
                  </a:lnTo>
                  <a:lnTo>
                    <a:pt x="25767" y="206996"/>
                  </a:lnTo>
                  <a:lnTo>
                    <a:pt x="29443" y="204975"/>
                  </a:lnTo>
                  <a:lnTo>
                    <a:pt x="42063" y="197210"/>
                  </a:lnTo>
                  <a:lnTo>
                    <a:pt x="75345" y="183318"/>
                  </a:lnTo>
                  <a:lnTo>
                    <a:pt x="105554" y="179215"/>
                  </a:lnTo>
                  <a:lnTo>
                    <a:pt x="115968" y="179664"/>
                  </a:lnTo>
                  <a:lnTo>
                    <a:pt x="125889" y="182509"/>
                  </a:lnTo>
                  <a:lnTo>
                    <a:pt x="129170" y="184378"/>
                  </a:lnTo>
                  <a:lnTo>
                    <a:pt x="131357" y="186419"/>
                  </a:lnTo>
                  <a:lnTo>
                    <a:pt x="132815" y="188573"/>
                  </a:lnTo>
                  <a:lnTo>
                    <a:pt x="134867" y="202981"/>
                  </a:lnTo>
                  <a:lnTo>
                    <a:pt x="131114" y="215626"/>
                  </a:lnTo>
                  <a:lnTo>
                    <a:pt x="111976" y="246939"/>
                  </a:lnTo>
                  <a:lnTo>
                    <a:pt x="88388" y="274338"/>
                  </a:lnTo>
                  <a:lnTo>
                    <a:pt x="66271" y="297346"/>
                  </a:lnTo>
                  <a:lnTo>
                    <a:pt x="28575" y="335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78"/>
          <p:cNvGrpSpPr/>
          <p:nvPr/>
        </p:nvGrpSpPr>
        <p:grpSpPr>
          <a:xfrm>
            <a:off x="4586408" y="4286250"/>
            <a:ext cx="235624" cy="492920"/>
            <a:chOff x="4586408" y="4286250"/>
            <a:chExt cx="235624" cy="492920"/>
          </a:xfrm>
        </p:grpSpPr>
        <p:sp>
          <p:nvSpPr>
            <p:cNvPr id="10" name="SMARTInkShape-1413"/>
            <p:cNvSpPr/>
            <p:nvPr/>
          </p:nvSpPr>
          <p:spPr>
            <a:xfrm>
              <a:off x="4586408" y="4364831"/>
              <a:ext cx="135612" cy="228114"/>
            </a:xfrm>
            <a:custGeom>
              <a:avLst/>
              <a:gdLst/>
              <a:ahLst/>
              <a:cxnLst/>
              <a:rect l="0" t="0" r="0" b="0"/>
              <a:pathLst>
                <a:path w="135612" h="228114">
                  <a:moveTo>
                    <a:pt x="28455" y="0"/>
                  </a:moveTo>
                  <a:lnTo>
                    <a:pt x="22304" y="0"/>
                  </a:lnTo>
                  <a:lnTo>
                    <a:pt x="21973" y="794"/>
                  </a:lnTo>
                  <a:lnTo>
                    <a:pt x="21322" y="31374"/>
                  </a:lnTo>
                  <a:lnTo>
                    <a:pt x="21312" y="64663"/>
                  </a:lnTo>
                  <a:lnTo>
                    <a:pt x="19195" y="95058"/>
                  </a:lnTo>
                  <a:lnTo>
                    <a:pt x="13540" y="122093"/>
                  </a:lnTo>
                  <a:lnTo>
                    <a:pt x="6838" y="150211"/>
                  </a:lnTo>
                  <a:lnTo>
                    <a:pt x="1254" y="180572"/>
                  </a:lnTo>
                  <a:lnTo>
                    <a:pt x="0" y="214045"/>
                  </a:lnTo>
                  <a:lnTo>
                    <a:pt x="2050" y="220279"/>
                  </a:lnTo>
                  <a:lnTo>
                    <a:pt x="3708" y="223053"/>
                  </a:lnTo>
                  <a:lnTo>
                    <a:pt x="5607" y="224902"/>
                  </a:lnTo>
                  <a:lnTo>
                    <a:pt x="9833" y="226957"/>
                  </a:lnTo>
                  <a:lnTo>
                    <a:pt x="16675" y="228113"/>
                  </a:lnTo>
                  <a:lnTo>
                    <a:pt x="31802" y="222801"/>
                  </a:lnTo>
                  <a:lnTo>
                    <a:pt x="65199" y="208665"/>
                  </a:lnTo>
                  <a:lnTo>
                    <a:pt x="96235" y="191481"/>
                  </a:lnTo>
                  <a:lnTo>
                    <a:pt x="130758" y="168201"/>
                  </a:lnTo>
                  <a:lnTo>
                    <a:pt x="135611" y="164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14"/>
            <p:cNvSpPr/>
            <p:nvPr/>
          </p:nvSpPr>
          <p:spPr>
            <a:xfrm>
              <a:off x="4714875" y="4286250"/>
              <a:ext cx="107157" cy="492920"/>
            </a:xfrm>
            <a:custGeom>
              <a:avLst/>
              <a:gdLst/>
              <a:ahLst/>
              <a:cxnLst/>
              <a:rect l="0" t="0" r="0" b="0"/>
              <a:pathLst>
                <a:path w="107157" h="492920">
                  <a:moveTo>
                    <a:pt x="107156" y="0"/>
                  </a:moveTo>
                  <a:lnTo>
                    <a:pt x="92683" y="16590"/>
                  </a:lnTo>
                  <a:lnTo>
                    <a:pt x="85670" y="33491"/>
                  </a:lnTo>
                  <a:lnTo>
                    <a:pt x="76448" y="60723"/>
                  </a:lnTo>
                  <a:lnTo>
                    <a:pt x="68902" y="84138"/>
                  </a:lnTo>
                  <a:lnTo>
                    <a:pt x="62902" y="113066"/>
                  </a:lnTo>
                  <a:lnTo>
                    <a:pt x="55473" y="146560"/>
                  </a:lnTo>
                  <a:lnTo>
                    <a:pt x="51270" y="164381"/>
                  </a:lnTo>
                  <a:lnTo>
                    <a:pt x="46880" y="183406"/>
                  </a:lnTo>
                  <a:lnTo>
                    <a:pt x="42366" y="203233"/>
                  </a:lnTo>
                  <a:lnTo>
                    <a:pt x="37769" y="223595"/>
                  </a:lnTo>
                  <a:lnTo>
                    <a:pt x="33117" y="245107"/>
                  </a:lnTo>
                  <a:lnTo>
                    <a:pt x="28428" y="267386"/>
                  </a:lnTo>
                  <a:lnTo>
                    <a:pt x="23714" y="290176"/>
                  </a:lnTo>
                  <a:lnTo>
                    <a:pt x="19778" y="313307"/>
                  </a:lnTo>
                  <a:lnTo>
                    <a:pt x="16361" y="336665"/>
                  </a:lnTo>
                  <a:lnTo>
                    <a:pt x="13288" y="360175"/>
                  </a:lnTo>
                  <a:lnTo>
                    <a:pt x="11240" y="381404"/>
                  </a:lnTo>
                  <a:lnTo>
                    <a:pt x="9875" y="401113"/>
                  </a:lnTo>
                  <a:lnTo>
                    <a:pt x="7564" y="436241"/>
                  </a:lnTo>
                  <a:lnTo>
                    <a:pt x="3891" y="465083"/>
                  </a:lnTo>
                  <a:lnTo>
                    <a:pt x="0" y="4929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79"/>
          <p:cNvGrpSpPr/>
          <p:nvPr/>
        </p:nvGrpSpPr>
        <p:grpSpPr>
          <a:xfrm>
            <a:off x="5444530" y="1663682"/>
            <a:ext cx="1384896" cy="1250969"/>
            <a:chOff x="5444530" y="1663682"/>
            <a:chExt cx="1384896" cy="1250969"/>
          </a:xfrm>
        </p:grpSpPr>
        <p:sp>
          <p:nvSpPr>
            <p:cNvPr id="13" name="SMARTInkShape-1415"/>
            <p:cNvSpPr/>
            <p:nvPr/>
          </p:nvSpPr>
          <p:spPr>
            <a:xfrm>
              <a:off x="5772180" y="1663682"/>
              <a:ext cx="621477" cy="1250969"/>
            </a:xfrm>
            <a:custGeom>
              <a:avLst/>
              <a:gdLst/>
              <a:ahLst/>
              <a:cxnLst/>
              <a:rect l="0" t="0" r="0" b="0"/>
              <a:pathLst>
                <a:path w="621477" h="1250969">
                  <a:moveTo>
                    <a:pt x="185708" y="1250968"/>
                  </a:moveTo>
                  <a:lnTo>
                    <a:pt x="185708" y="1219594"/>
                  </a:lnTo>
                  <a:lnTo>
                    <a:pt x="187824" y="1200132"/>
                  </a:lnTo>
                  <a:lnTo>
                    <a:pt x="197892" y="1165134"/>
                  </a:lnTo>
                  <a:lnTo>
                    <a:pt x="207194" y="1134530"/>
                  </a:lnTo>
                  <a:lnTo>
                    <a:pt x="214299" y="1107460"/>
                  </a:lnTo>
                  <a:lnTo>
                    <a:pt x="221431" y="1077214"/>
                  </a:lnTo>
                  <a:lnTo>
                    <a:pt x="228572" y="1043116"/>
                  </a:lnTo>
                  <a:lnTo>
                    <a:pt x="235715" y="1007878"/>
                  </a:lnTo>
                  <a:lnTo>
                    <a:pt x="242858" y="972302"/>
                  </a:lnTo>
                  <a:lnTo>
                    <a:pt x="247884" y="936625"/>
                  </a:lnTo>
                  <a:lnTo>
                    <a:pt x="249061" y="912029"/>
                  </a:lnTo>
                  <a:lnTo>
                    <a:pt x="249583" y="885222"/>
                  </a:lnTo>
                  <a:lnTo>
                    <a:pt x="249816" y="857433"/>
                  </a:lnTo>
                  <a:lnTo>
                    <a:pt x="249919" y="828414"/>
                  </a:lnTo>
                  <a:lnTo>
                    <a:pt x="249965" y="796995"/>
                  </a:lnTo>
                  <a:lnTo>
                    <a:pt x="249985" y="766627"/>
                  </a:lnTo>
                  <a:lnTo>
                    <a:pt x="249994" y="736462"/>
                  </a:lnTo>
                  <a:lnTo>
                    <a:pt x="249998" y="704534"/>
                  </a:lnTo>
                  <a:lnTo>
                    <a:pt x="252117" y="673940"/>
                  </a:lnTo>
                  <a:lnTo>
                    <a:pt x="254910" y="643673"/>
                  </a:lnTo>
                  <a:lnTo>
                    <a:pt x="256152" y="611701"/>
                  </a:lnTo>
                  <a:lnTo>
                    <a:pt x="256704" y="581087"/>
                  </a:lnTo>
                  <a:lnTo>
                    <a:pt x="256949" y="550812"/>
                  </a:lnTo>
                  <a:lnTo>
                    <a:pt x="257058" y="518835"/>
                  </a:lnTo>
                  <a:lnTo>
                    <a:pt x="257106" y="488219"/>
                  </a:lnTo>
                  <a:lnTo>
                    <a:pt x="257128" y="458737"/>
                  </a:lnTo>
                  <a:lnTo>
                    <a:pt x="257137" y="429759"/>
                  </a:lnTo>
                  <a:lnTo>
                    <a:pt x="257142" y="401005"/>
                  </a:lnTo>
                  <a:lnTo>
                    <a:pt x="257937" y="373144"/>
                  </a:lnTo>
                  <a:lnTo>
                    <a:pt x="260937" y="347532"/>
                  </a:lnTo>
                  <a:lnTo>
                    <a:pt x="262799" y="320804"/>
                  </a:lnTo>
                  <a:lnTo>
                    <a:pt x="264420" y="293843"/>
                  </a:lnTo>
                  <a:lnTo>
                    <a:pt x="267787" y="268631"/>
                  </a:lnTo>
                  <a:lnTo>
                    <a:pt x="271929" y="244197"/>
                  </a:lnTo>
                  <a:lnTo>
                    <a:pt x="278724" y="210245"/>
                  </a:lnTo>
                  <a:lnTo>
                    <a:pt x="285763" y="180076"/>
                  </a:lnTo>
                  <a:lnTo>
                    <a:pt x="292877" y="151029"/>
                  </a:lnTo>
                  <a:lnTo>
                    <a:pt x="298599" y="116562"/>
                  </a:lnTo>
                  <a:lnTo>
                    <a:pt x="305476" y="81701"/>
                  </a:lnTo>
                  <a:lnTo>
                    <a:pt x="308771" y="65789"/>
                  </a:lnTo>
                  <a:lnTo>
                    <a:pt x="313204" y="49983"/>
                  </a:lnTo>
                  <a:lnTo>
                    <a:pt x="314199" y="34285"/>
                  </a:lnTo>
                  <a:lnTo>
                    <a:pt x="313438" y="32652"/>
                  </a:lnTo>
                  <a:lnTo>
                    <a:pt x="312136" y="31564"/>
                  </a:lnTo>
                  <a:lnTo>
                    <a:pt x="310474" y="30838"/>
                  </a:lnTo>
                  <a:lnTo>
                    <a:pt x="309367" y="31148"/>
                  </a:lnTo>
                  <a:lnTo>
                    <a:pt x="308629" y="32148"/>
                  </a:lnTo>
                  <a:lnTo>
                    <a:pt x="308136" y="33609"/>
                  </a:lnTo>
                  <a:lnTo>
                    <a:pt x="302436" y="42450"/>
                  </a:lnTo>
                  <a:lnTo>
                    <a:pt x="296535" y="63190"/>
                  </a:lnTo>
                  <a:lnTo>
                    <a:pt x="273300" y="95132"/>
                  </a:lnTo>
                  <a:lnTo>
                    <a:pt x="254662" y="123336"/>
                  </a:lnTo>
                  <a:lnTo>
                    <a:pt x="237810" y="158658"/>
                  </a:lnTo>
                  <a:lnTo>
                    <a:pt x="224958" y="186752"/>
                  </a:lnTo>
                  <a:lnTo>
                    <a:pt x="208185" y="215184"/>
                  </a:lnTo>
                  <a:lnTo>
                    <a:pt x="193161" y="243717"/>
                  </a:lnTo>
                  <a:lnTo>
                    <a:pt x="178656" y="272279"/>
                  </a:lnTo>
                  <a:lnTo>
                    <a:pt x="164303" y="302968"/>
                  </a:lnTo>
                  <a:lnTo>
                    <a:pt x="147880" y="337196"/>
                  </a:lnTo>
                  <a:lnTo>
                    <a:pt x="127933" y="370356"/>
                  </a:lnTo>
                  <a:lnTo>
                    <a:pt x="109058" y="400290"/>
                  </a:lnTo>
                  <a:lnTo>
                    <a:pt x="91294" y="429267"/>
                  </a:lnTo>
                  <a:lnTo>
                    <a:pt x="73067" y="457962"/>
                  </a:lnTo>
                  <a:lnTo>
                    <a:pt x="57611" y="486572"/>
                  </a:lnTo>
                  <a:lnTo>
                    <a:pt x="38167" y="517099"/>
                  </a:lnTo>
                  <a:lnTo>
                    <a:pt x="13296" y="550610"/>
                  </a:lnTo>
                  <a:lnTo>
                    <a:pt x="9861" y="556845"/>
                  </a:lnTo>
                  <a:lnTo>
                    <a:pt x="7541" y="562263"/>
                  </a:lnTo>
                  <a:lnTo>
                    <a:pt x="312" y="571873"/>
                  </a:lnTo>
                  <a:lnTo>
                    <a:pt x="0" y="558538"/>
                  </a:lnTo>
                  <a:lnTo>
                    <a:pt x="9916" y="527874"/>
                  </a:lnTo>
                  <a:lnTo>
                    <a:pt x="19897" y="499769"/>
                  </a:lnTo>
                  <a:lnTo>
                    <a:pt x="36332" y="464467"/>
                  </a:lnTo>
                  <a:lnTo>
                    <a:pt x="50167" y="436376"/>
                  </a:lnTo>
                  <a:lnTo>
                    <a:pt x="64320" y="407945"/>
                  </a:lnTo>
                  <a:lnTo>
                    <a:pt x="78568" y="377296"/>
                  </a:lnTo>
                  <a:lnTo>
                    <a:pt x="92844" y="343079"/>
                  </a:lnTo>
                  <a:lnTo>
                    <a:pt x="109244" y="307806"/>
                  </a:lnTo>
                  <a:lnTo>
                    <a:pt x="129185" y="274335"/>
                  </a:lnTo>
                  <a:lnTo>
                    <a:pt x="148058" y="242193"/>
                  </a:lnTo>
                  <a:lnTo>
                    <a:pt x="165821" y="207534"/>
                  </a:lnTo>
                  <a:lnTo>
                    <a:pt x="186165" y="174246"/>
                  </a:lnTo>
                  <a:lnTo>
                    <a:pt x="207274" y="144275"/>
                  </a:lnTo>
                  <a:lnTo>
                    <a:pt x="230727" y="115286"/>
                  </a:lnTo>
                  <a:lnTo>
                    <a:pt x="263304" y="80839"/>
                  </a:lnTo>
                  <a:lnTo>
                    <a:pt x="294223" y="45981"/>
                  </a:lnTo>
                  <a:lnTo>
                    <a:pt x="328075" y="17418"/>
                  </a:lnTo>
                  <a:lnTo>
                    <a:pt x="351325" y="2240"/>
                  </a:lnTo>
                  <a:lnTo>
                    <a:pt x="357238" y="176"/>
                  </a:lnTo>
                  <a:lnTo>
                    <a:pt x="368041" y="0"/>
                  </a:lnTo>
                  <a:lnTo>
                    <a:pt x="371557" y="1064"/>
                  </a:lnTo>
                  <a:lnTo>
                    <a:pt x="373901" y="2568"/>
                  </a:lnTo>
                  <a:lnTo>
                    <a:pt x="381455" y="14476"/>
                  </a:lnTo>
                  <a:lnTo>
                    <a:pt x="389149" y="45240"/>
                  </a:lnTo>
                  <a:lnTo>
                    <a:pt x="394503" y="79599"/>
                  </a:lnTo>
                  <a:lnTo>
                    <a:pt x="402722" y="111801"/>
                  </a:lnTo>
                  <a:lnTo>
                    <a:pt x="409640" y="139354"/>
                  </a:lnTo>
                  <a:lnTo>
                    <a:pt x="420509" y="171419"/>
                  </a:lnTo>
                  <a:lnTo>
                    <a:pt x="433784" y="202263"/>
                  </a:lnTo>
                  <a:lnTo>
                    <a:pt x="447771" y="235302"/>
                  </a:lnTo>
                  <a:lnTo>
                    <a:pt x="459343" y="260605"/>
                  </a:lnTo>
                  <a:lnTo>
                    <a:pt x="473217" y="287725"/>
                  </a:lnTo>
                  <a:lnTo>
                    <a:pt x="489966" y="315654"/>
                  </a:lnTo>
                  <a:lnTo>
                    <a:pt x="507994" y="343942"/>
                  </a:lnTo>
                  <a:lnTo>
                    <a:pt x="527384" y="372389"/>
                  </a:lnTo>
                  <a:lnTo>
                    <a:pt x="549230" y="400907"/>
                  </a:lnTo>
                  <a:lnTo>
                    <a:pt x="570052" y="427340"/>
                  </a:lnTo>
                  <a:lnTo>
                    <a:pt x="597509" y="462418"/>
                  </a:lnTo>
                  <a:lnTo>
                    <a:pt x="621476" y="493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416"/>
            <p:cNvSpPr/>
            <p:nvPr/>
          </p:nvSpPr>
          <p:spPr>
            <a:xfrm>
              <a:off x="5608138" y="2586038"/>
              <a:ext cx="78288" cy="242888"/>
            </a:xfrm>
            <a:custGeom>
              <a:avLst/>
              <a:gdLst/>
              <a:ahLst/>
              <a:cxnLst/>
              <a:rect l="0" t="0" r="0" b="0"/>
              <a:pathLst>
                <a:path w="78288" h="242888">
                  <a:moveTo>
                    <a:pt x="6850" y="0"/>
                  </a:moveTo>
                  <a:lnTo>
                    <a:pt x="6850" y="3792"/>
                  </a:lnTo>
                  <a:lnTo>
                    <a:pt x="4733" y="7770"/>
                  </a:lnTo>
                  <a:lnTo>
                    <a:pt x="3057" y="9942"/>
                  </a:lnTo>
                  <a:lnTo>
                    <a:pt x="1195" y="16590"/>
                  </a:lnTo>
                  <a:lnTo>
                    <a:pt x="0" y="37584"/>
                  </a:lnTo>
                  <a:lnTo>
                    <a:pt x="5399" y="71683"/>
                  </a:lnTo>
                  <a:lnTo>
                    <a:pt x="10355" y="103853"/>
                  </a:lnTo>
                  <a:lnTo>
                    <a:pt x="18978" y="135078"/>
                  </a:lnTo>
                  <a:lnTo>
                    <a:pt x="28324" y="164177"/>
                  </a:lnTo>
                  <a:lnTo>
                    <a:pt x="40986" y="199214"/>
                  </a:lnTo>
                  <a:lnTo>
                    <a:pt x="63558" y="233440"/>
                  </a:lnTo>
                  <a:lnTo>
                    <a:pt x="68566" y="238688"/>
                  </a:lnTo>
                  <a:lnTo>
                    <a:pt x="78287" y="2428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17"/>
            <p:cNvSpPr/>
            <p:nvPr/>
          </p:nvSpPr>
          <p:spPr>
            <a:xfrm>
              <a:off x="5686425" y="2493169"/>
              <a:ext cx="64295" cy="321470"/>
            </a:xfrm>
            <a:custGeom>
              <a:avLst/>
              <a:gdLst/>
              <a:ahLst/>
              <a:cxnLst/>
              <a:rect l="0" t="0" r="0" b="0"/>
              <a:pathLst>
                <a:path w="64295" h="321470">
                  <a:moveTo>
                    <a:pt x="0" y="0"/>
                  </a:moveTo>
                  <a:lnTo>
                    <a:pt x="794" y="18682"/>
                  </a:lnTo>
                  <a:lnTo>
                    <a:pt x="6151" y="50585"/>
                  </a:lnTo>
                  <a:lnTo>
                    <a:pt x="11857" y="79489"/>
                  </a:lnTo>
                  <a:lnTo>
                    <a:pt x="15924" y="114949"/>
                  </a:lnTo>
                  <a:lnTo>
                    <a:pt x="19800" y="143067"/>
                  </a:lnTo>
                  <a:lnTo>
                    <a:pt x="23064" y="171507"/>
                  </a:lnTo>
                  <a:lnTo>
                    <a:pt x="29059" y="200042"/>
                  </a:lnTo>
                  <a:lnTo>
                    <a:pt x="38195" y="234336"/>
                  </a:lnTo>
                  <a:lnTo>
                    <a:pt x="47644" y="264040"/>
                  </a:lnTo>
                  <a:lnTo>
                    <a:pt x="55742" y="296208"/>
                  </a:lnTo>
                  <a:lnTo>
                    <a:pt x="58641" y="304421"/>
                  </a:lnTo>
                  <a:lnTo>
                    <a:pt x="61781" y="310717"/>
                  </a:lnTo>
                  <a:lnTo>
                    <a:pt x="64294" y="321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18"/>
            <p:cNvSpPr/>
            <p:nvPr/>
          </p:nvSpPr>
          <p:spPr>
            <a:xfrm>
              <a:off x="5444530" y="2578894"/>
              <a:ext cx="349052" cy="185738"/>
            </a:xfrm>
            <a:custGeom>
              <a:avLst/>
              <a:gdLst/>
              <a:ahLst/>
              <a:cxnLst/>
              <a:rect l="0" t="0" r="0" b="0"/>
              <a:pathLst>
                <a:path w="349052" h="185738">
                  <a:moveTo>
                    <a:pt x="6151" y="185737"/>
                  </a:moveTo>
                  <a:lnTo>
                    <a:pt x="2359" y="185737"/>
                  </a:lnTo>
                  <a:lnTo>
                    <a:pt x="1241" y="184944"/>
                  </a:lnTo>
                  <a:lnTo>
                    <a:pt x="497" y="183621"/>
                  </a:lnTo>
                  <a:lnTo>
                    <a:pt x="0" y="181945"/>
                  </a:lnTo>
                  <a:lnTo>
                    <a:pt x="3682" y="175850"/>
                  </a:lnTo>
                  <a:lnTo>
                    <a:pt x="32226" y="142007"/>
                  </a:lnTo>
                  <a:lnTo>
                    <a:pt x="59650" y="121186"/>
                  </a:lnTo>
                  <a:lnTo>
                    <a:pt x="95028" y="99936"/>
                  </a:lnTo>
                  <a:lnTo>
                    <a:pt x="122646" y="84897"/>
                  </a:lnTo>
                  <a:lnTo>
                    <a:pt x="153441" y="67630"/>
                  </a:lnTo>
                  <a:lnTo>
                    <a:pt x="185649" y="51489"/>
                  </a:lnTo>
                  <a:lnTo>
                    <a:pt x="218484" y="37171"/>
                  </a:lnTo>
                  <a:lnTo>
                    <a:pt x="251598" y="25516"/>
                  </a:lnTo>
                  <a:lnTo>
                    <a:pt x="282720" y="17161"/>
                  </a:lnTo>
                  <a:lnTo>
                    <a:pt x="310045" y="10802"/>
                  </a:lnTo>
                  <a:lnTo>
                    <a:pt x="3490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19"/>
            <p:cNvSpPr/>
            <p:nvPr/>
          </p:nvSpPr>
          <p:spPr>
            <a:xfrm>
              <a:off x="5536700" y="2678906"/>
              <a:ext cx="285457" cy="121445"/>
            </a:xfrm>
            <a:custGeom>
              <a:avLst/>
              <a:gdLst/>
              <a:ahLst/>
              <a:cxnLst/>
              <a:rect l="0" t="0" r="0" b="0"/>
              <a:pathLst>
                <a:path w="285457" h="121445">
                  <a:moveTo>
                    <a:pt x="6850" y="121444"/>
                  </a:moveTo>
                  <a:lnTo>
                    <a:pt x="0" y="121444"/>
                  </a:lnTo>
                  <a:lnTo>
                    <a:pt x="3586" y="121444"/>
                  </a:lnTo>
                  <a:lnTo>
                    <a:pt x="18406" y="114947"/>
                  </a:lnTo>
                  <a:lnTo>
                    <a:pt x="47674" y="99200"/>
                  </a:lnTo>
                  <a:lnTo>
                    <a:pt x="79800" y="83368"/>
                  </a:lnTo>
                  <a:lnTo>
                    <a:pt x="104360" y="70390"/>
                  </a:lnTo>
                  <a:lnTo>
                    <a:pt x="133796" y="56685"/>
                  </a:lnTo>
                  <a:lnTo>
                    <a:pt x="165400" y="42656"/>
                  </a:lnTo>
                  <a:lnTo>
                    <a:pt x="197172" y="29277"/>
                  </a:lnTo>
                  <a:lnTo>
                    <a:pt x="227169" y="18039"/>
                  </a:lnTo>
                  <a:lnTo>
                    <a:pt x="252143" y="9870"/>
                  </a:lnTo>
                  <a:lnTo>
                    <a:pt x="2854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20"/>
            <p:cNvSpPr/>
            <p:nvPr/>
          </p:nvSpPr>
          <p:spPr>
            <a:xfrm>
              <a:off x="5823149" y="2607894"/>
              <a:ext cx="381178" cy="228015"/>
            </a:xfrm>
            <a:custGeom>
              <a:avLst/>
              <a:gdLst/>
              <a:ahLst/>
              <a:cxnLst/>
              <a:rect l="0" t="0" r="0" b="0"/>
              <a:pathLst>
                <a:path w="381178" h="228015">
                  <a:moveTo>
                    <a:pt x="6151" y="149594"/>
                  </a:moveTo>
                  <a:lnTo>
                    <a:pt x="5357" y="172391"/>
                  </a:lnTo>
                  <a:lnTo>
                    <a:pt x="0" y="197085"/>
                  </a:lnTo>
                  <a:lnTo>
                    <a:pt x="3094" y="211466"/>
                  </a:lnTo>
                  <a:lnTo>
                    <a:pt x="9038" y="221989"/>
                  </a:lnTo>
                  <a:lnTo>
                    <a:pt x="13520" y="225426"/>
                  </a:lnTo>
                  <a:lnTo>
                    <a:pt x="18951" y="226953"/>
                  </a:lnTo>
                  <a:lnTo>
                    <a:pt x="36127" y="228014"/>
                  </a:lnTo>
                  <a:lnTo>
                    <a:pt x="47753" y="224335"/>
                  </a:lnTo>
                  <a:lnTo>
                    <a:pt x="61252" y="214425"/>
                  </a:lnTo>
                  <a:lnTo>
                    <a:pt x="84151" y="186242"/>
                  </a:lnTo>
                  <a:lnTo>
                    <a:pt x="100697" y="153508"/>
                  </a:lnTo>
                  <a:lnTo>
                    <a:pt x="117235" y="119521"/>
                  </a:lnTo>
                  <a:lnTo>
                    <a:pt x="120325" y="101126"/>
                  </a:lnTo>
                  <a:lnTo>
                    <a:pt x="121244" y="133882"/>
                  </a:lnTo>
                  <a:lnTo>
                    <a:pt x="127726" y="166617"/>
                  </a:lnTo>
                  <a:lnTo>
                    <a:pt x="137451" y="196168"/>
                  </a:lnTo>
                  <a:lnTo>
                    <a:pt x="144146" y="204160"/>
                  </a:lnTo>
                  <a:lnTo>
                    <a:pt x="161380" y="215758"/>
                  </a:lnTo>
                  <a:lnTo>
                    <a:pt x="175352" y="219469"/>
                  </a:lnTo>
                  <a:lnTo>
                    <a:pt x="189547" y="220568"/>
                  </a:lnTo>
                  <a:lnTo>
                    <a:pt x="203806" y="217102"/>
                  </a:lnTo>
                  <a:lnTo>
                    <a:pt x="211208" y="211082"/>
                  </a:lnTo>
                  <a:lnTo>
                    <a:pt x="229858" y="184002"/>
                  </a:lnTo>
                  <a:lnTo>
                    <a:pt x="243945" y="153213"/>
                  </a:lnTo>
                  <a:lnTo>
                    <a:pt x="247529" y="134262"/>
                  </a:lnTo>
                  <a:lnTo>
                    <a:pt x="244799" y="113565"/>
                  </a:lnTo>
                  <a:lnTo>
                    <a:pt x="236766" y="91736"/>
                  </a:lnTo>
                  <a:lnTo>
                    <a:pt x="229651" y="78957"/>
                  </a:lnTo>
                  <a:lnTo>
                    <a:pt x="228970" y="76309"/>
                  </a:lnTo>
                  <a:lnTo>
                    <a:pt x="227722" y="74543"/>
                  </a:lnTo>
                  <a:lnTo>
                    <a:pt x="226096" y="73366"/>
                  </a:lnTo>
                  <a:lnTo>
                    <a:pt x="224218" y="72582"/>
                  </a:lnTo>
                  <a:lnTo>
                    <a:pt x="222967" y="71265"/>
                  </a:lnTo>
                  <a:lnTo>
                    <a:pt x="221576" y="67685"/>
                  </a:lnTo>
                  <a:lnTo>
                    <a:pt x="220412" y="67206"/>
                  </a:lnTo>
                  <a:lnTo>
                    <a:pt x="218842" y="67681"/>
                  </a:lnTo>
                  <a:lnTo>
                    <a:pt x="217001" y="68791"/>
                  </a:lnTo>
                  <a:lnTo>
                    <a:pt x="216568" y="69532"/>
                  </a:lnTo>
                  <a:lnTo>
                    <a:pt x="217072" y="70025"/>
                  </a:lnTo>
                  <a:lnTo>
                    <a:pt x="221576" y="70720"/>
                  </a:lnTo>
                  <a:lnTo>
                    <a:pt x="252860" y="71005"/>
                  </a:lnTo>
                  <a:lnTo>
                    <a:pt x="271601" y="68893"/>
                  </a:lnTo>
                  <a:lnTo>
                    <a:pt x="306337" y="58827"/>
                  </a:lnTo>
                  <a:lnTo>
                    <a:pt x="338135" y="47163"/>
                  </a:lnTo>
                  <a:lnTo>
                    <a:pt x="358301" y="36874"/>
                  </a:lnTo>
                  <a:lnTo>
                    <a:pt x="371195" y="25619"/>
                  </a:lnTo>
                  <a:lnTo>
                    <a:pt x="380571" y="11775"/>
                  </a:lnTo>
                  <a:lnTo>
                    <a:pt x="381177" y="9296"/>
                  </a:lnTo>
                  <a:lnTo>
                    <a:pt x="380787" y="6849"/>
                  </a:lnTo>
                  <a:lnTo>
                    <a:pt x="378250" y="1011"/>
                  </a:lnTo>
                  <a:lnTo>
                    <a:pt x="377249" y="532"/>
                  </a:lnTo>
                  <a:lnTo>
                    <a:pt x="374018" y="0"/>
                  </a:lnTo>
                  <a:lnTo>
                    <a:pt x="363945" y="3493"/>
                  </a:lnTo>
                  <a:lnTo>
                    <a:pt x="351229" y="12578"/>
                  </a:lnTo>
                  <a:lnTo>
                    <a:pt x="320325" y="48295"/>
                  </a:lnTo>
                  <a:lnTo>
                    <a:pt x="311678" y="59328"/>
                  </a:lnTo>
                  <a:lnTo>
                    <a:pt x="295349" y="94907"/>
                  </a:lnTo>
                  <a:lnTo>
                    <a:pt x="293716" y="114605"/>
                  </a:lnTo>
                  <a:lnTo>
                    <a:pt x="299874" y="140477"/>
                  </a:lnTo>
                  <a:lnTo>
                    <a:pt x="301979" y="145897"/>
                  </a:lnTo>
                  <a:lnTo>
                    <a:pt x="308550" y="154036"/>
                  </a:lnTo>
                  <a:lnTo>
                    <a:pt x="325705" y="165729"/>
                  </a:lnTo>
                  <a:lnTo>
                    <a:pt x="348496" y="169979"/>
                  </a:lnTo>
                  <a:lnTo>
                    <a:pt x="363339" y="171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21"/>
            <p:cNvSpPr/>
            <p:nvPr/>
          </p:nvSpPr>
          <p:spPr>
            <a:xfrm>
              <a:off x="6236914" y="2589430"/>
              <a:ext cx="255308" cy="253231"/>
            </a:xfrm>
            <a:custGeom>
              <a:avLst/>
              <a:gdLst/>
              <a:ahLst/>
              <a:cxnLst/>
              <a:rect l="0" t="0" r="0" b="0"/>
              <a:pathLst>
                <a:path w="255308" h="253231">
                  <a:moveTo>
                    <a:pt x="71017" y="46614"/>
                  </a:moveTo>
                  <a:lnTo>
                    <a:pt x="54224" y="46614"/>
                  </a:lnTo>
                  <a:lnTo>
                    <a:pt x="49531" y="44497"/>
                  </a:lnTo>
                  <a:lnTo>
                    <a:pt x="47168" y="42821"/>
                  </a:lnTo>
                  <a:lnTo>
                    <a:pt x="44006" y="42498"/>
                  </a:lnTo>
                  <a:lnTo>
                    <a:pt x="36258" y="44255"/>
                  </a:lnTo>
                  <a:lnTo>
                    <a:pt x="26763" y="49707"/>
                  </a:lnTo>
                  <a:lnTo>
                    <a:pt x="16444" y="64364"/>
                  </a:lnTo>
                  <a:lnTo>
                    <a:pt x="1708" y="94567"/>
                  </a:lnTo>
                  <a:lnTo>
                    <a:pt x="0" y="109532"/>
                  </a:lnTo>
                  <a:lnTo>
                    <a:pt x="1883" y="116381"/>
                  </a:lnTo>
                  <a:lnTo>
                    <a:pt x="3497" y="119319"/>
                  </a:lnTo>
                  <a:lnTo>
                    <a:pt x="6160" y="121278"/>
                  </a:lnTo>
                  <a:lnTo>
                    <a:pt x="13352" y="123454"/>
                  </a:lnTo>
                  <a:lnTo>
                    <a:pt x="26326" y="124679"/>
                  </a:lnTo>
                  <a:lnTo>
                    <a:pt x="40225" y="121250"/>
                  </a:lnTo>
                  <a:lnTo>
                    <a:pt x="59144" y="112186"/>
                  </a:lnTo>
                  <a:lnTo>
                    <a:pt x="72614" y="100350"/>
                  </a:lnTo>
                  <a:lnTo>
                    <a:pt x="86796" y="84246"/>
                  </a:lnTo>
                  <a:lnTo>
                    <a:pt x="91061" y="81226"/>
                  </a:lnTo>
                  <a:lnTo>
                    <a:pt x="93905" y="77626"/>
                  </a:lnTo>
                  <a:lnTo>
                    <a:pt x="103209" y="57669"/>
                  </a:lnTo>
                  <a:lnTo>
                    <a:pt x="102797" y="56365"/>
                  </a:lnTo>
                  <a:lnTo>
                    <a:pt x="101729" y="55496"/>
                  </a:lnTo>
                  <a:lnTo>
                    <a:pt x="100542" y="52414"/>
                  </a:lnTo>
                  <a:lnTo>
                    <a:pt x="100226" y="50480"/>
                  </a:lnTo>
                  <a:lnTo>
                    <a:pt x="100014" y="49985"/>
                  </a:lnTo>
                  <a:lnTo>
                    <a:pt x="99780" y="51552"/>
                  </a:lnTo>
                  <a:lnTo>
                    <a:pt x="100389" y="84258"/>
                  </a:lnTo>
                  <a:lnTo>
                    <a:pt x="109536" y="118305"/>
                  </a:lnTo>
                  <a:lnTo>
                    <a:pt x="121079" y="153803"/>
                  </a:lnTo>
                  <a:lnTo>
                    <a:pt x="138640" y="189493"/>
                  </a:lnTo>
                  <a:lnTo>
                    <a:pt x="157838" y="221416"/>
                  </a:lnTo>
                  <a:lnTo>
                    <a:pt x="173298" y="247485"/>
                  </a:lnTo>
                  <a:lnTo>
                    <a:pt x="178124" y="250983"/>
                  </a:lnTo>
                  <a:lnTo>
                    <a:pt x="183896" y="253230"/>
                  </a:lnTo>
                  <a:lnTo>
                    <a:pt x="184370" y="252620"/>
                  </a:lnTo>
                  <a:lnTo>
                    <a:pt x="185037" y="247176"/>
                  </a:lnTo>
                  <a:lnTo>
                    <a:pt x="184441" y="235862"/>
                  </a:lnTo>
                  <a:lnTo>
                    <a:pt x="173125" y="202726"/>
                  </a:lnTo>
                  <a:lnTo>
                    <a:pt x="163829" y="172877"/>
                  </a:lnTo>
                  <a:lnTo>
                    <a:pt x="154350" y="140434"/>
                  </a:lnTo>
                  <a:lnTo>
                    <a:pt x="145627" y="110302"/>
                  </a:lnTo>
                  <a:lnTo>
                    <a:pt x="143081" y="76715"/>
                  </a:lnTo>
                  <a:lnTo>
                    <a:pt x="143527" y="62374"/>
                  </a:lnTo>
                  <a:lnTo>
                    <a:pt x="152434" y="35215"/>
                  </a:lnTo>
                  <a:lnTo>
                    <a:pt x="172458" y="9969"/>
                  </a:lnTo>
                  <a:lnTo>
                    <a:pt x="179866" y="6515"/>
                  </a:lnTo>
                  <a:lnTo>
                    <a:pt x="202208" y="0"/>
                  </a:lnTo>
                  <a:lnTo>
                    <a:pt x="216339" y="3081"/>
                  </a:lnTo>
                  <a:lnTo>
                    <a:pt x="225828" y="6893"/>
                  </a:lnTo>
                  <a:lnTo>
                    <a:pt x="233220" y="13350"/>
                  </a:lnTo>
                  <a:lnTo>
                    <a:pt x="253498" y="36906"/>
                  </a:lnTo>
                  <a:lnTo>
                    <a:pt x="255307" y="41770"/>
                  </a:lnTo>
                  <a:lnTo>
                    <a:pt x="253995" y="48694"/>
                  </a:lnTo>
                  <a:lnTo>
                    <a:pt x="247879" y="67600"/>
                  </a:lnTo>
                  <a:lnTo>
                    <a:pt x="246075" y="70130"/>
                  </a:lnTo>
                  <a:lnTo>
                    <a:pt x="243285" y="71816"/>
                  </a:lnTo>
                  <a:lnTo>
                    <a:pt x="229518" y="76639"/>
                  </a:lnTo>
                  <a:lnTo>
                    <a:pt x="224012" y="79802"/>
                  </a:lnTo>
                  <a:lnTo>
                    <a:pt x="215656" y="81583"/>
                  </a:lnTo>
                  <a:lnTo>
                    <a:pt x="192461" y="823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22"/>
            <p:cNvSpPr/>
            <p:nvPr/>
          </p:nvSpPr>
          <p:spPr>
            <a:xfrm>
              <a:off x="6522625" y="2528888"/>
              <a:ext cx="62183" cy="114079"/>
            </a:xfrm>
            <a:custGeom>
              <a:avLst/>
              <a:gdLst/>
              <a:ahLst/>
              <a:cxnLst/>
              <a:rect l="0" t="0" r="0" b="0"/>
              <a:pathLst>
                <a:path w="62183" h="114079">
                  <a:moveTo>
                    <a:pt x="13906" y="42862"/>
                  </a:moveTo>
                  <a:lnTo>
                    <a:pt x="8203" y="49359"/>
                  </a:lnTo>
                  <a:lnTo>
                    <a:pt x="2515" y="60750"/>
                  </a:lnTo>
                  <a:lnTo>
                    <a:pt x="0" y="83504"/>
                  </a:lnTo>
                  <a:lnTo>
                    <a:pt x="1905" y="90823"/>
                  </a:lnTo>
                  <a:lnTo>
                    <a:pt x="11826" y="108621"/>
                  </a:lnTo>
                  <a:lnTo>
                    <a:pt x="16421" y="111776"/>
                  </a:lnTo>
                  <a:lnTo>
                    <a:pt x="36737" y="114078"/>
                  </a:lnTo>
                  <a:lnTo>
                    <a:pt x="44162" y="107851"/>
                  </a:lnTo>
                  <a:lnTo>
                    <a:pt x="55150" y="90958"/>
                  </a:lnTo>
                  <a:lnTo>
                    <a:pt x="60018" y="77732"/>
                  </a:lnTo>
                  <a:lnTo>
                    <a:pt x="62182" y="63916"/>
                  </a:lnTo>
                  <a:lnTo>
                    <a:pt x="61027" y="54071"/>
                  </a:lnTo>
                  <a:lnTo>
                    <a:pt x="50833" y="32932"/>
                  </a:lnTo>
                  <a:lnTo>
                    <a:pt x="39047" y="19723"/>
                  </a:lnTo>
                  <a:lnTo>
                    <a:pt x="26294" y="11224"/>
                  </a:lnTo>
                  <a:lnTo>
                    <a:pt x="14471" y="5832"/>
                  </a:lnTo>
                  <a:lnTo>
                    <a:pt x="676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423"/>
            <p:cNvSpPr/>
            <p:nvPr/>
          </p:nvSpPr>
          <p:spPr>
            <a:xfrm>
              <a:off x="6607969" y="2518651"/>
              <a:ext cx="114301" cy="103106"/>
            </a:xfrm>
            <a:custGeom>
              <a:avLst/>
              <a:gdLst/>
              <a:ahLst/>
              <a:cxnLst/>
              <a:rect l="0" t="0" r="0" b="0"/>
              <a:pathLst>
                <a:path w="114301" h="103106">
                  <a:moveTo>
                    <a:pt x="0" y="74530"/>
                  </a:moveTo>
                  <a:lnTo>
                    <a:pt x="0" y="78323"/>
                  </a:lnTo>
                  <a:lnTo>
                    <a:pt x="794" y="79440"/>
                  </a:lnTo>
                  <a:lnTo>
                    <a:pt x="2117" y="80185"/>
                  </a:lnTo>
                  <a:lnTo>
                    <a:pt x="3793" y="80681"/>
                  </a:lnTo>
                  <a:lnTo>
                    <a:pt x="4910" y="81806"/>
                  </a:lnTo>
                  <a:lnTo>
                    <a:pt x="6151" y="85172"/>
                  </a:lnTo>
                  <a:lnTo>
                    <a:pt x="7126" y="99818"/>
                  </a:lnTo>
                  <a:lnTo>
                    <a:pt x="7143" y="92366"/>
                  </a:lnTo>
                  <a:lnTo>
                    <a:pt x="5027" y="88278"/>
                  </a:lnTo>
                  <a:lnTo>
                    <a:pt x="2234" y="83815"/>
                  </a:lnTo>
                  <a:lnTo>
                    <a:pt x="662" y="76047"/>
                  </a:lnTo>
                  <a:lnTo>
                    <a:pt x="990" y="64043"/>
                  </a:lnTo>
                  <a:lnTo>
                    <a:pt x="8830" y="31612"/>
                  </a:lnTo>
                  <a:lnTo>
                    <a:pt x="10649" y="26868"/>
                  </a:lnTo>
                  <a:lnTo>
                    <a:pt x="16903" y="19481"/>
                  </a:lnTo>
                  <a:lnTo>
                    <a:pt x="41627" y="834"/>
                  </a:lnTo>
                  <a:lnTo>
                    <a:pt x="46008" y="0"/>
                  </a:lnTo>
                  <a:lnTo>
                    <a:pt x="65365" y="2528"/>
                  </a:lnTo>
                  <a:lnTo>
                    <a:pt x="70855" y="4959"/>
                  </a:lnTo>
                  <a:lnTo>
                    <a:pt x="88072" y="19871"/>
                  </a:lnTo>
                  <a:lnTo>
                    <a:pt x="90737" y="24572"/>
                  </a:lnTo>
                  <a:lnTo>
                    <a:pt x="92237" y="33799"/>
                  </a:lnTo>
                  <a:lnTo>
                    <a:pt x="93382" y="42140"/>
                  </a:lnTo>
                  <a:lnTo>
                    <a:pt x="104718" y="76804"/>
                  </a:lnTo>
                  <a:lnTo>
                    <a:pt x="107736" y="93362"/>
                  </a:lnTo>
                  <a:lnTo>
                    <a:pt x="114300" y="1031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424"/>
            <p:cNvSpPr/>
            <p:nvPr/>
          </p:nvSpPr>
          <p:spPr>
            <a:xfrm>
              <a:off x="6729413" y="2444571"/>
              <a:ext cx="100013" cy="141468"/>
            </a:xfrm>
            <a:custGeom>
              <a:avLst/>
              <a:gdLst/>
              <a:ahLst/>
              <a:cxnLst/>
              <a:rect l="0" t="0" r="0" b="0"/>
              <a:pathLst>
                <a:path w="100013" h="141468">
                  <a:moveTo>
                    <a:pt x="100012" y="34310"/>
                  </a:moveTo>
                  <a:lnTo>
                    <a:pt x="100012" y="30518"/>
                  </a:lnTo>
                  <a:lnTo>
                    <a:pt x="97895" y="26539"/>
                  </a:lnTo>
                  <a:lnTo>
                    <a:pt x="76163" y="3343"/>
                  </a:lnTo>
                  <a:lnTo>
                    <a:pt x="69304" y="703"/>
                  </a:lnTo>
                  <a:lnTo>
                    <a:pt x="65253" y="0"/>
                  </a:lnTo>
                  <a:lnTo>
                    <a:pt x="62551" y="324"/>
                  </a:lnTo>
                  <a:lnTo>
                    <a:pt x="60751" y="1334"/>
                  </a:lnTo>
                  <a:lnTo>
                    <a:pt x="59551" y="2801"/>
                  </a:lnTo>
                  <a:lnTo>
                    <a:pt x="50276" y="8658"/>
                  </a:lnTo>
                  <a:lnTo>
                    <a:pt x="47804" y="11653"/>
                  </a:lnTo>
                  <a:lnTo>
                    <a:pt x="45059" y="19213"/>
                  </a:lnTo>
                  <a:lnTo>
                    <a:pt x="43513" y="32395"/>
                  </a:lnTo>
                  <a:lnTo>
                    <a:pt x="46847" y="46354"/>
                  </a:lnTo>
                  <a:lnTo>
                    <a:pt x="69281" y="78768"/>
                  </a:lnTo>
                  <a:lnTo>
                    <a:pt x="84123" y="92951"/>
                  </a:lnTo>
                  <a:lnTo>
                    <a:pt x="97755" y="112395"/>
                  </a:lnTo>
                  <a:lnTo>
                    <a:pt x="99566" y="122318"/>
                  </a:lnTo>
                  <a:lnTo>
                    <a:pt x="98921" y="123939"/>
                  </a:lnTo>
                  <a:lnTo>
                    <a:pt x="97697" y="125019"/>
                  </a:lnTo>
                  <a:lnTo>
                    <a:pt x="80857" y="132004"/>
                  </a:lnTo>
                  <a:lnTo>
                    <a:pt x="47344" y="134119"/>
                  </a:lnTo>
                  <a:lnTo>
                    <a:pt x="20905" y="136399"/>
                  </a:lnTo>
                  <a:lnTo>
                    <a:pt x="0" y="141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80"/>
          <p:cNvGrpSpPr/>
          <p:nvPr/>
        </p:nvGrpSpPr>
        <p:grpSpPr>
          <a:xfrm>
            <a:off x="7258058" y="1428750"/>
            <a:ext cx="1314443" cy="2221669"/>
            <a:chOff x="7258058" y="1428750"/>
            <a:chExt cx="1314443" cy="2221669"/>
          </a:xfrm>
        </p:grpSpPr>
        <p:sp>
          <p:nvSpPr>
            <p:cNvPr id="24" name="SMARTInkShape-1425"/>
            <p:cNvSpPr/>
            <p:nvPr/>
          </p:nvSpPr>
          <p:spPr>
            <a:xfrm>
              <a:off x="7679531" y="1428750"/>
              <a:ext cx="35720" cy="1878807"/>
            </a:xfrm>
            <a:custGeom>
              <a:avLst/>
              <a:gdLst/>
              <a:ahLst/>
              <a:cxnLst/>
              <a:rect l="0" t="0" r="0" b="0"/>
              <a:pathLst>
                <a:path w="35720" h="1878807">
                  <a:moveTo>
                    <a:pt x="28575" y="0"/>
                  </a:moveTo>
                  <a:lnTo>
                    <a:pt x="35424" y="0"/>
                  </a:lnTo>
                  <a:lnTo>
                    <a:pt x="35714" y="31318"/>
                  </a:lnTo>
                  <a:lnTo>
                    <a:pt x="35719" y="66432"/>
                  </a:lnTo>
                  <a:lnTo>
                    <a:pt x="31926" y="97083"/>
                  </a:lnTo>
                  <a:lnTo>
                    <a:pt x="29568" y="124368"/>
                  </a:lnTo>
                  <a:lnTo>
                    <a:pt x="25077" y="152561"/>
                  </a:lnTo>
                  <a:lnTo>
                    <a:pt x="18719" y="184815"/>
                  </a:lnTo>
                  <a:lnTo>
                    <a:pt x="15601" y="219507"/>
                  </a:lnTo>
                  <a:lnTo>
                    <a:pt x="10885" y="254922"/>
                  </a:lnTo>
                  <a:lnTo>
                    <a:pt x="6690" y="280780"/>
                  </a:lnTo>
                  <a:lnTo>
                    <a:pt x="2974" y="308147"/>
                  </a:lnTo>
                  <a:lnTo>
                    <a:pt x="1322" y="336186"/>
                  </a:lnTo>
                  <a:lnTo>
                    <a:pt x="588" y="362405"/>
                  </a:lnTo>
                  <a:lnTo>
                    <a:pt x="261" y="388082"/>
                  </a:lnTo>
                  <a:lnTo>
                    <a:pt x="117" y="415368"/>
                  </a:lnTo>
                  <a:lnTo>
                    <a:pt x="52" y="445487"/>
                  </a:lnTo>
                  <a:lnTo>
                    <a:pt x="24" y="476601"/>
                  </a:lnTo>
                  <a:lnTo>
                    <a:pt x="11" y="506304"/>
                  </a:lnTo>
                  <a:lnTo>
                    <a:pt x="5" y="535380"/>
                  </a:lnTo>
                  <a:lnTo>
                    <a:pt x="3" y="564972"/>
                  </a:lnTo>
                  <a:lnTo>
                    <a:pt x="2" y="596644"/>
                  </a:lnTo>
                  <a:lnTo>
                    <a:pt x="1" y="629242"/>
                  </a:lnTo>
                  <a:lnTo>
                    <a:pt x="1" y="662251"/>
                  </a:lnTo>
                  <a:lnTo>
                    <a:pt x="0" y="695442"/>
                  </a:lnTo>
                  <a:lnTo>
                    <a:pt x="0" y="728714"/>
                  </a:lnTo>
                  <a:lnTo>
                    <a:pt x="794" y="762023"/>
                  </a:lnTo>
                  <a:lnTo>
                    <a:pt x="3793" y="795348"/>
                  </a:lnTo>
                  <a:lnTo>
                    <a:pt x="3538" y="828679"/>
                  </a:lnTo>
                  <a:lnTo>
                    <a:pt x="2366" y="862014"/>
                  </a:lnTo>
                  <a:lnTo>
                    <a:pt x="4491" y="895351"/>
                  </a:lnTo>
                  <a:lnTo>
                    <a:pt x="5965" y="928688"/>
                  </a:lnTo>
                  <a:lnTo>
                    <a:pt x="6620" y="962025"/>
                  </a:lnTo>
                  <a:lnTo>
                    <a:pt x="6911" y="995363"/>
                  </a:lnTo>
                  <a:lnTo>
                    <a:pt x="7040" y="1030817"/>
                  </a:lnTo>
                  <a:lnTo>
                    <a:pt x="7075" y="1049161"/>
                  </a:lnTo>
                  <a:lnTo>
                    <a:pt x="9230" y="1084361"/>
                  </a:lnTo>
                  <a:lnTo>
                    <a:pt x="12040" y="1118526"/>
                  </a:lnTo>
                  <a:lnTo>
                    <a:pt x="13289" y="1152231"/>
                  </a:lnTo>
                  <a:lnTo>
                    <a:pt x="13844" y="1185732"/>
                  </a:lnTo>
                  <a:lnTo>
                    <a:pt x="14090" y="1219142"/>
                  </a:lnTo>
                  <a:lnTo>
                    <a:pt x="14200" y="1252512"/>
                  </a:lnTo>
                  <a:lnTo>
                    <a:pt x="14249" y="1285864"/>
                  </a:lnTo>
                  <a:lnTo>
                    <a:pt x="13477" y="1318414"/>
                  </a:lnTo>
                  <a:lnTo>
                    <a:pt x="10488" y="1348755"/>
                  </a:lnTo>
                  <a:lnTo>
                    <a:pt x="8630" y="1380232"/>
                  </a:lnTo>
                  <a:lnTo>
                    <a:pt x="7804" y="1411949"/>
                  </a:lnTo>
                  <a:lnTo>
                    <a:pt x="7438" y="1441921"/>
                  </a:lnTo>
                  <a:lnTo>
                    <a:pt x="7274" y="1471116"/>
                  </a:lnTo>
                  <a:lnTo>
                    <a:pt x="7202" y="1499967"/>
                  </a:lnTo>
                  <a:lnTo>
                    <a:pt x="7170" y="1528664"/>
                  </a:lnTo>
                  <a:lnTo>
                    <a:pt x="7156" y="1555177"/>
                  </a:lnTo>
                  <a:lnTo>
                    <a:pt x="7149" y="1580190"/>
                  </a:lnTo>
                  <a:lnTo>
                    <a:pt x="7146" y="1604536"/>
                  </a:lnTo>
                  <a:lnTo>
                    <a:pt x="7145" y="1628585"/>
                  </a:lnTo>
                  <a:lnTo>
                    <a:pt x="7145" y="1652503"/>
                  </a:lnTo>
                  <a:lnTo>
                    <a:pt x="7144" y="1687487"/>
                  </a:lnTo>
                  <a:lnTo>
                    <a:pt x="7144" y="1717521"/>
                  </a:lnTo>
                  <a:lnTo>
                    <a:pt x="5027" y="1749404"/>
                  </a:lnTo>
                  <a:lnTo>
                    <a:pt x="993" y="1778633"/>
                  </a:lnTo>
                  <a:lnTo>
                    <a:pt x="196" y="1807337"/>
                  </a:lnTo>
                  <a:lnTo>
                    <a:pt x="17" y="1839616"/>
                  </a:lnTo>
                  <a:lnTo>
                    <a:pt x="0" y="1873935"/>
                  </a:lnTo>
                  <a:lnTo>
                    <a:pt x="0" y="18788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26"/>
            <p:cNvSpPr/>
            <p:nvPr/>
          </p:nvSpPr>
          <p:spPr>
            <a:xfrm>
              <a:off x="7508081" y="2986088"/>
              <a:ext cx="407195" cy="319631"/>
            </a:xfrm>
            <a:custGeom>
              <a:avLst/>
              <a:gdLst/>
              <a:ahLst/>
              <a:cxnLst/>
              <a:rect l="0" t="0" r="0" b="0"/>
              <a:pathLst>
                <a:path w="407195" h="319631">
                  <a:moveTo>
                    <a:pt x="0" y="0"/>
                  </a:moveTo>
                  <a:lnTo>
                    <a:pt x="0" y="20584"/>
                  </a:lnTo>
                  <a:lnTo>
                    <a:pt x="2117" y="27140"/>
                  </a:lnTo>
                  <a:lnTo>
                    <a:pt x="16793" y="61253"/>
                  </a:lnTo>
                  <a:lnTo>
                    <a:pt x="24817" y="94221"/>
                  </a:lnTo>
                  <a:lnTo>
                    <a:pt x="30197" y="128765"/>
                  </a:lnTo>
                  <a:lnTo>
                    <a:pt x="40695" y="164329"/>
                  </a:lnTo>
                  <a:lnTo>
                    <a:pt x="52416" y="200028"/>
                  </a:lnTo>
                  <a:lnTo>
                    <a:pt x="64298" y="233627"/>
                  </a:lnTo>
                  <a:lnTo>
                    <a:pt x="76201" y="264186"/>
                  </a:lnTo>
                  <a:lnTo>
                    <a:pt x="84138" y="280242"/>
                  </a:lnTo>
                  <a:lnTo>
                    <a:pt x="109816" y="308703"/>
                  </a:lnTo>
                  <a:lnTo>
                    <a:pt x="119187" y="315266"/>
                  </a:lnTo>
                  <a:lnTo>
                    <a:pt x="133387" y="319630"/>
                  </a:lnTo>
                  <a:lnTo>
                    <a:pt x="140775" y="318535"/>
                  </a:lnTo>
                  <a:lnTo>
                    <a:pt x="147497" y="316196"/>
                  </a:lnTo>
                  <a:lnTo>
                    <a:pt x="155778" y="315156"/>
                  </a:lnTo>
                  <a:lnTo>
                    <a:pt x="159415" y="313291"/>
                  </a:lnTo>
                  <a:lnTo>
                    <a:pt x="193465" y="278064"/>
                  </a:lnTo>
                  <a:lnTo>
                    <a:pt x="220102" y="245236"/>
                  </a:lnTo>
                  <a:lnTo>
                    <a:pt x="247741" y="212898"/>
                  </a:lnTo>
                  <a:lnTo>
                    <a:pt x="276233" y="181269"/>
                  </a:lnTo>
                  <a:lnTo>
                    <a:pt x="308593" y="148633"/>
                  </a:lnTo>
                  <a:lnTo>
                    <a:pt x="340224" y="116977"/>
                  </a:lnTo>
                  <a:lnTo>
                    <a:pt x="373839" y="90636"/>
                  </a:lnTo>
                  <a:lnTo>
                    <a:pt x="402013" y="69155"/>
                  </a:lnTo>
                  <a:lnTo>
                    <a:pt x="404891" y="64337"/>
                  </a:lnTo>
                  <a:lnTo>
                    <a:pt x="407194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427"/>
            <p:cNvSpPr/>
            <p:nvPr/>
          </p:nvSpPr>
          <p:spPr>
            <a:xfrm>
              <a:off x="7258058" y="3350874"/>
              <a:ext cx="121437" cy="199115"/>
            </a:xfrm>
            <a:custGeom>
              <a:avLst/>
              <a:gdLst/>
              <a:ahLst/>
              <a:cxnLst/>
              <a:rect l="0" t="0" r="0" b="0"/>
              <a:pathLst>
                <a:path w="121437" h="199115">
                  <a:moveTo>
                    <a:pt x="28567" y="49551"/>
                  </a:moveTo>
                  <a:lnTo>
                    <a:pt x="24774" y="53343"/>
                  </a:lnTo>
                  <a:lnTo>
                    <a:pt x="22912" y="57322"/>
                  </a:lnTo>
                  <a:lnTo>
                    <a:pt x="22416" y="59494"/>
                  </a:lnTo>
                  <a:lnTo>
                    <a:pt x="25735" y="75180"/>
                  </a:lnTo>
                  <a:lnTo>
                    <a:pt x="22147" y="107254"/>
                  </a:lnTo>
                  <a:lnTo>
                    <a:pt x="15865" y="140376"/>
                  </a:lnTo>
                  <a:lnTo>
                    <a:pt x="12632" y="156102"/>
                  </a:lnTo>
                  <a:lnTo>
                    <a:pt x="8764" y="170815"/>
                  </a:lnTo>
                  <a:lnTo>
                    <a:pt x="6557" y="189080"/>
                  </a:lnTo>
                  <a:lnTo>
                    <a:pt x="294" y="199114"/>
                  </a:lnTo>
                  <a:lnTo>
                    <a:pt x="0" y="178973"/>
                  </a:lnTo>
                  <a:lnTo>
                    <a:pt x="6144" y="148016"/>
                  </a:lnTo>
                  <a:lnTo>
                    <a:pt x="14776" y="113641"/>
                  </a:lnTo>
                  <a:lnTo>
                    <a:pt x="25457" y="83009"/>
                  </a:lnTo>
                  <a:lnTo>
                    <a:pt x="31950" y="53045"/>
                  </a:lnTo>
                  <a:lnTo>
                    <a:pt x="54158" y="19454"/>
                  </a:lnTo>
                  <a:lnTo>
                    <a:pt x="69995" y="1083"/>
                  </a:lnTo>
                  <a:lnTo>
                    <a:pt x="72908" y="228"/>
                  </a:lnTo>
                  <a:lnTo>
                    <a:pt x="74797" y="0"/>
                  </a:lnTo>
                  <a:lnTo>
                    <a:pt x="76056" y="642"/>
                  </a:lnTo>
                  <a:lnTo>
                    <a:pt x="76895" y="1864"/>
                  </a:lnTo>
                  <a:lnTo>
                    <a:pt x="78621" y="5338"/>
                  </a:lnTo>
                  <a:lnTo>
                    <a:pt x="83262" y="11756"/>
                  </a:lnTo>
                  <a:lnTo>
                    <a:pt x="91228" y="41563"/>
                  </a:lnTo>
                  <a:lnTo>
                    <a:pt x="93723" y="52350"/>
                  </a:lnTo>
                  <a:lnTo>
                    <a:pt x="104026" y="76563"/>
                  </a:lnTo>
                  <a:lnTo>
                    <a:pt x="106737" y="107436"/>
                  </a:lnTo>
                  <a:lnTo>
                    <a:pt x="109184" y="133304"/>
                  </a:lnTo>
                  <a:lnTo>
                    <a:pt x="117786" y="168498"/>
                  </a:lnTo>
                  <a:lnTo>
                    <a:pt x="121436" y="1924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28"/>
            <p:cNvSpPr/>
            <p:nvPr/>
          </p:nvSpPr>
          <p:spPr>
            <a:xfrm>
              <a:off x="7429500" y="3400844"/>
              <a:ext cx="91443" cy="128170"/>
            </a:xfrm>
            <a:custGeom>
              <a:avLst/>
              <a:gdLst/>
              <a:ahLst/>
              <a:cxnLst/>
              <a:rect l="0" t="0" r="0" b="0"/>
              <a:pathLst>
                <a:path w="91443" h="128170">
                  <a:moveTo>
                    <a:pt x="0" y="99594"/>
                  </a:moveTo>
                  <a:lnTo>
                    <a:pt x="3793" y="95801"/>
                  </a:lnTo>
                  <a:lnTo>
                    <a:pt x="7771" y="93939"/>
                  </a:lnTo>
                  <a:lnTo>
                    <a:pt x="9943" y="93443"/>
                  </a:lnTo>
                  <a:lnTo>
                    <a:pt x="34246" y="80132"/>
                  </a:lnTo>
                  <a:lnTo>
                    <a:pt x="57250" y="72718"/>
                  </a:lnTo>
                  <a:lnTo>
                    <a:pt x="73205" y="61404"/>
                  </a:lnTo>
                  <a:lnTo>
                    <a:pt x="83222" y="51157"/>
                  </a:lnTo>
                  <a:lnTo>
                    <a:pt x="89658" y="39910"/>
                  </a:lnTo>
                  <a:lnTo>
                    <a:pt x="91442" y="33909"/>
                  </a:lnTo>
                  <a:lnTo>
                    <a:pt x="91124" y="31198"/>
                  </a:lnTo>
                  <a:lnTo>
                    <a:pt x="83994" y="13907"/>
                  </a:lnTo>
                  <a:lnTo>
                    <a:pt x="80987" y="9123"/>
                  </a:lnTo>
                  <a:lnTo>
                    <a:pt x="79650" y="4351"/>
                  </a:lnTo>
                  <a:lnTo>
                    <a:pt x="78501" y="2761"/>
                  </a:lnTo>
                  <a:lnTo>
                    <a:pt x="76939" y="1701"/>
                  </a:lnTo>
                  <a:lnTo>
                    <a:pt x="70951" y="209"/>
                  </a:lnTo>
                  <a:lnTo>
                    <a:pt x="68732" y="0"/>
                  </a:lnTo>
                  <a:lnTo>
                    <a:pt x="58024" y="3498"/>
                  </a:lnTo>
                  <a:lnTo>
                    <a:pt x="48589" y="9561"/>
                  </a:lnTo>
                  <a:lnTo>
                    <a:pt x="45408" y="16187"/>
                  </a:lnTo>
                  <a:lnTo>
                    <a:pt x="43200" y="23630"/>
                  </a:lnTo>
                  <a:lnTo>
                    <a:pt x="36701" y="33077"/>
                  </a:lnTo>
                  <a:lnTo>
                    <a:pt x="17277" y="59335"/>
                  </a:lnTo>
                  <a:lnTo>
                    <a:pt x="10499" y="73466"/>
                  </a:lnTo>
                  <a:lnTo>
                    <a:pt x="8635" y="82954"/>
                  </a:lnTo>
                  <a:lnTo>
                    <a:pt x="9923" y="92463"/>
                  </a:lnTo>
                  <a:lnTo>
                    <a:pt x="19416" y="115470"/>
                  </a:lnTo>
                  <a:lnTo>
                    <a:pt x="23975" y="121996"/>
                  </a:lnTo>
                  <a:lnTo>
                    <a:pt x="28647" y="125425"/>
                  </a:lnTo>
                  <a:lnTo>
                    <a:pt x="34958" y="126949"/>
                  </a:lnTo>
                  <a:lnTo>
                    <a:pt x="57150" y="128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29"/>
            <p:cNvSpPr/>
            <p:nvPr/>
          </p:nvSpPr>
          <p:spPr>
            <a:xfrm>
              <a:off x="7561452" y="3436464"/>
              <a:ext cx="96141" cy="213955"/>
            </a:xfrm>
            <a:custGeom>
              <a:avLst/>
              <a:gdLst/>
              <a:ahLst/>
              <a:cxnLst/>
              <a:rect l="0" t="0" r="0" b="0"/>
              <a:pathLst>
                <a:path w="96141" h="213955">
                  <a:moveTo>
                    <a:pt x="53786" y="13967"/>
                  </a:moveTo>
                  <a:lnTo>
                    <a:pt x="49993" y="13967"/>
                  </a:lnTo>
                  <a:lnTo>
                    <a:pt x="48876" y="13174"/>
                  </a:lnTo>
                  <a:lnTo>
                    <a:pt x="48131" y="11851"/>
                  </a:lnTo>
                  <a:lnTo>
                    <a:pt x="46936" y="7816"/>
                  </a:lnTo>
                  <a:lnTo>
                    <a:pt x="42937" y="3325"/>
                  </a:lnTo>
                  <a:lnTo>
                    <a:pt x="38910" y="1300"/>
                  </a:lnTo>
                  <a:lnTo>
                    <a:pt x="29857" y="0"/>
                  </a:lnTo>
                  <a:lnTo>
                    <a:pt x="9525" y="5858"/>
                  </a:lnTo>
                  <a:lnTo>
                    <a:pt x="7609" y="6974"/>
                  </a:lnTo>
                  <a:lnTo>
                    <a:pt x="6333" y="8511"/>
                  </a:lnTo>
                  <a:lnTo>
                    <a:pt x="5481" y="10330"/>
                  </a:lnTo>
                  <a:lnTo>
                    <a:pt x="4120" y="11543"/>
                  </a:lnTo>
                  <a:lnTo>
                    <a:pt x="491" y="12889"/>
                  </a:lnTo>
                  <a:lnTo>
                    <a:pt x="0" y="14042"/>
                  </a:lnTo>
                  <a:lnTo>
                    <a:pt x="465" y="15605"/>
                  </a:lnTo>
                  <a:lnTo>
                    <a:pt x="3125" y="20023"/>
                  </a:lnTo>
                  <a:lnTo>
                    <a:pt x="5605" y="20628"/>
                  </a:lnTo>
                  <a:lnTo>
                    <a:pt x="7377" y="20789"/>
                  </a:lnTo>
                  <a:lnTo>
                    <a:pt x="11464" y="23085"/>
                  </a:lnTo>
                  <a:lnTo>
                    <a:pt x="15926" y="25957"/>
                  </a:lnTo>
                  <a:lnTo>
                    <a:pt x="22901" y="27574"/>
                  </a:lnTo>
                  <a:lnTo>
                    <a:pt x="30788" y="28847"/>
                  </a:lnTo>
                  <a:lnTo>
                    <a:pt x="55654" y="40422"/>
                  </a:lnTo>
                  <a:lnTo>
                    <a:pt x="70074" y="52101"/>
                  </a:lnTo>
                  <a:lnTo>
                    <a:pt x="81278" y="66806"/>
                  </a:lnTo>
                  <a:lnTo>
                    <a:pt x="92789" y="97224"/>
                  </a:lnTo>
                  <a:lnTo>
                    <a:pt x="96140" y="125247"/>
                  </a:lnTo>
                  <a:lnTo>
                    <a:pt x="89343" y="159186"/>
                  </a:lnTo>
                  <a:lnTo>
                    <a:pt x="77375" y="187002"/>
                  </a:lnTo>
                  <a:lnTo>
                    <a:pt x="58539" y="209106"/>
                  </a:lnTo>
                  <a:lnTo>
                    <a:pt x="53782" y="211820"/>
                  </a:lnTo>
                  <a:lnTo>
                    <a:pt x="44260" y="213563"/>
                  </a:lnTo>
                  <a:lnTo>
                    <a:pt x="29973" y="213954"/>
                  </a:lnTo>
                  <a:lnTo>
                    <a:pt x="25211" y="211859"/>
                  </a:lnTo>
                  <a:lnTo>
                    <a:pt x="20448" y="209075"/>
                  </a:lnTo>
                  <a:lnTo>
                    <a:pt x="15686" y="207838"/>
                  </a:lnTo>
                  <a:lnTo>
                    <a:pt x="14098" y="205921"/>
                  </a:lnTo>
                  <a:lnTo>
                    <a:pt x="3779" y="1711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430"/>
            <p:cNvSpPr/>
            <p:nvPr/>
          </p:nvSpPr>
          <p:spPr>
            <a:xfrm>
              <a:off x="7694812" y="3421951"/>
              <a:ext cx="69483" cy="56638"/>
            </a:xfrm>
            <a:custGeom>
              <a:avLst/>
              <a:gdLst/>
              <a:ahLst/>
              <a:cxnLst/>
              <a:rect l="0" t="0" r="0" b="0"/>
              <a:pathLst>
                <a:path w="69483" h="56638">
                  <a:moveTo>
                    <a:pt x="20438" y="14193"/>
                  </a:moveTo>
                  <a:lnTo>
                    <a:pt x="20438" y="8042"/>
                  </a:lnTo>
                  <a:lnTo>
                    <a:pt x="6325" y="0"/>
                  </a:lnTo>
                  <a:lnTo>
                    <a:pt x="6166" y="9857"/>
                  </a:lnTo>
                  <a:lnTo>
                    <a:pt x="4041" y="14382"/>
                  </a:lnTo>
                  <a:lnTo>
                    <a:pt x="1244" y="19040"/>
                  </a:lnTo>
                  <a:lnTo>
                    <a:pt x="0" y="23755"/>
                  </a:lnTo>
                  <a:lnTo>
                    <a:pt x="463" y="26124"/>
                  </a:lnTo>
                  <a:lnTo>
                    <a:pt x="4906" y="33250"/>
                  </a:lnTo>
                  <a:lnTo>
                    <a:pt x="18950" y="47531"/>
                  </a:lnTo>
                  <a:lnTo>
                    <a:pt x="30933" y="53880"/>
                  </a:lnTo>
                  <a:lnTo>
                    <a:pt x="50111" y="56637"/>
                  </a:lnTo>
                  <a:lnTo>
                    <a:pt x="55586" y="54753"/>
                  </a:lnTo>
                  <a:lnTo>
                    <a:pt x="60666" y="52063"/>
                  </a:lnTo>
                  <a:lnTo>
                    <a:pt x="65569" y="50868"/>
                  </a:lnTo>
                  <a:lnTo>
                    <a:pt x="67194" y="49755"/>
                  </a:lnTo>
                  <a:lnTo>
                    <a:pt x="68278" y="48220"/>
                  </a:lnTo>
                  <a:lnTo>
                    <a:pt x="69482" y="44397"/>
                  </a:lnTo>
                  <a:lnTo>
                    <a:pt x="63301" y="141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431"/>
            <p:cNvSpPr/>
            <p:nvPr/>
          </p:nvSpPr>
          <p:spPr>
            <a:xfrm>
              <a:off x="7809113" y="3314700"/>
              <a:ext cx="13294" cy="157164"/>
            </a:xfrm>
            <a:custGeom>
              <a:avLst/>
              <a:gdLst/>
              <a:ahLst/>
              <a:cxnLst/>
              <a:rect l="0" t="0" r="0" b="0"/>
              <a:pathLst>
                <a:path w="13294" h="157164">
                  <a:moveTo>
                    <a:pt x="13293" y="0"/>
                  </a:moveTo>
                  <a:lnTo>
                    <a:pt x="13293" y="16793"/>
                  </a:lnTo>
                  <a:lnTo>
                    <a:pt x="6444" y="48745"/>
                  </a:lnTo>
                  <a:lnTo>
                    <a:pt x="25" y="82449"/>
                  </a:lnTo>
                  <a:lnTo>
                    <a:pt x="0" y="102217"/>
                  </a:lnTo>
                  <a:lnTo>
                    <a:pt x="5863" y="136695"/>
                  </a:lnTo>
                  <a:lnTo>
                    <a:pt x="8139" y="142245"/>
                  </a:lnTo>
                  <a:lnTo>
                    <a:pt x="11003" y="147357"/>
                  </a:lnTo>
                  <a:lnTo>
                    <a:pt x="13293" y="1571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32"/>
            <p:cNvSpPr/>
            <p:nvPr/>
          </p:nvSpPr>
          <p:spPr>
            <a:xfrm>
              <a:off x="7750969" y="3386141"/>
              <a:ext cx="142872" cy="71435"/>
            </a:xfrm>
            <a:custGeom>
              <a:avLst/>
              <a:gdLst/>
              <a:ahLst/>
              <a:cxnLst/>
              <a:rect l="0" t="0" r="0" b="0"/>
              <a:pathLst>
                <a:path w="142872" h="71435">
                  <a:moveTo>
                    <a:pt x="0" y="14284"/>
                  </a:moveTo>
                  <a:lnTo>
                    <a:pt x="0" y="8133"/>
                  </a:lnTo>
                  <a:lnTo>
                    <a:pt x="3793" y="3642"/>
                  </a:lnTo>
                  <a:lnTo>
                    <a:pt x="9888" y="1617"/>
                  </a:lnTo>
                  <a:lnTo>
                    <a:pt x="44433" y="91"/>
                  </a:lnTo>
                  <a:lnTo>
                    <a:pt x="72541" y="15"/>
                  </a:lnTo>
                  <a:lnTo>
                    <a:pt x="103611" y="0"/>
                  </a:lnTo>
                  <a:lnTo>
                    <a:pt x="115106" y="792"/>
                  </a:lnTo>
                  <a:lnTo>
                    <a:pt x="136494" y="6148"/>
                  </a:lnTo>
                  <a:lnTo>
                    <a:pt x="138621" y="7272"/>
                  </a:lnTo>
                  <a:lnTo>
                    <a:pt x="140038" y="8816"/>
                  </a:lnTo>
                  <a:lnTo>
                    <a:pt x="141614" y="12648"/>
                  </a:lnTo>
                  <a:lnTo>
                    <a:pt x="142865" y="47431"/>
                  </a:lnTo>
                  <a:lnTo>
                    <a:pt x="142871" y="52300"/>
                  </a:lnTo>
                  <a:lnTo>
                    <a:pt x="140756" y="57109"/>
                  </a:lnTo>
                  <a:lnTo>
                    <a:pt x="137965" y="61892"/>
                  </a:lnTo>
                  <a:lnTo>
                    <a:pt x="135731" y="714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433"/>
            <p:cNvSpPr/>
            <p:nvPr/>
          </p:nvSpPr>
          <p:spPr>
            <a:xfrm>
              <a:off x="7879556" y="3314700"/>
              <a:ext cx="7145" cy="14289"/>
            </a:xfrm>
            <a:custGeom>
              <a:avLst/>
              <a:gdLst/>
              <a:ahLst/>
              <a:cxnLst/>
              <a:rect l="0" t="0" r="0" b="0"/>
              <a:pathLst>
                <a:path w="7145" h="14289">
                  <a:moveTo>
                    <a:pt x="7144" y="14288"/>
                  </a:moveTo>
                  <a:lnTo>
                    <a:pt x="7144" y="81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434"/>
            <p:cNvSpPr/>
            <p:nvPr/>
          </p:nvSpPr>
          <p:spPr>
            <a:xfrm>
              <a:off x="7929988" y="3314700"/>
              <a:ext cx="92444" cy="92870"/>
            </a:xfrm>
            <a:custGeom>
              <a:avLst/>
              <a:gdLst/>
              <a:ahLst/>
              <a:cxnLst/>
              <a:rect l="0" t="0" r="0" b="0"/>
              <a:pathLst>
                <a:path w="92444" h="92870">
                  <a:moveTo>
                    <a:pt x="42437" y="0"/>
                  </a:moveTo>
                  <a:lnTo>
                    <a:pt x="49494" y="7057"/>
                  </a:lnTo>
                  <a:lnTo>
                    <a:pt x="49555" y="10910"/>
                  </a:lnTo>
                  <a:lnTo>
                    <a:pt x="48770" y="12036"/>
                  </a:lnTo>
                  <a:lnTo>
                    <a:pt x="47453" y="12786"/>
                  </a:lnTo>
                  <a:lnTo>
                    <a:pt x="45781" y="13287"/>
                  </a:lnTo>
                  <a:lnTo>
                    <a:pt x="11764" y="38129"/>
                  </a:lnTo>
                  <a:lnTo>
                    <a:pt x="4421" y="49045"/>
                  </a:lnTo>
                  <a:lnTo>
                    <a:pt x="1010" y="58541"/>
                  </a:lnTo>
                  <a:lnTo>
                    <a:pt x="0" y="66381"/>
                  </a:lnTo>
                  <a:lnTo>
                    <a:pt x="1881" y="71307"/>
                  </a:lnTo>
                  <a:lnTo>
                    <a:pt x="3493" y="73732"/>
                  </a:lnTo>
                  <a:lnTo>
                    <a:pt x="5362" y="75348"/>
                  </a:lnTo>
                  <a:lnTo>
                    <a:pt x="9555" y="77145"/>
                  </a:lnTo>
                  <a:lnTo>
                    <a:pt x="23427" y="78455"/>
                  </a:lnTo>
                  <a:lnTo>
                    <a:pt x="34334" y="74752"/>
                  </a:lnTo>
                  <a:lnTo>
                    <a:pt x="49141" y="64103"/>
                  </a:lnTo>
                  <a:lnTo>
                    <a:pt x="59019" y="54731"/>
                  </a:lnTo>
                  <a:lnTo>
                    <a:pt x="61713" y="49990"/>
                  </a:lnTo>
                  <a:lnTo>
                    <a:pt x="63585" y="43007"/>
                  </a:lnTo>
                  <a:lnTo>
                    <a:pt x="63831" y="36835"/>
                  </a:lnTo>
                  <a:lnTo>
                    <a:pt x="64662" y="62736"/>
                  </a:lnTo>
                  <a:lnTo>
                    <a:pt x="73811" y="83766"/>
                  </a:lnTo>
                  <a:lnTo>
                    <a:pt x="78342" y="88823"/>
                  </a:lnTo>
                  <a:lnTo>
                    <a:pt x="83000" y="91070"/>
                  </a:lnTo>
                  <a:lnTo>
                    <a:pt x="92443" y="928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435"/>
            <p:cNvSpPr/>
            <p:nvPr/>
          </p:nvSpPr>
          <p:spPr>
            <a:xfrm>
              <a:off x="8108157" y="3193256"/>
              <a:ext cx="14288" cy="185739"/>
            </a:xfrm>
            <a:custGeom>
              <a:avLst/>
              <a:gdLst/>
              <a:ahLst/>
              <a:cxnLst/>
              <a:rect l="0" t="0" r="0" b="0"/>
              <a:pathLst>
                <a:path w="14288" h="185739">
                  <a:moveTo>
                    <a:pt x="14287" y="0"/>
                  </a:moveTo>
                  <a:lnTo>
                    <a:pt x="14287" y="3792"/>
                  </a:lnTo>
                  <a:lnTo>
                    <a:pt x="12170" y="7771"/>
                  </a:lnTo>
                  <a:lnTo>
                    <a:pt x="9377" y="12185"/>
                  </a:lnTo>
                  <a:lnTo>
                    <a:pt x="7805" y="19927"/>
                  </a:lnTo>
                  <a:lnTo>
                    <a:pt x="7169" y="54896"/>
                  </a:lnTo>
                  <a:lnTo>
                    <a:pt x="995" y="87148"/>
                  </a:lnTo>
                  <a:lnTo>
                    <a:pt x="86" y="122562"/>
                  </a:lnTo>
                  <a:lnTo>
                    <a:pt x="7" y="154462"/>
                  </a:lnTo>
                  <a:lnTo>
                    <a:pt x="0" y="177178"/>
                  </a:lnTo>
                  <a:lnTo>
                    <a:pt x="793" y="180031"/>
                  </a:lnTo>
                  <a:lnTo>
                    <a:pt x="2116" y="181933"/>
                  </a:lnTo>
                  <a:lnTo>
                    <a:pt x="7143" y="1857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436"/>
            <p:cNvSpPr/>
            <p:nvPr/>
          </p:nvSpPr>
          <p:spPr>
            <a:xfrm>
              <a:off x="8022431" y="3264720"/>
              <a:ext cx="192874" cy="99987"/>
            </a:xfrm>
            <a:custGeom>
              <a:avLst/>
              <a:gdLst/>
              <a:ahLst/>
              <a:cxnLst/>
              <a:rect l="0" t="0" r="0" b="0"/>
              <a:pathLst>
                <a:path w="192874" h="99987">
                  <a:moveTo>
                    <a:pt x="0" y="7118"/>
                  </a:moveTo>
                  <a:lnTo>
                    <a:pt x="0" y="3325"/>
                  </a:lnTo>
                  <a:lnTo>
                    <a:pt x="2382" y="2208"/>
                  </a:lnTo>
                  <a:lnTo>
                    <a:pt x="36555" y="170"/>
                  </a:lnTo>
                  <a:lnTo>
                    <a:pt x="71548" y="0"/>
                  </a:lnTo>
                  <a:lnTo>
                    <a:pt x="104944" y="4888"/>
                  </a:lnTo>
                  <a:lnTo>
                    <a:pt x="138791" y="10616"/>
                  </a:lnTo>
                  <a:lnTo>
                    <a:pt x="172938" y="14048"/>
                  </a:lnTo>
                  <a:lnTo>
                    <a:pt x="179520" y="14167"/>
                  </a:lnTo>
                  <a:lnTo>
                    <a:pt x="181592" y="14992"/>
                  </a:lnTo>
                  <a:lnTo>
                    <a:pt x="182974" y="16336"/>
                  </a:lnTo>
                  <a:lnTo>
                    <a:pt x="187035" y="22020"/>
                  </a:lnTo>
                  <a:lnTo>
                    <a:pt x="191727" y="27259"/>
                  </a:lnTo>
                  <a:lnTo>
                    <a:pt x="192540" y="31959"/>
                  </a:lnTo>
                  <a:lnTo>
                    <a:pt x="192873" y="56180"/>
                  </a:lnTo>
                  <a:lnTo>
                    <a:pt x="190761" y="62790"/>
                  </a:lnTo>
                  <a:lnTo>
                    <a:pt x="187970" y="68373"/>
                  </a:lnTo>
                  <a:lnTo>
                    <a:pt x="186032" y="80849"/>
                  </a:lnTo>
                  <a:lnTo>
                    <a:pt x="185738" y="999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437"/>
            <p:cNvSpPr/>
            <p:nvPr/>
          </p:nvSpPr>
          <p:spPr>
            <a:xfrm>
              <a:off x="8293923" y="3228975"/>
              <a:ext cx="42503" cy="75276"/>
            </a:xfrm>
            <a:custGeom>
              <a:avLst/>
              <a:gdLst/>
              <a:ahLst/>
              <a:cxnLst/>
              <a:rect l="0" t="0" r="0" b="0"/>
              <a:pathLst>
                <a:path w="42503" h="75276">
                  <a:moveTo>
                    <a:pt x="21402" y="0"/>
                  </a:moveTo>
                  <a:lnTo>
                    <a:pt x="21402" y="17000"/>
                  </a:lnTo>
                  <a:lnTo>
                    <a:pt x="20608" y="18477"/>
                  </a:lnTo>
                  <a:lnTo>
                    <a:pt x="19285" y="19462"/>
                  </a:lnTo>
                  <a:lnTo>
                    <a:pt x="15698" y="21349"/>
                  </a:lnTo>
                  <a:lnTo>
                    <a:pt x="11459" y="24835"/>
                  </a:lnTo>
                  <a:lnTo>
                    <a:pt x="9045" y="29029"/>
                  </a:lnTo>
                  <a:lnTo>
                    <a:pt x="7179" y="33539"/>
                  </a:lnTo>
                  <a:lnTo>
                    <a:pt x="2459" y="40541"/>
                  </a:lnTo>
                  <a:lnTo>
                    <a:pt x="708" y="47643"/>
                  </a:lnTo>
                  <a:lnTo>
                    <a:pt x="0" y="66676"/>
                  </a:lnTo>
                  <a:lnTo>
                    <a:pt x="784" y="68263"/>
                  </a:lnTo>
                  <a:lnTo>
                    <a:pt x="2100" y="69321"/>
                  </a:lnTo>
                  <a:lnTo>
                    <a:pt x="5680" y="71291"/>
                  </a:lnTo>
                  <a:lnTo>
                    <a:pt x="9917" y="74812"/>
                  </a:lnTo>
                  <a:lnTo>
                    <a:pt x="12158" y="75275"/>
                  </a:lnTo>
                  <a:lnTo>
                    <a:pt x="14445" y="74789"/>
                  </a:lnTo>
                  <a:lnTo>
                    <a:pt x="19104" y="72927"/>
                  </a:lnTo>
                  <a:lnTo>
                    <a:pt x="26189" y="71085"/>
                  </a:lnTo>
                  <a:lnTo>
                    <a:pt x="30938" y="67841"/>
                  </a:lnTo>
                  <a:lnTo>
                    <a:pt x="33578" y="63754"/>
                  </a:lnTo>
                  <a:lnTo>
                    <a:pt x="42337" y="36146"/>
                  </a:lnTo>
                  <a:lnTo>
                    <a:pt x="42502" y="33622"/>
                  </a:lnTo>
                  <a:lnTo>
                    <a:pt x="38943" y="22486"/>
                  </a:lnTo>
                  <a:lnTo>
                    <a:pt x="2854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438"/>
            <p:cNvSpPr/>
            <p:nvPr/>
          </p:nvSpPr>
          <p:spPr>
            <a:xfrm>
              <a:off x="8379619" y="3222163"/>
              <a:ext cx="78582" cy="85394"/>
            </a:xfrm>
            <a:custGeom>
              <a:avLst/>
              <a:gdLst/>
              <a:ahLst/>
              <a:cxnLst/>
              <a:rect l="0" t="0" r="0" b="0"/>
              <a:pathLst>
                <a:path w="78582" h="85394">
                  <a:moveTo>
                    <a:pt x="7144" y="42531"/>
                  </a:moveTo>
                  <a:lnTo>
                    <a:pt x="7144" y="53173"/>
                  </a:lnTo>
                  <a:lnTo>
                    <a:pt x="6350" y="54388"/>
                  </a:lnTo>
                  <a:lnTo>
                    <a:pt x="5027" y="55198"/>
                  </a:lnTo>
                  <a:lnTo>
                    <a:pt x="3351" y="55738"/>
                  </a:lnTo>
                  <a:lnTo>
                    <a:pt x="2234" y="56892"/>
                  </a:lnTo>
                  <a:lnTo>
                    <a:pt x="8" y="63934"/>
                  </a:lnTo>
                  <a:lnTo>
                    <a:pt x="0" y="46962"/>
                  </a:lnTo>
                  <a:lnTo>
                    <a:pt x="7275" y="24123"/>
                  </a:lnTo>
                  <a:lnTo>
                    <a:pt x="16999" y="11659"/>
                  </a:lnTo>
                  <a:lnTo>
                    <a:pt x="21578" y="8966"/>
                  </a:lnTo>
                  <a:lnTo>
                    <a:pt x="26259" y="6976"/>
                  </a:lnTo>
                  <a:lnTo>
                    <a:pt x="33357" y="2186"/>
                  </a:lnTo>
                  <a:lnTo>
                    <a:pt x="40487" y="414"/>
                  </a:lnTo>
                  <a:lnTo>
                    <a:pt x="45246" y="0"/>
                  </a:lnTo>
                  <a:lnTo>
                    <a:pt x="50007" y="1932"/>
                  </a:lnTo>
                  <a:lnTo>
                    <a:pt x="52388" y="3559"/>
                  </a:lnTo>
                  <a:lnTo>
                    <a:pt x="53975" y="5437"/>
                  </a:lnTo>
                  <a:lnTo>
                    <a:pt x="62618" y="21158"/>
                  </a:lnTo>
                  <a:lnTo>
                    <a:pt x="66263" y="41046"/>
                  </a:lnTo>
                  <a:lnTo>
                    <a:pt x="69137" y="47427"/>
                  </a:lnTo>
                  <a:lnTo>
                    <a:pt x="71134" y="65263"/>
                  </a:lnTo>
                  <a:lnTo>
                    <a:pt x="72029" y="67211"/>
                  </a:lnTo>
                  <a:lnTo>
                    <a:pt x="73419" y="68509"/>
                  </a:lnTo>
                  <a:lnTo>
                    <a:pt x="75140" y="69374"/>
                  </a:lnTo>
                  <a:lnTo>
                    <a:pt x="76287" y="70745"/>
                  </a:lnTo>
                  <a:lnTo>
                    <a:pt x="78581" y="853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439"/>
            <p:cNvSpPr/>
            <p:nvPr/>
          </p:nvSpPr>
          <p:spPr>
            <a:xfrm>
              <a:off x="8458200" y="3187513"/>
              <a:ext cx="114301" cy="155763"/>
            </a:xfrm>
            <a:custGeom>
              <a:avLst/>
              <a:gdLst/>
              <a:ahLst/>
              <a:cxnLst/>
              <a:rect l="0" t="0" r="0" b="0"/>
              <a:pathLst>
                <a:path w="114301" h="155763">
                  <a:moveTo>
                    <a:pt x="114300" y="27175"/>
                  </a:moveTo>
                  <a:lnTo>
                    <a:pt x="114300" y="17232"/>
                  </a:lnTo>
                  <a:lnTo>
                    <a:pt x="112183" y="12701"/>
                  </a:lnTo>
                  <a:lnTo>
                    <a:pt x="109390" y="8042"/>
                  </a:lnTo>
                  <a:lnTo>
                    <a:pt x="108149" y="3325"/>
                  </a:lnTo>
                  <a:lnTo>
                    <a:pt x="107024" y="1750"/>
                  </a:lnTo>
                  <a:lnTo>
                    <a:pt x="105481" y="700"/>
                  </a:lnTo>
                  <a:lnTo>
                    <a:pt x="103658" y="0"/>
                  </a:lnTo>
                  <a:lnTo>
                    <a:pt x="101649" y="327"/>
                  </a:lnTo>
                  <a:lnTo>
                    <a:pt x="86597" y="8666"/>
                  </a:lnTo>
                  <a:lnTo>
                    <a:pt x="80027" y="15244"/>
                  </a:lnTo>
                  <a:lnTo>
                    <a:pt x="75255" y="23460"/>
                  </a:lnTo>
                  <a:lnTo>
                    <a:pt x="66007" y="55811"/>
                  </a:lnTo>
                  <a:lnTo>
                    <a:pt x="64444" y="86446"/>
                  </a:lnTo>
                  <a:lnTo>
                    <a:pt x="64302" y="120719"/>
                  </a:lnTo>
                  <a:lnTo>
                    <a:pt x="57018" y="145475"/>
                  </a:lnTo>
                  <a:lnTo>
                    <a:pt x="53652" y="150661"/>
                  </a:lnTo>
                  <a:lnTo>
                    <a:pt x="50850" y="152361"/>
                  </a:lnTo>
                  <a:lnTo>
                    <a:pt x="39320" y="154754"/>
                  </a:lnTo>
                  <a:lnTo>
                    <a:pt x="4086" y="155736"/>
                  </a:lnTo>
                  <a:lnTo>
                    <a:pt x="0" y="1557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81"/>
          <p:cNvGrpSpPr/>
          <p:nvPr/>
        </p:nvGrpSpPr>
        <p:grpSpPr>
          <a:xfrm>
            <a:off x="5679281" y="2871788"/>
            <a:ext cx="2564608" cy="1243013"/>
            <a:chOff x="5679281" y="2871788"/>
            <a:chExt cx="2564608" cy="1243013"/>
          </a:xfrm>
        </p:grpSpPr>
        <p:sp>
          <p:nvSpPr>
            <p:cNvPr id="40" name="SMARTInkShape-1440"/>
            <p:cNvSpPr/>
            <p:nvPr/>
          </p:nvSpPr>
          <p:spPr>
            <a:xfrm>
              <a:off x="7143750" y="3957638"/>
              <a:ext cx="307182" cy="128588"/>
            </a:xfrm>
            <a:custGeom>
              <a:avLst/>
              <a:gdLst/>
              <a:ahLst/>
              <a:cxnLst/>
              <a:rect l="0" t="0" r="0" b="0"/>
              <a:pathLst>
                <a:path w="307182" h="128588">
                  <a:moveTo>
                    <a:pt x="307181" y="0"/>
                  </a:moveTo>
                  <a:lnTo>
                    <a:pt x="272237" y="793"/>
                  </a:lnTo>
                  <a:lnTo>
                    <a:pt x="242049" y="9942"/>
                  </a:lnTo>
                  <a:lnTo>
                    <a:pt x="213353" y="19132"/>
                  </a:lnTo>
                  <a:lnTo>
                    <a:pt x="177934" y="30707"/>
                  </a:lnTo>
                  <a:lnTo>
                    <a:pt x="144156" y="44253"/>
                  </a:lnTo>
                  <a:lnTo>
                    <a:pt x="108850" y="55367"/>
                  </a:lnTo>
                  <a:lnTo>
                    <a:pt x="73419" y="72026"/>
                  </a:lnTo>
                  <a:lnTo>
                    <a:pt x="43254" y="90603"/>
                  </a:lnTo>
                  <a:lnTo>
                    <a:pt x="15952" y="109560"/>
                  </a:lnTo>
                  <a:lnTo>
                    <a:pt x="0" y="1285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441"/>
            <p:cNvSpPr/>
            <p:nvPr/>
          </p:nvSpPr>
          <p:spPr>
            <a:xfrm>
              <a:off x="5679281" y="2871788"/>
              <a:ext cx="2564608" cy="1007269"/>
            </a:xfrm>
            <a:custGeom>
              <a:avLst/>
              <a:gdLst/>
              <a:ahLst/>
              <a:cxnLst/>
              <a:rect l="0" t="0" r="0" b="0"/>
              <a:pathLst>
                <a:path w="2564608" h="1007269">
                  <a:moveTo>
                    <a:pt x="0" y="0"/>
                  </a:moveTo>
                  <a:lnTo>
                    <a:pt x="19476" y="17888"/>
                  </a:lnTo>
                  <a:lnTo>
                    <a:pt x="51502" y="40192"/>
                  </a:lnTo>
                  <a:lnTo>
                    <a:pt x="81141" y="65619"/>
                  </a:lnTo>
                  <a:lnTo>
                    <a:pt x="115059" y="93261"/>
                  </a:lnTo>
                  <a:lnTo>
                    <a:pt x="150244" y="121560"/>
                  </a:lnTo>
                  <a:lnTo>
                    <a:pt x="174725" y="141339"/>
                  </a:lnTo>
                  <a:lnTo>
                    <a:pt x="201481" y="163359"/>
                  </a:lnTo>
                  <a:lnTo>
                    <a:pt x="229247" y="186374"/>
                  </a:lnTo>
                  <a:lnTo>
                    <a:pt x="258257" y="209833"/>
                  </a:lnTo>
                  <a:lnTo>
                    <a:pt x="289670" y="233488"/>
                  </a:lnTo>
                  <a:lnTo>
                    <a:pt x="320036" y="259347"/>
                  </a:lnTo>
                  <a:lnTo>
                    <a:pt x="350201" y="285921"/>
                  </a:lnTo>
                  <a:lnTo>
                    <a:pt x="382128" y="310961"/>
                  </a:lnTo>
                  <a:lnTo>
                    <a:pt x="414839" y="335319"/>
                  </a:lnTo>
                  <a:lnTo>
                    <a:pt x="447898" y="360168"/>
                  </a:lnTo>
                  <a:lnTo>
                    <a:pt x="481112" y="387087"/>
                  </a:lnTo>
                  <a:lnTo>
                    <a:pt x="514394" y="412809"/>
                  </a:lnTo>
                  <a:lnTo>
                    <a:pt x="547707" y="438264"/>
                  </a:lnTo>
                  <a:lnTo>
                    <a:pt x="581034" y="465452"/>
                  </a:lnTo>
                  <a:lnTo>
                    <a:pt x="614367" y="491295"/>
                  </a:lnTo>
                  <a:lnTo>
                    <a:pt x="631034" y="503742"/>
                  </a:lnTo>
                  <a:lnTo>
                    <a:pt x="650877" y="516803"/>
                  </a:lnTo>
                  <a:lnTo>
                    <a:pt x="672837" y="530273"/>
                  </a:lnTo>
                  <a:lnTo>
                    <a:pt x="696208" y="544015"/>
                  </a:lnTo>
                  <a:lnTo>
                    <a:pt x="718139" y="557145"/>
                  </a:lnTo>
                  <a:lnTo>
                    <a:pt x="739109" y="569867"/>
                  </a:lnTo>
                  <a:lnTo>
                    <a:pt x="759439" y="582318"/>
                  </a:lnTo>
                  <a:lnTo>
                    <a:pt x="780137" y="594587"/>
                  </a:lnTo>
                  <a:lnTo>
                    <a:pt x="801078" y="606735"/>
                  </a:lnTo>
                  <a:lnTo>
                    <a:pt x="822184" y="618802"/>
                  </a:lnTo>
                  <a:lnTo>
                    <a:pt x="843398" y="630816"/>
                  </a:lnTo>
                  <a:lnTo>
                    <a:pt x="864684" y="642794"/>
                  </a:lnTo>
                  <a:lnTo>
                    <a:pt x="886018" y="654748"/>
                  </a:lnTo>
                  <a:lnTo>
                    <a:pt x="907385" y="665892"/>
                  </a:lnTo>
                  <a:lnTo>
                    <a:pt x="928774" y="676497"/>
                  </a:lnTo>
                  <a:lnTo>
                    <a:pt x="950176" y="686741"/>
                  </a:lnTo>
                  <a:lnTo>
                    <a:pt x="971589" y="697540"/>
                  </a:lnTo>
                  <a:lnTo>
                    <a:pt x="993007" y="708708"/>
                  </a:lnTo>
                  <a:lnTo>
                    <a:pt x="1014430" y="720122"/>
                  </a:lnTo>
                  <a:lnTo>
                    <a:pt x="1035856" y="730906"/>
                  </a:lnTo>
                  <a:lnTo>
                    <a:pt x="1057283" y="741271"/>
                  </a:lnTo>
                  <a:lnTo>
                    <a:pt x="1078712" y="751355"/>
                  </a:lnTo>
                  <a:lnTo>
                    <a:pt x="1100935" y="761253"/>
                  </a:lnTo>
                  <a:lnTo>
                    <a:pt x="1123688" y="771027"/>
                  </a:lnTo>
                  <a:lnTo>
                    <a:pt x="1146794" y="780718"/>
                  </a:lnTo>
                  <a:lnTo>
                    <a:pt x="1170136" y="790353"/>
                  </a:lnTo>
                  <a:lnTo>
                    <a:pt x="1193634" y="799952"/>
                  </a:lnTo>
                  <a:lnTo>
                    <a:pt x="1217238" y="809526"/>
                  </a:lnTo>
                  <a:lnTo>
                    <a:pt x="1240911" y="818290"/>
                  </a:lnTo>
                  <a:lnTo>
                    <a:pt x="1264630" y="826514"/>
                  </a:lnTo>
                  <a:lnTo>
                    <a:pt x="1288381" y="834378"/>
                  </a:lnTo>
                  <a:lnTo>
                    <a:pt x="1312946" y="842002"/>
                  </a:lnTo>
                  <a:lnTo>
                    <a:pt x="1338053" y="849465"/>
                  </a:lnTo>
                  <a:lnTo>
                    <a:pt x="1363523" y="856823"/>
                  </a:lnTo>
                  <a:lnTo>
                    <a:pt x="1389234" y="864109"/>
                  </a:lnTo>
                  <a:lnTo>
                    <a:pt x="1415106" y="871347"/>
                  </a:lnTo>
                  <a:lnTo>
                    <a:pt x="1441086" y="878554"/>
                  </a:lnTo>
                  <a:lnTo>
                    <a:pt x="1466343" y="884947"/>
                  </a:lnTo>
                  <a:lnTo>
                    <a:pt x="1491118" y="890796"/>
                  </a:lnTo>
                  <a:lnTo>
                    <a:pt x="1515572" y="896282"/>
                  </a:lnTo>
                  <a:lnTo>
                    <a:pt x="1539812" y="902322"/>
                  </a:lnTo>
                  <a:lnTo>
                    <a:pt x="1563911" y="908729"/>
                  </a:lnTo>
                  <a:lnTo>
                    <a:pt x="1587914" y="915382"/>
                  </a:lnTo>
                  <a:lnTo>
                    <a:pt x="1611853" y="921404"/>
                  </a:lnTo>
                  <a:lnTo>
                    <a:pt x="1635750" y="927007"/>
                  </a:lnTo>
                  <a:lnTo>
                    <a:pt x="1659618" y="932329"/>
                  </a:lnTo>
                  <a:lnTo>
                    <a:pt x="1683469" y="936671"/>
                  </a:lnTo>
                  <a:lnTo>
                    <a:pt x="1707306" y="940360"/>
                  </a:lnTo>
                  <a:lnTo>
                    <a:pt x="1731135" y="943613"/>
                  </a:lnTo>
                  <a:lnTo>
                    <a:pt x="1755753" y="946575"/>
                  </a:lnTo>
                  <a:lnTo>
                    <a:pt x="1780895" y="949343"/>
                  </a:lnTo>
                  <a:lnTo>
                    <a:pt x="1806389" y="951983"/>
                  </a:lnTo>
                  <a:lnTo>
                    <a:pt x="1830528" y="954536"/>
                  </a:lnTo>
                  <a:lnTo>
                    <a:pt x="1853765" y="957033"/>
                  </a:lnTo>
                  <a:lnTo>
                    <a:pt x="1876400" y="959491"/>
                  </a:lnTo>
                  <a:lnTo>
                    <a:pt x="1899427" y="961923"/>
                  </a:lnTo>
                  <a:lnTo>
                    <a:pt x="1922716" y="964338"/>
                  </a:lnTo>
                  <a:lnTo>
                    <a:pt x="1946180" y="966742"/>
                  </a:lnTo>
                  <a:lnTo>
                    <a:pt x="1968965" y="968344"/>
                  </a:lnTo>
                  <a:lnTo>
                    <a:pt x="1991300" y="969413"/>
                  </a:lnTo>
                  <a:lnTo>
                    <a:pt x="2013334" y="970125"/>
                  </a:lnTo>
                  <a:lnTo>
                    <a:pt x="2034372" y="971394"/>
                  </a:lnTo>
                  <a:lnTo>
                    <a:pt x="2054748" y="973033"/>
                  </a:lnTo>
                  <a:lnTo>
                    <a:pt x="2074682" y="974920"/>
                  </a:lnTo>
                  <a:lnTo>
                    <a:pt x="2095116" y="976178"/>
                  </a:lnTo>
                  <a:lnTo>
                    <a:pt x="2115881" y="977016"/>
                  </a:lnTo>
                  <a:lnTo>
                    <a:pt x="2136868" y="977575"/>
                  </a:lnTo>
                  <a:lnTo>
                    <a:pt x="2157210" y="978742"/>
                  </a:lnTo>
                  <a:lnTo>
                    <a:pt x="2177122" y="980313"/>
                  </a:lnTo>
                  <a:lnTo>
                    <a:pt x="2196746" y="982154"/>
                  </a:lnTo>
                  <a:lnTo>
                    <a:pt x="2215384" y="983382"/>
                  </a:lnTo>
                  <a:lnTo>
                    <a:pt x="2250912" y="984746"/>
                  </a:lnTo>
                  <a:lnTo>
                    <a:pt x="2268958" y="985903"/>
                  </a:lnTo>
                  <a:lnTo>
                    <a:pt x="2287339" y="987469"/>
                  </a:lnTo>
                  <a:lnTo>
                    <a:pt x="2305942" y="989306"/>
                  </a:lnTo>
                  <a:lnTo>
                    <a:pt x="2339313" y="991348"/>
                  </a:lnTo>
                  <a:lnTo>
                    <a:pt x="2370020" y="993049"/>
                  </a:lnTo>
                  <a:lnTo>
                    <a:pt x="2399542" y="996451"/>
                  </a:lnTo>
                  <a:lnTo>
                    <a:pt x="2428538" y="998492"/>
                  </a:lnTo>
                  <a:lnTo>
                    <a:pt x="2455713" y="999399"/>
                  </a:lnTo>
                  <a:lnTo>
                    <a:pt x="2489656" y="1000703"/>
                  </a:lnTo>
                  <a:lnTo>
                    <a:pt x="2522114" y="1004970"/>
                  </a:lnTo>
                  <a:lnTo>
                    <a:pt x="2564607" y="10072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442"/>
            <p:cNvSpPr/>
            <p:nvPr/>
          </p:nvSpPr>
          <p:spPr>
            <a:xfrm>
              <a:off x="6343650" y="3586163"/>
              <a:ext cx="64295" cy="414338"/>
            </a:xfrm>
            <a:custGeom>
              <a:avLst/>
              <a:gdLst/>
              <a:ahLst/>
              <a:cxnLst/>
              <a:rect l="0" t="0" r="0" b="0"/>
              <a:pathLst>
                <a:path w="64295" h="414338">
                  <a:moveTo>
                    <a:pt x="64294" y="0"/>
                  </a:moveTo>
                  <a:lnTo>
                    <a:pt x="63500" y="31332"/>
                  </a:lnTo>
                  <a:lnTo>
                    <a:pt x="58639" y="65308"/>
                  </a:lnTo>
                  <a:lnTo>
                    <a:pt x="55475" y="93169"/>
                  </a:lnTo>
                  <a:lnTo>
                    <a:pt x="51626" y="121532"/>
                  </a:lnTo>
                  <a:lnTo>
                    <a:pt x="50486" y="152161"/>
                  </a:lnTo>
                  <a:lnTo>
                    <a:pt x="48032" y="186372"/>
                  </a:lnTo>
                  <a:lnTo>
                    <a:pt x="42278" y="221644"/>
                  </a:lnTo>
                  <a:lnTo>
                    <a:pt x="35546" y="257230"/>
                  </a:lnTo>
                  <a:lnTo>
                    <a:pt x="28524" y="290793"/>
                  </a:lnTo>
                  <a:lnTo>
                    <a:pt x="21416" y="320846"/>
                  </a:lnTo>
                  <a:lnTo>
                    <a:pt x="15696" y="355653"/>
                  </a:lnTo>
                  <a:lnTo>
                    <a:pt x="8819" y="390587"/>
                  </a:lnTo>
                  <a:lnTo>
                    <a:pt x="7094" y="400606"/>
                  </a:lnTo>
                  <a:lnTo>
                    <a:pt x="0" y="4143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443"/>
            <p:cNvSpPr/>
            <p:nvPr/>
          </p:nvSpPr>
          <p:spPr>
            <a:xfrm>
              <a:off x="6243638" y="3487959"/>
              <a:ext cx="331866" cy="360350"/>
            </a:xfrm>
            <a:custGeom>
              <a:avLst/>
              <a:gdLst/>
              <a:ahLst/>
              <a:cxnLst/>
              <a:rect l="0" t="0" r="0" b="0"/>
              <a:pathLst>
                <a:path w="331866" h="360350">
                  <a:moveTo>
                    <a:pt x="0" y="55341"/>
                  </a:moveTo>
                  <a:lnTo>
                    <a:pt x="0" y="51549"/>
                  </a:lnTo>
                  <a:lnTo>
                    <a:pt x="2116" y="47570"/>
                  </a:lnTo>
                  <a:lnTo>
                    <a:pt x="3792" y="45398"/>
                  </a:lnTo>
                  <a:lnTo>
                    <a:pt x="5654" y="38751"/>
                  </a:lnTo>
                  <a:lnTo>
                    <a:pt x="6150" y="34756"/>
                  </a:lnTo>
                  <a:lnTo>
                    <a:pt x="10935" y="26084"/>
                  </a:lnTo>
                  <a:lnTo>
                    <a:pt x="18353" y="17732"/>
                  </a:lnTo>
                  <a:lnTo>
                    <a:pt x="26942" y="11374"/>
                  </a:lnTo>
                  <a:lnTo>
                    <a:pt x="56004" y="1618"/>
                  </a:lnTo>
                  <a:lnTo>
                    <a:pt x="79829" y="0"/>
                  </a:lnTo>
                  <a:lnTo>
                    <a:pt x="111318" y="4989"/>
                  </a:lnTo>
                  <a:lnTo>
                    <a:pt x="145784" y="16168"/>
                  </a:lnTo>
                  <a:lnTo>
                    <a:pt x="181131" y="30329"/>
                  </a:lnTo>
                  <a:lnTo>
                    <a:pt x="215946" y="50047"/>
                  </a:lnTo>
                  <a:lnTo>
                    <a:pt x="246722" y="75644"/>
                  </a:lnTo>
                  <a:lnTo>
                    <a:pt x="275156" y="103337"/>
                  </a:lnTo>
                  <a:lnTo>
                    <a:pt x="299015" y="131651"/>
                  </a:lnTo>
                  <a:lnTo>
                    <a:pt x="318784" y="160149"/>
                  </a:lnTo>
                  <a:lnTo>
                    <a:pt x="326494" y="188701"/>
                  </a:lnTo>
                  <a:lnTo>
                    <a:pt x="331865" y="217269"/>
                  </a:lnTo>
                  <a:lnTo>
                    <a:pt x="329135" y="245048"/>
                  </a:lnTo>
                  <a:lnTo>
                    <a:pt x="325405" y="261099"/>
                  </a:lnTo>
                  <a:lnTo>
                    <a:pt x="311257" y="283523"/>
                  </a:lnTo>
                  <a:lnTo>
                    <a:pt x="278202" y="311834"/>
                  </a:lnTo>
                  <a:lnTo>
                    <a:pt x="252822" y="326602"/>
                  </a:lnTo>
                  <a:lnTo>
                    <a:pt x="220166" y="338914"/>
                  </a:lnTo>
                  <a:lnTo>
                    <a:pt x="185355" y="347590"/>
                  </a:lnTo>
                  <a:lnTo>
                    <a:pt x="149905" y="355187"/>
                  </a:lnTo>
                  <a:lnTo>
                    <a:pt x="114266" y="360349"/>
                  </a:lnTo>
                  <a:lnTo>
                    <a:pt x="80688" y="359762"/>
                  </a:lnTo>
                  <a:lnTo>
                    <a:pt x="52747" y="356677"/>
                  </a:lnTo>
                  <a:lnTo>
                    <a:pt x="21145" y="354756"/>
                  </a:lnTo>
                  <a:lnTo>
                    <a:pt x="7143" y="3482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444"/>
            <p:cNvSpPr/>
            <p:nvPr/>
          </p:nvSpPr>
          <p:spPr>
            <a:xfrm>
              <a:off x="6415666" y="3786188"/>
              <a:ext cx="463766" cy="264319"/>
            </a:xfrm>
            <a:custGeom>
              <a:avLst/>
              <a:gdLst/>
              <a:ahLst/>
              <a:cxnLst/>
              <a:rect l="0" t="0" r="0" b="0"/>
              <a:pathLst>
                <a:path w="463766" h="264319">
                  <a:moveTo>
                    <a:pt x="156584" y="0"/>
                  </a:moveTo>
                  <a:lnTo>
                    <a:pt x="156584" y="6150"/>
                  </a:lnTo>
                  <a:lnTo>
                    <a:pt x="155790" y="6481"/>
                  </a:lnTo>
                  <a:lnTo>
                    <a:pt x="152791" y="6849"/>
                  </a:lnTo>
                  <a:lnTo>
                    <a:pt x="151674" y="7741"/>
                  </a:lnTo>
                  <a:lnTo>
                    <a:pt x="143140" y="24221"/>
                  </a:lnTo>
                  <a:lnTo>
                    <a:pt x="112436" y="46804"/>
                  </a:lnTo>
                  <a:lnTo>
                    <a:pt x="77834" y="79100"/>
                  </a:lnTo>
                  <a:lnTo>
                    <a:pt x="42262" y="112251"/>
                  </a:lnTo>
                  <a:lnTo>
                    <a:pt x="22963" y="130097"/>
                  </a:lnTo>
                  <a:lnTo>
                    <a:pt x="3815" y="158008"/>
                  </a:lnTo>
                  <a:lnTo>
                    <a:pt x="723" y="168702"/>
                  </a:lnTo>
                  <a:lnTo>
                    <a:pt x="0" y="177107"/>
                  </a:lnTo>
                  <a:lnTo>
                    <a:pt x="601" y="179984"/>
                  </a:lnTo>
                  <a:lnTo>
                    <a:pt x="1795" y="181902"/>
                  </a:lnTo>
                  <a:lnTo>
                    <a:pt x="3385" y="183180"/>
                  </a:lnTo>
                  <a:lnTo>
                    <a:pt x="7269" y="184601"/>
                  </a:lnTo>
                  <a:lnTo>
                    <a:pt x="9415" y="184980"/>
                  </a:lnTo>
                  <a:lnTo>
                    <a:pt x="29177" y="179884"/>
                  </a:lnTo>
                  <a:lnTo>
                    <a:pt x="57824" y="165132"/>
                  </a:lnTo>
                  <a:lnTo>
                    <a:pt x="93393" y="134183"/>
                  </a:lnTo>
                  <a:lnTo>
                    <a:pt x="118267" y="101925"/>
                  </a:lnTo>
                  <a:lnTo>
                    <a:pt x="129877" y="77547"/>
                  </a:lnTo>
                  <a:lnTo>
                    <a:pt x="134458" y="50497"/>
                  </a:lnTo>
                  <a:lnTo>
                    <a:pt x="135145" y="18344"/>
                  </a:lnTo>
                  <a:lnTo>
                    <a:pt x="135150" y="19530"/>
                  </a:lnTo>
                  <a:lnTo>
                    <a:pt x="140807" y="28951"/>
                  </a:lnTo>
                  <a:lnTo>
                    <a:pt x="144282" y="58437"/>
                  </a:lnTo>
                  <a:lnTo>
                    <a:pt x="149555" y="88128"/>
                  </a:lnTo>
                  <a:lnTo>
                    <a:pt x="155502" y="121760"/>
                  </a:lnTo>
                  <a:lnTo>
                    <a:pt x="169867" y="157204"/>
                  </a:lnTo>
                  <a:lnTo>
                    <a:pt x="185071" y="190141"/>
                  </a:lnTo>
                  <a:lnTo>
                    <a:pt x="189088" y="196425"/>
                  </a:lnTo>
                  <a:lnTo>
                    <a:pt x="190874" y="201865"/>
                  </a:lnTo>
                  <a:lnTo>
                    <a:pt x="192144" y="203632"/>
                  </a:lnTo>
                  <a:lnTo>
                    <a:pt x="193785" y="204811"/>
                  </a:lnTo>
                  <a:lnTo>
                    <a:pt x="195672" y="205597"/>
                  </a:lnTo>
                  <a:lnTo>
                    <a:pt x="196930" y="205327"/>
                  </a:lnTo>
                  <a:lnTo>
                    <a:pt x="197769" y="204353"/>
                  </a:lnTo>
                  <a:lnTo>
                    <a:pt x="198701" y="201155"/>
                  </a:lnTo>
                  <a:lnTo>
                    <a:pt x="204290" y="171693"/>
                  </a:lnTo>
                  <a:lnTo>
                    <a:pt x="206287" y="139555"/>
                  </a:lnTo>
                  <a:lnTo>
                    <a:pt x="212714" y="105871"/>
                  </a:lnTo>
                  <a:lnTo>
                    <a:pt x="215397" y="96531"/>
                  </a:lnTo>
                  <a:lnTo>
                    <a:pt x="223488" y="84693"/>
                  </a:lnTo>
                  <a:lnTo>
                    <a:pt x="235939" y="73248"/>
                  </a:lnTo>
                  <a:lnTo>
                    <a:pt x="240443" y="70263"/>
                  </a:lnTo>
                  <a:lnTo>
                    <a:pt x="258161" y="66062"/>
                  </a:lnTo>
                  <a:lnTo>
                    <a:pt x="291184" y="64643"/>
                  </a:lnTo>
                  <a:lnTo>
                    <a:pt x="318880" y="64397"/>
                  </a:lnTo>
                  <a:lnTo>
                    <a:pt x="347194" y="65118"/>
                  </a:lnTo>
                  <a:lnTo>
                    <a:pt x="380973" y="72070"/>
                  </a:lnTo>
                  <a:lnTo>
                    <a:pt x="407649" y="83427"/>
                  </a:lnTo>
                  <a:lnTo>
                    <a:pt x="414482" y="88143"/>
                  </a:lnTo>
                  <a:lnTo>
                    <a:pt x="418049" y="92885"/>
                  </a:lnTo>
                  <a:lnTo>
                    <a:pt x="419001" y="95260"/>
                  </a:lnTo>
                  <a:lnTo>
                    <a:pt x="418841" y="97638"/>
                  </a:lnTo>
                  <a:lnTo>
                    <a:pt x="404060" y="126624"/>
                  </a:lnTo>
                  <a:lnTo>
                    <a:pt x="397278" y="133800"/>
                  </a:lnTo>
                  <a:lnTo>
                    <a:pt x="362213" y="162230"/>
                  </a:lnTo>
                  <a:lnTo>
                    <a:pt x="341370" y="181035"/>
                  </a:lnTo>
                  <a:lnTo>
                    <a:pt x="324400" y="203851"/>
                  </a:lnTo>
                  <a:lnTo>
                    <a:pt x="321930" y="211654"/>
                  </a:lnTo>
                  <a:lnTo>
                    <a:pt x="321352" y="216570"/>
                  </a:lnTo>
                  <a:lnTo>
                    <a:pt x="322785" y="218992"/>
                  </a:lnTo>
                  <a:lnTo>
                    <a:pt x="328612" y="223801"/>
                  </a:lnTo>
                  <a:lnTo>
                    <a:pt x="334376" y="226467"/>
                  </a:lnTo>
                  <a:lnTo>
                    <a:pt x="337025" y="227177"/>
                  </a:lnTo>
                  <a:lnTo>
                    <a:pt x="352129" y="224386"/>
                  </a:lnTo>
                  <a:lnTo>
                    <a:pt x="379880" y="211954"/>
                  </a:lnTo>
                  <a:lnTo>
                    <a:pt x="403186" y="194796"/>
                  </a:lnTo>
                  <a:lnTo>
                    <a:pt x="429441" y="161897"/>
                  </a:lnTo>
                  <a:lnTo>
                    <a:pt x="441117" y="127616"/>
                  </a:lnTo>
                  <a:lnTo>
                    <a:pt x="442263" y="117689"/>
                  </a:lnTo>
                  <a:lnTo>
                    <a:pt x="442334" y="150675"/>
                  </a:lnTo>
                  <a:lnTo>
                    <a:pt x="442334" y="180768"/>
                  </a:lnTo>
                  <a:lnTo>
                    <a:pt x="442334" y="213876"/>
                  </a:lnTo>
                  <a:lnTo>
                    <a:pt x="442334" y="218783"/>
                  </a:lnTo>
                  <a:lnTo>
                    <a:pt x="446567" y="228470"/>
                  </a:lnTo>
                  <a:lnTo>
                    <a:pt x="460207" y="251601"/>
                  </a:lnTo>
                  <a:lnTo>
                    <a:pt x="463765" y="2643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445"/>
            <p:cNvSpPr/>
            <p:nvPr/>
          </p:nvSpPr>
          <p:spPr>
            <a:xfrm>
              <a:off x="6951620" y="3764756"/>
              <a:ext cx="134845" cy="292647"/>
            </a:xfrm>
            <a:custGeom>
              <a:avLst/>
              <a:gdLst/>
              <a:ahLst/>
              <a:cxnLst/>
              <a:rect l="0" t="0" r="0" b="0"/>
              <a:pathLst>
                <a:path w="134845" h="292647">
                  <a:moveTo>
                    <a:pt x="99261" y="192882"/>
                  </a:moveTo>
                  <a:lnTo>
                    <a:pt x="99261" y="162183"/>
                  </a:lnTo>
                  <a:lnTo>
                    <a:pt x="98468" y="160509"/>
                  </a:lnTo>
                  <a:lnTo>
                    <a:pt x="97144" y="159394"/>
                  </a:lnTo>
                  <a:lnTo>
                    <a:pt x="93110" y="157603"/>
                  </a:lnTo>
                  <a:lnTo>
                    <a:pt x="88619" y="157293"/>
                  </a:lnTo>
                  <a:lnTo>
                    <a:pt x="78469" y="160994"/>
                  </a:lnTo>
                  <a:lnTo>
                    <a:pt x="45333" y="183902"/>
                  </a:lnTo>
                  <a:lnTo>
                    <a:pt x="22907" y="207241"/>
                  </a:lnTo>
                  <a:lnTo>
                    <a:pt x="3051" y="235750"/>
                  </a:lnTo>
                  <a:lnTo>
                    <a:pt x="0" y="254795"/>
                  </a:lnTo>
                  <a:lnTo>
                    <a:pt x="3264" y="269082"/>
                  </a:lnTo>
                  <a:lnTo>
                    <a:pt x="9258" y="283369"/>
                  </a:lnTo>
                  <a:lnTo>
                    <a:pt x="12272" y="286544"/>
                  </a:lnTo>
                  <a:lnTo>
                    <a:pt x="19854" y="290072"/>
                  </a:lnTo>
                  <a:lnTo>
                    <a:pt x="47010" y="292646"/>
                  </a:lnTo>
                  <a:lnTo>
                    <a:pt x="61202" y="289028"/>
                  </a:lnTo>
                  <a:lnTo>
                    <a:pt x="90633" y="270640"/>
                  </a:lnTo>
                  <a:lnTo>
                    <a:pt x="110874" y="248458"/>
                  </a:lnTo>
                  <a:lnTo>
                    <a:pt x="124457" y="215442"/>
                  </a:lnTo>
                  <a:lnTo>
                    <a:pt x="132666" y="180463"/>
                  </a:lnTo>
                  <a:lnTo>
                    <a:pt x="134523" y="146596"/>
                  </a:lnTo>
                  <a:lnTo>
                    <a:pt x="134844" y="118754"/>
                  </a:lnTo>
                  <a:lnTo>
                    <a:pt x="130044" y="86605"/>
                  </a:lnTo>
                  <a:lnTo>
                    <a:pt x="124335" y="53915"/>
                  </a:lnTo>
                  <a:lnTo>
                    <a:pt x="9926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446"/>
            <p:cNvSpPr/>
            <p:nvPr/>
          </p:nvSpPr>
          <p:spPr>
            <a:xfrm>
              <a:off x="7108163" y="3886200"/>
              <a:ext cx="78091" cy="163878"/>
            </a:xfrm>
            <a:custGeom>
              <a:avLst/>
              <a:gdLst/>
              <a:ahLst/>
              <a:cxnLst/>
              <a:rect l="0" t="0" r="0" b="0"/>
              <a:pathLst>
                <a:path w="78091" h="163878">
                  <a:moveTo>
                    <a:pt x="57018" y="0"/>
                  </a:moveTo>
                  <a:lnTo>
                    <a:pt x="57018" y="3792"/>
                  </a:lnTo>
                  <a:lnTo>
                    <a:pt x="54901" y="7771"/>
                  </a:lnTo>
                  <a:lnTo>
                    <a:pt x="52108" y="12185"/>
                  </a:lnTo>
                  <a:lnTo>
                    <a:pt x="37748" y="45530"/>
                  </a:lnTo>
                  <a:lnTo>
                    <a:pt x="18752" y="77960"/>
                  </a:lnTo>
                  <a:lnTo>
                    <a:pt x="7449" y="96039"/>
                  </a:lnTo>
                  <a:lnTo>
                    <a:pt x="2115" y="113123"/>
                  </a:lnTo>
                  <a:lnTo>
                    <a:pt x="0" y="143776"/>
                  </a:lnTo>
                  <a:lnTo>
                    <a:pt x="2043" y="149361"/>
                  </a:lnTo>
                  <a:lnTo>
                    <a:pt x="9823" y="159414"/>
                  </a:lnTo>
                  <a:lnTo>
                    <a:pt x="16463" y="162132"/>
                  </a:lnTo>
                  <a:lnTo>
                    <a:pt x="29869" y="163877"/>
                  </a:lnTo>
                  <a:lnTo>
                    <a:pt x="41477" y="160387"/>
                  </a:lnTo>
                  <a:lnTo>
                    <a:pt x="62872" y="147502"/>
                  </a:lnTo>
                  <a:lnTo>
                    <a:pt x="65684" y="144372"/>
                  </a:lnTo>
                  <a:lnTo>
                    <a:pt x="76631" y="116225"/>
                  </a:lnTo>
                  <a:lnTo>
                    <a:pt x="78090" y="101363"/>
                  </a:lnTo>
                  <a:lnTo>
                    <a:pt x="71153" y="68996"/>
                  </a:lnTo>
                  <a:lnTo>
                    <a:pt x="65792" y="55545"/>
                  </a:lnTo>
                  <a:lnTo>
                    <a:pt x="57018" y="428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447"/>
            <p:cNvSpPr/>
            <p:nvPr/>
          </p:nvSpPr>
          <p:spPr>
            <a:xfrm>
              <a:off x="7215188" y="3907631"/>
              <a:ext cx="164307" cy="207170"/>
            </a:xfrm>
            <a:custGeom>
              <a:avLst/>
              <a:gdLst/>
              <a:ahLst/>
              <a:cxnLst/>
              <a:rect l="0" t="0" r="0" b="0"/>
              <a:pathLst>
                <a:path w="164307" h="207170">
                  <a:moveTo>
                    <a:pt x="0" y="0"/>
                  </a:moveTo>
                  <a:lnTo>
                    <a:pt x="0" y="3792"/>
                  </a:lnTo>
                  <a:lnTo>
                    <a:pt x="2116" y="7771"/>
                  </a:lnTo>
                  <a:lnTo>
                    <a:pt x="29999" y="40911"/>
                  </a:lnTo>
                  <a:lnTo>
                    <a:pt x="44853" y="72121"/>
                  </a:lnTo>
                  <a:lnTo>
                    <a:pt x="66936" y="107246"/>
                  </a:lnTo>
                  <a:lnTo>
                    <a:pt x="90522" y="139095"/>
                  </a:lnTo>
                  <a:lnTo>
                    <a:pt x="118917" y="172956"/>
                  </a:lnTo>
                  <a:lnTo>
                    <a:pt x="148032" y="196229"/>
                  </a:lnTo>
                  <a:lnTo>
                    <a:pt x="156574" y="201017"/>
                  </a:lnTo>
                  <a:lnTo>
                    <a:pt x="164306" y="207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82"/>
          <p:cNvGrpSpPr/>
          <p:nvPr/>
        </p:nvGrpSpPr>
        <p:grpSpPr>
          <a:xfrm>
            <a:off x="5872163" y="4393406"/>
            <a:ext cx="2221707" cy="678655"/>
            <a:chOff x="5872163" y="4393406"/>
            <a:chExt cx="2221707" cy="678655"/>
          </a:xfrm>
        </p:grpSpPr>
        <p:sp>
          <p:nvSpPr>
            <p:cNvPr id="49" name="SMARTInkShape-1448"/>
            <p:cNvSpPr/>
            <p:nvPr/>
          </p:nvSpPr>
          <p:spPr>
            <a:xfrm>
              <a:off x="7908131" y="4766282"/>
              <a:ext cx="185739" cy="127188"/>
            </a:xfrm>
            <a:custGeom>
              <a:avLst/>
              <a:gdLst/>
              <a:ahLst/>
              <a:cxnLst/>
              <a:rect l="0" t="0" r="0" b="0"/>
              <a:pathLst>
                <a:path w="185739" h="127188">
                  <a:moveTo>
                    <a:pt x="0" y="27174"/>
                  </a:moveTo>
                  <a:lnTo>
                    <a:pt x="0" y="10381"/>
                  </a:lnTo>
                  <a:lnTo>
                    <a:pt x="2117" y="5688"/>
                  </a:lnTo>
                  <a:lnTo>
                    <a:pt x="3793" y="3325"/>
                  </a:lnTo>
                  <a:lnTo>
                    <a:pt x="6498" y="1750"/>
                  </a:lnTo>
                  <a:lnTo>
                    <a:pt x="13736" y="0"/>
                  </a:lnTo>
                  <a:lnTo>
                    <a:pt x="22245" y="1338"/>
                  </a:lnTo>
                  <a:lnTo>
                    <a:pt x="44434" y="12458"/>
                  </a:lnTo>
                  <a:lnTo>
                    <a:pt x="78788" y="34575"/>
                  </a:lnTo>
                  <a:lnTo>
                    <a:pt x="110990" y="57211"/>
                  </a:lnTo>
                  <a:lnTo>
                    <a:pt x="146337" y="88729"/>
                  </a:lnTo>
                  <a:lnTo>
                    <a:pt x="185738" y="1271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449"/>
            <p:cNvSpPr/>
            <p:nvPr/>
          </p:nvSpPr>
          <p:spPr>
            <a:xfrm>
              <a:off x="7965337" y="4687882"/>
              <a:ext cx="64231" cy="319888"/>
            </a:xfrm>
            <a:custGeom>
              <a:avLst/>
              <a:gdLst/>
              <a:ahLst/>
              <a:cxnLst/>
              <a:rect l="0" t="0" r="0" b="0"/>
              <a:pathLst>
                <a:path w="64231" h="319888">
                  <a:moveTo>
                    <a:pt x="57094" y="19849"/>
                  </a:moveTo>
                  <a:lnTo>
                    <a:pt x="62749" y="6424"/>
                  </a:lnTo>
                  <a:lnTo>
                    <a:pt x="63943" y="0"/>
                  </a:lnTo>
                  <a:lnTo>
                    <a:pt x="64042" y="266"/>
                  </a:lnTo>
                  <a:lnTo>
                    <a:pt x="64230" y="19044"/>
                  </a:lnTo>
                  <a:lnTo>
                    <a:pt x="58533" y="36829"/>
                  </a:lnTo>
                  <a:lnTo>
                    <a:pt x="45106" y="70824"/>
                  </a:lnTo>
                  <a:lnTo>
                    <a:pt x="29479" y="105701"/>
                  </a:lnTo>
                  <a:lnTo>
                    <a:pt x="17273" y="134968"/>
                  </a:lnTo>
                  <a:lnTo>
                    <a:pt x="7218" y="168384"/>
                  </a:lnTo>
                  <a:lnTo>
                    <a:pt x="1381" y="198150"/>
                  </a:lnTo>
                  <a:lnTo>
                    <a:pt x="228" y="231870"/>
                  </a:lnTo>
                  <a:lnTo>
                    <a:pt x="0" y="262284"/>
                  </a:lnTo>
                  <a:lnTo>
                    <a:pt x="746" y="292692"/>
                  </a:lnTo>
                  <a:lnTo>
                    <a:pt x="7088" y="3198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450"/>
            <p:cNvSpPr/>
            <p:nvPr/>
          </p:nvSpPr>
          <p:spPr>
            <a:xfrm>
              <a:off x="7794251" y="4858863"/>
              <a:ext cx="56731" cy="91757"/>
            </a:xfrm>
            <a:custGeom>
              <a:avLst/>
              <a:gdLst/>
              <a:ahLst/>
              <a:cxnLst/>
              <a:rect l="0" t="0" r="0" b="0"/>
              <a:pathLst>
                <a:path w="56731" h="91757">
                  <a:moveTo>
                    <a:pt x="56730" y="27462"/>
                  </a:moveTo>
                  <a:lnTo>
                    <a:pt x="56730" y="17519"/>
                  </a:lnTo>
                  <a:lnTo>
                    <a:pt x="54613" y="12989"/>
                  </a:lnTo>
                  <a:lnTo>
                    <a:pt x="46088" y="2646"/>
                  </a:lnTo>
                  <a:lnTo>
                    <a:pt x="39830" y="557"/>
                  </a:lnTo>
                  <a:lnTo>
                    <a:pt x="35938" y="0"/>
                  </a:lnTo>
                  <a:lnTo>
                    <a:pt x="29498" y="1498"/>
                  </a:lnTo>
                  <a:lnTo>
                    <a:pt x="23990" y="4016"/>
                  </a:lnTo>
                  <a:lnTo>
                    <a:pt x="18895" y="5135"/>
                  </a:lnTo>
                  <a:lnTo>
                    <a:pt x="13986" y="9866"/>
                  </a:lnTo>
                  <a:lnTo>
                    <a:pt x="2771" y="25439"/>
                  </a:lnTo>
                  <a:lnTo>
                    <a:pt x="0" y="46872"/>
                  </a:lnTo>
                  <a:lnTo>
                    <a:pt x="1884" y="54081"/>
                  </a:lnTo>
                  <a:lnTo>
                    <a:pt x="12583" y="72595"/>
                  </a:lnTo>
                  <a:lnTo>
                    <a:pt x="23630" y="80699"/>
                  </a:lnTo>
                  <a:lnTo>
                    <a:pt x="34876" y="85955"/>
                  </a:lnTo>
                  <a:lnTo>
                    <a:pt x="42443" y="917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451"/>
            <p:cNvSpPr/>
            <p:nvPr/>
          </p:nvSpPr>
          <p:spPr>
            <a:xfrm>
              <a:off x="7572790" y="4822031"/>
              <a:ext cx="192064" cy="135733"/>
            </a:xfrm>
            <a:custGeom>
              <a:avLst/>
              <a:gdLst/>
              <a:ahLst/>
              <a:cxnLst/>
              <a:rect l="0" t="0" r="0" b="0"/>
              <a:pathLst>
                <a:path w="192064" h="135733">
                  <a:moveTo>
                    <a:pt x="28160" y="0"/>
                  </a:moveTo>
                  <a:lnTo>
                    <a:pt x="18217" y="0"/>
                  </a:lnTo>
                  <a:lnTo>
                    <a:pt x="15975" y="1588"/>
                  </a:lnTo>
                  <a:lnTo>
                    <a:pt x="4311" y="16094"/>
                  </a:lnTo>
                  <a:lnTo>
                    <a:pt x="1686" y="23293"/>
                  </a:lnTo>
                  <a:lnTo>
                    <a:pt x="0" y="40849"/>
                  </a:lnTo>
                  <a:lnTo>
                    <a:pt x="1449" y="44696"/>
                  </a:lnTo>
                  <a:lnTo>
                    <a:pt x="19864" y="66565"/>
                  </a:lnTo>
                  <a:lnTo>
                    <a:pt x="46588" y="80635"/>
                  </a:lnTo>
                  <a:lnTo>
                    <a:pt x="71840" y="84719"/>
                  </a:lnTo>
                  <a:lnTo>
                    <a:pt x="103056" y="85593"/>
                  </a:lnTo>
                  <a:lnTo>
                    <a:pt x="128062" y="84906"/>
                  </a:lnTo>
                  <a:lnTo>
                    <a:pt x="163746" y="71251"/>
                  </a:lnTo>
                  <a:lnTo>
                    <a:pt x="168557" y="68932"/>
                  </a:lnTo>
                  <a:lnTo>
                    <a:pt x="171764" y="65799"/>
                  </a:lnTo>
                  <a:lnTo>
                    <a:pt x="181126" y="48607"/>
                  </a:lnTo>
                  <a:lnTo>
                    <a:pt x="185574" y="45416"/>
                  </a:lnTo>
                  <a:lnTo>
                    <a:pt x="187872" y="44565"/>
                  </a:lnTo>
                  <a:lnTo>
                    <a:pt x="189403" y="43204"/>
                  </a:lnTo>
                  <a:lnTo>
                    <a:pt x="191105" y="39575"/>
                  </a:lnTo>
                  <a:lnTo>
                    <a:pt x="192063" y="33069"/>
                  </a:lnTo>
                  <a:lnTo>
                    <a:pt x="191404" y="31571"/>
                  </a:lnTo>
                  <a:lnTo>
                    <a:pt x="190170" y="30572"/>
                  </a:lnTo>
                  <a:lnTo>
                    <a:pt x="186684" y="29463"/>
                  </a:lnTo>
                  <a:lnTo>
                    <a:pt x="157706" y="28586"/>
                  </a:lnTo>
                  <a:lnTo>
                    <a:pt x="151088" y="30696"/>
                  </a:lnTo>
                  <a:lnTo>
                    <a:pt x="126872" y="45368"/>
                  </a:lnTo>
                  <a:lnTo>
                    <a:pt x="114027" y="64937"/>
                  </a:lnTo>
                  <a:lnTo>
                    <a:pt x="109980" y="74105"/>
                  </a:lnTo>
                  <a:lnTo>
                    <a:pt x="108181" y="83471"/>
                  </a:lnTo>
                  <a:lnTo>
                    <a:pt x="109498" y="90809"/>
                  </a:lnTo>
                  <a:lnTo>
                    <a:pt x="123571" y="115568"/>
                  </a:lnTo>
                  <a:lnTo>
                    <a:pt x="149604" y="1357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452"/>
            <p:cNvSpPr/>
            <p:nvPr/>
          </p:nvSpPr>
          <p:spPr>
            <a:xfrm>
              <a:off x="7383438" y="4779330"/>
              <a:ext cx="353244" cy="192692"/>
            </a:xfrm>
            <a:custGeom>
              <a:avLst/>
              <a:gdLst/>
              <a:ahLst/>
              <a:cxnLst/>
              <a:rect l="0" t="0" r="0" b="0"/>
              <a:pathLst>
                <a:path w="353244" h="192692">
                  <a:moveTo>
                    <a:pt x="24631" y="78420"/>
                  </a:moveTo>
                  <a:lnTo>
                    <a:pt x="14688" y="78420"/>
                  </a:lnTo>
                  <a:lnTo>
                    <a:pt x="10157" y="80537"/>
                  </a:lnTo>
                  <a:lnTo>
                    <a:pt x="5499" y="83329"/>
                  </a:lnTo>
                  <a:lnTo>
                    <a:pt x="782" y="84571"/>
                  </a:lnTo>
                  <a:lnTo>
                    <a:pt x="0" y="85696"/>
                  </a:lnTo>
                  <a:lnTo>
                    <a:pt x="273" y="87239"/>
                  </a:lnTo>
                  <a:lnTo>
                    <a:pt x="12972" y="112274"/>
                  </a:lnTo>
                  <a:lnTo>
                    <a:pt x="21830" y="119395"/>
                  </a:lnTo>
                  <a:lnTo>
                    <a:pt x="53778" y="138643"/>
                  </a:lnTo>
                  <a:lnTo>
                    <a:pt x="84010" y="155022"/>
                  </a:lnTo>
                  <a:lnTo>
                    <a:pt x="111016" y="165675"/>
                  </a:lnTo>
                  <a:lnTo>
                    <a:pt x="144794" y="179705"/>
                  </a:lnTo>
                  <a:lnTo>
                    <a:pt x="177391" y="186920"/>
                  </a:lnTo>
                  <a:lnTo>
                    <a:pt x="186187" y="190142"/>
                  </a:lnTo>
                  <a:lnTo>
                    <a:pt x="221037" y="192653"/>
                  </a:lnTo>
                  <a:lnTo>
                    <a:pt x="223048" y="192691"/>
                  </a:lnTo>
                  <a:lnTo>
                    <a:pt x="227972" y="188919"/>
                  </a:lnTo>
                  <a:lnTo>
                    <a:pt x="230098" y="184945"/>
                  </a:lnTo>
                  <a:lnTo>
                    <a:pt x="231650" y="171234"/>
                  </a:lnTo>
                  <a:lnTo>
                    <a:pt x="231700" y="168870"/>
                  </a:lnTo>
                  <a:lnTo>
                    <a:pt x="224947" y="134475"/>
                  </a:lnTo>
                  <a:lnTo>
                    <a:pt x="224681" y="102920"/>
                  </a:lnTo>
                  <a:lnTo>
                    <a:pt x="225454" y="83319"/>
                  </a:lnTo>
                  <a:lnTo>
                    <a:pt x="239129" y="49853"/>
                  </a:lnTo>
                  <a:lnTo>
                    <a:pt x="255623" y="16508"/>
                  </a:lnTo>
                  <a:lnTo>
                    <a:pt x="262759" y="6012"/>
                  </a:lnTo>
                  <a:lnTo>
                    <a:pt x="269636" y="2583"/>
                  </a:lnTo>
                  <a:lnTo>
                    <a:pt x="297188" y="0"/>
                  </a:lnTo>
                  <a:lnTo>
                    <a:pt x="322592" y="6004"/>
                  </a:lnTo>
                  <a:lnTo>
                    <a:pt x="326460" y="7918"/>
                  </a:lnTo>
                  <a:lnTo>
                    <a:pt x="353243" y="355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453"/>
            <p:cNvSpPr/>
            <p:nvPr/>
          </p:nvSpPr>
          <p:spPr>
            <a:xfrm>
              <a:off x="7237301" y="4793886"/>
              <a:ext cx="335075" cy="213020"/>
            </a:xfrm>
            <a:custGeom>
              <a:avLst/>
              <a:gdLst/>
              <a:ahLst/>
              <a:cxnLst/>
              <a:rect l="0" t="0" r="0" b="0"/>
              <a:pathLst>
                <a:path w="335075" h="213020">
                  <a:moveTo>
                    <a:pt x="85043" y="135302"/>
                  </a:moveTo>
                  <a:lnTo>
                    <a:pt x="88836" y="131509"/>
                  </a:lnTo>
                  <a:lnTo>
                    <a:pt x="90697" y="127531"/>
                  </a:lnTo>
                  <a:lnTo>
                    <a:pt x="97694" y="110466"/>
                  </a:lnTo>
                  <a:lnTo>
                    <a:pt x="104504" y="94354"/>
                  </a:lnTo>
                  <a:lnTo>
                    <a:pt x="106359" y="69732"/>
                  </a:lnTo>
                  <a:lnTo>
                    <a:pt x="104306" y="64355"/>
                  </a:lnTo>
                  <a:lnTo>
                    <a:pt x="96520" y="54436"/>
                  </a:lnTo>
                  <a:lnTo>
                    <a:pt x="89880" y="51736"/>
                  </a:lnTo>
                  <a:lnTo>
                    <a:pt x="64865" y="49703"/>
                  </a:lnTo>
                  <a:lnTo>
                    <a:pt x="51371" y="53406"/>
                  </a:lnTo>
                  <a:lnTo>
                    <a:pt x="27849" y="71826"/>
                  </a:lnTo>
                  <a:lnTo>
                    <a:pt x="15709" y="85538"/>
                  </a:lnTo>
                  <a:lnTo>
                    <a:pt x="4496" y="108186"/>
                  </a:lnTo>
                  <a:lnTo>
                    <a:pt x="0" y="134867"/>
                  </a:lnTo>
                  <a:lnTo>
                    <a:pt x="415" y="145427"/>
                  </a:lnTo>
                  <a:lnTo>
                    <a:pt x="3245" y="158058"/>
                  </a:lnTo>
                  <a:lnTo>
                    <a:pt x="16886" y="178557"/>
                  </a:lnTo>
                  <a:lnTo>
                    <a:pt x="32216" y="195920"/>
                  </a:lnTo>
                  <a:lnTo>
                    <a:pt x="54397" y="207326"/>
                  </a:lnTo>
                  <a:lnTo>
                    <a:pt x="84143" y="213019"/>
                  </a:lnTo>
                  <a:lnTo>
                    <a:pt x="94168" y="212705"/>
                  </a:lnTo>
                  <a:lnTo>
                    <a:pt x="118328" y="203889"/>
                  </a:lnTo>
                  <a:lnTo>
                    <a:pt x="132510" y="193947"/>
                  </a:lnTo>
                  <a:lnTo>
                    <a:pt x="147659" y="177519"/>
                  </a:lnTo>
                  <a:lnTo>
                    <a:pt x="165907" y="144789"/>
                  </a:lnTo>
                  <a:lnTo>
                    <a:pt x="177898" y="113239"/>
                  </a:lnTo>
                  <a:lnTo>
                    <a:pt x="189022" y="78069"/>
                  </a:lnTo>
                  <a:lnTo>
                    <a:pt x="195573" y="46214"/>
                  </a:lnTo>
                  <a:lnTo>
                    <a:pt x="200963" y="23303"/>
                  </a:lnTo>
                  <a:lnTo>
                    <a:pt x="213772" y="6916"/>
                  </a:lnTo>
                  <a:lnTo>
                    <a:pt x="218456" y="2835"/>
                  </a:lnTo>
                  <a:lnTo>
                    <a:pt x="223183" y="1021"/>
                  </a:lnTo>
                  <a:lnTo>
                    <a:pt x="234100" y="0"/>
                  </a:lnTo>
                  <a:lnTo>
                    <a:pt x="247389" y="3490"/>
                  </a:lnTo>
                  <a:lnTo>
                    <a:pt x="266101" y="12574"/>
                  </a:lnTo>
                  <a:lnTo>
                    <a:pt x="299360" y="42636"/>
                  </a:lnTo>
                  <a:lnTo>
                    <a:pt x="328901" y="75782"/>
                  </a:lnTo>
                  <a:lnTo>
                    <a:pt x="335074" y="924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454"/>
            <p:cNvSpPr/>
            <p:nvPr/>
          </p:nvSpPr>
          <p:spPr>
            <a:xfrm>
              <a:off x="7143750" y="4922052"/>
              <a:ext cx="71439" cy="7137"/>
            </a:xfrm>
            <a:custGeom>
              <a:avLst/>
              <a:gdLst/>
              <a:ahLst/>
              <a:cxnLst/>
              <a:rect l="0" t="0" r="0" b="0"/>
              <a:pathLst>
                <a:path w="71439" h="7137">
                  <a:moveTo>
                    <a:pt x="0" y="7136"/>
                  </a:moveTo>
                  <a:lnTo>
                    <a:pt x="0" y="985"/>
                  </a:lnTo>
                  <a:lnTo>
                    <a:pt x="794" y="654"/>
                  </a:lnTo>
                  <a:lnTo>
                    <a:pt x="33792" y="0"/>
                  </a:lnTo>
                  <a:lnTo>
                    <a:pt x="71438" y="71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455"/>
            <p:cNvSpPr/>
            <p:nvPr/>
          </p:nvSpPr>
          <p:spPr>
            <a:xfrm>
              <a:off x="6815224" y="4893480"/>
              <a:ext cx="235290" cy="120011"/>
            </a:xfrm>
            <a:custGeom>
              <a:avLst/>
              <a:gdLst/>
              <a:ahLst/>
              <a:cxnLst/>
              <a:rect l="0" t="0" r="0" b="0"/>
              <a:pathLst>
                <a:path w="235290" h="120011">
                  <a:moveTo>
                    <a:pt x="7057" y="14276"/>
                  </a:moveTo>
                  <a:lnTo>
                    <a:pt x="7057" y="18068"/>
                  </a:lnTo>
                  <a:lnTo>
                    <a:pt x="4940" y="22047"/>
                  </a:lnTo>
                  <a:lnTo>
                    <a:pt x="2147" y="26461"/>
                  </a:lnTo>
                  <a:lnTo>
                    <a:pt x="355" y="35763"/>
                  </a:lnTo>
                  <a:lnTo>
                    <a:pt x="0" y="49036"/>
                  </a:lnTo>
                  <a:lnTo>
                    <a:pt x="2069" y="55654"/>
                  </a:lnTo>
                  <a:lnTo>
                    <a:pt x="6072" y="62578"/>
                  </a:lnTo>
                  <a:lnTo>
                    <a:pt x="14350" y="63778"/>
                  </a:lnTo>
                  <a:lnTo>
                    <a:pt x="23064" y="64133"/>
                  </a:lnTo>
                  <a:lnTo>
                    <a:pt x="43316" y="56492"/>
                  </a:lnTo>
                  <a:lnTo>
                    <a:pt x="57224" y="47687"/>
                  </a:lnTo>
                  <a:lnTo>
                    <a:pt x="90410" y="22673"/>
                  </a:lnTo>
                  <a:lnTo>
                    <a:pt x="118977" y="5071"/>
                  </a:lnTo>
                  <a:lnTo>
                    <a:pt x="135597" y="0"/>
                  </a:lnTo>
                  <a:lnTo>
                    <a:pt x="135631" y="7577"/>
                  </a:lnTo>
                  <a:lnTo>
                    <a:pt x="133522" y="13415"/>
                  </a:lnTo>
                  <a:lnTo>
                    <a:pt x="131848" y="16084"/>
                  </a:lnTo>
                  <a:lnTo>
                    <a:pt x="122977" y="50159"/>
                  </a:lnTo>
                  <a:lnTo>
                    <a:pt x="121452" y="83342"/>
                  </a:lnTo>
                  <a:lnTo>
                    <a:pt x="123516" y="90745"/>
                  </a:lnTo>
                  <a:lnTo>
                    <a:pt x="126286" y="96681"/>
                  </a:lnTo>
                  <a:lnTo>
                    <a:pt x="128210" y="109402"/>
                  </a:lnTo>
                  <a:lnTo>
                    <a:pt x="126255" y="114234"/>
                  </a:lnTo>
                  <a:lnTo>
                    <a:pt x="122325" y="120010"/>
                  </a:lnTo>
                  <a:lnTo>
                    <a:pt x="121208" y="119691"/>
                  </a:lnTo>
                  <a:lnTo>
                    <a:pt x="117852" y="117219"/>
                  </a:lnTo>
                  <a:lnTo>
                    <a:pt x="115830" y="113474"/>
                  </a:lnTo>
                  <a:lnTo>
                    <a:pt x="115291" y="111365"/>
                  </a:lnTo>
                  <a:lnTo>
                    <a:pt x="110741" y="104603"/>
                  </a:lnTo>
                  <a:lnTo>
                    <a:pt x="102886" y="95207"/>
                  </a:lnTo>
                  <a:lnTo>
                    <a:pt x="101241" y="90462"/>
                  </a:lnTo>
                  <a:lnTo>
                    <a:pt x="101596" y="88086"/>
                  </a:lnTo>
                  <a:lnTo>
                    <a:pt x="104109" y="83329"/>
                  </a:lnTo>
                  <a:lnTo>
                    <a:pt x="116753" y="69045"/>
                  </a:lnTo>
                  <a:lnTo>
                    <a:pt x="123544" y="66399"/>
                  </a:lnTo>
                  <a:lnTo>
                    <a:pt x="158615" y="58256"/>
                  </a:lnTo>
                  <a:lnTo>
                    <a:pt x="185226" y="49515"/>
                  </a:lnTo>
                  <a:lnTo>
                    <a:pt x="218964" y="33298"/>
                  </a:lnTo>
                  <a:lnTo>
                    <a:pt x="227421" y="28705"/>
                  </a:lnTo>
                  <a:lnTo>
                    <a:pt x="231468" y="25187"/>
                  </a:lnTo>
                  <a:lnTo>
                    <a:pt x="233795" y="20977"/>
                  </a:lnTo>
                  <a:lnTo>
                    <a:pt x="235289" y="11808"/>
                  </a:lnTo>
                  <a:lnTo>
                    <a:pt x="234619" y="10249"/>
                  </a:lnTo>
                  <a:lnTo>
                    <a:pt x="233377" y="9210"/>
                  </a:lnTo>
                  <a:lnTo>
                    <a:pt x="229882" y="8056"/>
                  </a:lnTo>
                  <a:lnTo>
                    <a:pt x="218855" y="7254"/>
                  </a:lnTo>
                  <a:lnTo>
                    <a:pt x="208013" y="10961"/>
                  </a:lnTo>
                  <a:lnTo>
                    <a:pt x="198539" y="17087"/>
                  </a:lnTo>
                  <a:lnTo>
                    <a:pt x="190704" y="27721"/>
                  </a:lnTo>
                  <a:lnTo>
                    <a:pt x="187148" y="40926"/>
                  </a:lnTo>
                  <a:lnTo>
                    <a:pt x="186094" y="51100"/>
                  </a:lnTo>
                  <a:lnTo>
                    <a:pt x="189575" y="62935"/>
                  </a:lnTo>
                  <a:lnTo>
                    <a:pt x="197862" y="75452"/>
                  </a:lnTo>
                  <a:lnTo>
                    <a:pt x="207082" y="857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456"/>
            <p:cNvSpPr/>
            <p:nvPr/>
          </p:nvSpPr>
          <p:spPr>
            <a:xfrm>
              <a:off x="6679454" y="4907756"/>
              <a:ext cx="71391" cy="107158"/>
            </a:xfrm>
            <a:custGeom>
              <a:avLst/>
              <a:gdLst/>
              <a:ahLst/>
              <a:cxnLst/>
              <a:rect l="0" t="0" r="0" b="0"/>
              <a:pathLst>
                <a:path w="71391" h="107158">
                  <a:moveTo>
                    <a:pt x="71390" y="0"/>
                  </a:moveTo>
                  <a:lnTo>
                    <a:pt x="67597" y="0"/>
                  </a:lnTo>
                  <a:lnTo>
                    <a:pt x="63619" y="2117"/>
                  </a:lnTo>
                  <a:lnTo>
                    <a:pt x="61447" y="3792"/>
                  </a:lnTo>
                  <a:lnTo>
                    <a:pt x="54800" y="5655"/>
                  </a:lnTo>
                  <a:lnTo>
                    <a:pt x="47348" y="7276"/>
                  </a:lnTo>
                  <a:lnTo>
                    <a:pt x="37896" y="13445"/>
                  </a:lnTo>
                  <a:lnTo>
                    <a:pt x="2652" y="46282"/>
                  </a:lnTo>
                  <a:lnTo>
                    <a:pt x="1752" y="47524"/>
                  </a:lnTo>
                  <a:lnTo>
                    <a:pt x="752" y="51020"/>
                  </a:lnTo>
                  <a:lnTo>
                    <a:pt x="110" y="55939"/>
                  </a:lnTo>
                  <a:lnTo>
                    <a:pt x="0" y="52999"/>
                  </a:lnTo>
                  <a:lnTo>
                    <a:pt x="777" y="52002"/>
                  </a:lnTo>
                  <a:lnTo>
                    <a:pt x="6459" y="49010"/>
                  </a:lnTo>
                  <a:lnTo>
                    <a:pt x="40594" y="22595"/>
                  </a:lnTo>
                  <a:lnTo>
                    <a:pt x="61596" y="3383"/>
                  </a:lnTo>
                  <a:lnTo>
                    <a:pt x="70961" y="132"/>
                  </a:lnTo>
                  <a:lnTo>
                    <a:pt x="71263" y="3832"/>
                  </a:lnTo>
                  <a:lnTo>
                    <a:pt x="69216" y="7789"/>
                  </a:lnTo>
                  <a:lnTo>
                    <a:pt x="66455" y="12193"/>
                  </a:lnTo>
                  <a:lnTo>
                    <a:pt x="58181" y="47061"/>
                  </a:lnTo>
                  <a:lnTo>
                    <a:pt x="57165" y="82502"/>
                  </a:lnTo>
                  <a:lnTo>
                    <a:pt x="57110" y="97393"/>
                  </a:lnTo>
                  <a:lnTo>
                    <a:pt x="59222" y="100965"/>
                  </a:lnTo>
                  <a:lnTo>
                    <a:pt x="64246" y="1071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457"/>
            <p:cNvSpPr/>
            <p:nvPr/>
          </p:nvSpPr>
          <p:spPr>
            <a:xfrm>
              <a:off x="6575634" y="4900613"/>
              <a:ext cx="89486" cy="85726"/>
            </a:xfrm>
            <a:custGeom>
              <a:avLst/>
              <a:gdLst/>
              <a:ahLst/>
              <a:cxnLst/>
              <a:rect l="0" t="0" r="0" b="0"/>
              <a:pathLst>
                <a:path w="89486" h="85726">
                  <a:moveTo>
                    <a:pt x="89485" y="0"/>
                  </a:moveTo>
                  <a:lnTo>
                    <a:pt x="65636" y="0"/>
                  </a:lnTo>
                  <a:lnTo>
                    <a:pt x="54726" y="3792"/>
                  </a:lnTo>
                  <a:lnTo>
                    <a:pt x="41726" y="12979"/>
                  </a:lnTo>
                  <a:lnTo>
                    <a:pt x="12873" y="43064"/>
                  </a:lnTo>
                  <a:lnTo>
                    <a:pt x="6460" y="55093"/>
                  </a:lnTo>
                  <a:lnTo>
                    <a:pt x="0" y="73694"/>
                  </a:lnTo>
                  <a:lnTo>
                    <a:pt x="1559" y="79849"/>
                  </a:lnTo>
                  <a:lnTo>
                    <a:pt x="3087" y="81807"/>
                  </a:lnTo>
                  <a:lnTo>
                    <a:pt x="10904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458"/>
            <p:cNvSpPr/>
            <p:nvPr/>
          </p:nvSpPr>
          <p:spPr>
            <a:xfrm>
              <a:off x="6308055" y="4879276"/>
              <a:ext cx="170869" cy="164213"/>
            </a:xfrm>
            <a:custGeom>
              <a:avLst/>
              <a:gdLst/>
              <a:ahLst/>
              <a:cxnLst/>
              <a:rect l="0" t="0" r="0" b="0"/>
              <a:pathLst>
                <a:path w="170869" h="164213">
                  <a:moveTo>
                    <a:pt x="85601" y="14193"/>
                  </a:moveTo>
                  <a:lnTo>
                    <a:pt x="81809" y="10401"/>
                  </a:lnTo>
                  <a:lnTo>
                    <a:pt x="77830" y="8538"/>
                  </a:lnTo>
                  <a:lnTo>
                    <a:pt x="75658" y="8042"/>
                  </a:lnTo>
                  <a:lnTo>
                    <a:pt x="65675" y="2335"/>
                  </a:lnTo>
                  <a:lnTo>
                    <a:pt x="34497" y="0"/>
                  </a:lnTo>
                  <a:lnTo>
                    <a:pt x="22658" y="3726"/>
                  </a:lnTo>
                  <a:lnTo>
                    <a:pt x="19827" y="5627"/>
                  </a:lnTo>
                  <a:lnTo>
                    <a:pt x="11117" y="16700"/>
                  </a:lnTo>
                  <a:lnTo>
                    <a:pt x="10545" y="19833"/>
                  </a:lnTo>
                  <a:lnTo>
                    <a:pt x="14535" y="40525"/>
                  </a:lnTo>
                  <a:lnTo>
                    <a:pt x="30940" y="76204"/>
                  </a:lnTo>
                  <a:lnTo>
                    <a:pt x="34675" y="89471"/>
                  </a:lnTo>
                  <a:lnTo>
                    <a:pt x="35559" y="105614"/>
                  </a:lnTo>
                  <a:lnTo>
                    <a:pt x="31792" y="110425"/>
                  </a:lnTo>
                  <a:lnTo>
                    <a:pt x="27820" y="112525"/>
                  </a:lnTo>
                  <a:lnTo>
                    <a:pt x="14109" y="114058"/>
                  </a:lnTo>
                  <a:lnTo>
                    <a:pt x="1284" y="114197"/>
                  </a:lnTo>
                  <a:lnTo>
                    <a:pt x="815" y="113406"/>
                  </a:lnTo>
                  <a:lnTo>
                    <a:pt x="0" y="108054"/>
                  </a:lnTo>
                  <a:lnTo>
                    <a:pt x="3705" y="103563"/>
                  </a:lnTo>
                  <a:lnTo>
                    <a:pt x="9780" y="101538"/>
                  </a:lnTo>
                  <a:lnTo>
                    <a:pt x="36105" y="94428"/>
                  </a:lnTo>
                  <a:lnTo>
                    <a:pt x="69127" y="83153"/>
                  </a:lnTo>
                  <a:lnTo>
                    <a:pt x="99457" y="78614"/>
                  </a:lnTo>
                  <a:lnTo>
                    <a:pt x="131758" y="72457"/>
                  </a:lnTo>
                  <a:lnTo>
                    <a:pt x="160775" y="64133"/>
                  </a:lnTo>
                  <a:lnTo>
                    <a:pt x="170868" y="57378"/>
                  </a:lnTo>
                  <a:lnTo>
                    <a:pt x="161343" y="57084"/>
                  </a:lnTo>
                  <a:lnTo>
                    <a:pt x="156835" y="59185"/>
                  </a:lnTo>
                  <a:lnTo>
                    <a:pt x="126589" y="81892"/>
                  </a:lnTo>
                  <a:lnTo>
                    <a:pt x="116620" y="94665"/>
                  </a:lnTo>
                  <a:lnTo>
                    <a:pt x="101548" y="108611"/>
                  </a:lnTo>
                  <a:lnTo>
                    <a:pt x="98613" y="112857"/>
                  </a:lnTo>
                  <a:lnTo>
                    <a:pt x="97451" y="117276"/>
                  </a:lnTo>
                  <a:lnTo>
                    <a:pt x="98276" y="126418"/>
                  </a:lnTo>
                  <a:lnTo>
                    <a:pt x="103203" y="140490"/>
                  </a:lnTo>
                  <a:lnTo>
                    <a:pt x="109564" y="147848"/>
                  </a:lnTo>
                  <a:lnTo>
                    <a:pt x="125475" y="160763"/>
                  </a:lnTo>
                  <a:lnTo>
                    <a:pt x="135608" y="1642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459"/>
            <p:cNvSpPr/>
            <p:nvPr/>
          </p:nvSpPr>
          <p:spPr>
            <a:xfrm>
              <a:off x="6215236" y="4757738"/>
              <a:ext cx="28403" cy="271463"/>
            </a:xfrm>
            <a:custGeom>
              <a:avLst/>
              <a:gdLst/>
              <a:ahLst/>
              <a:cxnLst/>
              <a:rect l="0" t="0" r="0" b="0"/>
              <a:pathLst>
                <a:path w="28403" h="271463">
                  <a:moveTo>
                    <a:pt x="28402" y="0"/>
                  </a:moveTo>
                  <a:lnTo>
                    <a:pt x="27608" y="20254"/>
                  </a:lnTo>
                  <a:lnTo>
                    <a:pt x="22251" y="50791"/>
                  </a:lnTo>
                  <a:lnTo>
                    <a:pt x="15734" y="85828"/>
                  </a:lnTo>
                  <a:lnTo>
                    <a:pt x="10641" y="118112"/>
                  </a:lnTo>
                  <a:lnTo>
                    <a:pt x="4266" y="145680"/>
                  </a:lnTo>
                  <a:lnTo>
                    <a:pt x="703" y="178530"/>
                  </a:lnTo>
                  <a:lnTo>
                    <a:pt x="0" y="212653"/>
                  </a:lnTo>
                  <a:lnTo>
                    <a:pt x="643" y="244109"/>
                  </a:lnTo>
                  <a:lnTo>
                    <a:pt x="5537" y="258419"/>
                  </a:lnTo>
                  <a:lnTo>
                    <a:pt x="14114" y="2714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460"/>
            <p:cNvSpPr/>
            <p:nvPr/>
          </p:nvSpPr>
          <p:spPr>
            <a:xfrm>
              <a:off x="6222392" y="4900613"/>
              <a:ext cx="56965" cy="135732"/>
            </a:xfrm>
            <a:custGeom>
              <a:avLst/>
              <a:gdLst/>
              <a:ahLst/>
              <a:cxnLst/>
              <a:rect l="0" t="0" r="0" b="0"/>
              <a:pathLst>
                <a:path w="56965" h="135732">
                  <a:moveTo>
                    <a:pt x="56964" y="0"/>
                  </a:moveTo>
                  <a:lnTo>
                    <a:pt x="33053" y="0"/>
                  </a:lnTo>
                  <a:lnTo>
                    <a:pt x="28346" y="2116"/>
                  </a:lnTo>
                  <a:lnTo>
                    <a:pt x="25979" y="3792"/>
                  </a:lnTo>
                  <a:lnTo>
                    <a:pt x="9338" y="27201"/>
                  </a:lnTo>
                  <a:lnTo>
                    <a:pt x="2988" y="43778"/>
                  </a:lnTo>
                  <a:lnTo>
                    <a:pt x="0" y="78495"/>
                  </a:lnTo>
                  <a:lnTo>
                    <a:pt x="690" y="88068"/>
                  </a:lnTo>
                  <a:lnTo>
                    <a:pt x="3643" y="97614"/>
                  </a:lnTo>
                  <a:lnTo>
                    <a:pt x="19947" y="119324"/>
                  </a:lnTo>
                  <a:lnTo>
                    <a:pt x="35533" y="135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461"/>
            <p:cNvSpPr/>
            <p:nvPr/>
          </p:nvSpPr>
          <p:spPr>
            <a:xfrm>
              <a:off x="5872163" y="4880719"/>
              <a:ext cx="300038" cy="148482"/>
            </a:xfrm>
            <a:custGeom>
              <a:avLst/>
              <a:gdLst/>
              <a:ahLst/>
              <a:cxnLst/>
              <a:rect l="0" t="0" r="0" b="0"/>
              <a:pathLst>
                <a:path w="300038" h="148482">
                  <a:moveTo>
                    <a:pt x="0" y="41325"/>
                  </a:moveTo>
                  <a:lnTo>
                    <a:pt x="3792" y="37533"/>
                  </a:lnTo>
                  <a:lnTo>
                    <a:pt x="9886" y="35670"/>
                  </a:lnTo>
                  <a:lnTo>
                    <a:pt x="22243" y="32506"/>
                  </a:lnTo>
                  <a:lnTo>
                    <a:pt x="56757" y="22054"/>
                  </a:lnTo>
                  <a:lnTo>
                    <a:pt x="84726" y="15065"/>
                  </a:lnTo>
                  <a:lnTo>
                    <a:pt x="117796" y="8762"/>
                  </a:lnTo>
                  <a:lnTo>
                    <a:pt x="152730" y="5747"/>
                  </a:lnTo>
                  <a:lnTo>
                    <a:pt x="187422" y="974"/>
                  </a:lnTo>
                  <a:lnTo>
                    <a:pt x="216575" y="0"/>
                  </a:lnTo>
                  <a:lnTo>
                    <a:pt x="250981" y="5010"/>
                  </a:lnTo>
                  <a:lnTo>
                    <a:pt x="257861" y="5341"/>
                  </a:lnTo>
                  <a:lnTo>
                    <a:pt x="260014" y="6223"/>
                  </a:lnTo>
                  <a:lnTo>
                    <a:pt x="261449" y="7605"/>
                  </a:lnTo>
                  <a:lnTo>
                    <a:pt x="262405" y="9320"/>
                  </a:lnTo>
                  <a:lnTo>
                    <a:pt x="262249" y="11257"/>
                  </a:lnTo>
                  <a:lnTo>
                    <a:pt x="259959" y="15526"/>
                  </a:lnTo>
                  <a:lnTo>
                    <a:pt x="243683" y="33245"/>
                  </a:lnTo>
                  <a:lnTo>
                    <a:pt x="210404" y="54351"/>
                  </a:lnTo>
                  <a:lnTo>
                    <a:pt x="177055" y="85840"/>
                  </a:lnTo>
                  <a:lnTo>
                    <a:pt x="168437" y="95172"/>
                  </a:lnTo>
                  <a:lnTo>
                    <a:pt x="166142" y="100447"/>
                  </a:lnTo>
                  <a:lnTo>
                    <a:pt x="164850" y="107878"/>
                  </a:lnTo>
                  <a:lnTo>
                    <a:pt x="165462" y="109506"/>
                  </a:lnTo>
                  <a:lnTo>
                    <a:pt x="166665" y="110591"/>
                  </a:lnTo>
                  <a:lnTo>
                    <a:pt x="168259" y="111315"/>
                  </a:lnTo>
                  <a:lnTo>
                    <a:pt x="174265" y="110003"/>
                  </a:lnTo>
                  <a:lnTo>
                    <a:pt x="195633" y="99699"/>
                  </a:lnTo>
                  <a:lnTo>
                    <a:pt x="228779" y="74351"/>
                  </a:lnTo>
                  <a:lnTo>
                    <a:pt x="264190" y="43423"/>
                  </a:lnTo>
                  <a:lnTo>
                    <a:pt x="285588" y="27172"/>
                  </a:lnTo>
                  <a:lnTo>
                    <a:pt x="285748" y="58413"/>
                  </a:lnTo>
                  <a:lnTo>
                    <a:pt x="285750" y="91700"/>
                  </a:lnTo>
                  <a:lnTo>
                    <a:pt x="286543" y="112078"/>
                  </a:lnTo>
                  <a:lnTo>
                    <a:pt x="291453" y="127729"/>
                  </a:lnTo>
                  <a:lnTo>
                    <a:pt x="300037" y="1484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462"/>
            <p:cNvSpPr/>
            <p:nvPr/>
          </p:nvSpPr>
          <p:spPr>
            <a:xfrm>
              <a:off x="5943608" y="4815026"/>
              <a:ext cx="164299" cy="257035"/>
            </a:xfrm>
            <a:custGeom>
              <a:avLst/>
              <a:gdLst/>
              <a:ahLst/>
              <a:cxnLst/>
              <a:rect l="0" t="0" r="0" b="0"/>
              <a:pathLst>
                <a:path w="164299" h="257035">
                  <a:moveTo>
                    <a:pt x="7136" y="249893"/>
                  </a:moveTo>
                  <a:lnTo>
                    <a:pt x="7136" y="253685"/>
                  </a:lnTo>
                  <a:lnTo>
                    <a:pt x="6342" y="254803"/>
                  </a:lnTo>
                  <a:lnTo>
                    <a:pt x="5019" y="255547"/>
                  </a:lnTo>
                  <a:lnTo>
                    <a:pt x="0" y="257034"/>
                  </a:lnTo>
                  <a:lnTo>
                    <a:pt x="3786" y="253244"/>
                  </a:lnTo>
                  <a:lnTo>
                    <a:pt x="5647" y="249266"/>
                  </a:lnTo>
                  <a:lnTo>
                    <a:pt x="7049" y="219452"/>
                  </a:lnTo>
                  <a:lnTo>
                    <a:pt x="7118" y="186671"/>
                  </a:lnTo>
                  <a:lnTo>
                    <a:pt x="7130" y="159018"/>
                  </a:lnTo>
                  <a:lnTo>
                    <a:pt x="7134" y="130715"/>
                  </a:lnTo>
                  <a:lnTo>
                    <a:pt x="7929" y="103015"/>
                  </a:lnTo>
                  <a:lnTo>
                    <a:pt x="14907" y="71919"/>
                  </a:lnTo>
                  <a:lnTo>
                    <a:pt x="31178" y="36456"/>
                  </a:lnTo>
                  <a:lnTo>
                    <a:pt x="40630" y="20670"/>
                  </a:lnTo>
                  <a:lnTo>
                    <a:pt x="58447" y="5169"/>
                  </a:lnTo>
                  <a:lnTo>
                    <a:pt x="65924" y="2221"/>
                  </a:lnTo>
                  <a:lnTo>
                    <a:pt x="97719" y="0"/>
                  </a:lnTo>
                  <a:lnTo>
                    <a:pt x="116693" y="683"/>
                  </a:lnTo>
                  <a:lnTo>
                    <a:pt x="126207" y="3666"/>
                  </a:lnTo>
                  <a:lnTo>
                    <a:pt x="150982" y="22806"/>
                  </a:lnTo>
                  <a:lnTo>
                    <a:pt x="164298" y="355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463"/>
            <p:cNvSpPr/>
            <p:nvPr/>
          </p:nvSpPr>
          <p:spPr>
            <a:xfrm>
              <a:off x="7465219" y="4568851"/>
              <a:ext cx="127160" cy="253181"/>
            </a:xfrm>
            <a:custGeom>
              <a:avLst/>
              <a:gdLst/>
              <a:ahLst/>
              <a:cxnLst/>
              <a:rect l="0" t="0" r="0" b="0"/>
              <a:pathLst>
                <a:path w="127160" h="253181">
                  <a:moveTo>
                    <a:pt x="0" y="146024"/>
                  </a:moveTo>
                  <a:lnTo>
                    <a:pt x="15541" y="132599"/>
                  </a:lnTo>
                  <a:lnTo>
                    <a:pt x="50743" y="117525"/>
                  </a:lnTo>
                  <a:lnTo>
                    <a:pt x="67422" y="110328"/>
                  </a:lnTo>
                  <a:lnTo>
                    <a:pt x="96681" y="93903"/>
                  </a:lnTo>
                  <a:lnTo>
                    <a:pt x="111480" y="76043"/>
                  </a:lnTo>
                  <a:lnTo>
                    <a:pt x="125373" y="44072"/>
                  </a:lnTo>
                  <a:lnTo>
                    <a:pt x="127159" y="34301"/>
                  </a:lnTo>
                  <a:lnTo>
                    <a:pt x="125835" y="26784"/>
                  </a:lnTo>
                  <a:lnTo>
                    <a:pt x="122745" y="18090"/>
                  </a:lnTo>
                  <a:lnTo>
                    <a:pt x="122311" y="15491"/>
                  </a:lnTo>
                  <a:lnTo>
                    <a:pt x="119713" y="10486"/>
                  </a:lnTo>
                  <a:lnTo>
                    <a:pt x="115118" y="5616"/>
                  </a:lnTo>
                  <a:lnTo>
                    <a:pt x="107785" y="806"/>
                  </a:lnTo>
                  <a:lnTo>
                    <a:pt x="103606" y="0"/>
                  </a:lnTo>
                  <a:lnTo>
                    <a:pt x="80808" y="2578"/>
                  </a:lnTo>
                  <a:lnTo>
                    <a:pt x="71369" y="7128"/>
                  </a:lnTo>
                  <a:lnTo>
                    <a:pt x="48409" y="23370"/>
                  </a:lnTo>
                  <a:lnTo>
                    <a:pt x="33754" y="53937"/>
                  </a:lnTo>
                  <a:lnTo>
                    <a:pt x="24688" y="82678"/>
                  </a:lnTo>
                  <a:lnTo>
                    <a:pt x="22396" y="109704"/>
                  </a:lnTo>
                  <a:lnTo>
                    <a:pt x="22511" y="141701"/>
                  </a:lnTo>
                  <a:lnTo>
                    <a:pt x="27219" y="172436"/>
                  </a:lnTo>
                  <a:lnTo>
                    <a:pt x="34435" y="204738"/>
                  </a:lnTo>
                  <a:lnTo>
                    <a:pt x="48577" y="235674"/>
                  </a:lnTo>
                  <a:lnTo>
                    <a:pt x="57150" y="2531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464"/>
            <p:cNvSpPr/>
            <p:nvPr/>
          </p:nvSpPr>
          <p:spPr>
            <a:xfrm>
              <a:off x="7393781" y="4393406"/>
              <a:ext cx="35720" cy="357189"/>
            </a:xfrm>
            <a:custGeom>
              <a:avLst/>
              <a:gdLst/>
              <a:ahLst/>
              <a:cxnLst/>
              <a:rect l="0" t="0" r="0" b="0"/>
              <a:pathLst>
                <a:path w="35720" h="357189">
                  <a:moveTo>
                    <a:pt x="35719" y="0"/>
                  </a:moveTo>
                  <a:lnTo>
                    <a:pt x="31926" y="3792"/>
                  </a:lnTo>
                  <a:lnTo>
                    <a:pt x="30064" y="7771"/>
                  </a:lnTo>
                  <a:lnTo>
                    <a:pt x="28706" y="37028"/>
                  </a:lnTo>
                  <a:lnTo>
                    <a:pt x="24809" y="68345"/>
                  </a:lnTo>
                  <a:lnTo>
                    <a:pt x="18639" y="95745"/>
                  </a:lnTo>
                  <a:lnTo>
                    <a:pt x="11785" y="127764"/>
                  </a:lnTo>
                  <a:lnTo>
                    <a:pt x="9207" y="152828"/>
                  </a:lnTo>
                  <a:lnTo>
                    <a:pt x="7267" y="179049"/>
                  </a:lnTo>
                  <a:lnTo>
                    <a:pt x="3760" y="203931"/>
                  </a:lnTo>
                  <a:lnTo>
                    <a:pt x="1671" y="228220"/>
                  </a:lnTo>
                  <a:lnTo>
                    <a:pt x="743" y="252244"/>
                  </a:lnTo>
                  <a:lnTo>
                    <a:pt x="220" y="287288"/>
                  </a:lnTo>
                  <a:lnTo>
                    <a:pt x="65" y="316544"/>
                  </a:lnTo>
                  <a:lnTo>
                    <a:pt x="6" y="350196"/>
                  </a:lnTo>
                  <a:lnTo>
                    <a:pt x="0" y="3571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465"/>
            <p:cNvSpPr/>
            <p:nvPr/>
          </p:nvSpPr>
          <p:spPr>
            <a:xfrm>
              <a:off x="7236940" y="4443413"/>
              <a:ext cx="133848" cy="283876"/>
            </a:xfrm>
            <a:custGeom>
              <a:avLst/>
              <a:gdLst/>
              <a:ahLst/>
              <a:cxnLst/>
              <a:rect l="0" t="0" r="0" b="0"/>
              <a:pathLst>
                <a:path w="133848" h="283876">
                  <a:moveTo>
                    <a:pt x="28254" y="0"/>
                  </a:moveTo>
                  <a:lnTo>
                    <a:pt x="21197" y="0"/>
                  </a:lnTo>
                  <a:lnTo>
                    <a:pt x="16218" y="11406"/>
                  </a:lnTo>
                  <a:lnTo>
                    <a:pt x="13370" y="39852"/>
                  </a:lnTo>
                  <a:lnTo>
                    <a:pt x="8351" y="70607"/>
                  </a:lnTo>
                  <a:lnTo>
                    <a:pt x="3332" y="103640"/>
                  </a:lnTo>
                  <a:lnTo>
                    <a:pt x="761" y="131338"/>
                  </a:lnTo>
                  <a:lnTo>
                    <a:pt x="0" y="159653"/>
                  </a:lnTo>
                  <a:lnTo>
                    <a:pt x="5445" y="192756"/>
                  </a:lnTo>
                  <a:lnTo>
                    <a:pt x="14165" y="226928"/>
                  </a:lnTo>
                  <a:lnTo>
                    <a:pt x="19611" y="241351"/>
                  </a:lnTo>
                  <a:lnTo>
                    <a:pt x="40590" y="268565"/>
                  </a:lnTo>
                  <a:lnTo>
                    <a:pt x="58367" y="279423"/>
                  </a:lnTo>
                  <a:lnTo>
                    <a:pt x="74923" y="283875"/>
                  </a:lnTo>
                  <a:lnTo>
                    <a:pt x="93675" y="281402"/>
                  </a:lnTo>
                  <a:lnTo>
                    <a:pt x="110521" y="275642"/>
                  </a:lnTo>
                  <a:lnTo>
                    <a:pt x="118527" y="269087"/>
                  </a:lnTo>
                  <a:lnTo>
                    <a:pt x="124732" y="260088"/>
                  </a:lnTo>
                  <a:lnTo>
                    <a:pt x="133065" y="239141"/>
                  </a:lnTo>
                  <a:lnTo>
                    <a:pt x="133847" y="235627"/>
                  </a:lnTo>
                  <a:lnTo>
                    <a:pt x="132599" y="227489"/>
                  </a:lnTo>
                  <a:lnTo>
                    <a:pt x="129550" y="213983"/>
                  </a:lnTo>
                  <a:lnTo>
                    <a:pt x="129122" y="209330"/>
                  </a:lnTo>
                  <a:lnTo>
                    <a:pt x="124413" y="199927"/>
                  </a:lnTo>
                  <a:lnTo>
                    <a:pt x="117028" y="191250"/>
                  </a:lnTo>
                  <a:lnTo>
                    <a:pt x="94703" y="176624"/>
                  </a:lnTo>
                  <a:lnTo>
                    <a:pt x="80575" y="172983"/>
                  </a:lnTo>
                  <a:lnTo>
                    <a:pt x="49702" y="171584"/>
                  </a:lnTo>
                  <a:lnTo>
                    <a:pt x="43607" y="173626"/>
                  </a:lnTo>
                  <a:lnTo>
                    <a:pt x="38252" y="176386"/>
                  </a:lnTo>
                  <a:lnTo>
                    <a:pt x="21110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466"/>
            <p:cNvSpPr/>
            <p:nvPr/>
          </p:nvSpPr>
          <p:spPr>
            <a:xfrm>
              <a:off x="7093744" y="4614863"/>
              <a:ext cx="35720" cy="178594"/>
            </a:xfrm>
            <a:custGeom>
              <a:avLst/>
              <a:gdLst/>
              <a:ahLst/>
              <a:cxnLst/>
              <a:rect l="0" t="0" r="0" b="0"/>
              <a:pathLst>
                <a:path w="35720" h="178594">
                  <a:moveTo>
                    <a:pt x="0" y="0"/>
                  </a:moveTo>
                  <a:lnTo>
                    <a:pt x="0" y="9942"/>
                  </a:lnTo>
                  <a:lnTo>
                    <a:pt x="7275" y="39990"/>
                  </a:lnTo>
                  <a:lnTo>
                    <a:pt x="12667" y="70634"/>
                  </a:lnTo>
                  <a:lnTo>
                    <a:pt x="17759" y="103646"/>
                  </a:lnTo>
                  <a:lnTo>
                    <a:pt x="25615" y="139153"/>
                  </a:lnTo>
                  <a:lnTo>
                    <a:pt x="34056" y="174003"/>
                  </a:lnTo>
                  <a:lnTo>
                    <a:pt x="35719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467"/>
            <p:cNvSpPr/>
            <p:nvPr/>
          </p:nvSpPr>
          <p:spPr>
            <a:xfrm>
              <a:off x="6936939" y="4565334"/>
              <a:ext cx="63937" cy="227986"/>
            </a:xfrm>
            <a:custGeom>
              <a:avLst/>
              <a:gdLst/>
              <a:ahLst/>
              <a:cxnLst/>
              <a:rect l="0" t="0" r="0" b="0"/>
              <a:pathLst>
                <a:path w="63937" h="227986">
                  <a:moveTo>
                    <a:pt x="63936" y="63816"/>
                  </a:moveTo>
                  <a:lnTo>
                    <a:pt x="63936" y="60024"/>
                  </a:lnTo>
                  <a:lnTo>
                    <a:pt x="61819" y="56045"/>
                  </a:lnTo>
                  <a:lnTo>
                    <a:pt x="39894" y="21297"/>
                  </a:lnTo>
                  <a:lnTo>
                    <a:pt x="26119" y="4957"/>
                  </a:lnTo>
                  <a:lnTo>
                    <a:pt x="19083" y="1938"/>
                  </a:lnTo>
                  <a:lnTo>
                    <a:pt x="9215" y="0"/>
                  </a:lnTo>
                  <a:lnTo>
                    <a:pt x="5749" y="1851"/>
                  </a:lnTo>
                  <a:lnTo>
                    <a:pt x="3713" y="3456"/>
                  </a:lnTo>
                  <a:lnTo>
                    <a:pt x="1451" y="9473"/>
                  </a:lnTo>
                  <a:lnTo>
                    <a:pt x="0" y="26271"/>
                  </a:lnTo>
                  <a:lnTo>
                    <a:pt x="13114" y="59489"/>
                  </a:lnTo>
                  <a:lnTo>
                    <a:pt x="23294" y="91536"/>
                  </a:lnTo>
                  <a:lnTo>
                    <a:pt x="38651" y="126500"/>
                  </a:lnTo>
                  <a:lnTo>
                    <a:pt x="52738" y="159748"/>
                  </a:lnTo>
                  <a:lnTo>
                    <a:pt x="61168" y="192013"/>
                  </a:lnTo>
                  <a:lnTo>
                    <a:pt x="63827" y="222833"/>
                  </a:lnTo>
                  <a:lnTo>
                    <a:pt x="63070" y="224596"/>
                  </a:lnTo>
                  <a:lnTo>
                    <a:pt x="61771" y="225772"/>
                  </a:lnTo>
                  <a:lnTo>
                    <a:pt x="58212" y="227077"/>
                  </a:lnTo>
                  <a:lnTo>
                    <a:pt x="47140" y="227985"/>
                  </a:lnTo>
                  <a:lnTo>
                    <a:pt x="42448" y="225944"/>
                  </a:lnTo>
                  <a:lnTo>
                    <a:pt x="32968" y="218167"/>
                  </a:lnTo>
                  <a:lnTo>
                    <a:pt x="14899" y="184386"/>
                  </a:lnTo>
                  <a:lnTo>
                    <a:pt x="6786" y="1709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468"/>
            <p:cNvSpPr/>
            <p:nvPr/>
          </p:nvSpPr>
          <p:spPr>
            <a:xfrm>
              <a:off x="6450806" y="4564990"/>
              <a:ext cx="450058" cy="246942"/>
            </a:xfrm>
            <a:custGeom>
              <a:avLst/>
              <a:gdLst/>
              <a:ahLst/>
              <a:cxnLst/>
              <a:rect l="0" t="0" r="0" b="0"/>
              <a:pathLst>
                <a:path w="450058" h="246942">
                  <a:moveTo>
                    <a:pt x="0" y="49873"/>
                  </a:moveTo>
                  <a:lnTo>
                    <a:pt x="0" y="53665"/>
                  </a:lnTo>
                  <a:lnTo>
                    <a:pt x="2117" y="57643"/>
                  </a:lnTo>
                  <a:lnTo>
                    <a:pt x="9943" y="66665"/>
                  </a:lnTo>
                  <a:lnTo>
                    <a:pt x="31333" y="81000"/>
                  </a:lnTo>
                  <a:lnTo>
                    <a:pt x="56291" y="88905"/>
                  </a:lnTo>
                  <a:lnTo>
                    <a:pt x="84589" y="92394"/>
                  </a:lnTo>
                  <a:lnTo>
                    <a:pt x="117756" y="97308"/>
                  </a:lnTo>
                  <a:lnTo>
                    <a:pt x="152719" y="98323"/>
                  </a:lnTo>
                  <a:lnTo>
                    <a:pt x="187420" y="93950"/>
                  </a:lnTo>
                  <a:lnTo>
                    <a:pt x="217369" y="87627"/>
                  </a:lnTo>
                  <a:lnTo>
                    <a:pt x="249224" y="78379"/>
                  </a:lnTo>
                  <a:lnTo>
                    <a:pt x="263166" y="72861"/>
                  </a:lnTo>
                  <a:lnTo>
                    <a:pt x="293840" y="48039"/>
                  </a:lnTo>
                  <a:lnTo>
                    <a:pt x="307021" y="35483"/>
                  </a:lnTo>
                  <a:lnTo>
                    <a:pt x="311079" y="27337"/>
                  </a:lnTo>
                  <a:lnTo>
                    <a:pt x="312161" y="22943"/>
                  </a:lnTo>
                  <a:lnTo>
                    <a:pt x="312089" y="19219"/>
                  </a:lnTo>
                  <a:lnTo>
                    <a:pt x="309891" y="12965"/>
                  </a:lnTo>
                  <a:lnTo>
                    <a:pt x="304193" y="4982"/>
                  </a:lnTo>
                  <a:lnTo>
                    <a:pt x="299767" y="2140"/>
                  </a:lnTo>
                  <a:lnTo>
                    <a:pt x="294361" y="877"/>
                  </a:lnTo>
                  <a:lnTo>
                    <a:pt x="273410" y="0"/>
                  </a:lnTo>
                  <a:lnTo>
                    <a:pt x="255635" y="7490"/>
                  </a:lnTo>
                  <a:lnTo>
                    <a:pt x="220329" y="33455"/>
                  </a:lnTo>
                  <a:lnTo>
                    <a:pt x="203483" y="55150"/>
                  </a:lnTo>
                  <a:lnTo>
                    <a:pt x="189272" y="86016"/>
                  </a:lnTo>
                  <a:lnTo>
                    <a:pt x="182905" y="112616"/>
                  </a:lnTo>
                  <a:lnTo>
                    <a:pt x="185339" y="140606"/>
                  </a:lnTo>
                  <a:lnTo>
                    <a:pt x="191882" y="168215"/>
                  </a:lnTo>
                  <a:lnTo>
                    <a:pt x="207912" y="199278"/>
                  </a:lnTo>
                  <a:lnTo>
                    <a:pt x="217818" y="213113"/>
                  </a:lnTo>
                  <a:lnTo>
                    <a:pt x="250493" y="239918"/>
                  </a:lnTo>
                  <a:lnTo>
                    <a:pt x="262407" y="245462"/>
                  </a:lnTo>
                  <a:lnTo>
                    <a:pt x="267807" y="246941"/>
                  </a:lnTo>
                  <a:lnTo>
                    <a:pt x="278040" y="246467"/>
                  </a:lnTo>
                  <a:lnTo>
                    <a:pt x="297544" y="239695"/>
                  </a:lnTo>
                  <a:lnTo>
                    <a:pt x="311911" y="229235"/>
                  </a:lnTo>
                  <a:lnTo>
                    <a:pt x="330098" y="199052"/>
                  </a:lnTo>
                  <a:lnTo>
                    <a:pt x="341224" y="176095"/>
                  </a:lnTo>
                  <a:lnTo>
                    <a:pt x="352093" y="143685"/>
                  </a:lnTo>
                  <a:lnTo>
                    <a:pt x="364288" y="109263"/>
                  </a:lnTo>
                  <a:lnTo>
                    <a:pt x="377640" y="84623"/>
                  </a:lnTo>
                  <a:lnTo>
                    <a:pt x="390941" y="71458"/>
                  </a:lnTo>
                  <a:lnTo>
                    <a:pt x="401144" y="66322"/>
                  </a:lnTo>
                  <a:lnTo>
                    <a:pt x="409194" y="64801"/>
                  </a:lnTo>
                  <a:lnTo>
                    <a:pt x="414168" y="66561"/>
                  </a:lnTo>
                  <a:lnTo>
                    <a:pt x="431131" y="77176"/>
                  </a:lnTo>
                  <a:lnTo>
                    <a:pt x="437147" y="84762"/>
                  </a:lnTo>
                  <a:lnTo>
                    <a:pt x="440350" y="95541"/>
                  </a:lnTo>
                  <a:lnTo>
                    <a:pt x="448342" y="130190"/>
                  </a:lnTo>
                  <a:lnTo>
                    <a:pt x="449831" y="163607"/>
                  </a:lnTo>
                  <a:lnTo>
                    <a:pt x="450043" y="197602"/>
                  </a:lnTo>
                  <a:lnTo>
                    <a:pt x="450057" y="2213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469"/>
            <p:cNvSpPr/>
            <p:nvPr/>
          </p:nvSpPr>
          <p:spPr>
            <a:xfrm>
              <a:off x="6024861" y="4397744"/>
              <a:ext cx="683121" cy="408046"/>
            </a:xfrm>
            <a:custGeom>
              <a:avLst/>
              <a:gdLst/>
              <a:ahLst/>
              <a:cxnLst/>
              <a:rect l="0" t="0" r="0" b="0"/>
              <a:pathLst>
                <a:path w="683121" h="408046">
                  <a:moveTo>
                    <a:pt x="204489" y="217119"/>
                  </a:moveTo>
                  <a:lnTo>
                    <a:pt x="204489" y="201949"/>
                  </a:lnTo>
                  <a:lnTo>
                    <a:pt x="196904" y="181139"/>
                  </a:lnTo>
                  <a:lnTo>
                    <a:pt x="188395" y="167476"/>
                  </a:lnTo>
                  <a:lnTo>
                    <a:pt x="173262" y="158400"/>
                  </a:lnTo>
                  <a:lnTo>
                    <a:pt x="153697" y="154477"/>
                  </a:lnTo>
                  <a:lnTo>
                    <a:pt x="124959" y="158854"/>
                  </a:lnTo>
                  <a:lnTo>
                    <a:pt x="91648" y="169479"/>
                  </a:lnTo>
                  <a:lnTo>
                    <a:pt x="58110" y="186630"/>
                  </a:lnTo>
                  <a:lnTo>
                    <a:pt x="34117" y="204381"/>
                  </a:lnTo>
                  <a:lnTo>
                    <a:pt x="23464" y="219924"/>
                  </a:lnTo>
                  <a:lnTo>
                    <a:pt x="6365" y="251980"/>
                  </a:lnTo>
                  <a:lnTo>
                    <a:pt x="0" y="277807"/>
                  </a:lnTo>
                  <a:lnTo>
                    <a:pt x="1907" y="301775"/>
                  </a:lnTo>
                  <a:lnTo>
                    <a:pt x="7499" y="320166"/>
                  </a:lnTo>
                  <a:lnTo>
                    <a:pt x="17975" y="335669"/>
                  </a:lnTo>
                  <a:lnTo>
                    <a:pt x="34926" y="346525"/>
                  </a:lnTo>
                  <a:lnTo>
                    <a:pt x="61987" y="351600"/>
                  </a:lnTo>
                  <a:lnTo>
                    <a:pt x="83156" y="351686"/>
                  </a:lnTo>
                  <a:lnTo>
                    <a:pt x="104509" y="346243"/>
                  </a:lnTo>
                  <a:lnTo>
                    <a:pt x="135175" y="328467"/>
                  </a:lnTo>
                  <a:lnTo>
                    <a:pt x="160139" y="306996"/>
                  </a:lnTo>
                  <a:lnTo>
                    <a:pt x="186115" y="271296"/>
                  </a:lnTo>
                  <a:lnTo>
                    <a:pt x="201602" y="243137"/>
                  </a:lnTo>
                  <a:lnTo>
                    <a:pt x="212453" y="214685"/>
                  </a:lnTo>
                  <a:lnTo>
                    <a:pt x="220695" y="182354"/>
                  </a:lnTo>
                  <a:lnTo>
                    <a:pt x="228164" y="147640"/>
                  </a:lnTo>
                  <a:lnTo>
                    <a:pt x="235405" y="116011"/>
                  </a:lnTo>
                  <a:lnTo>
                    <a:pt x="238785" y="86531"/>
                  </a:lnTo>
                  <a:lnTo>
                    <a:pt x="239133" y="53828"/>
                  </a:lnTo>
                  <a:lnTo>
                    <a:pt x="234020" y="21020"/>
                  </a:lnTo>
                  <a:lnTo>
                    <a:pt x="231372" y="12753"/>
                  </a:lnTo>
                  <a:lnTo>
                    <a:pt x="227536" y="3637"/>
                  </a:lnTo>
                  <a:lnTo>
                    <a:pt x="226997" y="979"/>
                  </a:lnTo>
                  <a:lnTo>
                    <a:pt x="225845" y="0"/>
                  </a:lnTo>
                  <a:lnTo>
                    <a:pt x="224282" y="142"/>
                  </a:lnTo>
                  <a:lnTo>
                    <a:pt x="220430" y="2416"/>
                  </a:lnTo>
                  <a:lnTo>
                    <a:pt x="216072" y="6072"/>
                  </a:lnTo>
                  <a:lnTo>
                    <a:pt x="202079" y="29496"/>
                  </a:lnTo>
                  <a:lnTo>
                    <a:pt x="190198" y="62765"/>
                  </a:lnTo>
                  <a:lnTo>
                    <a:pt x="183057" y="91480"/>
                  </a:lnTo>
                  <a:lnTo>
                    <a:pt x="175913" y="125124"/>
                  </a:lnTo>
                  <a:lnTo>
                    <a:pt x="168770" y="160227"/>
                  </a:lnTo>
                  <a:lnTo>
                    <a:pt x="165860" y="195764"/>
                  </a:lnTo>
                  <a:lnTo>
                    <a:pt x="167908" y="231429"/>
                  </a:lnTo>
                  <a:lnTo>
                    <a:pt x="168515" y="267131"/>
                  </a:lnTo>
                  <a:lnTo>
                    <a:pt x="172927" y="302845"/>
                  </a:lnTo>
                  <a:lnTo>
                    <a:pt x="182173" y="336446"/>
                  </a:lnTo>
                  <a:lnTo>
                    <a:pt x="188221" y="355084"/>
                  </a:lnTo>
                  <a:lnTo>
                    <a:pt x="196200" y="368660"/>
                  </a:lnTo>
                  <a:lnTo>
                    <a:pt x="213410" y="385227"/>
                  </a:lnTo>
                  <a:lnTo>
                    <a:pt x="233591" y="396398"/>
                  </a:lnTo>
                  <a:lnTo>
                    <a:pt x="261743" y="401580"/>
                  </a:lnTo>
                  <a:lnTo>
                    <a:pt x="283101" y="401684"/>
                  </a:lnTo>
                  <a:lnTo>
                    <a:pt x="315001" y="392863"/>
                  </a:lnTo>
                  <a:lnTo>
                    <a:pt x="335180" y="382920"/>
                  </a:lnTo>
                  <a:lnTo>
                    <a:pt x="349663" y="370138"/>
                  </a:lnTo>
                  <a:lnTo>
                    <a:pt x="377519" y="336758"/>
                  </a:lnTo>
                  <a:lnTo>
                    <a:pt x="398825" y="302747"/>
                  </a:lnTo>
                  <a:lnTo>
                    <a:pt x="402829" y="286058"/>
                  </a:lnTo>
                  <a:lnTo>
                    <a:pt x="404292" y="256301"/>
                  </a:lnTo>
                  <a:lnTo>
                    <a:pt x="400656" y="241252"/>
                  </a:lnTo>
                  <a:lnTo>
                    <a:pt x="394551" y="230531"/>
                  </a:lnTo>
                  <a:lnTo>
                    <a:pt x="379674" y="219797"/>
                  </a:lnTo>
                  <a:lnTo>
                    <a:pt x="370720" y="214869"/>
                  </a:lnTo>
                  <a:lnTo>
                    <a:pt x="366904" y="214032"/>
                  </a:lnTo>
                  <a:lnTo>
                    <a:pt x="363565" y="214267"/>
                  </a:lnTo>
                  <a:lnTo>
                    <a:pt x="348712" y="220347"/>
                  </a:lnTo>
                  <a:lnTo>
                    <a:pt x="341878" y="226756"/>
                  </a:lnTo>
                  <a:lnTo>
                    <a:pt x="328532" y="249197"/>
                  </a:lnTo>
                  <a:lnTo>
                    <a:pt x="322028" y="268163"/>
                  </a:lnTo>
                  <a:lnTo>
                    <a:pt x="320542" y="289657"/>
                  </a:lnTo>
                  <a:lnTo>
                    <a:pt x="325571" y="314988"/>
                  </a:lnTo>
                  <a:lnTo>
                    <a:pt x="337555" y="337927"/>
                  </a:lnTo>
                  <a:lnTo>
                    <a:pt x="362536" y="367012"/>
                  </a:lnTo>
                  <a:lnTo>
                    <a:pt x="390401" y="391895"/>
                  </a:lnTo>
                  <a:lnTo>
                    <a:pt x="411710" y="403401"/>
                  </a:lnTo>
                  <a:lnTo>
                    <a:pt x="444481" y="408045"/>
                  </a:lnTo>
                  <a:lnTo>
                    <a:pt x="469184" y="405628"/>
                  </a:lnTo>
                  <a:lnTo>
                    <a:pt x="481146" y="397738"/>
                  </a:lnTo>
                  <a:lnTo>
                    <a:pt x="511499" y="363082"/>
                  </a:lnTo>
                  <a:lnTo>
                    <a:pt x="530686" y="328236"/>
                  </a:lnTo>
                  <a:lnTo>
                    <a:pt x="541206" y="300225"/>
                  </a:lnTo>
                  <a:lnTo>
                    <a:pt x="553141" y="268024"/>
                  </a:lnTo>
                  <a:lnTo>
                    <a:pt x="562940" y="233349"/>
                  </a:lnTo>
                  <a:lnTo>
                    <a:pt x="567078" y="197939"/>
                  </a:lnTo>
                  <a:lnTo>
                    <a:pt x="572097" y="162311"/>
                  </a:lnTo>
                  <a:lnTo>
                    <a:pt x="574818" y="130412"/>
                  </a:lnTo>
                  <a:lnTo>
                    <a:pt x="575624" y="100852"/>
                  </a:lnTo>
                  <a:lnTo>
                    <a:pt x="575897" y="68916"/>
                  </a:lnTo>
                  <a:lnTo>
                    <a:pt x="576738" y="52468"/>
                  </a:lnTo>
                  <a:lnTo>
                    <a:pt x="579747" y="45251"/>
                  </a:lnTo>
                  <a:lnTo>
                    <a:pt x="592756" y="29172"/>
                  </a:lnTo>
                  <a:lnTo>
                    <a:pt x="595890" y="28321"/>
                  </a:lnTo>
                  <a:lnTo>
                    <a:pt x="613081" y="30821"/>
                  </a:lnTo>
                  <a:lnTo>
                    <a:pt x="624708" y="38800"/>
                  </a:lnTo>
                  <a:lnTo>
                    <a:pt x="656992" y="69636"/>
                  </a:lnTo>
                  <a:lnTo>
                    <a:pt x="683120" y="956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6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idx="1"/>
          </p:nvPr>
        </p:nvSpPr>
        <p:spPr>
          <a:xfrm>
            <a:off x="609600" y="1905000"/>
            <a:ext cx="7696202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9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1. Humans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are bad with abstractions.</a:t>
            </a:r>
          </a:p>
          <a:p>
            <a:pPr marL="594360" marR="0" lvl="1" indent="-990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He n</a:t>
            </a: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eeds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to explain what the big numbers and </a:t>
            </a: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the percentages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in the budget debate really mean</a:t>
            </a:r>
          </a:p>
          <a:p>
            <a:pPr marL="1905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2. Nuclear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war is terrifying and likely unwinnable.</a:t>
            </a:r>
          </a:p>
          <a:p>
            <a:pPr marL="1905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3. Increasing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spending on defense means</a:t>
            </a:r>
          </a:p>
          <a:p>
            <a:pPr marL="594360" marR="0" lvl="1" indent="-990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Deficit spending (spending mor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e than the government takes in)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, which no one really likes</a:t>
            </a:r>
          </a:p>
          <a:p>
            <a:pPr marL="594360" marR="0" lvl="1" indent="-990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More taxes!  Everyone loves that!</a:t>
            </a:r>
          </a:p>
          <a:p>
            <a:pPr marL="594360" marR="0" lvl="1" indent="-990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•"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Cutting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other programs that people like</a:t>
            </a:r>
          </a:p>
          <a:p>
            <a:pPr marL="1905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4. Spending money 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  <a:rtl val="0"/>
              </a:rPr>
              <a:t>on arms, in a best case scenario, means spending money on something that never gets used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.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000" b="0" i="0" u="none" strike="noStrike" cap="non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Challenges for </a:t>
            </a:r>
            <a:r>
              <a:rPr lang="en-US" sz="5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/>
            </a:r>
            <a:br>
              <a:rPr lang="en-US" sz="5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</a:br>
            <a:r>
              <a:rPr lang="en-US" sz="5000" b="0" i="0" u="none" strike="noStrike" cap="none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  <a:rtl val="0"/>
              </a:rPr>
              <a:t>President Reagan</a:t>
            </a:r>
            <a:endParaRPr lang="en-US" sz="5000" b="0" i="0" u="none" strike="noStrike" cap="none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Impact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83154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200400" cy="2971800"/>
          </a:xfrm>
        </p:spPr>
        <p:txBody>
          <a:bodyPr>
            <a:normAutofit/>
          </a:bodyPr>
          <a:lstStyle/>
          <a:p>
            <a:pPr algn="l"/>
            <a:r>
              <a:rPr lang="en-US" sz="5000" dirty="0" smtClean="0"/>
              <a:t>Ethos? Logos? Pathos?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5791200" cy="2593976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For your identified appeal, map how Reagan creates it or uses it throughout the text.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995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609600" y="25908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8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To Nuke or not to Nuke </a:t>
            </a:r>
            <a:r>
              <a:rPr lang="en-US" sz="8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/>
            </a:r>
            <a:br>
              <a:rPr lang="en-US" sz="8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</a:br>
            <a:r>
              <a:rPr lang="en-US" sz="8000" b="0" i="0" u="none" strike="noStrike" cap="none" baseline="0" dirty="0" smtClean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(</a:t>
            </a:r>
            <a:r>
              <a:rPr lang="en-US" sz="800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pt. 2)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2438400" y="4191000"/>
            <a:ext cx="3962400" cy="21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Looking at speeches that argue for and against spending on nuclear weaponry.</a:t>
            </a:r>
          </a:p>
        </p:txBody>
      </p:sp>
    </p:spTree>
    <p:extLst>
      <p:ext uri="{BB962C8B-B14F-4D97-AF65-F5344CB8AC3E}">
        <p14:creationId xmlns:p14="http://schemas.microsoft.com/office/powerpoint/2010/main" val="29335862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850" b="0" i="0" u="none" strike="noStrike" cap="none" baseline="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Impact"/>
              </a:rPr>
              <a:t>Now we are going to take a look at the second speech.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sz="half" idx="2"/>
          </p:nvPr>
        </p:nvSpPr>
        <p:spPr>
          <a:xfrm>
            <a:off x="6096000" y="2575767"/>
            <a:ext cx="1784882" cy="376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100000"/>
              <a:buNone/>
            </a:pPr>
            <a:r>
              <a:rPr lang="en-US" sz="2000" b="0" i="0" u="none" strike="noStrike" cap="none" baseline="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/>
              </a:rPr>
              <a:t>Carl Sagan speaking to an audience at the anniversary of the battle of Gettysburg on 9/13/1988.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819400"/>
            <a:ext cx="49530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1223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909</Words>
  <Application>Microsoft Office PowerPoint</Application>
  <PresentationFormat>On-screen Show (4:3)</PresentationFormat>
  <Paragraphs>110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Composite</vt:lpstr>
      <vt:lpstr>Bellringer: IN YOUR NOTES May 14</vt:lpstr>
      <vt:lpstr>To Nuke or to  not to Nuke  (part 1)</vt:lpstr>
      <vt:lpstr>In preparation for today, </vt:lpstr>
      <vt:lpstr>Quietly, without help from each other. </vt:lpstr>
      <vt:lpstr>Discuss in your groups: </vt:lpstr>
      <vt:lpstr>Challenges for  President Reagan</vt:lpstr>
      <vt:lpstr>Ethos? Logos? Pathos?</vt:lpstr>
      <vt:lpstr>To Nuke or not to Nuke  (pt. 2)</vt:lpstr>
      <vt:lpstr>Now we are going to take a look at the second speech.</vt:lpstr>
      <vt:lpstr>Who is Carl Sagan?</vt:lpstr>
      <vt:lpstr>What do I need to know about the text?</vt:lpstr>
      <vt:lpstr>The Battle of Gettysburg</vt:lpstr>
      <vt:lpstr>WORLD WAR II</vt:lpstr>
      <vt:lpstr>Challenges for Sagan</vt:lpstr>
      <vt:lpstr>PowerPoint Presentation</vt:lpstr>
      <vt:lpstr>Vocabulary</vt:lpstr>
      <vt:lpstr>Precursor</vt:lpstr>
      <vt:lpstr>Industrialized</vt:lpstr>
      <vt:lpstr>Contending</vt:lpstr>
      <vt:lpstr>Vigorously</vt:lpstr>
      <vt:lpstr>Assertions</vt:lpstr>
      <vt:lpstr>AFTER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Bellringer: May 4, 2015  In YOUR NOTES</dc:title>
  <dc:creator>Windows User</dc:creator>
  <cp:lastModifiedBy>Windows User</cp:lastModifiedBy>
  <cp:revision>6</cp:revision>
  <dcterms:created xsi:type="dcterms:W3CDTF">2015-05-04T16:51:29Z</dcterms:created>
  <dcterms:modified xsi:type="dcterms:W3CDTF">2015-05-14T18:17:32Z</dcterms:modified>
</cp:coreProperties>
</file>