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0" y="2925284"/>
            <a:ext cx="9144000" cy="1587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2514600" y="2362200"/>
            <a:ext cx="4114800" cy="112775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Font typeface="Garamond"/>
              <a:buNone/>
            </a:pPr>
            <a:endParaRPr b="1" kern="0" cap="small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565400" y="3045458"/>
            <a:ext cx="4013200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65400" y="2397758"/>
            <a:ext cx="4013200" cy="599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572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513328" y="-36829"/>
            <a:ext cx="411733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885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hape 82"/>
          <p:cNvCxnSpPr/>
          <p:nvPr/>
        </p:nvCxnSpPr>
        <p:spPr>
          <a:xfrm rot="5400000">
            <a:off x="4267198" y="3429000"/>
            <a:ext cx="6858000" cy="1587"/>
          </a:xfrm>
          <a:prstGeom prst="straightConnector1">
            <a:avLst/>
          </a:prstGeom>
          <a:noFill/>
          <a:ln w="12700" cap="flat">
            <a:solidFill>
              <a:srgbClr val="BBAA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>
            <a:off x="0" y="0"/>
            <a:ext cx="769619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1257299" y="114300"/>
            <a:ext cx="5029199" cy="6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5187888" y="2965510"/>
            <a:ext cx="5029199" cy="926980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09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21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noFill/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3922776"/>
            <a:ext cx="9144000" cy="293522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cxnSp>
        <p:nvCxnSpPr>
          <p:cNvPr id="29" name="Shape 29"/>
          <p:cNvCxnSpPr/>
          <p:nvPr/>
        </p:nvCxnSpPr>
        <p:spPr>
          <a:xfrm>
            <a:off x="0" y="3921760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34343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/>
          <p:nvPr/>
        </p:nvSpPr>
        <p:spPr>
          <a:xfrm>
            <a:off x="2514600" y="3368039"/>
            <a:ext cx="4114800" cy="1127759"/>
          </a:xfrm>
          <a:prstGeom prst="rect">
            <a:avLst/>
          </a:prstGeom>
          <a:solidFill>
            <a:schemeClr val="dk1"/>
          </a:solidFill>
          <a:ln w="762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Garamond"/>
              <a:buNone/>
            </a:pPr>
            <a:endParaRPr b="1" kern="0" cap="small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529050" y="3367246"/>
            <a:ext cx="4085895" cy="706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2518541" y="4084576"/>
            <a:ext cx="4106915" cy="397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827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2020824"/>
            <a:ext cx="4023360" cy="4005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63439" y="2020824"/>
            <a:ext cx="4023360" cy="4005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36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2819400"/>
            <a:ext cx="4023360" cy="32095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63439" y="2816350"/>
            <a:ext cx="4023360" cy="32095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57200" y="2020824"/>
            <a:ext cx="4023360" cy="70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400"/>
              </a:spcBef>
              <a:buClr>
                <a:schemeClr val="l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63439" y="2020824"/>
            <a:ext cx="4023360" cy="70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400"/>
              </a:spcBef>
              <a:buClr>
                <a:schemeClr val="l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933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69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485900" y="1914525"/>
            <a:ext cx="6172199" cy="35109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2pPr>
            <a:lvl3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3pPr>
            <a:lvl4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4pPr>
            <a:lvl5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Garamond"/>
              <a:buNone/>
              <a:defRPr/>
            </a:lvl5pPr>
            <a:lvl6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6pPr>
            <a:lvl7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7pPr>
            <a:lvl8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2"/>
              </a:buClr>
              <a:buFont typeface="Garamond"/>
              <a:buNone/>
              <a:defRPr/>
            </a:lvl8pPr>
            <a:lvl9pPr marL="0" indent="0" algn="ctr" rtl="0">
              <a:lnSpc>
                <a:spcPct val="100000"/>
              </a:lnSpc>
              <a:spcBef>
                <a:spcPts val="1200"/>
              </a:spcBef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1737358" y="5513832"/>
            <a:ext cx="5669280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Garamond"/>
              <a:buNone/>
              <a:defRPr/>
            </a:lvl1pPr>
            <a:lvl2pPr marL="457200" indent="0" rtl="0">
              <a:spcBef>
                <a:spcPts val="0"/>
              </a:spcBef>
              <a:buFont typeface="Garamond"/>
              <a:buNone/>
              <a:defRPr/>
            </a:lvl2pPr>
            <a:lvl3pPr marL="914400" indent="0" rtl="0">
              <a:spcBef>
                <a:spcPts val="0"/>
              </a:spcBef>
              <a:buFont typeface="Garamond"/>
              <a:buNone/>
              <a:defRPr/>
            </a:lvl3pPr>
            <a:lvl4pPr marL="1371600" indent="0" rtl="0">
              <a:spcBef>
                <a:spcPts val="0"/>
              </a:spcBef>
              <a:buFont typeface="Garamond"/>
              <a:buNone/>
              <a:defRPr/>
            </a:lvl4pPr>
            <a:lvl5pPr marL="1828800" indent="0" rtl="0">
              <a:spcBef>
                <a:spcPts val="0"/>
              </a:spcBef>
              <a:buFont typeface="Garamond"/>
              <a:buNone/>
              <a:defRPr/>
            </a:lvl5pPr>
            <a:lvl6pPr marL="2286000" indent="0" rtl="0">
              <a:spcBef>
                <a:spcPts val="0"/>
              </a:spcBef>
              <a:buFont typeface="Garamond"/>
              <a:buNone/>
              <a:defRPr/>
            </a:lvl6pPr>
            <a:lvl7pPr marL="2743200" indent="0" rtl="0">
              <a:spcBef>
                <a:spcPts val="0"/>
              </a:spcBef>
              <a:buFont typeface="Garamond"/>
              <a:buNone/>
              <a:defRPr/>
            </a:lvl7pPr>
            <a:lvl8pPr marL="3200400" indent="0" rtl="0">
              <a:spcBef>
                <a:spcPts val="0"/>
              </a:spcBef>
              <a:buFont typeface="Garamond"/>
              <a:buNone/>
              <a:defRPr/>
            </a:lvl8pPr>
            <a:lvl9pPr marL="3657600" indent="0" rtl="0">
              <a:spcBef>
                <a:spcPts val="0"/>
              </a:spcBef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7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852208" y="2026916"/>
            <a:ext cx="5439582" cy="3263749"/>
          </a:xfrm>
          <a:prstGeom prst="rect">
            <a:avLst/>
          </a:prstGeom>
          <a:solidFill>
            <a:schemeClr val="lt1"/>
          </a:solidFill>
          <a:ln w="6985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37358" y="5516880"/>
            <a:ext cx="5669280" cy="548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Garamond"/>
              <a:buNone/>
              <a:defRPr/>
            </a:lvl1pPr>
            <a:lvl2pPr marL="171450" indent="-6350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2pPr>
            <a:lvl3pPr marL="344488" indent="-1588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3pPr>
            <a:lvl4pPr marL="515938" indent="-7937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4pPr>
            <a:lvl5pPr marL="688975" indent="-3175" rtl="0">
              <a:spcBef>
                <a:spcPts val="0"/>
              </a:spcBef>
              <a:buClr>
                <a:schemeClr val="dk2"/>
              </a:buClr>
              <a:buFont typeface="Garamond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400"/>
              </a:spcBef>
              <a:buClr>
                <a:srgbClr val="3F3F3F"/>
              </a:buClr>
              <a:buFont typeface="Garamond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9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335973"/>
            <a:ext cx="9144000" cy="55220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019300"/>
            <a:ext cx="8229600" cy="4117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Font typeface="Garamond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Font typeface="Garamond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2981325" y="273180"/>
            <a:ext cx="318134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1447800" y="6486525"/>
            <a:ext cx="6248399" cy="2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4038600" y="6172200"/>
            <a:ext cx="1066799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0" name="Shape 10"/>
          <p:cNvCxnSpPr/>
          <p:nvPr/>
        </p:nvCxnSpPr>
        <p:spPr>
          <a:xfrm>
            <a:off x="0" y="1331436"/>
            <a:ext cx="9144000" cy="1587"/>
          </a:xfrm>
          <a:prstGeom prst="straightConnector1">
            <a:avLst/>
          </a:prstGeom>
          <a:noFill/>
          <a:ln w="12700" cap="flat">
            <a:solidFill>
              <a:srgbClr val="BBAA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2514600" y="975358"/>
            <a:ext cx="4114800" cy="701039"/>
          </a:xfrm>
          <a:prstGeom prst="rect">
            <a:avLst/>
          </a:prstGeom>
          <a:solidFill>
            <a:schemeClr val="lt1"/>
          </a:solidFill>
          <a:ln w="762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Garamond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0032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In your notes: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General Ripper is convinced there is a “grand Soviet Conspiracy.” What the dangers in believing conspiracy theories? What are the dangers in not believing them? 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Bellringer May 21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046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9182" y="478155"/>
            <a:ext cx="4114800" cy="701039"/>
          </a:xfrm>
        </p:spPr>
        <p:txBody>
          <a:bodyPr/>
          <a:lstStyle/>
          <a:p>
            <a:r>
              <a:rPr lang="en-US" dirty="0" smtClean="0"/>
              <a:t>According to General Ripper</a:t>
            </a:r>
            <a:endParaRPr lang="en-US" dirty="0"/>
          </a:p>
        </p:txBody>
      </p:sp>
      <p:grpSp>
        <p:nvGrpSpPr>
          <p:cNvPr id="621" name="SMARTInkShape-Group66"/>
          <p:cNvGrpSpPr/>
          <p:nvPr/>
        </p:nvGrpSpPr>
        <p:grpSpPr>
          <a:xfrm>
            <a:off x="1351624" y="151556"/>
            <a:ext cx="4291940" cy="612390"/>
            <a:chOff x="1351624" y="151556"/>
            <a:chExt cx="4291940" cy="612390"/>
          </a:xfrm>
        </p:grpSpPr>
        <p:sp>
          <p:nvSpPr>
            <p:cNvPr id="599" name="SMARTInkShape-553"/>
            <p:cNvSpPr/>
            <p:nvPr/>
          </p:nvSpPr>
          <p:spPr>
            <a:xfrm>
              <a:off x="3759545" y="264515"/>
              <a:ext cx="340969" cy="392549"/>
            </a:xfrm>
            <a:custGeom>
              <a:avLst/>
              <a:gdLst/>
              <a:ahLst/>
              <a:cxnLst/>
              <a:rect l="0" t="0" r="0" b="0"/>
              <a:pathLst>
                <a:path w="340969" h="392549">
                  <a:moveTo>
                    <a:pt x="340968" y="6948"/>
                  </a:moveTo>
                  <a:lnTo>
                    <a:pt x="337175" y="3155"/>
                  </a:lnTo>
                  <a:lnTo>
                    <a:pt x="323440" y="797"/>
                  </a:lnTo>
                  <a:lnTo>
                    <a:pt x="295878" y="0"/>
                  </a:lnTo>
                  <a:lnTo>
                    <a:pt x="265078" y="656"/>
                  </a:lnTo>
                  <a:lnTo>
                    <a:pt x="230022" y="6318"/>
                  </a:lnTo>
                  <a:lnTo>
                    <a:pt x="203552" y="13547"/>
                  </a:lnTo>
                  <a:lnTo>
                    <a:pt x="175913" y="22051"/>
                  </a:lnTo>
                  <a:lnTo>
                    <a:pt x="148547" y="32710"/>
                  </a:lnTo>
                  <a:lnTo>
                    <a:pt x="123156" y="48031"/>
                  </a:lnTo>
                  <a:lnTo>
                    <a:pt x="98642" y="65423"/>
                  </a:lnTo>
                  <a:lnTo>
                    <a:pt x="64644" y="93065"/>
                  </a:lnTo>
                  <a:lnTo>
                    <a:pt x="36579" y="121364"/>
                  </a:lnTo>
                  <a:lnTo>
                    <a:pt x="22328" y="141143"/>
                  </a:lnTo>
                  <a:lnTo>
                    <a:pt x="9842" y="173797"/>
                  </a:lnTo>
                  <a:lnTo>
                    <a:pt x="1909" y="203934"/>
                  </a:lnTo>
                  <a:lnTo>
                    <a:pt x="0" y="232971"/>
                  </a:lnTo>
                  <a:lnTo>
                    <a:pt x="4902" y="261684"/>
                  </a:lnTo>
                  <a:lnTo>
                    <a:pt x="16056" y="289505"/>
                  </a:lnTo>
                  <a:lnTo>
                    <a:pt x="36164" y="320642"/>
                  </a:lnTo>
                  <a:lnTo>
                    <a:pt x="49924" y="334486"/>
                  </a:lnTo>
                  <a:lnTo>
                    <a:pt x="82512" y="356309"/>
                  </a:lnTo>
                  <a:lnTo>
                    <a:pt x="115907" y="375906"/>
                  </a:lnTo>
                  <a:lnTo>
                    <a:pt x="147459" y="386496"/>
                  </a:lnTo>
                  <a:lnTo>
                    <a:pt x="181943" y="390869"/>
                  </a:lnTo>
                  <a:lnTo>
                    <a:pt x="217297" y="392164"/>
                  </a:lnTo>
                  <a:lnTo>
                    <a:pt x="249114" y="392548"/>
                  </a:lnTo>
                  <a:lnTo>
                    <a:pt x="283818" y="385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0" name="SMARTInkShape-554"/>
            <p:cNvSpPr/>
            <p:nvPr/>
          </p:nvSpPr>
          <p:spPr>
            <a:xfrm>
              <a:off x="2574523" y="192881"/>
              <a:ext cx="318697" cy="405747"/>
            </a:xfrm>
            <a:custGeom>
              <a:avLst/>
              <a:gdLst/>
              <a:ahLst/>
              <a:cxnLst/>
              <a:rect l="0" t="0" r="0" b="0"/>
              <a:pathLst>
                <a:path w="318697" h="405747">
                  <a:moveTo>
                    <a:pt x="318696" y="0"/>
                  </a:moveTo>
                  <a:lnTo>
                    <a:pt x="289401" y="0"/>
                  </a:lnTo>
                  <a:lnTo>
                    <a:pt x="262214" y="1588"/>
                  </a:lnTo>
                  <a:lnTo>
                    <a:pt x="227789" y="10613"/>
                  </a:lnTo>
                  <a:lnTo>
                    <a:pt x="198653" y="16094"/>
                  </a:lnTo>
                  <a:lnTo>
                    <a:pt x="169300" y="25409"/>
                  </a:lnTo>
                  <a:lnTo>
                    <a:pt x="141172" y="36693"/>
                  </a:lnTo>
                  <a:lnTo>
                    <a:pt x="115442" y="47000"/>
                  </a:lnTo>
                  <a:lnTo>
                    <a:pt x="82436" y="65520"/>
                  </a:lnTo>
                  <a:lnTo>
                    <a:pt x="60133" y="82296"/>
                  </a:lnTo>
                  <a:lnTo>
                    <a:pt x="52967" y="92403"/>
                  </a:lnTo>
                  <a:lnTo>
                    <a:pt x="51055" y="97321"/>
                  </a:lnTo>
                  <a:lnTo>
                    <a:pt x="51049" y="109135"/>
                  </a:lnTo>
                  <a:lnTo>
                    <a:pt x="52158" y="115619"/>
                  </a:lnTo>
                  <a:lnTo>
                    <a:pt x="59741" y="127057"/>
                  </a:lnTo>
                  <a:lnTo>
                    <a:pt x="79514" y="142422"/>
                  </a:lnTo>
                  <a:lnTo>
                    <a:pt x="114640" y="165628"/>
                  </a:lnTo>
                  <a:lnTo>
                    <a:pt x="146492" y="182337"/>
                  </a:lnTo>
                  <a:lnTo>
                    <a:pt x="181066" y="201134"/>
                  </a:lnTo>
                  <a:lnTo>
                    <a:pt x="216445" y="221785"/>
                  </a:lnTo>
                  <a:lnTo>
                    <a:pt x="251755" y="255006"/>
                  </a:lnTo>
                  <a:lnTo>
                    <a:pt x="274840" y="285322"/>
                  </a:lnTo>
                  <a:lnTo>
                    <a:pt x="279934" y="292608"/>
                  </a:lnTo>
                  <a:lnTo>
                    <a:pt x="283476" y="307055"/>
                  </a:lnTo>
                  <a:lnTo>
                    <a:pt x="283310" y="314241"/>
                  </a:lnTo>
                  <a:lnTo>
                    <a:pt x="278892" y="326458"/>
                  </a:lnTo>
                  <a:lnTo>
                    <a:pt x="270842" y="337180"/>
                  </a:lnTo>
                  <a:lnTo>
                    <a:pt x="244156" y="356999"/>
                  </a:lnTo>
                  <a:lnTo>
                    <a:pt x="215647" y="371419"/>
                  </a:lnTo>
                  <a:lnTo>
                    <a:pt x="179948" y="383629"/>
                  </a:lnTo>
                  <a:lnTo>
                    <a:pt x="153049" y="389577"/>
                  </a:lnTo>
                  <a:lnTo>
                    <a:pt x="125219" y="394866"/>
                  </a:lnTo>
                  <a:lnTo>
                    <a:pt x="90360" y="402307"/>
                  </a:lnTo>
                  <a:lnTo>
                    <a:pt x="56131" y="405746"/>
                  </a:lnTo>
                  <a:lnTo>
                    <a:pt x="24646" y="399180"/>
                  </a:lnTo>
                  <a:lnTo>
                    <a:pt x="6586" y="390973"/>
                  </a:lnTo>
                  <a:lnTo>
                    <a:pt x="3466" y="387649"/>
                  </a:lnTo>
                  <a:lnTo>
                    <a:pt x="0" y="379722"/>
                  </a:lnTo>
                  <a:lnTo>
                    <a:pt x="576" y="370907"/>
                  </a:lnTo>
                  <a:lnTo>
                    <a:pt x="3478" y="362491"/>
                  </a:lnTo>
                  <a:lnTo>
                    <a:pt x="11515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1" name="SMARTInkShape-555"/>
            <p:cNvSpPr/>
            <p:nvPr/>
          </p:nvSpPr>
          <p:spPr>
            <a:xfrm>
              <a:off x="3057525" y="3571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2" name="SMARTInkShape-556"/>
            <p:cNvSpPr/>
            <p:nvPr/>
          </p:nvSpPr>
          <p:spPr>
            <a:xfrm>
              <a:off x="3271838" y="485933"/>
              <a:ext cx="142876" cy="127303"/>
            </a:xfrm>
            <a:custGeom>
              <a:avLst/>
              <a:gdLst/>
              <a:ahLst/>
              <a:cxnLst/>
              <a:rect l="0" t="0" r="0" b="0"/>
              <a:pathLst>
                <a:path w="142876" h="127303">
                  <a:moveTo>
                    <a:pt x="0" y="92711"/>
                  </a:moveTo>
                  <a:lnTo>
                    <a:pt x="13444" y="80060"/>
                  </a:lnTo>
                  <a:lnTo>
                    <a:pt x="46007" y="58560"/>
                  </a:lnTo>
                  <a:lnTo>
                    <a:pt x="65364" y="41314"/>
                  </a:lnTo>
                  <a:lnTo>
                    <a:pt x="68738" y="33884"/>
                  </a:lnTo>
                  <a:lnTo>
                    <a:pt x="75197" y="12321"/>
                  </a:lnTo>
                  <a:lnTo>
                    <a:pt x="72089" y="1642"/>
                  </a:lnTo>
                  <a:lnTo>
                    <a:pt x="71078" y="1042"/>
                  </a:lnTo>
                  <a:lnTo>
                    <a:pt x="63752" y="79"/>
                  </a:lnTo>
                  <a:lnTo>
                    <a:pt x="61551" y="0"/>
                  </a:lnTo>
                  <a:lnTo>
                    <a:pt x="50869" y="3681"/>
                  </a:lnTo>
                  <a:lnTo>
                    <a:pt x="44304" y="9750"/>
                  </a:lnTo>
                  <a:lnTo>
                    <a:pt x="20127" y="44277"/>
                  </a:lnTo>
                  <a:lnTo>
                    <a:pt x="9402" y="76514"/>
                  </a:lnTo>
                  <a:lnTo>
                    <a:pt x="7589" y="97096"/>
                  </a:lnTo>
                  <a:lnTo>
                    <a:pt x="9458" y="104714"/>
                  </a:lnTo>
                  <a:lnTo>
                    <a:pt x="12141" y="111539"/>
                  </a:lnTo>
                  <a:lnTo>
                    <a:pt x="13333" y="119864"/>
                  </a:lnTo>
                  <a:lnTo>
                    <a:pt x="15238" y="122719"/>
                  </a:lnTo>
                  <a:lnTo>
                    <a:pt x="18096" y="124623"/>
                  </a:lnTo>
                  <a:lnTo>
                    <a:pt x="29703" y="127302"/>
                  </a:lnTo>
                  <a:lnTo>
                    <a:pt x="39395" y="127134"/>
                  </a:lnTo>
                  <a:lnTo>
                    <a:pt x="67136" y="120560"/>
                  </a:lnTo>
                  <a:lnTo>
                    <a:pt x="93710" y="113927"/>
                  </a:lnTo>
                  <a:lnTo>
                    <a:pt x="127342" y="104574"/>
                  </a:lnTo>
                  <a:lnTo>
                    <a:pt x="142875" y="998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3" name="SMARTInkShape-557"/>
            <p:cNvSpPr/>
            <p:nvPr/>
          </p:nvSpPr>
          <p:spPr>
            <a:xfrm>
              <a:off x="4893470" y="557670"/>
              <a:ext cx="128586" cy="120961"/>
            </a:xfrm>
            <a:custGeom>
              <a:avLst/>
              <a:gdLst/>
              <a:ahLst/>
              <a:cxnLst/>
              <a:rect l="0" t="0" r="0" b="0"/>
              <a:pathLst>
                <a:path w="128586" h="120961">
                  <a:moveTo>
                    <a:pt x="0" y="113843"/>
                  </a:moveTo>
                  <a:lnTo>
                    <a:pt x="0" y="120899"/>
                  </a:lnTo>
                  <a:lnTo>
                    <a:pt x="3791" y="120960"/>
                  </a:lnTo>
                  <a:lnTo>
                    <a:pt x="4909" y="120175"/>
                  </a:lnTo>
                  <a:lnTo>
                    <a:pt x="5653" y="118858"/>
                  </a:lnTo>
                  <a:lnTo>
                    <a:pt x="6848" y="111041"/>
                  </a:lnTo>
                  <a:lnTo>
                    <a:pt x="7131" y="77922"/>
                  </a:lnTo>
                  <a:lnTo>
                    <a:pt x="7935" y="49375"/>
                  </a:lnTo>
                  <a:lnTo>
                    <a:pt x="17085" y="23646"/>
                  </a:lnTo>
                  <a:lnTo>
                    <a:pt x="28629" y="7352"/>
                  </a:lnTo>
                  <a:lnTo>
                    <a:pt x="33361" y="3013"/>
                  </a:lnTo>
                  <a:lnTo>
                    <a:pt x="38110" y="1085"/>
                  </a:lnTo>
                  <a:lnTo>
                    <a:pt x="49038" y="0"/>
                  </a:lnTo>
                  <a:lnTo>
                    <a:pt x="81838" y="6845"/>
                  </a:lnTo>
                  <a:lnTo>
                    <a:pt x="103565" y="14332"/>
                  </a:lnTo>
                  <a:lnTo>
                    <a:pt x="111116" y="18022"/>
                  </a:lnTo>
                  <a:lnTo>
                    <a:pt x="128585" y="20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4" name="SMARTInkShape-558"/>
            <p:cNvSpPr/>
            <p:nvPr/>
          </p:nvSpPr>
          <p:spPr>
            <a:xfrm>
              <a:off x="5593555" y="628676"/>
              <a:ext cx="50009" cy="14263"/>
            </a:xfrm>
            <a:custGeom>
              <a:avLst/>
              <a:gdLst/>
              <a:ahLst/>
              <a:cxnLst/>
              <a:rect l="0" t="0" r="0" b="0"/>
              <a:pathLst>
                <a:path w="50009" h="14263">
                  <a:moveTo>
                    <a:pt x="50008" y="7118"/>
                  </a:moveTo>
                  <a:lnTo>
                    <a:pt x="50008" y="268"/>
                  </a:lnTo>
                  <a:lnTo>
                    <a:pt x="43857" y="0"/>
                  </a:lnTo>
                  <a:lnTo>
                    <a:pt x="37356" y="4889"/>
                  </a:lnTo>
                  <a:lnTo>
                    <a:pt x="30737" y="6457"/>
                  </a:lnTo>
                  <a:lnTo>
                    <a:pt x="26097" y="6824"/>
                  </a:lnTo>
                  <a:lnTo>
                    <a:pt x="21389" y="9104"/>
                  </a:lnTo>
                  <a:lnTo>
                    <a:pt x="16651" y="11969"/>
                  </a:lnTo>
                  <a:lnTo>
                    <a:pt x="7141" y="13809"/>
                  </a:lnTo>
                  <a:lnTo>
                    <a:pt x="0" y="14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5" name="SMARTInkShape-559"/>
            <p:cNvSpPr/>
            <p:nvPr/>
          </p:nvSpPr>
          <p:spPr>
            <a:xfrm>
              <a:off x="3186113" y="507206"/>
              <a:ext cx="1" cy="114301"/>
            </a:xfrm>
            <a:custGeom>
              <a:avLst/>
              <a:gdLst/>
              <a:ahLst/>
              <a:cxnLst/>
              <a:rect l="0" t="0" r="0" b="0"/>
              <a:pathLst>
                <a:path w="1" h="114301">
                  <a:moveTo>
                    <a:pt x="0" y="0"/>
                  </a:moveTo>
                  <a:lnTo>
                    <a:pt x="0" y="33793"/>
                  </a:lnTo>
                  <a:lnTo>
                    <a:pt x="0" y="65745"/>
                  </a:lnTo>
                  <a:lnTo>
                    <a:pt x="0" y="101373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6" name="SMARTInkShape-560"/>
            <p:cNvSpPr/>
            <p:nvPr/>
          </p:nvSpPr>
          <p:spPr>
            <a:xfrm>
              <a:off x="4524749" y="529718"/>
              <a:ext cx="125833" cy="148939"/>
            </a:xfrm>
            <a:custGeom>
              <a:avLst/>
              <a:gdLst/>
              <a:ahLst/>
              <a:cxnLst/>
              <a:rect l="0" t="0" r="0" b="0"/>
              <a:pathLst>
                <a:path w="125833" h="148939">
                  <a:moveTo>
                    <a:pt x="125832" y="13207"/>
                  </a:moveTo>
                  <a:lnTo>
                    <a:pt x="122040" y="13207"/>
                  </a:lnTo>
                  <a:lnTo>
                    <a:pt x="120923" y="12413"/>
                  </a:lnTo>
                  <a:lnTo>
                    <a:pt x="120178" y="11090"/>
                  </a:lnTo>
                  <a:lnTo>
                    <a:pt x="118983" y="7056"/>
                  </a:lnTo>
                  <a:lnTo>
                    <a:pt x="111191" y="2565"/>
                  </a:lnTo>
                  <a:lnTo>
                    <a:pt x="98828" y="0"/>
                  </a:lnTo>
                  <a:lnTo>
                    <a:pt x="67948" y="4716"/>
                  </a:lnTo>
                  <a:lnTo>
                    <a:pt x="39962" y="9589"/>
                  </a:lnTo>
                  <a:lnTo>
                    <a:pt x="17207" y="18989"/>
                  </a:lnTo>
                  <a:lnTo>
                    <a:pt x="3865" y="30090"/>
                  </a:lnTo>
                  <a:lnTo>
                    <a:pt x="187" y="36056"/>
                  </a:lnTo>
                  <a:lnTo>
                    <a:pt x="0" y="38759"/>
                  </a:lnTo>
                  <a:lnTo>
                    <a:pt x="1909" y="43878"/>
                  </a:lnTo>
                  <a:lnTo>
                    <a:pt x="7446" y="51222"/>
                  </a:lnTo>
                  <a:lnTo>
                    <a:pt x="17906" y="58426"/>
                  </a:lnTo>
                  <a:lnTo>
                    <a:pt x="48090" y="70354"/>
                  </a:lnTo>
                  <a:lnTo>
                    <a:pt x="77377" y="83057"/>
                  </a:lnTo>
                  <a:lnTo>
                    <a:pt x="94977" y="95326"/>
                  </a:lnTo>
                  <a:lnTo>
                    <a:pt x="98118" y="96528"/>
                  </a:lnTo>
                  <a:lnTo>
                    <a:pt x="100212" y="98123"/>
                  </a:lnTo>
                  <a:lnTo>
                    <a:pt x="102539" y="102012"/>
                  </a:lnTo>
                  <a:lnTo>
                    <a:pt x="103849" y="108664"/>
                  </a:lnTo>
                  <a:lnTo>
                    <a:pt x="102039" y="113312"/>
                  </a:lnTo>
                  <a:lnTo>
                    <a:pt x="94409" y="122763"/>
                  </a:lnTo>
                  <a:lnTo>
                    <a:pt x="83801" y="129894"/>
                  </a:lnTo>
                  <a:lnTo>
                    <a:pt x="49330" y="141795"/>
                  </a:lnTo>
                  <a:lnTo>
                    <a:pt x="18676" y="148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7" name="SMARTInkShape-561"/>
            <p:cNvSpPr/>
            <p:nvPr/>
          </p:nvSpPr>
          <p:spPr>
            <a:xfrm>
              <a:off x="5246902" y="557300"/>
              <a:ext cx="289504" cy="199939"/>
            </a:xfrm>
            <a:custGeom>
              <a:avLst/>
              <a:gdLst/>
              <a:ahLst/>
              <a:cxnLst/>
              <a:rect l="0" t="0" r="0" b="0"/>
              <a:pathLst>
                <a:path w="289504" h="199939">
                  <a:moveTo>
                    <a:pt x="103768" y="7056"/>
                  </a:moveTo>
                  <a:lnTo>
                    <a:pt x="71983" y="7850"/>
                  </a:lnTo>
                  <a:lnTo>
                    <a:pt x="48889" y="16999"/>
                  </a:lnTo>
                  <a:lnTo>
                    <a:pt x="16448" y="40550"/>
                  </a:lnTo>
                  <a:lnTo>
                    <a:pt x="7868" y="52258"/>
                  </a:lnTo>
                  <a:lnTo>
                    <a:pt x="2450" y="63728"/>
                  </a:lnTo>
                  <a:lnTo>
                    <a:pt x="503" y="66268"/>
                  </a:lnTo>
                  <a:lnTo>
                    <a:pt x="0" y="68756"/>
                  </a:lnTo>
                  <a:lnTo>
                    <a:pt x="458" y="71208"/>
                  </a:lnTo>
                  <a:lnTo>
                    <a:pt x="2288" y="76049"/>
                  </a:lnTo>
                  <a:lnTo>
                    <a:pt x="3103" y="80847"/>
                  </a:lnTo>
                  <a:lnTo>
                    <a:pt x="4908" y="82444"/>
                  </a:lnTo>
                  <a:lnTo>
                    <a:pt x="11146" y="84218"/>
                  </a:lnTo>
                  <a:lnTo>
                    <a:pt x="40446" y="85451"/>
                  </a:lnTo>
                  <a:lnTo>
                    <a:pt x="72033" y="81808"/>
                  </a:lnTo>
                  <a:lnTo>
                    <a:pt x="103143" y="72651"/>
                  </a:lnTo>
                  <a:lnTo>
                    <a:pt x="135611" y="55637"/>
                  </a:lnTo>
                  <a:lnTo>
                    <a:pt x="147157" y="47821"/>
                  </a:lnTo>
                  <a:lnTo>
                    <a:pt x="166601" y="23056"/>
                  </a:lnTo>
                  <a:lnTo>
                    <a:pt x="167412" y="19988"/>
                  </a:lnTo>
                  <a:lnTo>
                    <a:pt x="167772" y="17566"/>
                  </a:lnTo>
                  <a:lnTo>
                    <a:pt x="168059" y="38119"/>
                  </a:lnTo>
                  <a:lnTo>
                    <a:pt x="168853" y="39671"/>
                  </a:lnTo>
                  <a:lnTo>
                    <a:pt x="170177" y="40706"/>
                  </a:lnTo>
                  <a:lnTo>
                    <a:pt x="171853" y="41396"/>
                  </a:lnTo>
                  <a:lnTo>
                    <a:pt x="172970" y="42649"/>
                  </a:lnTo>
                  <a:lnTo>
                    <a:pt x="174211" y="46159"/>
                  </a:lnTo>
                  <a:lnTo>
                    <a:pt x="175336" y="47412"/>
                  </a:lnTo>
                  <a:lnTo>
                    <a:pt x="181268" y="49589"/>
                  </a:lnTo>
                  <a:lnTo>
                    <a:pt x="195989" y="49890"/>
                  </a:lnTo>
                  <a:lnTo>
                    <a:pt x="209056" y="46118"/>
                  </a:lnTo>
                  <a:lnTo>
                    <a:pt x="244545" y="21730"/>
                  </a:lnTo>
                  <a:lnTo>
                    <a:pt x="249680" y="16753"/>
                  </a:lnTo>
                  <a:lnTo>
                    <a:pt x="253361" y="10282"/>
                  </a:lnTo>
                  <a:lnTo>
                    <a:pt x="258335" y="7218"/>
                  </a:lnTo>
                  <a:lnTo>
                    <a:pt x="260587" y="1031"/>
                  </a:lnTo>
                  <a:lnTo>
                    <a:pt x="262893" y="410"/>
                  </a:lnTo>
                  <a:lnTo>
                    <a:pt x="264620" y="244"/>
                  </a:lnTo>
                  <a:lnTo>
                    <a:pt x="265772" y="927"/>
                  </a:lnTo>
                  <a:lnTo>
                    <a:pt x="266539" y="2177"/>
                  </a:lnTo>
                  <a:lnTo>
                    <a:pt x="268072" y="7054"/>
                  </a:lnTo>
                  <a:lnTo>
                    <a:pt x="271865" y="7056"/>
                  </a:lnTo>
                  <a:lnTo>
                    <a:pt x="272982" y="6262"/>
                  </a:lnTo>
                  <a:lnTo>
                    <a:pt x="273727" y="4939"/>
                  </a:lnTo>
                  <a:lnTo>
                    <a:pt x="274225" y="3264"/>
                  </a:lnTo>
                  <a:lnTo>
                    <a:pt x="275348" y="2147"/>
                  </a:lnTo>
                  <a:lnTo>
                    <a:pt x="282040" y="0"/>
                  </a:lnTo>
                  <a:lnTo>
                    <a:pt x="282266" y="3731"/>
                  </a:lnTo>
                  <a:lnTo>
                    <a:pt x="280202" y="7695"/>
                  </a:lnTo>
                  <a:lnTo>
                    <a:pt x="277432" y="12103"/>
                  </a:lnTo>
                  <a:lnTo>
                    <a:pt x="263090" y="45442"/>
                  </a:lnTo>
                  <a:lnTo>
                    <a:pt x="249797" y="73756"/>
                  </a:lnTo>
                  <a:lnTo>
                    <a:pt x="242803" y="108012"/>
                  </a:lnTo>
                  <a:lnTo>
                    <a:pt x="245980" y="139119"/>
                  </a:lnTo>
                  <a:lnTo>
                    <a:pt x="250238" y="158105"/>
                  </a:lnTo>
                  <a:lnTo>
                    <a:pt x="260319" y="175019"/>
                  </a:lnTo>
                  <a:lnTo>
                    <a:pt x="289503" y="199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8" name="SMARTInkShape-562"/>
            <p:cNvSpPr/>
            <p:nvPr/>
          </p:nvSpPr>
          <p:spPr>
            <a:xfrm>
              <a:off x="2993231" y="435769"/>
              <a:ext cx="142876" cy="170985"/>
            </a:xfrm>
            <a:custGeom>
              <a:avLst/>
              <a:gdLst/>
              <a:ahLst/>
              <a:cxnLst/>
              <a:rect l="0" t="0" r="0" b="0"/>
              <a:pathLst>
                <a:path w="142876" h="170985">
                  <a:moveTo>
                    <a:pt x="0" y="0"/>
                  </a:moveTo>
                  <a:lnTo>
                    <a:pt x="3793" y="3792"/>
                  </a:lnTo>
                  <a:lnTo>
                    <a:pt x="5655" y="9887"/>
                  </a:lnTo>
                  <a:lnTo>
                    <a:pt x="8819" y="22244"/>
                  </a:lnTo>
                  <a:lnTo>
                    <a:pt x="18477" y="51054"/>
                  </a:lnTo>
                  <a:lnTo>
                    <a:pt x="24835" y="85863"/>
                  </a:lnTo>
                  <a:lnTo>
                    <a:pt x="33737" y="121462"/>
                  </a:lnTo>
                  <a:lnTo>
                    <a:pt x="37248" y="140763"/>
                  </a:lnTo>
                  <a:lnTo>
                    <a:pt x="43316" y="154420"/>
                  </a:lnTo>
                  <a:lnTo>
                    <a:pt x="47033" y="160706"/>
                  </a:lnTo>
                  <a:lnTo>
                    <a:pt x="48685" y="166146"/>
                  </a:lnTo>
                  <a:lnTo>
                    <a:pt x="49919" y="167914"/>
                  </a:lnTo>
                  <a:lnTo>
                    <a:pt x="51536" y="169092"/>
                  </a:lnTo>
                  <a:lnTo>
                    <a:pt x="55449" y="170402"/>
                  </a:lnTo>
                  <a:lnTo>
                    <a:pt x="59833" y="170984"/>
                  </a:lnTo>
                  <a:lnTo>
                    <a:pt x="61320" y="169552"/>
                  </a:lnTo>
                  <a:lnTo>
                    <a:pt x="65000" y="159951"/>
                  </a:lnTo>
                  <a:lnTo>
                    <a:pt x="93189" y="128472"/>
                  </a:lnTo>
                  <a:lnTo>
                    <a:pt x="126225" y="92885"/>
                  </a:lnTo>
                  <a:lnTo>
                    <a:pt x="142875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9" name="SMARTInkShape-563"/>
            <p:cNvSpPr/>
            <p:nvPr/>
          </p:nvSpPr>
          <p:spPr>
            <a:xfrm>
              <a:off x="3471864" y="292894"/>
              <a:ext cx="51732" cy="343991"/>
            </a:xfrm>
            <a:custGeom>
              <a:avLst/>
              <a:gdLst/>
              <a:ahLst/>
              <a:cxnLst/>
              <a:rect l="0" t="0" r="0" b="0"/>
              <a:pathLst>
                <a:path w="51732" h="343991">
                  <a:moveTo>
                    <a:pt x="7142" y="0"/>
                  </a:moveTo>
                  <a:lnTo>
                    <a:pt x="293" y="0"/>
                  </a:lnTo>
                  <a:lnTo>
                    <a:pt x="6" y="30528"/>
                  </a:lnTo>
                  <a:lnTo>
                    <a:pt x="0" y="58329"/>
                  </a:lnTo>
                  <a:lnTo>
                    <a:pt x="2115" y="93572"/>
                  </a:lnTo>
                  <a:lnTo>
                    <a:pt x="7769" y="123769"/>
                  </a:lnTo>
                  <a:lnTo>
                    <a:pt x="14472" y="157851"/>
                  </a:lnTo>
                  <a:lnTo>
                    <a:pt x="21485" y="190968"/>
                  </a:lnTo>
                  <a:lnTo>
                    <a:pt x="28590" y="223006"/>
                  </a:lnTo>
                  <a:lnTo>
                    <a:pt x="35722" y="255517"/>
                  </a:lnTo>
                  <a:lnTo>
                    <a:pt x="41451" y="291155"/>
                  </a:lnTo>
                  <a:lnTo>
                    <a:pt x="47492" y="321125"/>
                  </a:lnTo>
                  <a:lnTo>
                    <a:pt x="51731" y="343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0" name="SMARTInkShape-564"/>
            <p:cNvSpPr/>
            <p:nvPr/>
          </p:nvSpPr>
          <p:spPr>
            <a:xfrm>
              <a:off x="4143506" y="542925"/>
              <a:ext cx="156064" cy="124158"/>
            </a:xfrm>
            <a:custGeom>
              <a:avLst/>
              <a:gdLst/>
              <a:ahLst/>
              <a:cxnLst/>
              <a:rect l="0" t="0" r="0" b="0"/>
              <a:pathLst>
                <a:path w="156064" h="124158">
                  <a:moveTo>
                    <a:pt x="49875" y="14288"/>
                  </a:moveTo>
                  <a:lnTo>
                    <a:pt x="49875" y="10495"/>
                  </a:lnTo>
                  <a:lnTo>
                    <a:pt x="49082" y="9378"/>
                  </a:lnTo>
                  <a:lnTo>
                    <a:pt x="47759" y="8633"/>
                  </a:lnTo>
                  <a:lnTo>
                    <a:pt x="39932" y="7438"/>
                  </a:lnTo>
                  <a:lnTo>
                    <a:pt x="33082" y="7231"/>
                  </a:lnTo>
                  <a:lnTo>
                    <a:pt x="26272" y="11416"/>
                  </a:lnTo>
                  <a:lnTo>
                    <a:pt x="18748" y="18567"/>
                  </a:lnTo>
                  <a:lnTo>
                    <a:pt x="4923" y="40731"/>
                  </a:lnTo>
                  <a:lnTo>
                    <a:pt x="1366" y="54843"/>
                  </a:lnTo>
                  <a:lnTo>
                    <a:pt x="0" y="89501"/>
                  </a:lnTo>
                  <a:lnTo>
                    <a:pt x="4161" y="99574"/>
                  </a:lnTo>
                  <a:lnTo>
                    <a:pt x="11302" y="108549"/>
                  </a:lnTo>
                  <a:lnTo>
                    <a:pt x="33458" y="123381"/>
                  </a:lnTo>
                  <a:lnTo>
                    <a:pt x="47077" y="124157"/>
                  </a:lnTo>
                  <a:lnTo>
                    <a:pt x="81690" y="118187"/>
                  </a:lnTo>
                  <a:lnTo>
                    <a:pt x="105868" y="107867"/>
                  </a:lnTo>
                  <a:lnTo>
                    <a:pt x="140475" y="79851"/>
                  </a:lnTo>
                  <a:lnTo>
                    <a:pt x="145994" y="74665"/>
                  </a:lnTo>
                  <a:lnTo>
                    <a:pt x="152126" y="62553"/>
                  </a:lnTo>
                  <a:lnTo>
                    <a:pt x="156063" y="35375"/>
                  </a:lnTo>
                  <a:lnTo>
                    <a:pt x="154798" y="29933"/>
                  </a:lnTo>
                  <a:lnTo>
                    <a:pt x="149159" y="21770"/>
                  </a:lnTo>
                  <a:lnTo>
                    <a:pt x="137060" y="8920"/>
                  </a:lnTo>
                  <a:lnTo>
                    <a:pt x="125930" y="3964"/>
                  </a:lnTo>
                  <a:lnTo>
                    <a:pt x="95590" y="783"/>
                  </a:lnTo>
                  <a:lnTo>
                    <a:pt x="78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1" name="SMARTInkShape-565"/>
            <p:cNvSpPr/>
            <p:nvPr/>
          </p:nvSpPr>
          <p:spPr>
            <a:xfrm>
              <a:off x="1351624" y="151556"/>
              <a:ext cx="422194" cy="505085"/>
            </a:xfrm>
            <a:custGeom>
              <a:avLst/>
              <a:gdLst/>
              <a:ahLst/>
              <a:cxnLst/>
              <a:rect l="0" t="0" r="0" b="0"/>
              <a:pathLst>
                <a:path w="422194" h="505085">
                  <a:moveTo>
                    <a:pt x="327157" y="98475"/>
                  </a:moveTo>
                  <a:lnTo>
                    <a:pt x="327157" y="112668"/>
                  </a:lnTo>
                  <a:lnTo>
                    <a:pt x="327157" y="95968"/>
                  </a:lnTo>
                  <a:lnTo>
                    <a:pt x="319882" y="62323"/>
                  </a:lnTo>
                  <a:lnTo>
                    <a:pt x="305579" y="27152"/>
                  </a:lnTo>
                  <a:lnTo>
                    <a:pt x="300104" y="18357"/>
                  </a:lnTo>
                  <a:lnTo>
                    <a:pt x="292380" y="11803"/>
                  </a:lnTo>
                  <a:lnTo>
                    <a:pt x="269576" y="1921"/>
                  </a:lnTo>
                  <a:lnTo>
                    <a:pt x="258968" y="0"/>
                  </a:lnTo>
                  <a:lnTo>
                    <a:pt x="227022" y="10173"/>
                  </a:lnTo>
                  <a:lnTo>
                    <a:pt x="195535" y="24510"/>
                  </a:lnTo>
                  <a:lnTo>
                    <a:pt x="164950" y="48161"/>
                  </a:lnTo>
                  <a:lnTo>
                    <a:pt x="131106" y="76071"/>
                  </a:lnTo>
                  <a:lnTo>
                    <a:pt x="97530" y="109917"/>
                  </a:lnTo>
                  <a:lnTo>
                    <a:pt x="79844" y="136104"/>
                  </a:lnTo>
                  <a:lnTo>
                    <a:pt x="61930" y="163618"/>
                  </a:lnTo>
                  <a:lnTo>
                    <a:pt x="44178" y="191721"/>
                  </a:lnTo>
                  <a:lnTo>
                    <a:pt x="28351" y="220087"/>
                  </a:lnTo>
                  <a:lnTo>
                    <a:pt x="15496" y="248569"/>
                  </a:lnTo>
                  <a:lnTo>
                    <a:pt x="6079" y="277102"/>
                  </a:lnTo>
                  <a:lnTo>
                    <a:pt x="1893" y="305659"/>
                  </a:lnTo>
                  <a:lnTo>
                    <a:pt x="33" y="334226"/>
                  </a:lnTo>
                  <a:lnTo>
                    <a:pt x="0" y="361209"/>
                  </a:lnTo>
                  <a:lnTo>
                    <a:pt x="5238" y="395045"/>
                  </a:lnTo>
                  <a:lnTo>
                    <a:pt x="17285" y="428265"/>
                  </a:lnTo>
                  <a:lnTo>
                    <a:pt x="36376" y="453895"/>
                  </a:lnTo>
                  <a:lnTo>
                    <a:pt x="70870" y="481772"/>
                  </a:lnTo>
                  <a:lnTo>
                    <a:pt x="91014" y="491873"/>
                  </a:lnTo>
                  <a:lnTo>
                    <a:pt x="115842" y="499008"/>
                  </a:lnTo>
                  <a:lnTo>
                    <a:pt x="140635" y="502709"/>
                  </a:lnTo>
                  <a:lnTo>
                    <a:pt x="165677" y="504353"/>
                  </a:lnTo>
                  <a:lnTo>
                    <a:pt x="192682" y="505084"/>
                  </a:lnTo>
                  <a:lnTo>
                    <a:pt x="218443" y="501176"/>
                  </a:lnTo>
                  <a:lnTo>
                    <a:pt x="243915" y="494147"/>
                  </a:lnTo>
                  <a:lnTo>
                    <a:pt x="271110" y="485731"/>
                  </a:lnTo>
                  <a:lnTo>
                    <a:pt x="296956" y="474583"/>
                  </a:lnTo>
                  <a:lnTo>
                    <a:pt x="331703" y="454919"/>
                  </a:lnTo>
                  <a:lnTo>
                    <a:pt x="362106" y="434011"/>
                  </a:lnTo>
                  <a:lnTo>
                    <a:pt x="379996" y="419052"/>
                  </a:lnTo>
                  <a:lnTo>
                    <a:pt x="404416" y="383579"/>
                  </a:lnTo>
                  <a:lnTo>
                    <a:pt x="420735" y="349790"/>
                  </a:lnTo>
                  <a:lnTo>
                    <a:pt x="422193" y="334789"/>
                  </a:lnTo>
                  <a:lnTo>
                    <a:pt x="420195" y="321773"/>
                  </a:lnTo>
                  <a:lnTo>
                    <a:pt x="416662" y="313341"/>
                  </a:lnTo>
                  <a:lnTo>
                    <a:pt x="408212" y="306948"/>
                  </a:lnTo>
                  <a:lnTo>
                    <a:pt x="395725" y="302255"/>
                  </a:lnTo>
                  <a:lnTo>
                    <a:pt x="361839" y="299242"/>
                  </a:lnTo>
                  <a:lnTo>
                    <a:pt x="342571" y="300417"/>
                  </a:lnTo>
                  <a:lnTo>
                    <a:pt x="309411" y="310004"/>
                  </a:lnTo>
                  <a:lnTo>
                    <a:pt x="275244" y="323693"/>
                  </a:lnTo>
                  <a:lnTo>
                    <a:pt x="245453" y="341683"/>
                  </a:lnTo>
                  <a:lnTo>
                    <a:pt x="210035" y="363493"/>
                  </a:lnTo>
                  <a:lnTo>
                    <a:pt x="198570" y="369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2" name="SMARTInkShape-566"/>
            <p:cNvSpPr/>
            <p:nvPr/>
          </p:nvSpPr>
          <p:spPr>
            <a:xfrm>
              <a:off x="2264569" y="300038"/>
              <a:ext cx="133123" cy="362368"/>
            </a:xfrm>
            <a:custGeom>
              <a:avLst/>
              <a:gdLst/>
              <a:ahLst/>
              <a:cxnLst/>
              <a:rect l="0" t="0" r="0" b="0"/>
              <a:pathLst>
                <a:path w="133123" h="362368">
                  <a:moveTo>
                    <a:pt x="85725" y="164306"/>
                  </a:moveTo>
                  <a:lnTo>
                    <a:pt x="81932" y="168098"/>
                  </a:lnTo>
                  <a:lnTo>
                    <a:pt x="80070" y="172077"/>
                  </a:lnTo>
                  <a:lnTo>
                    <a:pt x="79574" y="174249"/>
                  </a:lnTo>
                  <a:lnTo>
                    <a:pt x="59972" y="209206"/>
                  </a:lnTo>
                  <a:lnTo>
                    <a:pt x="50093" y="243760"/>
                  </a:lnTo>
                  <a:lnTo>
                    <a:pt x="42888" y="271721"/>
                  </a:lnTo>
                  <a:lnTo>
                    <a:pt x="37135" y="305821"/>
                  </a:lnTo>
                  <a:lnTo>
                    <a:pt x="36792" y="334693"/>
                  </a:lnTo>
                  <a:lnTo>
                    <a:pt x="39635" y="346131"/>
                  </a:lnTo>
                  <a:lnTo>
                    <a:pt x="45661" y="354390"/>
                  </a:lnTo>
                  <a:lnTo>
                    <a:pt x="54881" y="362367"/>
                  </a:lnTo>
                  <a:lnTo>
                    <a:pt x="60375" y="361341"/>
                  </a:lnTo>
                  <a:lnTo>
                    <a:pt x="64062" y="359957"/>
                  </a:lnTo>
                  <a:lnTo>
                    <a:pt x="70276" y="354185"/>
                  </a:lnTo>
                  <a:lnTo>
                    <a:pt x="93394" y="320578"/>
                  </a:lnTo>
                  <a:lnTo>
                    <a:pt x="105195" y="297656"/>
                  </a:lnTo>
                  <a:lnTo>
                    <a:pt x="115835" y="270757"/>
                  </a:lnTo>
                  <a:lnTo>
                    <a:pt x="126926" y="242678"/>
                  </a:lnTo>
                  <a:lnTo>
                    <a:pt x="133122" y="212133"/>
                  </a:lnTo>
                  <a:lnTo>
                    <a:pt x="132841" y="180064"/>
                  </a:lnTo>
                  <a:lnTo>
                    <a:pt x="127731" y="148337"/>
                  </a:lnTo>
                  <a:lnTo>
                    <a:pt x="119073" y="115918"/>
                  </a:lnTo>
                  <a:lnTo>
                    <a:pt x="101925" y="80312"/>
                  </a:lnTo>
                  <a:lnTo>
                    <a:pt x="82457" y="50348"/>
                  </a:lnTo>
                  <a:lnTo>
                    <a:pt x="58621" y="25732"/>
                  </a:lnTo>
                  <a:lnTo>
                    <a:pt x="23898" y="5014"/>
                  </a:lnTo>
                  <a:lnTo>
                    <a:pt x="8980" y="44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3" name="SMARTInkShape-567"/>
            <p:cNvSpPr/>
            <p:nvPr/>
          </p:nvSpPr>
          <p:spPr>
            <a:xfrm>
              <a:off x="4807831" y="542925"/>
              <a:ext cx="7058" cy="14289"/>
            </a:xfrm>
            <a:custGeom>
              <a:avLst/>
              <a:gdLst/>
              <a:ahLst/>
              <a:cxnLst/>
              <a:rect l="0" t="0" r="0" b="0"/>
              <a:pathLst>
                <a:path w="7058" h="14289">
                  <a:moveTo>
                    <a:pt x="7057" y="0"/>
                  </a:moveTo>
                  <a:lnTo>
                    <a:pt x="3264" y="0"/>
                  </a:lnTo>
                  <a:lnTo>
                    <a:pt x="2147" y="794"/>
                  </a:lnTo>
                  <a:lnTo>
                    <a:pt x="1402" y="2117"/>
                  </a:lnTo>
                  <a:lnTo>
                    <a:pt x="109" y="7276"/>
                  </a:lnTo>
                  <a:lnTo>
                    <a:pt x="0" y="10642"/>
                  </a:lnTo>
                  <a:lnTo>
                    <a:pt x="765" y="11857"/>
                  </a:lnTo>
                  <a:lnTo>
                    <a:pt x="2068" y="12667"/>
                  </a:lnTo>
                  <a:lnTo>
                    <a:pt x="7057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4" name="SMARTInkShape-568"/>
            <p:cNvSpPr/>
            <p:nvPr/>
          </p:nvSpPr>
          <p:spPr>
            <a:xfrm>
              <a:off x="4657725" y="529523"/>
              <a:ext cx="119974" cy="234423"/>
            </a:xfrm>
            <a:custGeom>
              <a:avLst/>
              <a:gdLst/>
              <a:ahLst/>
              <a:cxnLst/>
              <a:rect l="0" t="0" r="0" b="0"/>
              <a:pathLst>
                <a:path w="119974" h="234423">
                  <a:moveTo>
                    <a:pt x="0" y="134846"/>
                  </a:moveTo>
                  <a:lnTo>
                    <a:pt x="3792" y="134846"/>
                  </a:lnTo>
                  <a:lnTo>
                    <a:pt x="4909" y="135640"/>
                  </a:lnTo>
                  <a:lnTo>
                    <a:pt x="5654" y="136962"/>
                  </a:lnTo>
                  <a:lnTo>
                    <a:pt x="6151" y="138638"/>
                  </a:lnTo>
                  <a:lnTo>
                    <a:pt x="18477" y="159682"/>
                  </a:lnTo>
                  <a:lnTo>
                    <a:pt x="29029" y="194172"/>
                  </a:lnTo>
                  <a:lnTo>
                    <a:pt x="34838" y="216595"/>
                  </a:lnTo>
                  <a:lnTo>
                    <a:pt x="35685" y="233385"/>
                  </a:lnTo>
                  <a:lnTo>
                    <a:pt x="34902" y="233876"/>
                  </a:lnTo>
                  <a:lnTo>
                    <a:pt x="31916" y="234422"/>
                  </a:lnTo>
                  <a:lnTo>
                    <a:pt x="31596" y="232980"/>
                  </a:lnTo>
                  <a:lnTo>
                    <a:pt x="33357" y="227144"/>
                  </a:lnTo>
                  <a:lnTo>
                    <a:pt x="33351" y="224159"/>
                  </a:lnTo>
                  <a:lnTo>
                    <a:pt x="29361" y="203620"/>
                  </a:lnTo>
                  <a:lnTo>
                    <a:pt x="28678" y="168097"/>
                  </a:lnTo>
                  <a:lnTo>
                    <a:pt x="26489" y="141258"/>
                  </a:lnTo>
                  <a:lnTo>
                    <a:pt x="22930" y="111081"/>
                  </a:lnTo>
                  <a:lnTo>
                    <a:pt x="21875" y="79121"/>
                  </a:lnTo>
                  <a:lnTo>
                    <a:pt x="25311" y="43670"/>
                  </a:lnTo>
                  <a:lnTo>
                    <a:pt x="38231" y="9206"/>
                  </a:lnTo>
                  <a:lnTo>
                    <a:pt x="41363" y="5842"/>
                  </a:lnTo>
                  <a:lnTo>
                    <a:pt x="49075" y="2105"/>
                  </a:lnTo>
                  <a:lnTo>
                    <a:pt x="58550" y="0"/>
                  </a:lnTo>
                  <a:lnTo>
                    <a:pt x="70176" y="3169"/>
                  </a:lnTo>
                  <a:lnTo>
                    <a:pt x="87468" y="16720"/>
                  </a:lnTo>
                  <a:lnTo>
                    <a:pt x="106132" y="41787"/>
                  </a:lnTo>
                  <a:lnTo>
                    <a:pt x="118134" y="65764"/>
                  </a:lnTo>
                  <a:lnTo>
                    <a:pt x="119973" y="75303"/>
                  </a:lnTo>
                  <a:lnTo>
                    <a:pt x="118673" y="84835"/>
                  </a:lnTo>
                  <a:lnTo>
                    <a:pt x="109173" y="107858"/>
                  </a:lnTo>
                  <a:lnTo>
                    <a:pt x="93791" y="126314"/>
                  </a:lnTo>
                  <a:lnTo>
                    <a:pt x="66547" y="144040"/>
                  </a:lnTo>
                  <a:lnTo>
                    <a:pt x="50006" y="149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5" name="SMARTInkShape-569"/>
            <p:cNvSpPr/>
            <p:nvPr/>
          </p:nvSpPr>
          <p:spPr>
            <a:xfrm>
              <a:off x="1821869" y="409501"/>
              <a:ext cx="356976" cy="239732"/>
            </a:xfrm>
            <a:custGeom>
              <a:avLst/>
              <a:gdLst/>
              <a:ahLst/>
              <a:cxnLst/>
              <a:rect l="0" t="0" r="0" b="0"/>
              <a:pathLst>
                <a:path w="356976" h="239732">
                  <a:moveTo>
                    <a:pt x="6931" y="154855"/>
                  </a:moveTo>
                  <a:lnTo>
                    <a:pt x="6931" y="158648"/>
                  </a:lnTo>
                  <a:lnTo>
                    <a:pt x="4814" y="162626"/>
                  </a:lnTo>
                  <a:lnTo>
                    <a:pt x="3139" y="164798"/>
                  </a:lnTo>
                  <a:lnTo>
                    <a:pt x="2815" y="167040"/>
                  </a:lnTo>
                  <a:lnTo>
                    <a:pt x="6620" y="191217"/>
                  </a:lnTo>
                  <a:lnTo>
                    <a:pt x="6724" y="195765"/>
                  </a:lnTo>
                  <a:lnTo>
                    <a:pt x="7587" y="198797"/>
                  </a:lnTo>
                  <a:lnTo>
                    <a:pt x="8956" y="200819"/>
                  </a:lnTo>
                  <a:lnTo>
                    <a:pt x="10662" y="202166"/>
                  </a:lnTo>
                  <a:lnTo>
                    <a:pt x="12558" y="205780"/>
                  </a:lnTo>
                  <a:lnTo>
                    <a:pt x="13064" y="207855"/>
                  </a:lnTo>
                  <a:lnTo>
                    <a:pt x="13401" y="208445"/>
                  </a:lnTo>
                  <a:lnTo>
                    <a:pt x="13625" y="208044"/>
                  </a:lnTo>
                  <a:lnTo>
                    <a:pt x="13775" y="206983"/>
                  </a:lnTo>
                  <a:lnTo>
                    <a:pt x="11825" y="203688"/>
                  </a:lnTo>
                  <a:lnTo>
                    <a:pt x="10194" y="201698"/>
                  </a:lnTo>
                  <a:lnTo>
                    <a:pt x="8381" y="195253"/>
                  </a:lnTo>
                  <a:lnTo>
                    <a:pt x="1404" y="163272"/>
                  </a:lnTo>
                  <a:lnTo>
                    <a:pt x="0" y="127741"/>
                  </a:lnTo>
                  <a:lnTo>
                    <a:pt x="1946" y="97994"/>
                  </a:lnTo>
                  <a:lnTo>
                    <a:pt x="12772" y="62818"/>
                  </a:lnTo>
                  <a:lnTo>
                    <a:pt x="25419" y="46270"/>
                  </a:lnTo>
                  <a:lnTo>
                    <a:pt x="57490" y="21631"/>
                  </a:lnTo>
                  <a:lnTo>
                    <a:pt x="90531" y="8183"/>
                  </a:lnTo>
                  <a:lnTo>
                    <a:pt x="122928" y="0"/>
                  </a:lnTo>
                  <a:lnTo>
                    <a:pt x="148192" y="493"/>
                  </a:lnTo>
                  <a:lnTo>
                    <a:pt x="179609" y="9968"/>
                  </a:lnTo>
                  <a:lnTo>
                    <a:pt x="189775" y="14525"/>
                  </a:lnTo>
                  <a:lnTo>
                    <a:pt x="197468" y="21313"/>
                  </a:lnTo>
                  <a:lnTo>
                    <a:pt x="200630" y="25346"/>
                  </a:lnTo>
                  <a:lnTo>
                    <a:pt x="204145" y="36177"/>
                  </a:lnTo>
                  <a:lnTo>
                    <a:pt x="204913" y="48928"/>
                  </a:lnTo>
                  <a:lnTo>
                    <a:pt x="196848" y="83580"/>
                  </a:lnTo>
                  <a:lnTo>
                    <a:pt x="182088" y="116934"/>
                  </a:lnTo>
                  <a:lnTo>
                    <a:pt x="166002" y="149393"/>
                  </a:lnTo>
                  <a:lnTo>
                    <a:pt x="154946" y="182351"/>
                  </a:lnTo>
                  <a:lnTo>
                    <a:pt x="150257" y="216255"/>
                  </a:lnTo>
                  <a:lnTo>
                    <a:pt x="153732" y="230903"/>
                  </a:lnTo>
                  <a:lnTo>
                    <a:pt x="155598" y="234129"/>
                  </a:lnTo>
                  <a:lnTo>
                    <a:pt x="157636" y="236279"/>
                  </a:lnTo>
                  <a:lnTo>
                    <a:pt x="162017" y="238669"/>
                  </a:lnTo>
                  <a:lnTo>
                    <a:pt x="166610" y="239731"/>
                  </a:lnTo>
                  <a:lnTo>
                    <a:pt x="168946" y="238426"/>
                  </a:lnTo>
                  <a:lnTo>
                    <a:pt x="193301" y="203830"/>
                  </a:lnTo>
                  <a:lnTo>
                    <a:pt x="211843" y="172290"/>
                  </a:lnTo>
                  <a:lnTo>
                    <a:pt x="222251" y="144852"/>
                  </a:lnTo>
                  <a:lnTo>
                    <a:pt x="232878" y="112045"/>
                  </a:lnTo>
                  <a:lnTo>
                    <a:pt x="238626" y="86696"/>
                  </a:lnTo>
                  <a:lnTo>
                    <a:pt x="236007" y="68426"/>
                  </a:lnTo>
                  <a:lnTo>
                    <a:pt x="230204" y="53752"/>
                  </a:lnTo>
                  <a:lnTo>
                    <a:pt x="222580" y="42450"/>
                  </a:lnTo>
                  <a:lnTo>
                    <a:pt x="221341" y="42612"/>
                  </a:lnTo>
                  <a:lnTo>
                    <a:pt x="217847" y="44909"/>
                  </a:lnTo>
                  <a:lnTo>
                    <a:pt x="215765" y="50692"/>
                  </a:lnTo>
                  <a:lnTo>
                    <a:pt x="215210" y="54457"/>
                  </a:lnTo>
                  <a:lnTo>
                    <a:pt x="220348" y="88796"/>
                  </a:lnTo>
                  <a:lnTo>
                    <a:pt x="231679" y="119582"/>
                  </a:lnTo>
                  <a:lnTo>
                    <a:pt x="244501" y="153297"/>
                  </a:lnTo>
                  <a:lnTo>
                    <a:pt x="262086" y="183122"/>
                  </a:lnTo>
                  <a:lnTo>
                    <a:pt x="277162" y="217188"/>
                  </a:lnTo>
                  <a:lnTo>
                    <a:pt x="277572" y="217048"/>
                  </a:lnTo>
                  <a:lnTo>
                    <a:pt x="278029" y="214776"/>
                  </a:lnTo>
                  <a:lnTo>
                    <a:pt x="279115" y="201146"/>
                  </a:lnTo>
                  <a:lnTo>
                    <a:pt x="285663" y="168085"/>
                  </a:lnTo>
                  <a:lnTo>
                    <a:pt x="295392" y="133285"/>
                  </a:lnTo>
                  <a:lnTo>
                    <a:pt x="309562" y="100706"/>
                  </a:lnTo>
                  <a:lnTo>
                    <a:pt x="325034" y="68015"/>
                  </a:lnTo>
                  <a:lnTo>
                    <a:pt x="326904" y="61226"/>
                  </a:lnTo>
                  <a:lnTo>
                    <a:pt x="328196" y="59892"/>
                  </a:lnTo>
                  <a:lnTo>
                    <a:pt x="329852" y="59797"/>
                  </a:lnTo>
                  <a:lnTo>
                    <a:pt x="331749" y="60527"/>
                  </a:lnTo>
                  <a:lnTo>
                    <a:pt x="333014" y="61807"/>
                  </a:lnTo>
                  <a:lnTo>
                    <a:pt x="340231" y="75674"/>
                  </a:lnTo>
                  <a:lnTo>
                    <a:pt x="346156" y="105711"/>
                  </a:lnTo>
                  <a:lnTo>
                    <a:pt x="349899" y="138504"/>
                  </a:lnTo>
                  <a:lnTo>
                    <a:pt x="355342" y="168735"/>
                  </a:lnTo>
                  <a:lnTo>
                    <a:pt x="356975" y="204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6" name="SMARTInkShape-570"/>
            <p:cNvSpPr/>
            <p:nvPr/>
          </p:nvSpPr>
          <p:spPr>
            <a:xfrm>
              <a:off x="4321969" y="529284"/>
              <a:ext cx="135732" cy="113655"/>
            </a:xfrm>
            <a:custGeom>
              <a:avLst/>
              <a:gdLst/>
              <a:ahLst/>
              <a:cxnLst/>
              <a:rect l="0" t="0" r="0" b="0"/>
              <a:pathLst>
                <a:path w="135732" h="113655">
                  <a:moveTo>
                    <a:pt x="0" y="99366"/>
                  </a:moveTo>
                  <a:lnTo>
                    <a:pt x="3792" y="103158"/>
                  </a:lnTo>
                  <a:lnTo>
                    <a:pt x="7771" y="105020"/>
                  </a:lnTo>
                  <a:lnTo>
                    <a:pt x="21310" y="106502"/>
                  </a:lnTo>
                  <a:lnTo>
                    <a:pt x="21428" y="85925"/>
                  </a:lnTo>
                  <a:lnTo>
                    <a:pt x="19313" y="79369"/>
                  </a:lnTo>
                  <a:lnTo>
                    <a:pt x="16521" y="73016"/>
                  </a:lnTo>
                  <a:lnTo>
                    <a:pt x="14483" y="41846"/>
                  </a:lnTo>
                  <a:lnTo>
                    <a:pt x="14313" y="20079"/>
                  </a:lnTo>
                  <a:lnTo>
                    <a:pt x="16415" y="14386"/>
                  </a:lnTo>
                  <a:lnTo>
                    <a:pt x="24232" y="4263"/>
                  </a:lnTo>
                  <a:lnTo>
                    <a:pt x="28762" y="1536"/>
                  </a:lnTo>
                  <a:lnTo>
                    <a:pt x="37890" y="0"/>
                  </a:lnTo>
                  <a:lnTo>
                    <a:pt x="46209" y="435"/>
                  </a:lnTo>
                  <a:lnTo>
                    <a:pt x="55198" y="3274"/>
                  </a:lnTo>
                  <a:lnTo>
                    <a:pt x="62368" y="9298"/>
                  </a:lnTo>
                  <a:lnTo>
                    <a:pt x="68994" y="16473"/>
                  </a:lnTo>
                  <a:lnTo>
                    <a:pt x="94660" y="38225"/>
                  </a:lnTo>
                  <a:lnTo>
                    <a:pt x="118985" y="73854"/>
                  </a:lnTo>
                  <a:lnTo>
                    <a:pt x="134317" y="101356"/>
                  </a:lnTo>
                  <a:lnTo>
                    <a:pt x="135731" y="113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7" name="SMARTInkShape-571"/>
            <p:cNvSpPr/>
            <p:nvPr/>
          </p:nvSpPr>
          <p:spPr>
            <a:xfrm>
              <a:off x="4829175" y="592931"/>
              <a:ext cx="14289" cy="92870"/>
            </a:xfrm>
            <a:custGeom>
              <a:avLst/>
              <a:gdLst/>
              <a:ahLst/>
              <a:cxnLst/>
              <a:rect l="0" t="0" r="0" b="0"/>
              <a:pathLst>
                <a:path w="14289" h="92870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2667" y="43065"/>
                  </a:lnTo>
                  <a:lnTo>
                    <a:pt x="14193" y="76212"/>
                  </a:lnTo>
                  <a:lnTo>
                    <a:pt x="14288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8" name="SMARTInkShape-572"/>
            <p:cNvSpPr/>
            <p:nvPr/>
          </p:nvSpPr>
          <p:spPr>
            <a:xfrm>
              <a:off x="3407569" y="486765"/>
              <a:ext cx="278607" cy="34730"/>
            </a:xfrm>
            <a:custGeom>
              <a:avLst/>
              <a:gdLst/>
              <a:ahLst/>
              <a:cxnLst/>
              <a:rect l="0" t="0" r="0" b="0"/>
              <a:pathLst>
                <a:path w="278607" h="34730">
                  <a:moveTo>
                    <a:pt x="0" y="6154"/>
                  </a:moveTo>
                  <a:lnTo>
                    <a:pt x="3792" y="6154"/>
                  </a:lnTo>
                  <a:lnTo>
                    <a:pt x="7771" y="4037"/>
                  </a:lnTo>
                  <a:lnTo>
                    <a:pt x="9943" y="2361"/>
                  </a:lnTo>
                  <a:lnTo>
                    <a:pt x="16590" y="499"/>
                  </a:lnTo>
                  <a:lnTo>
                    <a:pt x="50603" y="0"/>
                  </a:lnTo>
                  <a:lnTo>
                    <a:pt x="83344" y="4771"/>
                  </a:lnTo>
                  <a:lnTo>
                    <a:pt x="109273" y="8979"/>
                  </a:lnTo>
                  <a:lnTo>
                    <a:pt x="136672" y="13495"/>
                  </a:lnTo>
                  <a:lnTo>
                    <a:pt x="165518" y="18148"/>
                  </a:lnTo>
                  <a:lnTo>
                    <a:pt x="196859" y="22861"/>
                  </a:lnTo>
                  <a:lnTo>
                    <a:pt x="222959" y="25486"/>
                  </a:lnTo>
                  <a:lnTo>
                    <a:pt x="253387" y="29080"/>
                  </a:lnTo>
                  <a:lnTo>
                    <a:pt x="278606" y="34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9" name="SMARTInkShape-573"/>
            <p:cNvSpPr/>
            <p:nvPr/>
          </p:nvSpPr>
          <p:spPr>
            <a:xfrm>
              <a:off x="5052079" y="578644"/>
              <a:ext cx="141427" cy="114301"/>
            </a:xfrm>
            <a:custGeom>
              <a:avLst/>
              <a:gdLst/>
              <a:ahLst/>
              <a:cxnLst/>
              <a:rect l="0" t="0" r="0" b="0"/>
              <a:pathLst>
                <a:path w="141427" h="114301">
                  <a:moveTo>
                    <a:pt x="105709" y="0"/>
                  </a:moveTo>
                  <a:lnTo>
                    <a:pt x="81798" y="0"/>
                  </a:lnTo>
                  <a:lnTo>
                    <a:pt x="48369" y="14473"/>
                  </a:lnTo>
                  <a:lnTo>
                    <a:pt x="34214" y="23603"/>
                  </a:lnTo>
                  <a:lnTo>
                    <a:pt x="22083" y="36362"/>
                  </a:lnTo>
                  <a:lnTo>
                    <a:pt x="723" y="70827"/>
                  </a:lnTo>
                  <a:lnTo>
                    <a:pt x="0" y="73412"/>
                  </a:lnTo>
                  <a:lnTo>
                    <a:pt x="311" y="75928"/>
                  </a:lnTo>
                  <a:lnTo>
                    <a:pt x="2774" y="80842"/>
                  </a:lnTo>
                  <a:lnTo>
                    <a:pt x="8623" y="88070"/>
                  </a:lnTo>
                  <a:lnTo>
                    <a:pt x="13082" y="90736"/>
                  </a:lnTo>
                  <a:lnTo>
                    <a:pt x="22173" y="92237"/>
                  </a:lnTo>
                  <a:lnTo>
                    <a:pt x="31275" y="91794"/>
                  </a:lnTo>
                  <a:lnTo>
                    <a:pt x="59600" y="82888"/>
                  </a:lnTo>
                  <a:lnTo>
                    <a:pt x="92958" y="59373"/>
                  </a:lnTo>
                  <a:lnTo>
                    <a:pt x="109394" y="38818"/>
                  </a:lnTo>
                  <a:lnTo>
                    <a:pt x="112717" y="29021"/>
                  </a:lnTo>
                  <a:lnTo>
                    <a:pt x="112851" y="60499"/>
                  </a:lnTo>
                  <a:lnTo>
                    <a:pt x="112851" y="79679"/>
                  </a:lnTo>
                  <a:lnTo>
                    <a:pt x="114969" y="85154"/>
                  </a:lnTo>
                  <a:lnTo>
                    <a:pt x="129645" y="108511"/>
                  </a:lnTo>
                  <a:lnTo>
                    <a:pt x="141426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0" name="SMARTInkShape-574"/>
            <p:cNvSpPr/>
            <p:nvPr/>
          </p:nvSpPr>
          <p:spPr>
            <a:xfrm>
              <a:off x="2823573" y="421481"/>
              <a:ext cx="154404" cy="199447"/>
            </a:xfrm>
            <a:custGeom>
              <a:avLst/>
              <a:gdLst/>
              <a:ahLst/>
              <a:cxnLst/>
              <a:rect l="0" t="0" r="0" b="0"/>
              <a:pathLst>
                <a:path w="154404" h="199447">
                  <a:moveTo>
                    <a:pt x="48215" y="0"/>
                  </a:moveTo>
                  <a:lnTo>
                    <a:pt x="48215" y="6151"/>
                  </a:lnTo>
                  <a:lnTo>
                    <a:pt x="52007" y="10642"/>
                  </a:lnTo>
                  <a:lnTo>
                    <a:pt x="53869" y="16901"/>
                  </a:lnTo>
                  <a:lnTo>
                    <a:pt x="54365" y="20792"/>
                  </a:lnTo>
                  <a:lnTo>
                    <a:pt x="45328" y="51571"/>
                  </a:lnTo>
                  <a:lnTo>
                    <a:pt x="35415" y="79684"/>
                  </a:lnTo>
                  <a:lnTo>
                    <a:pt x="18993" y="112872"/>
                  </a:lnTo>
                  <a:lnTo>
                    <a:pt x="4254" y="142593"/>
                  </a:lnTo>
                  <a:lnTo>
                    <a:pt x="0" y="164223"/>
                  </a:lnTo>
                  <a:lnTo>
                    <a:pt x="2531" y="181921"/>
                  </a:lnTo>
                  <a:lnTo>
                    <a:pt x="8309" y="193426"/>
                  </a:lnTo>
                  <a:lnTo>
                    <a:pt x="11292" y="195626"/>
                  </a:lnTo>
                  <a:lnTo>
                    <a:pt x="18840" y="198070"/>
                  </a:lnTo>
                  <a:lnTo>
                    <a:pt x="35807" y="199446"/>
                  </a:lnTo>
                  <a:lnTo>
                    <a:pt x="49050" y="195534"/>
                  </a:lnTo>
                  <a:lnTo>
                    <a:pt x="80747" y="180088"/>
                  </a:lnTo>
                  <a:lnTo>
                    <a:pt x="111879" y="160956"/>
                  </a:lnTo>
                  <a:lnTo>
                    <a:pt x="144352" y="128147"/>
                  </a:lnTo>
                  <a:lnTo>
                    <a:pt x="150473" y="116221"/>
                  </a:lnTo>
                  <a:lnTo>
                    <a:pt x="154403" y="91837"/>
                  </a:lnTo>
                  <a:lnTo>
                    <a:pt x="151292" y="74924"/>
                  </a:lnTo>
                  <a:lnTo>
                    <a:pt x="145343" y="63651"/>
                  </a:lnTo>
                  <a:lnTo>
                    <a:pt x="134761" y="51492"/>
                  </a:lnTo>
                  <a:lnTo>
                    <a:pt x="123986" y="46698"/>
                  </a:lnTo>
                  <a:lnTo>
                    <a:pt x="91458" y="37545"/>
                  </a:lnTo>
                  <a:lnTo>
                    <a:pt x="82515" y="35737"/>
                  </a:lnTo>
                  <a:lnTo>
                    <a:pt x="69646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43" name="SMARTInkShape-Group67"/>
          <p:cNvGrpSpPr/>
          <p:nvPr/>
        </p:nvGrpSpPr>
        <p:grpSpPr>
          <a:xfrm>
            <a:off x="1961946" y="2150545"/>
            <a:ext cx="3102974" cy="427892"/>
            <a:chOff x="1961946" y="2150545"/>
            <a:chExt cx="3102974" cy="427892"/>
          </a:xfrm>
        </p:grpSpPr>
        <p:sp>
          <p:nvSpPr>
            <p:cNvPr id="622" name="SMARTInkShape-575"/>
            <p:cNvSpPr/>
            <p:nvPr/>
          </p:nvSpPr>
          <p:spPr>
            <a:xfrm>
              <a:off x="1961946" y="2150545"/>
              <a:ext cx="308846" cy="349757"/>
            </a:xfrm>
            <a:custGeom>
              <a:avLst/>
              <a:gdLst/>
              <a:ahLst/>
              <a:cxnLst/>
              <a:rect l="0" t="0" r="0" b="0"/>
              <a:pathLst>
                <a:path w="308846" h="349757">
                  <a:moveTo>
                    <a:pt x="288335" y="28299"/>
                  </a:moveTo>
                  <a:lnTo>
                    <a:pt x="288335" y="24506"/>
                  </a:lnTo>
                  <a:lnTo>
                    <a:pt x="286219" y="20528"/>
                  </a:lnTo>
                  <a:lnTo>
                    <a:pt x="271543" y="4450"/>
                  </a:lnTo>
                  <a:lnTo>
                    <a:pt x="264732" y="1824"/>
                  </a:lnTo>
                  <a:lnTo>
                    <a:pt x="231399" y="0"/>
                  </a:lnTo>
                  <a:lnTo>
                    <a:pt x="202762" y="599"/>
                  </a:lnTo>
                  <a:lnTo>
                    <a:pt x="178071" y="3553"/>
                  </a:lnTo>
                  <a:lnTo>
                    <a:pt x="153339" y="9628"/>
                  </a:lnTo>
                  <a:lnTo>
                    <a:pt x="129118" y="16825"/>
                  </a:lnTo>
                  <a:lnTo>
                    <a:pt x="93963" y="26134"/>
                  </a:lnTo>
                  <a:lnTo>
                    <a:pt x="63880" y="38593"/>
                  </a:lnTo>
                  <a:lnTo>
                    <a:pt x="31979" y="54909"/>
                  </a:lnTo>
                  <a:lnTo>
                    <a:pt x="18824" y="61557"/>
                  </a:lnTo>
                  <a:lnTo>
                    <a:pt x="6956" y="74225"/>
                  </a:lnTo>
                  <a:lnTo>
                    <a:pt x="1088" y="83371"/>
                  </a:lnTo>
                  <a:lnTo>
                    <a:pt x="0" y="87238"/>
                  </a:lnTo>
                  <a:lnTo>
                    <a:pt x="68" y="90610"/>
                  </a:lnTo>
                  <a:lnTo>
                    <a:pt x="5880" y="105518"/>
                  </a:lnTo>
                  <a:lnTo>
                    <a:pt x="19966" y="119088"/>
                  </a:lnTo>
                  <a:lnTo>
                    <a:pt x="53349" y="137896"/>
                  </a:lnTo>
                  <a:lnTo>
                    <a:pt x="77535" y="147388"/>
                  </a:lnTo>
                  <a:lnTo>
                    <a:pt x="102042" y="154781"/>
                  </a:lnTo>
                  <a:lnTo>
                    <a:pt x="126957" y="162301"/>
                  </a:lnTo>
                  <a:lnTo>
                    <a:pt x="153905" y="173580"/>
                  </a:lnTo>
                  <a:lnTo>
                    <a:pt x="179641" y="184414"/>
                  </a:lnTo>
                  <a:lnTo>
                    <a:pt x="204308" y="194521"/>
                  </a:lnTo>
                  <a:lnTo>
                    <a:pt x="239714" y="209930"/>
                  </a:lnTo>
                  <a:lnTo>
                    <a:pt x="269078" y="228430"/>
                  </a:lnTo>
                  <a:lnTo>
                    <a:pt x="299274" y="254218"/>
                  </a:lnTo>
                  <a:lnTo>
                    <a:pt x="305103" y="263909"/>
                  </a:lnTo>
                  <a:lnTo>
                    <a:pt x="308845" y="283066"/>
                  </a:lnTo>
                  <a:lnTo>
                    <a:pt x="305124" y="292606"/>
                  </a:lnTo>
                  <a:lnTo>
                    <a:pt x="289458" y="315635"/>
                  </a:lnTo>
                  <a:lnTo>
                    <a:pt x="271470" y="325014"/>
                  </a:lnTo>
                  <a:lnTo>
                    <a:pt x="237349" y="335294"/>
                  </a:lnTo>
                  <a:lnTo>
                    <a:pt x="205230" y="342569"/>
                  </a:lnTo>
                  <a:lnTo>
                    <a:pt x="179962" y="346568"/>
                  </a:lnTo>
                  <a:lnTo>
                    <a:pt x="155503" y="348345"/>
                  </a:lnTo>
                  <a:lnTo>
                    <a:pt x="131403" y="349136"/>
                  </a:lnTo>
                  <a:lnTo>
                    <a:pt x="97639" y="349580"/>
                  </a:lnTo>
                  <a:lnTo>
                    <a:pt x="67526" y="349712"/>
                  </a:lnTo>
                  <a:lnTo>
                    <a:pt x="36492" y="349756"/>
                  </a:lnTo>
                  <a:lnTo>
                    <a:pt x="27444" y="347646"/>
                  </a:lnTo>
                  <a:lnTo>
                    <a:pt x="17888" y="344112"/>
                  </a:lnTo>
                  <a:lnTo>
                    <a:pt x="9729" y="342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3" name="SMARTInkShape-576"/>
            <p:cNvSpPr/>
            <p:nvPr/>
          </p:nvSpPr>
          <p:spPr>
            <a:xfrm>
              <a:off x="2243290" y="2400300"/>
              <a:ext cx="166302" cy="178137"/>
            </a:xfrm>
            <a:custGeom>
              <a:avLst/>
              <a:gdLst/>
              <a:ahLst/>
              <a:cxnLst/>
              <a:rect l="0" t="0" r="0" b="0"/>
              <a:pathLst>
                <a:path w="166302" h="178137">
                  <a:moveTo>
                    <a:pt x="64141" y="7144"/>
                  </a:moveTo>
                  <a:lnTo>
                    <a:pt x="64141" y="10936"/>
                  </a:lnTo>
                  <a:lnTo>
                    <a:pt x="62025" y="14915"/>
                  </a:lnTo>
                  <a:lnTo>
                    <a:pt x="37405" y="47087"/>
                  </a:lnTo>
                  <a:lnTo>
                    <a:pt x="19718" y="79138"/>
                  </a:lnTo>
                  <a:lnTo>
                    <a:pt x="5713" y="103474"/>
                  </a:lnTo>
                  <a:lnTo>
                    <a:pt x="1006" y="128477"/>
                  </a:lnTo>
                  <a:lnTo>
                    <a:pt x="0" y="154453"/>
                  </a:lnTo>
                  <a:lnTo>
                    <a:pt x="2032" y="162044"/>
                  </a:lnTo>
                  <a:lnTo>
                    <a:pt x="3685" y="165179"/>
                  </a:lnTo>
                  <a:lnTo>
                    <a:pt x="11872" y="170780"/>
                  </a:lnTo>
                  <a:lnTo>
                    <a:pt x="27752" y="176278"/>
                  </a:lnTo>
                  <a:lnTo>
                    <a:pt x="51132" y="178136"/>
                  </a:lnTo>
                  <a:lnTo>
                    <a:pt x="83591" y="172800"/>
                  </a:lnTo>
                  <a:lnTo>
                    <a:pt x="113756" y="164102"/>
                  </a:lnTo>
                  <a:lnTo>
                    <a:pt x="127467" y="158660"/>
                  </a:lnTo>
                  <a:lnTo>
                    <a:pt x="154188" y="137682"/>
                  </a:lnTo>
                  <a:lnTo>
                    <a:pt x="164993" y="123698"/>
                  </a:lnTo>
                  <a:lnTo>
                    <a:pt x="166301" y="118978"/>
                  </a:lnTo>
                  <a:lnTo>
                    <a:pt x="165637" y="109500"/>
                  </a:lnTo>
                  <a:lnTo>
                    <a:pt x="157950" y="85571"/>
                  </a:lnTo>
                  <a:lnTo>
                    <a:pt x="133664" y="56032"/>
                  </a:lnTo>
                  <a:lnTo>
                    <a:pt x="113580" y="39180"/>
                  </a:lnTo>
                  <a:lnTo>
                    <a:pt x="80551" y="24966"/>
                  </a:lnTo>
                  <a:lnTo>
                    <a:pt x="48156" y="12399"/>
                  </a:lnTo>
                  <a:lnTo>
                    <a:pt x="212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4" name="SMARTInkShape-577"/>
            <p:cNvSpPr/>
            <p:nvPr/>
          </p:nvSpPr>
          <p:spPr>
            <a:xfrm>
              <a:off x="2393164" y="2386013"/>
              <a:ext cx="85718" cy="134310"/>
            </a:xfrm>
            <a:custGeom>
              <a:avLst/>
              <a:gdLst/>
              <a:ahLst/>
              <a:cxnLst/>
              <a:rect l="0" t="0" r="0" b="0"/>
              <a:pathLst>
                <a:path w="85718" h="134310">
                  <a:moveTo>
                    <a:pt x="7136" y="50006"/>
                  </a:moveTo>
                  <a:lnTo>
                    <a:pt x="6342" y="61412"/>
                  </a:lnTo>
                  <a:lnTo>
                    <a:pt x="985" y="83591"/>
                  </a:lnTo>
                  <a:lnTo>
                    <a:pt x="9" y="118788"/>
                  </a:lnTo>
                  <a:lnTo>
                    <a:pt x="0" y="123702"/>
                  </a:lnTo>
                  <a:lnTo>
                    <a:pt x="2112" y="128533"/>
                  </a:lnTo>
                  <a:lnTo>
                    <a:pt x="6144" y="134309"/>
                  </a:lnTo>
                  <a:lnTo>
                    <a:pt x="6474" y="133989"/>
                  </a:lnTo>
                  <a:lnTo>
                    <a:pt x="6842" y="131517"/>
                  </a:lnTo>
                  <a:lnTo>
                    <a:pt x="7734" y="130540"/>
                  </a:lnTo>
                  <a:lnTo>
                    <a:pt x="10841" y="129455"/>
                  </a:lnTo>
                  <a:lnTo>
                    <a:pt x="14868" y="124740"/>
                  </a:lnTo>
                  <a:lnTo>
                    <a:pt x="34147" y="97613"/>
                  </a:lnTo>
                  <a:lnTo>
                    <a:pt x="48513" y="84075"/>
                  </a:lnTo>
                  <a:lnTo>
                    <a:pt x="64155" y="51350"/>
                  </a:lnTo>
                  <a:lnTo>
                    <a:pt x="76445" y="21549"/>
                  </a:lnTo>
                  <a:lnTo>
                    <a:pt x="78422" y="12752"/>
                  </a:lnTo>
                  <a:lnTo>
                    <a:pt x="857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5" name="SMARTInkShape-578"/>
            <p:cNvSpPr/>
            <p:nvPr/>
          </p:nvSpPr>
          <p:spPr>
            <a:xfrm>
              <a:off x="2543175" y="2407444"/>
              <a:ext cx="7145" cy="85726"/>
            </a:xfrm>
            <a:custGeom>
              <a:avLst/>
              <a:gdLst/>
              <a:ahLst/>
              <a:cxnLst/>
              <a:rect l="0" t="0" r="0" b="0"/>
              <a:pathLst>
                <a:path w="7145" h="85726">
                  <a:moveTo>
                    <a:pt x="0" y="0"/>
                  </a:moveTo>
                  <a:lnTo>
                    <a:pt x="794" y="24836"/>
                  </a:lnTo>
                  <a:lnTo>
                    <a:pt x="6151" y="51552"/>
                  </a:lnTo>
                  <a:lnTo>
                    <a:pt x="714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6" name="SMARTInkShape-579"/>
            <p:cNvSpPr/>
            <p:nvPr/>
          </p:nvSpPr>
          <p:spPr>
            <a:xfrm>
              <a:off x="2586038" y="2400691"/>
              <a:ext cx="121444" cy="135341"/>
            </a:xfrm>
            <a:custGeom>
              <a:avLst/>
              <a:gdLst/>
              <a:ahLst/>
              <a:cxnLst/>
              <a:rect l="0" t="0" r="0" b="0"/>
              <a:pathLst>
                <a:path w="121444" h="135341">
                  <a:moveTo>
                    <a:pt x="0" y="21040"/>
                  </a:moveTo>
                  <a:lnTo>
                    <a:pt x="3792" y="21040"/>
                  </a:lnTo>
                  <a:lnTo>
                    <a:pt x="7770" y="23157"/>
                  </a:lnTo>
                  <a:lnTo>
                    <a:pt x="12184" y="25950"/>
                  </a:lnTo>
                  <a:lnTo>
                    <a:pt x="40910" y="34248"/>
                  </a:lnTo>
                  <a:lnTo>
                    <a:pt x="69094" y="35233"/>
                  </a:lnTo>
                  <a:lnTo>
                    <a:pt x="96692" y="28047"/>
                  </a:lnTo>
                  <a:lnTo>
                    <a:pt x="112852" y="15209"/>
                  </a:lnTo>
                  <a:lnTo>
                    <a:pt x="113656" y="12363"/>
                  </a:lnTo>
                  <a:lnTo>
                    <a:pt x="114172" y="4069"/>
                  </a:lnTo>
                  <a:lnTo>
                    <a:pt x="113421" y="2582"/>
                  </a:lnTo>
                  <a:lnTo>
                    <a:pt x="112126" y="1591"/>
                  </a:lnTo>
                  <a:lnTo>
                    <a:pt x="108571" y="490"/>
                  </a:lnTo>
                  <a:lnTo>
                    <a:pt x="104345" y="0"/>
                  </a:lnTo>
                  <a:lnTo>
                    <a:pt x="99821" y="1900"/>
                  </a:lnTo>
                  <a:lnTo>
                    <a:pt x="66219" y="21100"/>
                  </a:lnTo>
                  <a:lnTo>
                    <a:pt x="47731" y="38657"/>
                  </a:lnTo>
                  <a:lnTo>
                    <a:pt x="33664" y="61646"/>
                  </a:lnTo>
                  <a:lnTo>
                    <a:pt x="30083" y="75846"/>
                  </a:lnTo>
                  <a:lnTo>
                    <a:pt x="29021" y="90108"/>
                  </a:lnTo>
                  <a:lnTo>
                    <a:pt x="32499" y="104387"/>
                  </a:lnTo>
                  <a:lnTo>
                    <a:pt x="38557" y="114880"/>
                  </a:lnTo>
                  <a:lnTo>
                    <a:pt x="52963" y="123016"/>
                  </a:lnTo>
                  <a:lnTo>
                    <a:pt x="83997" y="133169"/>
                  </a:lnTo>
                  <a:lnTo>
                    <a:pt x="121443" y="135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7" name="SMARTInkShape-580"/>
            <p:cNvSpPr/>
            <p:nvPr/>
          </p:nvSpPr>
          <p:spPr>
            <a:xfrm>
              <a:off x="2836753" y="2228850"/>
              <a:ext cx="27892" cy="321470"/>
            </a:xfrm>
            <a:custGeom>
              <a:avLst/>
              <a:gdLst/>
              <a:ahLst/>
              <a:cxnLst/>
              <a:rect l="0" t="0" r="0" b="0"/>
              <a:pathLst>
                <a:path w="27892" h="321470">
                  <a:moveTo>
                    <a:pt x="27891" y="0"/>
                  </a:moveTo>
                  <a:lnTo>
                    <a:pt x="24098" y="3792"/>
                  </a:lnTo>
                  <a:lnTo>
                    <a:pt x="22236" y="7771"/>
                  </a:lnTo>
                  <a:lnTo>
                    <a:pt x="20773" y="40910"/>
                  </a:lnTo>
                  <a:lnTo>
                    <a:pt x="12979" y="72121"/>
                  </a:lnTo>
                  <a:lnTo>
                    <a:pt x="8391" y="95188"/>
                  </a:lnTo>
                  <a:lnTo>
                    <a:pt x="6841" y="127634"/>
                  </a:lnTo>
                  <a:lnTo>
                    <a:pt x="1625" y="162677"/>
                  </a:lnTo>
                  <a:lnTo>
                    <a:pt x="0" y="190723"/>
                  </a:lnTo>
                  <a:lnTo>
                    <a:pt x="312" y="218348"/>
                  </a:lnTo>
                  <a:lnTo>
                    <a:pt x="5010" y="249417"/>
                  </a:lnTo>
                  <a:lnTo>
                    <a:pt x="11178" y="284875"/>
                  </a:lnTo>
                  <a:lnTo>
                    <a:pt x="20747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8" name="SMARTInkShape-581"/>
            <p:cNvSpPr/>
            <p:nvPr/>
          </p:nvSpPr>
          <p:spPr>
            <a:xfrm>
              <a:off x="2714625" y="2407444"/>
              <a:ext cx="273284" cy="121445"/>
            </a:xfrm>
            <a:custGeom>
              <a:avLst/>
              <a:gdLst/>
              <a:ahLst/>
              <a:cxnLst/>
              <a:rect l="0" t="0" r="0" b="0"/>
              <a:pathLst>
                <a:path w="273284" h="121445">
                  <a:moveTo>
                    <a:pt x="0" y="14287"/>
                  </a:moveTo>
                  <a:lnTo>
                    <a:pt x="0" y="8136"/>
                  </a:lnTo>
                  <a:lnTo>
                    <a:pt x="794" y="7805"/>
                  </a:lnTo>
                  <a:lnTo>
                    <a:pt x="30528" y="7169"/>
                  </a:lnTo>
                  <a:lnTo>
                    <a:pt x="58170" y="7151"/>
                  </a:lnTo>
                  <a:lnTo>
                    <a:pt x="87703" y="3353"/>
                  </a:lnTo>
                  <a:lnTo>
                    <a:pt x="120354" y="993"/>
                  </a:lnTo>
                  <a:lnTo>
                    <a:pt x="155164" y="294"/>
                  </a:lnTo>
                  <a:lnTo>
                    <a:pt x="183029" y="87"/>
                  </a:lnTo>
                  <a:lnTo>
                    <a:pt x="212984" y="17"/>
                  </a:lnTo>
                  <a:lnTo>
                    <a:pt x="242303" y="0"/>
                  </a:lnTo>
                  <a:lnTo>
                    <a:pt x="238922" y="0"/>
                  </a:lnTo>
                  <a:lnTo>
                    <a:pt x="235040" y="2116"/>
                  </a:lnTo>
                  <a:lnTo>
                    <a:pt x="232893" y="3792"/>
                  </a:lnTo>
                  <a:lnTo>
                    <a:pt x="226275" y="5654"/>
                  </a:lnTo>
                  <a:lnTo>
                    <a:pt x="218835" y="7275"/>
                  </a:lnTo>
                  <a:lnTo>
                    <a:pt x="210184" y="12651"/>
                  </a:lnTo>
                  <a:lnTo>
                    <a:pt x="197727" y="23910"/>
                  </a:lnTo>
                  <a:lnTo>
                    <a:pt x="196906" y="26259"/>
                  </a:lnTo>
                  <a:lnTo>
                    <a:pt x="197152" y="28618"/>
                  </a:lnTo>
                  <a:lnTo>
                    <a:pt x="209800" y="55189"/>
                  </a:lnTo>
                  <a:lnTo>
                    <a:pt x="218657" y="62364"/>
                  </a:lnTo>
                  <a:lnTo>
                    <a:pt x="251902" y="86182"/>
                  </a:lnTo>
                  <a:lnTo>
                    <a:pt x="271391" y="101073"/>
                  </a:lnTo>
                  <a:lnTo>
                    <a:pt x="273002" y="103894"/>
                  </a:lnTo>
                  <a:lnTo>
                    <a:pt x="273283" y="106569"/>
                  </a:lnTo>
                  <a:lnTo>
                    <a:pt x="272676" y="109146"/>
                  </a:lnTo>
                  <a:lnTo>
                    <a:pt x="271478" y="110864"/>
                  </a:lnTo>
                  <a:lnTo>
                    <a:pt x="269885" y="112009"/>
                  </a:lnTo>
                  <a:lnTo>
                    <a:pt x="265205" y="113282"/>
                  </a:lnTo>
                  <a:lnTo>
                    <a:pt x="249266" y="116215"/>
                  </a:lnTo>
                  <a:lnTo>
                    <a:pt x="235517" y="119894"/>
                  </a:lnTo>
                  <a:lnTo>
                    <a:pt x="214313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9" name="SMARTInkShape-582"/>
            <p:cNvSpPr/>
            <p:nvPr/>
          </p:nvSpPr>
          <p:spPr>
            <a:xfrm>
              <a:off x="3286125" y="2421731"/>
              <a:ext cx="1" cy="100014"/>
            </a:xfrm>
            <a:custGeom>
              <a:avLst/>
              <a:gdLst/>
              <a:ahLst/>
              <a:cxnLst/>
              <a:rect l="0" t="0" r="0" b="0"/>
              <a:pathLst>
                <a:path w="1" h="100014">
                  <a:moveTo>
                    <a:pt x="0" y="0"/>
                  </a:moveTo>
                  <a:lnTo>
                    <a:pt x="0" y="31374"/>
                  </a:lnTo>
                  <a:lnTo>
                    <a:pt x="0" y="63913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0" name="SMARTInkShape-583"/>
            <p:cNvSpPr/>
            <p:nvPr/>
          </p:nvSpPr>
          <p:spPr>
            <a:xfrm>
              <a:off x="3271838" y="2321719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7143" y="21431"/>
                  </a:moveTo>
                  <a:lnTo>
                    <a:pt x="7143" y="82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1" name="SMARTInkShape-584"/>
            <p:cNvSpPr/>
            <p:nvPr/>
          </p:nvSpPr>
          <p:spPr>
            <a:xfrm>
              <a:off x="3393298" y="2407898"/>
              <a:ext cx="85383" cy="99436"/>
            </a:xfrm>
            <a:custGeom>
              <a:avLst/>
              <a:gdLst/>
              <a:ahLst/>
              <a:cxnLst/>
              <a:rect l="0" t="0" r="0" b="0"/>
              <a:pathLst>
                <a:path w="85383" h="99436">
                  <a:moveTo>
                    <a:pt x="7127" y="70983"/>
                  </a:moveTo>
                  <a:lnTo>
                    <a:pt x="7127" y="99143"/>
                  </a:lnTo>
                  <a:lnTo>
                    <a:pt x="3335" y="99435"/>
                  </a:lnTo>
                  <a:lnTo>
                    <a:pt x="2218" y="98682"/>
                  </a:lnTo>
                  <a:lnTo>
                    <a:pt x="1473" y="97387"/>
                  </a:lnTo>
                  <a:lnTo>
                    <a:pt x="645" y="93037"/>
                  </a:lnTo>
                  <a:lnTo>
                    <a:pt x="0" y="60689"/>
                  </a:lnTo>
                  <a:lnTo>
                    <a:pt x="782" y="46942"/>
                  </a:lnTo>
                  <a:lnTo>
                    <a:pt x="9927" y="23328"/>
                  </a:lnTo>
                  <a:lnTo>
                    <a:pt x="16574" y="15937"/>
                  </a:lnTo>
                  <a:lnTo>
                    <a:pt x="33776" y="4724"/>
                  </a:lnTo>
                  <a:lnTo>
                    <a:pt x="47743" y="1080"/>
                  </a:lnTo>
                  <a:lnTo>
                    <a:pt x="61936" y="0"/>
                  </a:lnTo>
                  <a:lnTo>
                    <a:pt x="65097" y="643"/>
                  </a:lnTo>
                  <a:lnTo>
                    <a:pt x="67205" y="1864"/>
                  </a:lnTo>
                  <a:lnTo>
                    <a:pt x="68610" y="3473"/>
                  </a:lnTo>
                  <a:lnTo>
                    <a:pt x="72289" y="5260"/>
                  </a:lnTo>
                  <a:lnTo>
                    <a:pt x="74380" y="5736"/>
                  </a:lnTo>
                  <a:lnTo>
                    <a:pt x="75775" y="6848"/>
                  </a:lnTo>
                  <a:lnTo>
                    <a:pt x="83229" y="19613"/>
                  </a:lnTo>
                  <a:lnTo>
                    <a:pt x="85382" y="40475"/>
                  </a:lnTo>
                  <a:lnTo>
                    <a:pt x="83446" y="47634"/>
                  </a:lnTo>
                  <a:lnTo>
                    <a:pt x="80734" y="54256"/>
                  </a:lnTo>
                  <a:lnTo>
                    <a:pt x="78565" y="85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2" name="SMARTInkShape-585"/>
            <p:cNvSpPr/>
            <p:nvPr/>
          </p:nvSpPr>
          <p:spPr>
            <a:xfrm>
              <a:off x="3643313" y="2222456"/>
              <a:ext cx="121444" cy="327864"/>
            </a:xfrm>
            <a:custGeom>
              <a:avLst/>
              <a:gdLst/>
              <a:ahLst/>
              <a:cxnLst/>
              <a:rect l="0" t="0" r="0" b="0"/>
              <a:pathLst>
                <a:path w="121444" h="327864">
                  <a:moveTo>
                    <a:pt x="0" y="327863"/>
                  </a:moveTo>
                  <a:lnTo>
                    <a:pt x="0" y="296489"/>
                  </a:lnTo>
                  <a:lnTo>
                    <a:pt x="0" y="267316"/>
                  </a:lnTo>
                  <a:lnTo>
                    <a:pt x="0" y="235969"/>
                  </a:lnTo>
                  <a:lnTo>
                    <a:pt x="0" y="202819"/>
                  </a:lnTo>
                  <a:lnTo>
                    <a:pt x="0" y="175102"/>
                  </a:lnTo>
                  <a:lnTo>
                    <a:pt x="0" y="146781"/>
                  </a:lnTo>
                  <a:lnTo>
                    <a:pt x="0" y="114470"/>
                  </a:lnTo>
                  <a:lnTo>
                    <a:pt x="0" y="85157"/>
                  </a:lnTo>
                  <a:lnTo>
                    <a:pt x="793" y="54984"/>
                  </a:lnTo>
                  <a:lnTo>
                    <a:pt x="9942" y="30334"/>
                  </a:lnTo>
                  <a:lnTo>
                    <a:pt x="16590" y="22855"/>
                  </a:lnTo>
                  <a:lnTo>
                    <a:pt x="24041" y="16091"/>
                  </a:lnTo>
                  <a:lnTo>
                    <a:pt x="29999" y="7793"/>
                  </a:lnTo>
                  <a:lnTo>
                    <a:pt x="33493" y="4946"/>
                  </a:lnTo>
                  <a:lnTo>
                    <a:pt x="41609" y="1781"/>
                  </a:lnTo>
                  <a:lnTo>
                    <a:pt x="58895" y="0"/>
                  </a:lnTo>
                  <a:lnTo>
                    <a:pt x="94014" y="5467"/>
                  </a:lnTo>
                  <a:lnTo>
                    <a:pt x="103432" y="8099"/>
                  </a:lnTo>
                  <a:lnTo>
                    <a:pt x="113196" y="11926"/>
                  </a:lnTo>
                  <a:lnTo>
                    <a:pt x="121443" y="135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3" name="SMARTInkShape-586"/>
            <p:cNvSpPr/>
            <p:nvPr/>
          </p:nvSpPr>
          <p:spPr>
            <a:xfrm>
              <a:off x="3507581" y="2378869"/>
              <a:ext cx="171451" cy="21432"/>
            </a:xfrm>
            <a:custGeom>
              <a:avLst/>
              <a:gdLst/>
              <a:ahLst/>
              <a:cxnLst/>
              <a:rect l="0" t="0" r="0" b="0"/>
              <a:pathLst>
                <a:path w="171451" h="21432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4321" y="13207"/>
                  </a:lnTo>
                  <a:lnTo>
                    <a:pt x="60528" y="13967"/>
                  </a:lnTo>
                  <a:lnTo>
                    <a:pt x="95987" y="14192"/>
                  </a:lnTo>
                  <a:lnTo>
                    <a:pt x="129070" y="18052"/>
                  </a:lnTo>
                  <a:lnTo>
                    <a:pt x="171450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4" name="SMARTInkShape-587"/>
            <p:cNvSpPr/>
            <p:nvPr/>
          </p:nvSpPr>
          <p:spPr>
            <a:xfrm>
              <a:off x="3786188" y="2378869"/>
              <a:ext cx="7144" cy="107157"/>
            </a:xfrm>
            <a:custGeom>
              <a:avLst/>
              <a:gdLst/>
              <a:ahLst/>
              <a:cxnLst/>
              <a:rect l="0" t="0" r="0" b="0"/>
              <a:pathLst>
                <a:path w="7144" h="107157">
                  <a:moveTo>
                    <a:pt x="0" y="0"/>
                  </a:moveTo>
                  <a:lnTo>
                    <a:pt x="0" y="33792"/>
                  </a:lnTo>
                  <a:lnTo>
                    <a:pt x="0" y="66701"/>
                  </a:lnTo>
                  <a:lnTo>
                    <a:pt x="793" y="80970"/>
                  </a:lnTo>
                  <a:lnTo>
                    <a:pt x="714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5" name="SMARTInkShape-588"/>
            <p:cNvSpPr/>
            <p:nvPr/>
          </p:nvSpPr>
          <p:spPr>
            <a:xfrm>
              <a:off x="3922220" y="2178844"/>
              <a:ext cx="35419" cy="328613"/>
            </a:xfrm>
            <a:custGeom>
              <a:avLst/>
              <a:gdLst/>
              <a:ahLst/>
              <a:cxnLst/>
              <a:rect l="0" t="0" r="0" b="0"/>
              <a:pathLst>
                <a:path w="35419" h="328613">
                  <a:moveTo>
                    <a:pt x="21130" y="0"/>
                  </a:moveTo>
                  <a:lnTo>
                    <a:pt x="14979" y="0"/>
                  </a:lnTo>
                  <a:lnTo>
                    <a:pt x="14012" y="31227"/>
                  </a:lnTo>
                  <a:lnTo>
                    <a:pt x="11873" y="64643"/>
                  </a:lnTo>
                  <a:lnTo>
                    <a:pt x="7836" y="92937"/>
                  </a:lnTo>
                  <a:lnTo>
                    <a:pt x="6245" y="127160"/>
                  </a:lnTo>
                  <a:lnTo>
                    <a:pt x="1227" y="162378"/>
                  </a:lnTo>
                  <a:lnTo>
                    <a:pt x="0" y="196293"/>
                  </a:lnTo>
                  <a:lnTo>
                    <a:pt x="3581" y="224142"/>
                  </a:lnTo>
                  <a:lnTo>
                    <a:pt x="6992" y="256294"/>
                  </a:lnTo>
                  <a:lnTo>
                    <a:pt x="13148" y="278345"/>
                  </a:lnTo>
                  <a:lnTo>
                    <a:pt x="26932" y="307129"/>
                  </a:lnTo>
                  <a:lnTo>
                    <a:pt x="35418" y="3286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6" name="SMARTInkShape-589"/>
            <p:cNvSpPr/>
            <p:nvPr/>
          </p:nvSpPr>
          <p:spPr>
            <a:xfrm>
              <a:off x="4079081" y="2214563"/>
              <a:ext cx="14289" cy="264319"/>
            </a:xfrm>
            <a:custGeom>
              <a:avLst/>
              <a:gdLst/>
              <a:ahLst/>
              <a:cxnLst/>
              <a:rect l="0" t="0" r="0" b="0"/>
              <a:pathLst>
                <a:path w="14289" h="264319">
                  <a:moveTo>
                    <a:pt x="0" y="0"/>
                  </a:moveTo>
                  <a:lnTo>
                    <a:pt x="0" y="33792"/>
                  </a:lnTo>
                  <a:lnTo>
                    <a:pt x="0" y="64980"/>
                  </a:lnTo>
                  <a:lnTo>
                    <a:pt x="3792" y="96796"/>
                  </a:lnTo>
                  <a:lnTo>
                    <a:pt x="7276" y="127952"/>
                  </a:lnTo>
                  <a:lnTo>
                    <a:pt x="12668" y="159153"/>
                  </a:lnTo>
                  <a:lnTo>
                    <a:pt x="13968" y="191863"/>
                  </a:lnTo>
                  <a:lnTo>
                    <a:pt x="14246" y="226349"/>
                  </a:lnTo>
                  <a:lnTo>
                    <a:pt x="14288" y="264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7" name="SMARTInkShape-590"/>
            <p:cNvSpPr/>
            <p:nvPr/>
          </p:nvSpPr>
          <p:spPr>
            <a:xfrm>
              <a:off x="3986213" y="2357855"/>
              <a:ext cx="478632" cy="120874"/>
            </a:xfrm>
            <a:custGeom>
              <a:avLst/>
              <a:gdLst/>
              <a:ahLst/>
              <a:cxnLst/>
              <a:rect l="0" t="0" r="0" b="0"/>
              <a:pathLst>
                <a:path w="478632" h="120874">
                  <a:moveTo>
                    <a:pt x="0" y="49589"/>
                  </a:moveTo>
                  <a:lnTo>
                    <a:pt x="0" y="39646"/>
                  </a:lnTo>
                  <a:lnTo>
                    <a:pt x="2116" y="35115"/>
                  </a:lnTo>
                  <a:lnTo>
                    <a:pt x="3792" y="32796"/>
                  </a:lnTo>
                  <a:lnTo>
                    <a:pt x="22243" y="20997"/>
                  </a:lnTo>
                  <a:lnTo>
                    <a:pt x="51847" y="9105"/>
                  </a:lnTo>
                  <a:lnTo>
                    <a:pt x="82325" y="1699"/>
                  </a:lnTo>
                  <a:lnTo>
                    <a:pt x="107896" y="0"/>
                  </a:lnTo>
                  <a:lnTo>
                    <a:pt x="140140" y="5770"/>
                  </a:lnTo>
                  <a:lnTo>
                    <a:pt x="144226" y="7676"/>
                  </a:lnTo>
                  <a:lnTo>
                    <a:pt x="169760" y="29981"/>
                  </a:lnTo>
                  <a:lnTo>
                    <a:pt x="191243" y="62547"/>
                  </a:lnTo>
                  <a:lnTo>
                    <a:pt x="211867" y="97015"/>
                  </a:lnTo>
                  <a:lnTo>
                    <a:pt x="219326" y="112197"/>
                  </a:lnTo>
                  <a:lnTo>
                    <a:pt x="221419" y="120873"/>
                  </a:lnTo>
                  <a:lnTo>
                    <a:pt x="221455" y="89104"/>
                  </a:lnTo>
                  <a:lnTo>
                    <a:pt x="222250" y="75496"/>
                  </a:lnTo>
                  <a:lnTo>
                    <a:pt x="231399" y="51932"/>
                  </a:lnTo>
                  <a:lnTo>
                    <a:pt x="242041" y="37671"/>
                  </a:lnTo>
                  <a:lnTo>
                    <a:pt x="259041" y="27184"/>
                  </a:lnTo>
                  <a:lnTo>
                    <a:pt x="291027" y="21439"/>
                  </a:lnTo>
                  <a:lnTo>
                    <a:pt x="323217" y="15600"/>
                  </a:lnTo>
                  <a:lnTo>
                    <a:pt x="356121" y="14212"/>
                  </a:lnTo>
                  <a:lnTo>
                    <a:pt x="390013" y="13900"/>
                  </a:lnTo>
                  <a:lnTo>
                    <a:pt x="400868" y="13879"/>
                  </a:lnTo>
                  <a:lnTo>
                    <a:pt x="402976" y="14670"/>
                  </a:lnTo>
                  <a:lnTo>
                    <a:pt x="404382" y="15991"/>
                  </a:lnTo>
                  <a:lnTo>
                    <a:pt x="405319" y="17665"/>
                  </a:lnTo>
                  <a:lnTo>
                    <a:pt x="405150" y="19575"/>
                  </a:lnTo>
                  <a:lnTo>
                    <a:pt x="401292" y="28344"/>
                  </a:lnTo>
                  <a:lnTo>
                    <a:pt x="400878" y="30663"/>
                  </a:lnTo>
                  <a:lnTo>
                    <a:pt x="396185" y="35356"/>
                  </a:lnTo>
                  <a:lnTo>
                    <a:pt x="361799" y="60057"/>
                  </a:lnTo>
                  <a:lnTo>
                    <a:pt x="344986" y="78350"/>
                  </a:lnTo>
                  <a:lnTo>
                    <a:pt x="330912" y="98984"/>
                  </a:lnTo>
                  <a:lnTo>
                    <a:pt x="330145" y="101569"/>
                  </a:lnTo>
                  <a:lnTo>
                    <a:pt x="330428" y="104086"/>
                  </a:lnTo>
                  <a:lnTo>
                    <a:pt x="332859" y="108999"/>
                  </a:lnTo>
                  <a:lnTo>
                    <a:pt x="342482" y="116228"/>
                  </a:lnTo>
                  <a:lnTo>
                    <a:pt x="355388" y="119605"/>
                  </a:lnTo>
                  <a:lnTo>
                    <a:pt x="364589" y="118278"/>
                  </a:lnTo>
                  <a:lnTo>
                    <a:pt x="373970" y="114248"/>
                  </a:lnTo>
                  <a:lnTo>
                    <a:pt x="401647" y="93800"/>
                  </a:lnTo>
                  <a:lnTo>
                    <a:pt x="418028" y="66836"/>
                  </a:lnTo>
                  <a:lnTo>
                    <a:pt x="421178" y="45609"/>
                  </a:lnTo>
                  <a:lnTo>
                    <a:pt x="421441" y="36815"/>
                  </a:lnTo>
                  <a:lnTo>
                    <a:pt x="421480" y="52133"/>
                  </a:lnTo>
                  <a:lnTo>
                    <a:pt x="423597" y="56805"/>
                  </a:lnTo>
                  <a:lnTo>
                    <a:pt x="451226" y="92086"/>
                  </a:lnTo>
                  <a:lnTo>
                    <a:pt x="465572" y="102044"/>
                  </a:lnTo>
                  <a:lnTo>
                    <a:pt x="478631" y="106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8" name="SMARTInkShape-591"/>
            <p:cNvSpPr/>
            <p:nvPr/>
          </p:nvSpPr>
          <p:spPr>
            <a:xfrm>
              <a:off x="4551061" y="2185988"/>
              <a:ext cx="49515" cy="314326"/>
            </a:xfrm>
            <a:custGeom>
              <a:avLst/>
              <a:gdLst/>
              <a:ahLst/>
              <a:cxnLst/>
              <a:rect l="0" t="0" r="0" b="0"/>
              <a:pathLst>
                <a:path w="49515" h="314326">
                  <a:moveTo>
                    <a:pt x="35227" y="0"/>
                  </a:moveTo>
                  <a:lnTo>
                    <a:pt x="35227" y="3792"/>
                  </a:lnTo>
                  <a:lnTo>
                    <a:pt x="33110" y="7770"/>
                  </a:lnTo>
                  <a:lnTo>
                    <a:pt x="31434" y="9942"/>
                  </a:lnTo>
                  <a:lnTo>
                    <a:pt x="24585" y="39943"/>
                  </a:lnTo>
                  <a:lnTo>
                    <a:pt x="19302" y="71993"/>
                  </a:lnTo>
                  <a:lnTo>
                    <a:pt x="11091" y="100122"/>
                  </a:lnTo>
                  <a:lnTo>
                    <a:pt x="6734" y="133518"/>
                  </a:lnTo>
                  <a:lnTo>
                    <a:pt x="1170" y="165985"/>
                  </a:lnTo>
                  <a:lnTo>
                    <a:pt x="0" y="193378"/>
                  </a:lnTo>
                  <a:lnTo>
                    <a:pt x="3397" y="227287"/>
                  </a:lnTo>
                  <a:lnTo>
                    <a:pt x="11712" y="256915"/>
                  </a:lnTo>
                  <a:lnTo>
                    <a:pt x="23359" y="289067"/>
                  </a:lnTo>
                  <a:lnTo>
                    <a:pt x="49514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9" name="SMARTInkShape-592"/>
            <p:cNvSpPr/>
            <p:nvPr/>
          </p:nvSpPr>
          <p:spPr>
            <a:xfrm>
              <a:off x="4450556" y="2315255"/>
              <a:ext cx="242880" cy="149340"/>
            </a:xfrm>
            <a:custGeom>
              <a:avLst/>
              <a:gdLst/>
              <a:ahLst/>
              <a:cxnLst/>
              <a:rect l="0" t="0" r="0" b="0"/>
              <a:pathLst>
                <a:path w="242880" h="149340">
                  <a:moveTo>
                    <a:pt x="0" y="20751"/>
                  </a:moveTo>
                  <a:lnTo>
                    <a:pt x="0" y="16959"/>
                  </a:lnTo>
                  <a:lnTo>
                    <a:pt x="2382" y="15842"/>
                  </a:lnTo>
                  <a:lnTo>
                    <a:pt x="29830" y="13902"/>
                  </a:lnTo>
                  <a:lnTo>
                    <a:pt x="57963" y="9902"/>
                  </a:lnTo>
                  <a:lnTo>
                    <a:pt x="87642" y="7483"/>
                  </a:lnTo>
                  <a:lnTo>
                    <a:pt x="120336" y="6766"/>
                  </a:lnTo>
                  <a:lnTo>
                    <a:pt x="151367" y="2761"/>
                  </a:lnTo>
                  <a:lnTo>
                    <a:pt x="183799" y="0"/>
                  </a:lnTo>
                  <a:lnTo>
                    <a:pt x="215521" y="173"/>
                  </a:lnTo>
                  <a:lnTo>
                    <a:pt x="222258" y="3139"/>
                  </a:lnTo>
                  <a:lnTo>
                    <a:pt x="227898" y="9219"/>
                  </a:lnTo>
                  <a:lnTo>
                    <a:pt x="232257" y="16420"/>
                  </a:lnTo>
                  <a:lnTo>
                    <a:pt x="241194" y="42695"/>
                  </a:lnTo>
                  <a:lnTo>
                    <a:pt x="242789" y="75550"/>
                  </a:lnTo>
                  <a:lnTo>
                    <a:pt x="242879" y="107890"/>
                  </a:lnTo>
                  <a:lnTo>
                    <a:pt x="242092" y="124718"/>
                  </a:lnTo>
                  <a:lnTo>
                    <a:pt x="235744" y="1493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0" name="SMARTInkShape-593"/>
            <p:cNvSpPr/>
            <p:nvPr/>
          </p:nvSpPr>
          <p:spPr>
            <a:xfrm>
              <a:off x="4693444" y="22574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3351" y="10495"/>
                  </a:lnTo>
                  <a:lnTo>
                    <a:pt x="1489" y="65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1" name="SMARTInkShape-594"/>
            <p:cNvSpPr/>
            <p:nvPr/>
          </p:nvSpPr>
          <p:spPr>
            <a:xfrm>
              <a:off x="4779353" y="2336006"/>
              <a:ext cx="89292" cy="131443"/>
            </a:xfrm>
            <a:custGeom>
              <a:avLst/>
              <a:gdLst/>
              <a:ahLst/>
              <a:cxnLst/>
              <a:rect l="0" t="0" r="0" b="0"/>
              <a:pathLst>
                <a:path w="89292" h="131443">
                  <a:moveTo>
                    <a:pt x="28391" y="14288"/>
                  </a:moveTo>
                  <a:lnTo>
                    <a:pt x="28391" y="18080"/>
                  </a:lnTo>
                  <a:lnTo>
                    <a:pt x="26274" y="22059"/>
                  </a:lnTo>
                  <a:lnTo>
                    <a:pt x="11598" y="41929"/>
                  </a:lnTo>
                  <a:lnTo>
                    <a:pt x="2966" y="64727"/>
                  </a:lnTo>
                  <a:lnTo>
                    <a:pt x="0" y="99899"/>
                  </a:lnTo>
                  <a:lnTo>
                    <a:pt x="692" y="108693"/>
                  </a:lnTo>
                  <a:lnTo>
                    <a:pt x="3645" y="115248"/>
                  </a:lnTo>
                  <a:lnTo>
                    <a:pt x="9770" y="123400"/>
                  </a:lnTo>
                  <a:lnTo>
                    <a:pt x="20404" y="130843"/>
                  </a:lnTo>
                  <a:lnTo>
                    <a:pt x="31191" y="131442"/>
                  </a:lnTo>
                  <a:lnTo>
                    <a:pt x="58775" y="127376"/>
                  </a:lnTo>
                  <a:lnTo>
                    <a:pt x="79292" y="112543"/>
                  </a:lnTo>
                  <a:lnTo>
                    <a:pt x="82763" y="105317"/>
                  </a:lnTo>
                  <a:lnTo>
                    <a:pt x="89291" y="83102"/>
                  </a:lnTo>
                  <a:lnTo>
                    <a:pt x="86211" y="68985"/>
                  </a:lnTo>
                  <a:lnTo>
                    <a:pt x="72691" y="35566"/>
                  </a:lnTo>
                  <a:lnTo>
                    <a:pt x="59949" y="19710"/>
                  </a:lnTo>
                  <a:lnTo>
                    <a:pt x="3553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2" name="SMARTInkShape-595"/>
            <p:cNvSpPr/>
            <p:nvPr/>
          </p:nvSpPr>
          <p:spPr>
            <a:xfrm>
              <a:off x="4893469" y="2336462"/>
              <a:ext cx="171451" cy="156708"/>
            </a:xfrm>
            <a:custGeom>
              <a:avLst/>
              <a:gdLst/>
              <a:ahLst/>
              <a:cxnLst/>
              <a:rect l="0" t="0" r="0" b="0"/>
              <a:pathLst>
                <a:path w="171451" h="156708">
                  <a:moveTo>
                    <a:pt x="0" y="56694"/>
                  </a:moveTo>
                  <a:lnTo>
                    <a:pt x="3792" y="56694"/>
                  </a:lnTo>
                  <a:lnTo>
                    <a:pt x="4910" y="57488"/>
                  </a:lnTo>
                  <a:lnTo>
                    <a:pt x="5654" y="58811"/>
                  </a:lnTo>
                  <a:lnTo>
                    <a:pt x="21578" y="92654"/>
                  </a:lnTo>
                  <a:lnTo>
                    <a:pt x="26502" y="104655"/>
                  </a:lnTo>
                  <a:lnTo>
                    <a:pt x="28564" y="120854"/>
                  </a:lnTo>
                  <a:lnTo>
                    <a:pt x="28575" y="87195"/>
                  </a:lnTo>
                  <a:lnTo>
                    <a:pt x="29369" y="63601"/>
                  </a:lnTo>
                  <a:lnTo>
                    <a:pt x="36644" y="33070"/>
                  </a:lnTo>
                  <a:lnTo>
                    <a:pt x="51725" y="12886"/>
                  </a:lnTo>
                  <a:lnTo>
                    <a:pt x="63127" y="4732"/>
                  </a:lnTo>
                  <a:lnTo>
                    <a:pt x="72767" y="1081"/>
                  </a:lnTo>
                  <a:lnTo>
                    <a:pt x="84443" y="0"/>
                  </a:lnTo>
                  <a:lnTo>
                    <a:pt x="97957" y="3472"/>
                  </a:lnTo>
                  <a:lnTo>
                    <a:pt x="111042" y="11756"/>
                  </a:lnTo>
                  <a:lnTo>
                    <a:pt x="118803" y="19478"/>
                  </a:lnTo>
                  <a:lnTo>
                    <a:pt x="130934" y="44248"/>
                  </a:lnTo>
                  <a:lnTo>
                    <a:pt x="142870" y="78368"/>
                  </a:lnTo>
                  <a:lnTo>
                    <a:pt x="154780" y="113876"/>
                  </a:lnTo>
                  <a:lnTo>
                    <a:pt x="168275" y="149419"/>
                  </a:lnTo>
                  <a:lnTo>
                    <a:pt x="171450" y="1567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52" name="SMARTInkShape-Group68"/>
          <p:cNvGrpSpPr/>
          <p:nvPr/>
        </p:nvGrpSpPr>
        <p:grpSpPr>
          <a:xfrm>
            <a:off x="3207544" y="2714625"/>
            <a:ext cx="900113" cy="314326"/>
            <a:chOff x="3207544" y="2714625"/>
            <a:chExt cx="900113" cy="314326"/>
          </a:xfrm>
        </p:grpSpPr>
        <p:sp>
          <p:nvSpPr>
            <p:cNvPr id="644" name="SMARTInkShape-596"/>
            <p:cNvSpPr/>
            <p:nvPr/>
          </p:nvSpPr>
          <p:spPr>
            <a:xfrm>
              <a:off x="3257550" y="2828925"/>
              <a:ext cx="7145" cy="164307"/>
            </a:xfrm>
            <a:custGeom>
              <a:avLst/>
              <a:gdLst/>
              <a:ahLst/>
              <a:cxnLst/>
              <a:rect l="0" t="0" r="0" b="0"/>
              <a:pathLst>
                <a:path w="7145" h="164307">
                  <a:moveTo>
                    <a:pt x="7144" y="0"/>
                  </a:moveTo>
                  <a:lnTo>
                    <a:pt x="7144" y="16793"/>
                  </a:lnTo>
                  <a:lnTo>
                    <a:pt x="5027" y="21486"/>
                  </a:lnTo>
                  <a:lnTo>
                    <a:pt x="3352" y="23849"/>
                  </a:lnTo>
                  <a:lnTo>
                    <a:pt x="993" y="34760"/>
                  </a:lnTo>
                  <a:lnTo>
                    <a:pt x="58" y="67552"/>
                  </a:lnTo>
                  <a:lnTo>
                    <a:pt x="5" y="101739"/>
                  </a:lnTo>
                  <a:lnTo>
                    <a:pt x="0" y="135693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5" name="SMARTInkShape-597"/>
            <p:cNvSpPr/>
            <p:nvPr/>
          </p:nvSpPr>
          <p:spPr>
            <a:xfrm>
              <a:off x="3207544" y="2736056"/>
              <a:ext cx="14288" cy="21433"/>
            </a:xfrm>
            <a:custGeom>
              <a:avLst/>
              <a:gdLst/>
              <a:ahLst/>
              <a:cxnLst/>
              <a:rect l="0" t="0" r="0" b="0"/>
              <a:pathLst>
                <a:path w="14288" h="21433">
                  <a:moveTo>
                    <a:pt x="14287" y="21432"/>
                  </a:moveTo>
                  <a:lnTo>
                    <a:pt x="10495" y="17639"/>
                  </a:lnTo>
                  <a:lnTo>
                    <a:pt x="8633" y="13661"/>
                  </a:lnTo>
                  <a:lnTo>
                    <a:pt x="7438" y="84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6" name="SMARTInkShape-598"/>
            <p:cNvSpPr/>
            <p:nvPr/>
          </p:nvSpPr>
          <p:spPr>
            <a:xfrm>
              <a:off x="3307556" y="2864681"/>
              <a:ext cx="114301" cy="128551"/>
            </a:xfrm>
            <a:custGeom>
              <a:avLst/>
              <a:gdLst/>
              <a:ahLst/>
              <a:cxnLst/>
              <a:rect l="0" t="0" r="0" b="0"/>
              <a:pathLst>
                <a:path w="114301" h="128551">
                  <a:moveTo>
                    <a:pt x="0" y="49969"/>
                  </a:moveTo>
                  <a:lnTo>
                    <a:pt x="0" y="84215"/>
                  </a:lnTo>
                  <a:lnTo>
                    <a:pt x="0" y="99637"/>
                  </a:lnTo>
                  <a:lnTo>
                    <a:pt x="0" y="90003"/>
                  </a:lnTo>
                  <a:lnTo>
                    <a:pt x="2117" y="85489"/>
                  </a:lnTo>
                  <a:lnTo>
                    <a:pt x="4910" y="80837"/>
                  </a:lnTo>
                  <a:lnTo>
                    <a:pt x="6482" y="72961"/>
                  </a:lnTo>
                  <a:lnTo>
                    <a:pt x="7880" y="48101"/>
                  </a:lnTo>
                  <a:lnTo>
                    <a:pt x="12787" y="34137"/>
                  </a:lnTo>
                  <a:lnTo>
                    <a:pt x="14414" y="26263"/>
                  </a:lnTo>
                  <a:lnTo>
                    <a:pt x="17784" y="20118"/>
                  </a:lnTo>
                  <a:lnTo>
                    <a:pt x="27935" y="12196"/>
                  </a:lnTo>
                  <a:lnTo>
                    <a:pt x="48119" y="2123"/>
                  </a:lnTo>
                  <a:lnTo>
                    <a:pt x="71389" y="19"/>
                  </a:lnTo>
                  <a:lnTo>
                    <a:pt x="73786" y="0"/>
                  </a:lnTo>
                  <a:lnTo>
                    <a:pt x="78567" y="2096"/>
                  </a:lnTo>
                  <a:lnTo>
                    <a:pt x="80953" y="3766"/>
                  </a:lnTo>
                  <a:lnTo>
                    <a:pt x="83604" y="7739"/>
                  </a:lnTo>
                  <a:lnTo>
                    <a:pt x="85576" y="12150"/>
                  </a:lnTo>
                  <a:lnTo>
                    <a:pt x="89099" y="16756"/>
                  </a:lnTo>
                  <a:lnTo>
                    <a:pt x="91193" y="23566"/>
                  </a:lnTo>
                  <a:lnTo>
                    <a:pt x="94489" y="36325"/>
                  </a:lnTo>
                  <a:lnTo>
                    <a:pt x="105182" y="64313"/>
                  </a:lnTo>
                  <a:lnTo>
                    <a:pt x="107105" y="98301"/>
                  </a:lnTo>
                  <a:lnTo>
                    <a:pt x="107927" y="104787"/>
                  </a:lnTo>
                  <a:lnTo>
                    <a:pt x="114300" y="128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7" name="SMARTInkShape-599"/>
            <p:cNvSpPr/>
            <p:nvPr/>
          </p:nvSpPr>
          <p:spPr>
            <a:xfrm>
              <a:off x="3475838" y="2764631"/>
              <a:ext cx="109814" cy="242462"/>
            </a:xfrm>
            <a:custGeom>
              <a:avLst/>
              <a:gdLst/>
              <a:ahLst/>
              <a:cxnLst/>
              <a:rect l="0" t="0" r="0" b="0"/>
              <a:pathLst>
                <a:path w="109814" h="242462">
                  <a:moveTo>
                    <a:pt x="81750" y="150019"/>
                  </a:moveTo>
                  <a:lnTo>
                    <a:pt x="81750" y="139377"/>
                  </a:lnTo>
                  <a:lnTo>
                    <a:pt x="80956" y="138162"/>
                  </a:lnTo>
                  <a:lnTo>
                    <a:pt x="79633" y="137352"/>
                  </a:lnTo>
                  <a:lnTo>
                    <a:pt x="73979" y="136211"/>
                  </a:lnTo>
                  <a:lnTo>
                    <a:pt x="54108" y="135759"/>
                  </a:lnTo>
                  <a:lnTo>
                    <a:pt x="40839" y="139532"/>
                  </a:lnTo>
                  <a:lnTo>
                    <a:pt x="33669" y="145623"/>
                  </a:lnTo>
                  <a:lnTo>
                    <a:pt x="7964" y="179906"/>
                  </a:lnTo>
                  <a:lnTo>
                    <a:pt x="797" y="191595"/>
                  </a:lnTo>
                  <a:lnTo>
                    <a:pt x="0" y="195198"/>
                  </a:lnTo>
                  <a:lnTo>
                    <a:pt x="262" y="198395"/>
                  </a:lnTo>
                  <a:lnTo>
                    <a:pt x="2307" y="208803"/>
                  </a:lnTo>
                  <a:lnTo>
                    <a:pt x="3579" y="216626"/>
                  </a:lnTo>
                  <a:lnTo>
                    <a:pt x="6791" y="222749"/>
                  </a:lnTo>
                  <a:lnTo>
                    <a:pt x="26096" y="238030"/>
                  </a:lnTo>
                  <a:lnTo>
                    <a:pt x="33467" y="240729"/>
                  </a:lnTo>
                  <a:lnTo>
                    <a:pt x="51134" y="242461"/>
                  </a:lnTo>
                  <a:lnTo>
                    <a:pt x="58353" y="240581"/>
                  </a:lnTo>
                  <a:lnTo>
                    <a:pt x="90683" y="222954"/>
                  </a:lnTo>
                  <a:lnTo>
                    <a:pt x="97097" y="215243"/>
                  </a:lnTo>
                  <a:lnTo>
                    <a:pt x="100477" y="206524"/>
                  </a:lnTo>
                  <a:lnTo>
                    <a:pt x="102773" y="198151"/>
                  </a:lnTo>
                  <a:lnTo>
                    <a:pt x="107734" y="187387"/>
                  </a:lnTo>
                  <a:lnTo>
                    <a:pt x="109813" y="158988"/>
                  </a:lnTo>
                  <a:lnTo>
                    <a:pt x="108056" y="133362"/>
                  </a:lnTo>
                  <a:lnTo>
                    <a:pt x="98119" y="100495"/>
                  </a:lnTo>
                  <a:lnTo>
                    <a:pt x="84899" y="69308"/>
                  </a:lnTo>
                  <a:lnTo>
                    <a:pt x="81889" y="55637"/>
                  </a:lnTo>
                  <a:lnTo>
                    <a:pt x="68786" y="27314"/>
                  </a:lnTo>
                  <a:lnTo>
                    <a:pt x="66930" y="16890"/>
                  </a:lnTo>
                  <a:lnTo>
                    <a:pt x="61859" y="7188"/>
                  </a:lnTo>
                  <a:lnTo>
                    <a:pt x="603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8" name="SMARTInkShape-600"/>
            <p:cNvSpPr/>
            <p:nvPr/>
          </p:nvSpPr>
          <p:spPr>
            <a:xfrm>
              <a:off x="3672221" y="2907506"/>
              <a:ext cx="112748" cy="92452"/>
            </a:xfrm>
            <a:custGeom>
              <a:avLst/>
              <a:gdLst/>
              <a:ahLst/>
              <a:cxnLst/>
              <a:rect l="0" t="0" r="0" b="0"/>
              <a:pathLst>
                <a:path w="112748" h="92452">
                  <a:moveTo>
                    <a:pt x="56817" y="14288"/>
                  </a:moveTo>
                  <a:lnTo>
                    <a:pt x="53024" y="14288"/>
                  </a:lnTo>
                  <a:lnTo>
                    <a:pt x="51907" y="13494"/>
                  </a:lnTo>
                  <a:lnTo>
                    <a:pt x="51162" y="12171"/>
                  </a:lnTo>
                  <a:lnTo>
                    <a:pt x="49967" y="8137"/>
                  </a:lnTo>
                  <a:lnTo>
                    <a:pt x="47687" y="7585"/>
                  </a:lnTo>
                  <a:lnTo>
                    <a:pt x="45968" y="7438"/>
                  </a:lnTo>
                  <a:lnTo>
                    <a:pt x="44821" y="8134"/>
                  </a:lnTo>
                  <a:lnTo>
                    <a:pt x="44057" y="9391"/>
                  </a:lnTo>
                  <a:lnTo>
                    <a:pt x="43548" y="11023"/>
                  </a:lnTo>
                  <a:lnTo>
                    <a:pt x="39039" y="17113"/>
                  </a:lnTo>
                  <a:lnTo>
                    <a:pt x="11838" y="38112"/>
                  </a:lnTo>
                  <a:lnTo>
                    <a:pt x="9045" y="42868"/>
                  </a:lnTo>
                  <a:lnTo>
                    <a:pt x="7009" y="47628"/>
                  </a:lnTo>
                  <a:lnTo>
                    <a:pt x="2195" y="54770"/>
                  </a:lnTo>
                  <a:lnTo>
                    <a:pt x="416" y="61913"/>
                  </a:lnTo>
                  <a:lnTo>
                    <a:pt x="0" y="66675"/>
                  </a:lnTo>
                  <a:lnTo>
                    <a:pt x="1931" y="71438"/>
                  </a:lnTo>
                  <a:lnTo>
                    <a:pt x="4642" y="76200"/>
                  </a:lnTo>
                  <a:lnTo>
                    <a:pt x="6961" y="83344"/>
                  </a:lnTo>
                  <a:lnTo>
                    <a:pt x="10317" y="88107"/>
                  </a:lnTo>
                  <a:lnTo>
                    <a:pt x="16571" y="90752"/>
                  </a:lnTo>
                  <a:lnTo>
                    <a:pt x="33521" y="92451"/>
                  </a:lnTo>
                  <a:lnTo>
                    <a:pt x="68193" y="85043"/>
                  </a:lnTo>
                  <a:lnTo>
                    <a:pt x="82412" y="78380"/>
                  </a:lnTo>
                  <a:lnTo>
                    <a:pt x="98120" y="65224"/>
                  </a:lnTo>
                  <a:lnTo>
                    <a:pt x="102955" y="58622"/>
                  </a:lnTo>
                  <a:lnTo>
                    <a:pt x="107794" y="50443"/>
                  </a:lnTo>
                  <a:lnTo>
                    <a:pt x="109851" y="47916"/>
                  </a:lnTo>
                  <a:lnTo>
                    <a:pt x="112138" y="40875"/>
                  </a:lnTo>
                  <a:lnTo>
                    <a:pt x="112747" y="36775"/>
                  </a:lnTo>
                  <a:lnTo>
                    <a:pt x="111308" y="30103"/>
                  </a:lnTo>
                  <a:lnTo>
                    <a:pt x="108816" y="24492"/>
                  </a:lnTo>
                  <a:lnTo>
                    <a:pt x="106620" y="16870"/>
                  </a:lnTo>
                  <a:lnTo>
                    <a:pt x="103293" y="11996"/>
                  </a:lnTo>
                  <a:lnTo>
                    <a:pt x="99169" y="9300"/>
                  </a:lnTo>
                  <a:lnTo>
                    <a:pt x="711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9" name="SMARTInkShape-601"/>
            <p:cNvSpPr/>
            <p:nvPr/>
          </p:nvSpPr>
          <p:spPr>
            <a:xfrm>
              <a:off x="3808053" y="2900370"/>
              <a:ext cx="106723" cy="128581"/>
            </a:xfrm>
            <a:custGeom>
              <a:avLst/>
              <a:gdLst/>
              <a:ahLst/>
              <a:cxnLst/>
              <a:rect l="0" t="0" r="0" b="0"/>
              <a:pathLst>
                <a:path w="106723" h="128581">
                  <a:moveTo>
                    <a:pt x="99578" y="7136"/>
                  </a:moveTo>
                  <a:lnTo>
                    <a:pt x="99578" y="3344"/>
                  </a:lnTo>
                  <a:lnTo>
                    <a:pt x="98785" y="2227"/>
                  </a:lnTo>
                  <a:lnTo>
                    <a:pt x="97462" y="1482"/>
                  </a:lnTo>
                  <a:lnTo>
                    <a:pt x="89635" y="287"/>
                  </a:lnTo>
                  <a:lnTo>
                    <a:pt x="58668" y="0"/>
                  </a:lnTo>
                  <a:lnTo>
                    <a:pt x="51498" y="2113"/>
                  </a:lnTo>
                  <a:lnTo>
                    <a:pt x="17634" y="19125"/>
                  </a:lnTo>
                  <a:lnTo>
                    <a:pt x="4513" y="30960"/>
                  </a:lnTo>
                  <a:lnTo>
                    <a:pt x="1764" y="37833"/>
                  </a:lnTo>
                  <a:lnTo>
                    <a:pt x="0" y="55180"/>
                  </a:lnTo>
                  <a:lnTo>
                    <a:pt x="3487" y="69173"/>
                  </a:lnTo>
                  <a:lnTo>
                    <a:pt x="9547" y="79581"/>
                  </a:lnTo>
                  <a:lnTo>
                    <a:pt x="24409" y="95118"/>
                  </a:lnTo>
                  <a:lnTo>
                    <a:pt x="44749" y="106654"/>
                  </a:lnTo>
                  <a:lnTo>
                    <a:pt x="77724" y="121393"/>
                  </a:lnTo>
                  <a:lnTo>
                    <a:pt x="87484" y="125386"/>
                  </a:lnTo>
                  <a:lnTo>
                    <a:pt x="106722" y="12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0" name="SMARTInkShape-602"/>
            <p:cNvSpPr/>
            <p:nvPr/>
          </p:nvSpPr>
          <p:spPr>
            <a:xfrm>
              <a:off x="3996708" y="2714625"/>
              <a:ext cx="39512" cy="300039"/>
            </a:xfrm>
            <a:custGeom>
              <a:avLst/>
              <a:gdLst/>
              <a:ahLst/>
              <a:cxnLst/>
              <a:rect l="0" t="0" r="0" b="0"/>
              <a:pathLst>
                <a:path w="39512" h="300039">
                  <a:moveTo>
                    <a:pt x="3792" y="0"/>
                  </a:moveTo>
                  <a:lnTo>
                    <a:pt x="3792" y="14434"/>
                  </a:lnTo>
                  <a:lnTo>
                    <a:pt x="1675" y="20438"/>
                  </a:lnTo>
                  <a:lnTo>
                    <a:pt x="0" y="23150"/>
                  </a:lnTo>
                  <a:lnTo>
                    <a:pt x="255" y="32514"/>
                  </a:lnTo>
                  <a:lnTo>
                    <a:pt x="3482" y="64012"/>
                  </a:lnTo>
                  <a:lnTo>
                    <a:pt x="3765" y="94961"/>
                  </a:lnTo>
                  <a:lnTo>
                    <a:pt x="3789" y="128863"/>
                  </a:lnTo>
                  <a:lnTo>
                    <a:pt x="3791" y="164343"/>
                  </a:lnTo>
                  <a:lnTo>
                    <a:pt x="9446" y="200030"/>
                  </a:lnTo>
                  <a:lnTo>
                    <a:pt x="11533" y="234950"/>
                  </a:lnTo>
                  <a:lnTo>
                    <a:pt x="23104" y="266421"/>
                  </a:lnTo>
                  <a:lnTo>
                    <a:pt x="39511" y="3000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1" name="SMARTInkShape-603"/>
            <p:cNvSpPr/>
            <p:nvPr/>
          </p:nvSpPr>
          <p:spPr>
            <a:xfrm>
              <a:off x="3893344" y="2836069"/>
              <a:ext cx="214313" cy="35720"/>
            </a:xfrm>
            <a:custGeom>
              <a:avLst/>
              <a:gdLst/>
              <a:ahLst/>
              <a:cxnLst/>
              <a:rect l="0" t="0" r="0" b="0"/>
              <a:pathLst>
                <a:path w="214313" h="35720">
                  <a:moveTo>
                    <a:pt x="0" y="35719"/>
                  </a:moveTo>
                  <a:lnTo>
                    <a:pt x="0" y="31926"/>
                  </a:lnTo>
                  <a:lnTo>
                    <a:pt x="2116" y="27948"/>
                  </a:lnTo>
                  <a:lnTo>
                    <a:pt x="3792" y="25776"/>
                  </a:lnTo>
                  <a:lnTo>
                    <a:pt x="7771" y="23362"/>
                  </a:lnTo>
                  <a:lnTo>
                    <a:pt x="33493" y="15025"/>
                  </a:lnTo>
                  <a:lnTo>
                    <a:pt x="64663" y="14352"/>
                  </a:lnTo>
                  <a:lnTo>
                    <a:pt x="87444" y="12183"/>
                  </a:lnTo>
                  <a:lnTo>
                    <a:pt x="123084" y="7586"/>
                  </a:lnTo>
                  <a:lnTo>
                    <a:pt x="157378" y="6408"/>
                  </a:lnTo>
                  <a:lnTo>
                    <a:pt x="189117" y="100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63" name="SMARTInkShape-Group69"/>
          <p:cNvGrpSpPr/>
          <p:nvPr/>
        </p:nvGrpSpPr>
        <p:grpSpPr>
          <a:xfrm>
            <a:off x="4107656" y="2657475"/>
            <a:ext cx="1128714" cy="321470"/>
            <a:chOff x="4107656" y="2657475"/>
            <a:chExt cx="1128714" cy="321470"/>
          </a:xfrm>
        </p:grpSpPr>
        <p:sp>
          <p:nvSpPr>
            <p:cNvPr id="653" name="SMARTInkShape-604"/>
            <p:cNvSpPr/>
            <p:nvPr/>
          </p:nvSpPr>
          <p:spPr>
            <a:xfrm>
              <a:off x="4107656" y="2853669"/>
              <a:ext cx="171451" cy="117773"/>
            </a:xfrm>
            <a:custGeom>
              <a:avLst/>
              <a:gdLst/>
              <a:ahLst/>
              <a:cxnLst/>
              <a:rect l="0" t="0" r="0" b="0"/>
              <a:pathLst>
                <a:path w="171451" h="117773">
                  <a:moveTo>
                    <a:pt x="0" y="25262"/>
                  </a:moveTo>
                  <a:lnTo>
                    <a:pt x="0" y="31413"/>
                  </a:lnTo>
                  <a:lnTo>
                    <a:pt x="14784" y="66548"/>
                  </a:lnTo>
                  <a:lnTo>
                    <a:pt x="23911" y="81131"/>
                  </a:lnTo>
                  <a:lnTo>
                    <a:pt x="34976" y="110115"/>
                  </a:lnTo>
                  <a:lnTo>
                    <a:pt x="35389" y="114039"/>
                  </a:lnTo>
                  <a:lnTo>
                    <a:pt x="36293" y="115403"/>
                  </a:lnTo>
                  <a:lnTo>
                    <a:pt x="37689" y="116312"/>
                  </a:lnTo>
                  <a:lnTo>
                    <a:pt x="41841" y="117772"/>
                  </a:lnTo>
                  <a:lnTo>
                    <a:pt x="42181" y="117098"/>
                  </a:lnTo>
                  <a:lnTo>
                    <a:pt x="46652" y="83578"/>
                  </a:lnTo>
                  <a:lnTo>
                    <a:pt x="55219" y="60821"/>
                  </a:lnTo>
                  <a:lnTo>
                    <a:pt x="57086" y="52179"/>
                  </a:lnTo>
                  <a:lnTo>
                    <a:pt x="72968" y="18613"/>
                  </a:lnTo>
                  <a:lnTo>
                    <a:pt x="81265" y="8691"/>
                  </a:lnTo>
                  <a:lnTo>
                    <a:pt x="85859" y="5991"/>
                  </a:lnTo>
                  <a:lnTo>
                    <a:pt x="102559" y="0"/>
                  </a:lnTo>
                  <a:lnTo>
                    <a:pt x="133682" y="3635"/>
                  </a:lnTo>
                  <a:lnTo>
                    <a:pt x="171450" y="1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4" name="SMARTInkShape-605"/>
            <p:cNvSpPr/>
            <p:nvPr/>
          </p:nvSpPr>
          <p:spPr>
            <a:xfrm>
              <a:off x="4330105" y="2850356"/>
              <a:ext cx="20440" cy="78583"/>
            </a:xfrm>
            <a:custGeom>
              <a:avLst/>
              <a:gdLst/>
              <a:ahLst/>
              <a:cxnLst/>
              <a:rect l="0" t="0" r="0" b="0"/>
              <a:pathLst>
                <a:path w="20440" h="78583">
                  <a:moveTo>
                    <a:pt x="6151" y="0"/>
                  </a:moveTo>
                  <a:lnTo>
                    <a:pt x="6151" y="3793"/>
                  </a:lnTo>
                  <a:lnTo>
                    <a:pt x="4035" y="7771"/>
                  </a:lnTo>
                  <a:lnTo>
                    <a:pt x="1242" y="12185"/>
                  </a:lnTo>
                  <a:lnTo>
                    <a:pt x="0" y="16793"/>
                  </a:lnTo>
                  <a:lnTo>
                    <a:pt x="6341" y="44736"/>
                  </a:lnTo>
                  <a:lnTo>
                    <a:pt x="10882" y="54707"/>
                  </a:lnTo>
                  <a:lnTo>
                    <a:pt x="13374" y="66569"/>
                  </a:lnTo>
                  <a:lnTo>
                    <a:pt x="20439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5" name="SMARTInkShape-606"/>
            <p:cNvSpPr/>
            <p:nvPr/>
          </p:nvSpPr>
          <p:spPr>
            <a:xfrm>
              <a:off x="4343400" y="2786063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14288" y="152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6" name="SMARTInkShape-607"/>
            <p:cNvSpPr/>
            <p:nvPr/>
          </p:nvSpPr>
          <p:spPr>
            <a:xfrm>
              <a:off x="4436269" y="2857545"/>
              <a:ext cx="100013" cy="99853"/>
            </a:xfrm>
            <a:custGeom>
              <a:avLst/>
              <a:gdLst/>
              <a:ahLst/>
              <a:cxnLst/>
              <a:rect l="0" t="0" r="0" b="0"/>
              <a:pathLst>
                <a:path w="100013" h="99853">
                  <a:moveTo>
                    <a:pt x="0" y="78536"/>
                  </a:moveTo>
                  <a:lnTo>
                    <a:pt x="0" y="84687"/>
                  </a:lnTo>
                  <a:lnTo>
                    <a:pt x="4909" y="91187"/>
                  </a:lnTo>
                  <a:lnTo>
                    <a:pt x="7118" y="99852"/>
                  </a:lnTo>
                  <a:lnTo>
                    <a:pt x="7136" y="96141"/>
                  </a:lnTo>
                  <a:lnTo>
                    <a:pt x="19794" y="61098"/>
                  </a:lnTo>
                  <a:lnTo>
                    <a:pt x="25620" y="47352"/>
                  </a:lnTo>
                  <a:lnTo>
                    <a:pt x="27262" y="37953"/>
                  </a:lnTo>
                  <a:lnTo>
                    <a:pt x="29287" y="34019"/>
                  </a:lnTo>
                  <a:lnTo>
                    <a:pt x="54632" y="3873"/>
                  </a:lnTo>
                  <a:lnTo>
                    <a:pt x="59471" y="1696"/>
                  </a:lnTo>
                  <a:lnTo>
                    <a:pt x="78579" y="23"/>
                  </a:lnTo>
                  <a:lnTo>
                    <a:pt x="80961" y="0"/>
                  </a:lnTo>
                  <a:lnTo>
                    <a:pt x="82549" y="779"/>
                  </a:lnTo>
                  <a:lnTo>
                    <a:pt x="83607" y="2092"/>
                  </a:lnTo>
                  <a:lnTo>
                    <a:pt x="85577" y="5667"/>
                  </a:lnTo>
                  <a:lnTo>
                    <a:pt x="89099" y="9902"/>
                  </a:lnTo>
                  <a:lnTo>
                    <a:pt x="91193" y="16547"/>
                  </a:lnTo>
                  <a:lnTo>
                    <a:pt x="97713" y="51639"/>
                  </a:lnTo>
                  <a:lnTo>
                    <a:pt x="99972" y="85185"/>
                  </a:lnTo>
                  <a:lnTo>
                    <a:pt x="100012" y="928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7" name="SMARTInkShape-608"/>
            <p:cNvSpPr/>
            <p:nvPr/>
          </p:nvSpPr>
          <p:spPr>
            <a:xfrm>
              <a:off x="4603703" y="2843533"/>
              <a:ext cx="96886" cy="113981"/>
            </a:xfrm>
            <a:custGeom>
              <a:avLst/>
              <a:gdLst/>
              <a:ahLst/>
              <a:cxnLst/>
              <a:rect l="0" t="0" r="0" b="0"/>
              <a:pathLst>
                <a:path w="96886" h="113981">
                  <a:moveTo>
                    <a:pt x="54022" y="13967"/>
                  </a:moveTo>
                  <a:lnTo>
                    <a:pt x="54022" y="7816"/>
                  </a:lnTo>
                  <a:lnTo>
                    <a:pt x="47871" y="760"/>
                  </a:lnTo>
                  <a:lnTo>
                    <a:pt x="43380" y="0"/>
                  </a:lnTo>
                  <a:lnTo>
                    <a:pt x="39238" y="1938"/>
                  </a:lnTo>
                  <a:lnTo>
                    <a:pt x="9763" y="29682"/>
                  </a:lnTo>
                  <a:lnTo>
                    <a:pt x="6570" y="37091"/>
                  </a:lnTo>
                  <a:lnTo>
                    <a:pt x="2123" y="62005"/>
                  </a:lnTo>
                  <a:lnTo>
                    <a:pt x="373" y="65042"/>
                  </a:lnTo>
                  <a:lnTo>
                    <a:pt x="0" y="68655"/>
                  </a:lnTo>
                  <a:lnTo>
                    <a:pt x="3330" y="86678"/>
                  </a:lnTo>
                  <a:lnTo>
                    <a:pt x="4352" y="88635"/>
                  </a:lnTo>
                  <a:lnTo>
                    <a:pt x="5828" y="89939"/>
                  </a:lnTo>
                  <a:lnTo>
                    <a:pt x="7605" y="90809"/>
                  </a:lnTo>
                  <a:lnTo>
                    <a:pt x="17691" y="92033"/>
                  </a:lnTo>
                  <a:lnTo>
                    <a:pt x="24116" y="90202"/>
                  </a:lnTo>
                  <a:lnTo>
                    <a:pt x="34313" y="82593"/>
                  </a:lnTo>
                  <a:lnTo>
                    <a:pt x="56086" y="61845"/>
                  </a:lnTo>
                  <a:lnTo>
                    <a:pt x="58908" y="56942"/>
                  </a:lnTo>
                  <a:lnTo>
                    <a:pt x="60720" y="47327"/>
                  </a:lnTo>
                  <a:lnTo>
                    <a:pt x="61154" y="35817"/>
                  </a:lnTo>
                  <a:lnTo>
                    <a:pt x="61162" y="39315"/>
                  </a:lnTo>
                  <a:lnTo>
                    <a:pt x="63281" y="43224"/>
                  </a:lnTo>
                  <a:lnTo>
                    <a:pt x="66074" y="47608"/>
                  </a:lnTo>
                  <a:lnTo>
                    <a:pt x="67868" y="56889"/>
                  </a:lnTo>
                  <a:lnTo>
                    <a:pt x="68907" y="62412"/>
                  </a:lnTo>
                  <a:lnTo>
                    <a:pt x="80955" y="94881"/>
                  </a:lnTo>
                  <a:lnTo>
                    <a:pt x="96885" y="113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8" name="SMARTInkShape-609"/>
            <p:cNvSpPr/>
            <p:nvPr/>
          </p:nvSpPr>
          <p:spPr>
            <a:xfrm>
              <a:off x="4793456" y="2657475"/>
              <a:ext cx="14289" cy="271464"/>
            </a:xfrm>
            <a:custGeom>
              <a:avLst/>
              <a:gdLst/>
              <a:ahLst/>
              <a:cxnLst/>
              <a:rect l="0" t="0" r="0" b="0"/>
              <a:pathLst>
                <a:path w="14289" h="271464">
                  <a:moveTo>
                    <a:pt x="0" y="0"/>
                  </a:moveTo>
                  <a:lnTo>
                    <a:pt x="0" y="31434"/>
                  </a:lnTo>
                  <a:lnTo>
                    <a:pt x="4116" y="52805"/>
                  </a:lnTo>
                  <a:lnTo>
                    <a:pt x="1048" y="81251"/>
                  </a:lnTo>
                  <a:lnTo>
                    <a:pt x="207" y="113416"/>
                  </a:lnTo>
                  <a:lnTo>
                    <a:pt x="61" y="139262"/>
                  </a:lnTo>
                  <a:lnTo>
                    <a:pt x="18" y="174613"/>
                  </a:lnTo>
                  <a:lnTo>
                    <a:pt x="6" y="203872"/>
                  </a:lnTo>
                  <a:lnTo>
                    <a:pt x="4911" y="234299"/>
                  </a:lnTo>
                  <a:lnTo>
                    <a:pt x="7742" y="260661"/>
                  </a:lnTo>
                  <a:lnTo>
                    <a:pt x="14288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9" name="SMARTInkShape-610"/>
            <p:cNvSpPr/>
            <p:nvPr/>
          </p:nvSpPr>
          <p:spPr>
            <a:xfrm>
              <a:off x="4700882" y="2800378"/>
              <a:ext cx="192588" cy="114273"/>
            </a:xfrm>
            <a:custGeom>
              <a:avLst/>
              <a:gdLst/>
              <a:ahLst/>
              <a:cxnLst/>
              <a:rect l="0" t="0" r="0" b="0"/>
              <a:pathLst>
                <a:path w="192588" h="114273">
                  <a:moveTo>
                    <a:pt x="6849" y="42835"/>
                  </a:moveTo>
                  <a:lnTo>
                    <a:pt x="698" y="36684"/>
                  </a:lnTo>
                  <a:lnTo>
                    <a:pt x="0" y="32193"/>
                  </a:lnTo>
                  <a:lnTo>
                    <a:pt x="695" y="30977"/>
                  </a:lnTo>
                  <a:lnTo>
                    <a:pt x="1953" y="30167"/>
                  </a:lnTo>
                  <a:lnTo>
                    <a:pt x="3585" y="29627"/>
                  </a:lnTo>
                  <a:lnTo>
                    <a:pt x="20298" y="18699"/>
                  </a:lnTo>
                  <a:lnTo>
                    <a:pt x="50542" y="12727"/>
                  </a:lnTo>
                  <a:lnTo>
                    <a:pt x="78451" y="8224"/>
                  </a:lnTo>
                  <a:lnTo>
                    <a:pt x="111010" y="2425"/>
                  </a:lnTo>
                  <a:lnTo>
                    <a:pt x="143284" y="295"/>
                  </a:lnTo>
                  <a:lnTo>
                    <a:pt x="171769" y="0"/>
                  </a:lnTo>
                  <a:lnTo>
                    <a:pt x="177514" y="2101"/>
                  </a:lnTo>
                  <a:lnTo>
                    <a:pt x="182712" y="4887"/>
                  </a:lnTo>
                  <a:lnTo>
                    <a:pt x="187669" y="6125"/>
                  </a:lnTo>
                  <a:lnTo>
                    <a:pt x="189309" y="7249"/>
                  </a:lnTo>
                  <a:lnTo>
                    <a:pt x="190402" y="8792"/>
                  </a:lnTo>
                  <a:lnTo>
                    <a:pt x="191615" y="13417"/>
                  </a:lnTo>
                  <a:lnTo>
                    <a:pt x="192561" y="45980"/>
                  </a:lnTo>
                  <a:lnTo>
                    <a:pt x="192585" y="78598"/>
                  </a:lnTo>
                  <a:lnTo>
                    <a:pt x="192587" y="1142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0" name="SMARTInkShape-611"/>
            <p:cNvSpPr/>
            <p:nvPr/>
          </p:nvSpPr>
          <p:spPr>
            <a:xfrm>
              <a:off x="4872038" y="2714625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28575"/>
                  </a:moveTo>
                  <a:lnTo>
                    <a:pt x="7143" y="24783"/>
                  </a:lnTo>
                  <a:lnTo>
                    <a:pt x="5026" y="20804"/>
                  </a:lnTo>
                  <a:lnTo>
                    <a:pt x="2234" y="163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1" name="SMARTInkShape-612"/>
            <p:cNvSpPr/>
            <p:nvPr/>
          </p:nvSpPr>
          <p:spPr>
            <a:xfrm>
              <a:off x="4979222" y="2764631"/>
              <a:ext cx="70989" cy="113872"/>
            </a:xfrm>
            <a:custGeom>
              <a:avLst/>
              <a:gdLst/>
              <a:ahLst/>
              <a:cxnLst/>
              <a:rect l="0" t="0" r="0" b="0"/>
              <a:pathLst>
                <a:path w="70989" h="113872">
                  <a:moveTo>
                    <a:pt x="14259" y="0"/>
                  </a:moveTo>
                  <a:lnTo>
                    <a:pt x="14259" y="7585"/>
                  </a:lnTo>
                  <a:lnTo>
                    <a:pt x="12142" y="13425"/>
                  </a:lnTo>
                  <a:lnTo>
                    <a:pt x="10467" y="16094"/>
                  </a:lnTo>
                  <a:lnTo>
                    <a:pt x="1592" y="50170"/>
                  </a:lnTo>
                  <a:lnTo>
                    <a:pt x="66" y="83354"/>
                  </a:lnTo>
                  <a:lnTo>
                    <a:pt x="0" y="93842"/>
                  </a:lnTo>
                  <a:lnTo>
                    <a:pt x="2101" y="99387"/>
                  </a:lnTo>
                  <a:lnTo>
                    <a:pt x="3773" y="101977"/>
                  </a:lnTo>
                  <a:lnTo>
                    <a:pt x="13710" y="109414"/>
                  </a:lnTo>
                  <a:lnTo>
                    <a:pt x="22916" y="112853"/>
                  </a:lnTo>
                  <a:lnTo>
                    <a:pt x="34463" y="113871"/>
                  </a:lnTo>
                  <a:lnTo>
                    <a:pt x="41230" y="111993"/>
                  </a:lnTo>
                  <a:lnTo>
                    <a:pt x="52042" y="104319"/>
                  </a:lnTo>
                  <a:lnTo>
                    <a:pt x="66619" y="84297"/>
                  </a:lnTo>
                  <a:lnTo>
                    <a:pt x="69280" y="76888"/>
                  </a:lnTo>
                  <a:lnTo>
                    <a:pt x="70988" y="59197"/>
                  </a:lnTo>
                  <a:lnTo>
                    <a:pt x="67492" y="45145"/>
                  </a:lnTo>
                  <a:lnTo>
                    <a:pt x="49918" y="15959"/>
                  </a:lnTo>
                  <a:lnTo>
                    <a:pt x="40441" y="5093"/>
                  </a:lnTo>
                  <a:lnTo>
                    <a:pt x="35685" y="2264"/>
                  </a:lnTo>
                  <a:lnTo>
                    <a:pt x="2854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2" name="SMARTInkShape-613"/>
            <p:cNvSpPr/>
            <p:nvPr/>
          </p:nvSpPr>
          <p:spPr>
            <a:xfrm>
              <a:off x="5079206" y="2787277"/>
              <a:ext cx="157164" cy="191668"/>
            </a:xfrm>
            <a:custGeom>
              <a:avLst/>
              <a:gdLst/>
              <a:ahLst/>
              <a:cxnLst/>
              <a:rect l="0" t="0" r="0" b="0"/>
              <a:pathLst>
                <a:path w="157164" h="191668">
                  <a:moveTo>
                    <a:pt x="0" y="48792"/>
                  </a:moveTo>
                  <a:lnTo>
                    <a:pt x="0" y="52584"/>
                  </a:lnTo>
                  <a:lnTo>
                    <a:pt x="2117" y="56563"/>
                  </a:lnTo>
                  <a:lnTo>
                    <a:pt x="3792" y="58735"/>
                  </a:lnTo>
                  <a:lnTo>
                    <a:pt x="5655" y="65382"/>
                  </a:lnTo>
                  <a:lnTo>
                    <a:pt x="7136" y="84155"/>
                  </a:lnTo>
                  <a:lnTo>
                    <a:pt x="10934" y="80613"/>
                  </a:lnTo>
                  <a:lnTo>
                    <a:pt x="12797" y="74576"/>
                  </a:lnTo>
                  <a:lnTo>
                    <a:pt x="14419" y="67395"/>
                  </a:lnTo>
                  <a:lnTo>
                    <a:pt x="19001" y="58096"/>
                  </a:lnTo>
                  <a:lnTo>
                    <a:pt x="24904" y="36543"/>
                  </a:lnTo>
                  <a:lnTo>
                    <a:pt x="40545" y="11597"/>
                  </a:lnTo>
                  <a:lnTo>
                    <a:pt x="56189" y="2883"/>
                  </a:lnTo>
                  <a:lnTo>
                    <a:pt x="65685" y="0"/>
                  </a:lnTo>
                  <a:lnTo>
                    <a:pt x="73114" y="1442"/>
                  </a:lnTo>
                  <a:lnTo>
                    <a:pt x="86222" y="4600"/>
                  </a:lnTo>
                  <a:lnTo>
                    <a:pt x="90819" y="5043"/>
                  </a:lnTo>
                  <a:lnTo>
                    <a:pt x="94677" y="6926"/>
                  </a:lnTo>
                  <a:lnTo>
                    <a:pt x="109149" y="21945"/>
                  </a:lnTo>
                  <a:lnTo>
                    <a:pt x="126184" y="52207"/>
                  </a:lnTo>
                  <a:lnTo>
                    <a:pt x="133610" y="75925"/>
                  </a:lnTo>
                  <a:lnTo>
                    <a:pt x="140361" y="106692"/>
                  </a:lnTo>
                  <a:lnTo>
                    <a:pt x="146337" y="141759"/>
                  </a:lnTo>
                  <a:lnTo>
                    <a:pt x="155188" y="175276"/>
                  </a:lnTo>
                  <a:lnTo>
                    <a:pt x="157163" y="191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74" name="SMARTInkShape-Group70"/>
          <p:cNvGrpSpPr/>
          <p:nvPr/>
        </p:nvGrpSpPr>
        <p:grpSpPr>
          <a:xfrm>
            <a:off x="3207544" y="3150394"/>
            <a:ext cx="1485901" cy="300038"/>
            <a:chOff x="3207544" y="3150394"/>
            <a:chExt cx="1485901" cy="300038"/>
          </a:xfrm>
        </p:grpSpPr>
        <p:sp>
          <p:nvSpPr>
            <p:cNvPr id="664" name="SMARTInkShape-614"/>
            <p:cNvSpPr/>
            <p:nvPr/>
          </p:nvSpPr>
          <p:spPr>
            <a:xfrm>
              <a:off x="3207544" y="3214775"/>
              <a:ext cx="113783" cy="178383"/>
            </a:xfrm>
            <a:custGeom>
              <a:avLst/>
              <a:gdLst/>
              <a:ahLst/>
              <a:cxnLst/>
              <a:rect l="0" t="0" r="0" b="0"/>
              <a:pathLst>
                <a:path w="113783" h="178383">
                  <a:moveTo>
                    <a:pt x="100012" y="7056"/>
                  </a:moveTo>
                  <a:lnTo>
                    <a:pt x="96220" y="3264"/>
                  </a:lnTo>
                  <a:lnTo>
                    <a:pt x="90125" y="1402"/>
                  </a:lnTo>
                  <a:lnTo>
                    <a:pt x="61729" y="0"/>
                  </a:lnTo>
                  <a:lnTo>
                    <a:pt x="27116" y="7193"/>
                  </a:lnTo>
                  <a:lnTo>
                    <a:pt x="17647" y="12565"/>
                  </a:lnTo>
                  <a:lnTo>
                    <a:pt x="12341" y="16913"/>
                  </a:lnTo>
                  <a:lnTo>
                    <a:pt x="9453" y="21491"/>
                  </a:lnTo>
                  <a:lnTo>
                    <a:pt x="8684" y="23823"/>
                  </a:lnTo>
                  <a:lnTo>
                    <a:pt x="9945" y="30648"/>
                  </a:lnTo>
                  <a:lnTo>
                    <a:pt x="11392" y="34690"/>
                  </a:lnTo>
                  <a:lnTo>
                    <a:pt x="17234" y="41298"/>
                  </a:lnTo>
                  <a:lnTo>
                    <a:pt x="48386" y="69043"/>
                  </a:lnTo>
                  <a:lnTo>
                    <a:pt x="79713" y="95378"/>
                  </a:lnTo>
                  <a:lnTo>
                    <a:pt x="108403" y="129478"/>
                  </a:lnTo>
                  <a:lnTo>
                    <a:pt x="111679" y="137137"/>
                  </a:lnTo>
                  <a:lnTo>
                    <a:pt x="113782" y="151196"/>
                  </a:lnTo>
                  <a:lnTo>
                    <a:pt x="111953" y="156579"/>
                  </a:lnTo>
                  <a:lnTo>
                    <a:pt x="104311" y="166502"/>
                  </a:lnTo>
                  <a:lnTo>
                    <a:pt x="93701" y="173715"/>
                  </a:lnTo>
                  <a:lnTo>
                    <a:pt x="84296" y="177087"/>
                  </a:lnTo>
                  <a:lnTo>
                    <a:pt x="53046" y="178382"/>
                  </a:lnTo>
                  <a:lnTo>
                    <a:pt x="19882" y="171224"/>
                  </a:lnTo>
                  <a:lnTo>
                    <a:pt x="10477" y="165853"/>
                  </a:lnTo>
                  <a:lnTo>
                    <a:pt x="0" y="157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5" name="SMARTInkShape-615"/>
            <p:cNvSpPr/>
            <p:nvPr/>
          </p:nvSpPr>
          <p:spPr>
            <a:xfrm>
              <a:off x="3400425" y="3278981"/>
              <a:ext cx="157164" cy="142714"/>
            </a:xfrm>
            <a:custGeom>
              <a:avLst/>
              <a:gdLst/>
              <a:ahLst/>
              <a:cxnLst/>
              <a:rect l="0" t="0" r="0" b="0"/>
              <a:pathLst>
                <a:path w="157164" h="142714">
                  <a:moveTo>
                    <a:pt x="0" y="0"/>
                  </a:moveTo>
                  <a:lnTo>
                    <a:pt x="0" y="31374"/>
                  </a:lnTo>
                  <a:lnTo>
                    <a:pt x="794" y="60547"/>
                  </a:lnTo>
                  <a:lnTo>
                    <a:pt x="6151" y="95570"/>
                  </a:lnTo>
                  <a:lnTo>
                    <a:pt x="10642" y="111308"/>
                  </a:lnTo>
                  <a:lnTo>
                    <a:pt x="30061" y="136648"/>
                  </a:lnTo>
                  <a:lnTo>
                    <a:pt x="37438" y="140108"/>
                  </a:lnTo>
                  <a:lnTo>
                    <a:pt x="69157" y="142713"/>
                  </a:lnTo>
                  <a:lnTo>
                    <a:pt x="83373" y="139035"/>
                  </a:lnTo>
                  <a:lnTo>
                    <a:pt x="115713" y="122286"/>
                  </a:lnTo>
                  <a:lnTo>
                    <a:pt x="128565" y="112874"/>
                  </a:lnTo>
                  <a:lnTo>
                    <a:pt x="140019" y="96880"/>
                  </a:lnTo>
                  <a:lnTo>
                    <a:pt x="157163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6" name="SMARTInkShape-616"/>
            <p:cNvSpPr/>
            <p:nvPr/>
          </p:nvSpPr>
          <p:spPr>
            <a:xfrm>
              <a:off x="3600450" y="3150394"/>
              <a:ext cx="130831" cy="221227"/>
            </a:xfrm>
            <a:custGeom>
              <a:avLst/>
              <a:gdLst/>
              <a:ahLst/>
              <a:cxnLst/>
              <a:rect l="0" t="0" r="0" b="0"/>
              <a:pathLst>
                <a:path w="130831" h="221227">
                  <a:moveTo>
                    <a:pt x="14288" y="0"/>
                  </a:moveTo>
                  <a:lnTo>
                    <a:pt x="14288" y="9943"/>
                  </a:lnTo>
                  <a:lnTo>
                    <a:pt x="16404" y="14473"/>
                  </a:lnTo>
                  <a:lnTo>
                    <a:pt x="18080" y="16792"/>
                  </a:lnTo>
                  <a:lnTo>
                    <a:pt x="18403" y="19926"/>
                  </a:lnTo>
                  <a:lnTo>
                    <a:pt x="12481" y="52313"/>
                  </a:lnTo>
                  <a:lnTo>
                    <a:pt x="7847" y="85235"/>
                  </a:lnTo>
                  <a:lnTo>
                    <a:pt x="3444" y="115333"/>
                  </a:lnTo>
                  <a:lnTo>
                    <a:pt x="453" y="144500"/>
                  </a:lnTo>
                  <a:lnTo>
                    <a:pt x="995" y="157091"/>
                  </a:lnTo>
                  <a:lnTo>
                    <a:pt x="8087" y="187110"/>
                  </a:lnTo>
                  <a:lnTo>
                    <a:pt x="36911" y="215568"/>
                  </a:lnTo>
                  <a:lnTo>
                    <a:pt x="46568" y="218839"/>
                  </a:lnTo>
                  <a:lnTo>
                    <a:pt x="80396" y="221226"/>
                  </a:lnTo>
                  <a:lnTo>
                    <a:pt x="92882" y="220560"/>
                  </a:lnTo>
                  <a:lnTo>
                    <a:pt x="118751" y="211500"/>
                  </a:lnTo>
                  <a:lnTo>
                    <a:pt x="126332" y="202744"/>
                  </a:lnTo>
                  <a:lnTo>
                    <a:pt x="129465" y="197075"/>
                  </a:lnTo>
                  <a:lnTo>
                    <a:pt x="130830" y="186543"/>
                  </a:lnTo>
                  <a:lnTo>
                    <a:pt x="130082" y="181512"/>
                  </a:lnTo>
                  <a:lnTo>
                    <a:pt x="127996" y="177364"/>
                  </a:lnTo>
                  <a:lnTo>
                    <a:pt x="108421" y="154944"/>
                  </a:lnTo>
                  <a:lnTo>
                    <a:pt x="77807" y="140829"/>
                  </a:lnTo>
                  <a:lnTo>
                    <a:pt x="44877" y="130748"/>
                  </a:lnTo>
                  <a:lnTo>
                    <a:pt x="10927" y="123123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7" name="SMARTInkShape-617"/>
            <p:cNvSpPr/>
            <p:nvPr/>
          </p:nvSpPr>
          <p:spPr>
            <a:xfrm>
              <a:off x="3714750" y="3243263"/>
              <a:ext cx="114301" cy="92763"/>
            </a:xfrm>
            <a:custGeom>
              <a:avLst/>
              <a:gdLst/>
              <a:ahLst/>
              <a:cxnLst/>
              <a:rect l="0" t="0" r="0" b="0"/>
              <a:pathLst>
                <a:path w="114301" h="92763">
                  <a:moveTo>
                    <a:pt x="0" y="14287"/>
                  </a:moveTo>
                  <a:lnTo>
                    <a:pt x="3792" y="14287"/>
                  </a:lnTo>
                  <a:lnTo>
                    <a:pt x="4909" y="15081"/>
                  </a:lnTo>
                  <a:lnTo>
                    <a:pt x="5654" y="16404"/>
                  </a:lnTo>
                  <a:lnTo>
                    <a:pt x="6151" y="18079"/>
                  </a:lnTo>
                  <a:lnTo>
                    <a:pt x="11857" y="27266"/>
                  </a:lnTo>
                  <a:lnTo>
                    <a:pt x="17760" y="48079"/>
                  </a:lnTo>
                  <a:lnTo>
                    <a:pt x="26409" y="61061"/>
                  </a:lnTo>
                  <a:lnTo>
                    <a:pt x="31052" y="66296"/>
                  </a:lnTo>
                  <a:lnTo>
                    <a:pt x="33645" y="73386"/>
                  </a:lnTo>
                  <a:lnTo>
                    <a:pt x="34336" y="77499"/>
                  </a:lnTo>
                  <a:lnTo>
                    <a:pt x="35591" y="80240"/>
                  </a:lnTo>
                  <a:lnTo>
                    <a:pt x="37221" y="82069"/>
                  </a:lnTo>
                  <a:lnTo>
                    <a:pt x="39101" y="83287"/>
                  </a:lnTo>
                  <a:lnTo>
                    <a:pt x="40355" y="84894"/>
                  </a:lnTo>
                  <a:lnTo>
                    <a:pt x="41748" y="88795"/>
                  </a:lnTo>
                  <a:lnTo>
                    <a:pt x="42913" y="90153"/>
                  </a:lnTo>
                  <a:lnTo>
                    <a:pt x="48915" y="92511"/>
                  </a:lnTo>
                  <a:lnTo>
                    <a:pt x="53475" y="92762"/>
                  </a:lnTo>
                  <a:lnTo>
                    <a:pt x="57633" y="90704"/>
                  </a:lnTo>
                  <a:lnTo>
                    <a:pt x="62127" y="87938"/>
                  </a:lnTo>
                  <a:lnTo>
                    <a:pt x="66770" y="86708"/>
                  </a:lnTo>
                  <a:lnTo>
                    <a:pt x="68326" y="84793"/>
                  </a:lnTo>
                  <a:lnTo>
                    <a:pt x="72940" y="72429"/>
                  </a:lnTo>
                  <a:lnTo>
                    <a:pt x="95276" y="37000"/>
                  </a:lnTo>
                  <a:lnTo>
                    <a:pt x="105043" y="21913"/>
                  </a:lnTo>
                  <a:lnTo>
                    <a:pt x="107011" y="16883"/>
                  </a:lnTo>
                  <a:lnTo>
                    <a:pt x="111787" y="9588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8" name="SMARTInkShape-618"/>
            <p:cNvSpPr/>
            <p:nvPr/>
          </p:nvSpPr>
          <p:spPr>
            <a:xfrm>
              <a:off x="3857625" y="3250489"/>
              <a:ext cx="78476" cy="99931"/>
            </a:xfrm>
            <a:custGeom>
              <a:avLst/>
              <a:gdLst/>
              <a:ahLst/>
              <a:cxnLst/>
              <a:rect l="0" t="0" r="0" b="0"/>
              <a:pathLst>
                <a:path w="78476" h="99931">
                  <a:moveTo>
                    <a:pt x="0" y="57067"/>
                  </a:moveTo>
                  <a:lnTo>
                    <a:pt x="11407" y="56274"/>
                  </a:lnTo>
                  <a:lnTo>
                    <a:pt x="45161" y="44416"/>
                  </a:lnTo>
                  <a:lnTo>
                    <a:pt x="65812" y="30808"/>
                  </a:lnTo>
                  <a:lnTo>
                    <a:pt x="75853" y="16580"/>
                  </a:lnTo>
                  <a:lnTo>
                    <a:pt x="77773" y="9441"/>
                  </a:lnTo>
                  <a:lnTo>
                    <a:pt x="78475" y="1328"/>
                  </a:lnTo>
                  <a:lnTo>
                    <a:pt x="77717" y="858"/>
                  </a:lnTo>
                  <a:lnTo>
                    <a:pt x="70506" y="0"/>
                  </a:lnTo>
                  <a:lnTo>
                    <a:pt x="60225" y="735"/>
                  </a:lnTo>
                  <a:lnTo>
                    <a:pt x="47919" y="5628"/>
                  </a:lnTo>
                  <a:lnTo>
                    <a:pt x="12491" y="31045"/>
                  </a:lnTo>
                  <a:lnTo>
                    <a:pt x="6081" y="37035"/>
                  </a:lnTo>
                  <a:lnTo>
                    <a:pt x="2703" y="44460"/>
                  </a:lnTo>
                  <a:lnTo>
                    <a:pt x="158" y="72423"/>
                  </a:lnTo>
                  <a:lnTo>
                    <a:pt x="2187" y="77915"/>
                  </a:lnTo>
                  <a:lnTo>
                    <a:pt x="3839" y="80491"/>
                  </a:lnTo>
                  <a:lnTo>
                    <a:pt x="28575" y="99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9" name="SMARTInkShape-619"/>
            <p:cNvSpPr/>
            <p:nvPr/>
          </p:nvSpPr>
          <p:spPr>
            <a:xfrm>
              <a:off x="3993443" y="3279313"/>
              <a:ext cx="157077" cy="84365"/>
            </a:xfrm>
            <a:custGeom>
              <a:avLst/>
              <a:gdLst/>
              <a:ahLst/>
              <a:cxnLst/>
              <a:rect l="0" t="0" r="0" b="0"/>
              <a:pathLst>
                <a:path w="157077" h="84365">
                  <a:moveTo>
                    <a:pt x="14201" y="49675"/>
                  </a:moveTo>
                  <a:lnTo>
                    <a:pt x="10409" y="53467"/>
                  </a:lnTo>
                  <a:lnTo>
                    <a:pt x="8546" y="57445"/>
                  </a:lnTo>
                  <a:lnTo>
                    <a:pt x="7059" y="83077"/>
                  </a:lnTo>
                  <a:lnTo>
                    <a:pt x="7058" y="84364"/>
                  </a:lnTo>
                  <a:lnTo>
                    <a:pt x="7057" y="68386"/>
                  </a:lnTo>
                  <a:lnTo>
                    <a:pt x="4940" y="63812"/>
                  </a:lnTo>
                  <a:lnTo>
                    <a:pt x="3265" y="61480"/>
                  </a:lnTo>
                  <a:lnTo>
                    <a:pt x="906" y="50615"/>
                  </a:lnTo>
                  <a:lnTo>
                    <a:pt x="0" y="27147"/>
                  </a:lnTo>
                  <a:lnTo>
                    <a:pt x="2069" y="21670"/>
                  </a:lnTo>
                  <a:lnTo>
                    <a:pt x="4840" y="16591"/>
                  </a:lnTo>
                  <a:lnTo>
                    <a:pt x="6072" y="11687"/>
                  </a:lnTo>
                  <a:lnTo>
                    <a:pt x="7194" y="10062"/>
                  </a:lnTo>
                  <a:lnTo>
                    <a:pt x="8736" y="8979"/>
                  </a:lnTo>
                  <a:lnTo>
                    <a:pt x="29263" y="1348"/>
                  </a:lnTo>
                  <a:lnTo>
                    <a:pt x="47691" y="0"/>
                  </a:lnTo>
                  <a:lnTo>
                    <a:pt x="79142" y="7483"/>
                  </a:lnTo>
                  <a:lnTo>
                    <a:pt x="114299" y="13897"/>
                  </a:lnTo>
                  <a:lnTo>
                    <a:pt x="134083" y="19406"/>
                  </a:lnTo>
                  <a:lnTo>
                    <a:pt x="157076" y="28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0" name="SMARTInkShape-620"/>
            <p:cNvSpPr/>
            <p:nvPr/>
          </p:nvSpPr>
          <p:spPr>
            <a:xfrm>
              <a:off x="4150519" y="3271880"/>
              <a:ext cx="85726" cy="113864"/>
            </a:xfrm>
            <a:custGeom>
              <a:avLst/>
              <a:gdLst/>
              <a:ahLst/>
              <a:cxnLst/>
              <a:rect l="0" t="0" r="0" b="0"/>
              <a:pathLst>
                <a:path w="85726" h="113864">
                  <a:moveTo>
                    <a:pt x="85725" y="14245"/>
                  </a:moveTo>
                  <a:lnTo>
                    <a:pt x="85725" y="8094"/>
                  </a:lnTo>
                  <a:lnTo>
                    <a:pt x="78140" y="3603"/>
                  </a:lnTo>
                  <a:lnTo>
                    <a:pt x="69631" y="1038"/>
                  </a:lnTo>
                  <a:lnTo>
                    <a:pt x="35555" y="0"/>
                  </a:lnTo>
                  <a:lnTo>
                    <a:pt x="26915" y="770"/>
                  </a:lnTo>
                  <a:lnTo>
                    <a:pt x="17588" y="5666"/>
                  </a:lnTo>
                  <a:lnTo>
                    <a:pt x="12315" y="9903"/>
                  </a:lnTo>
                  <a:lnTo>
                    <a:pt x="9442" y="14432"/>
                  </a:lnTo>
                  <a:lnTo>
                    <a:pt x="8676" y="16751"/>
                  </a:lnTo>
                  <a:lnTo>
                    <a:pt x="9941" y="23561"/>
                  </a:lnTo>
                  <a:lnTo>
                    <a:pt x="15116" y="34203"/>
                  </a:lnTo>
                  <a:lnTo>
                    <a:pt x="40948" y="62202"/>
                  </a:lnTo>
                  <a:lnTo>
                    <a:pt x="76483" y="91164"/>
                  </a:lnTo>
                  <a:lnTo>
                    <a:pt x="83899" y="98231"/>
                  </a:lnTo>
                  <a:lnTo>
                    <a:pt x="84914" y="101314"/>
                  </a:lnTo>
                  <a:lnTo>
                    <a:pt x="85184" y="103247"/>
                  </a:lnTo>
                  <a:lnTo>
                    <a:pt x="83368" y="107512"/>
                  </a:lnTo>
                  <a:lnTo>
                    <a:pt x="81772" y="109760"/>
                  </a:lnTo>
                  <a:lnTo>
                    <a:pt x="79121" y="111259"/>
                  </a:lnTo>
                  <a:lnTo>
                    <a:pt x="62767" y="113863"/>
                  </a:lnTo>
                  <a:lnTo>
                    <a:pt x="31606" y="108072"/>
                  </a:lnTo>
                  <a:lnTo>
                    <a:pt x="0" y="99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1" name="SMARTInkShape-621"/>
            <p:cNvSpPr/>
            <p:nvPr/>
          </p:nvSpPr>
          <p:spPr>
            <a:xfrm>
              <a:off x="4286250" y="3250406"/>
              <a:ext cx="35720" cy="164308"/>
            </a:xfrm>
            <a:custGeom>
              <a:avLst/>
              <a:gdLst/>
              <a:ahLst/>
              <a:cxnLst/>
              <a:rect l="0" t="0" r="0" b="0"/>
              <a:pathLst>
                <a:path w="35720" h="164308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9943" y="20585"/>
                  </a:lnTo>
                  <a:lnTo>
                    <a:pt x="18943" y="46790"/>
                  </a:lnTo>
                  <a:lnTo>
                    <a:pt x="26122" y="81160"/>
                  </a:lnTo>
                  <a:lnTo>
                    <a:pt x="29153" y="115967"/>
                  </a:lnTo>
                  <a:lnTo>
                    <a:pt x="35416" y="150962"/>
                  </a:lnTo>
                  <a:lnTo>
                    <a:pt x="35719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2" name="SMARTInkShape-622"/>
            <p:cNvSpPr/>
            <p:nvPr/>
          </p:nvSpPr>
          <p:spPr>
            <a:xfrm>
              <a:off x="4429159" y="3243263"/>
              <a:ext cx="71272" cy="134312"/>
            </a:xfrm>
            <a:custGeom>
              <a:avLst/>
              <a:gdLst/>
              <a:ahLst/>
              <a:cxnLst/>
              <a:rect l="0" t="0" r="0" b="0"/>
              <a:pathLst>
                <a:path w="71272" h="134312">
                  <a:moveTo>
                    <a:pt x="21397" y="57150"/>
                  </a:moveTo>
                  <a:lnTo>
                    <a:pt x="21397" y="60942"/>
                  </a:lnTo>
                  <a:lnTo>
                    <a:pt x="19281" y="64920"/>
                  </a:lnTo>
                  <a:lnTo>
                    <a:pt x="17605" y="67092"/>
                  </a:lnTo>
                  <a:lnTo>
                    <a:pt x="15743" y="73740"/>
                  </a:lnTo>
                  <a:lnTo>
                    <a:pt x="14122" y="81191"/>
                  </a:lnTo>
                  <a:lnTo>
                    <a:pt x="1936" y="105540"/>
                  </a:lnTo>
                  <a:lnTo>
                    <a:pt x="0" y="130940"/>
                  </a:lnTo>
                  <a:lnTo>
                    <a:pt x="1576" y="132537"/>
                  </a:lnTo>
                  <a:lnTo>
                    <a:pt x="7561" y="134311"/>
                  </a:lnTo>
                  <a:lnTo>
                    <a:pt x="10586" y="133991"/>
                  </a:lnTo>
                  <a:lnTo>
                    <a:pt x="30956" y="123463"/>
                  </a:lnTo>
                  <a:lnTo>
                    <a:pt x="52295" y="108711"/>
                  </a:lnTo>
                  <a:lnTo>
                    <a:pt x="66319" y="91476"/>
                  </a:lnTo>
                  <a:lnTo>
                    <a:pt x="69144" y="84047"/>
                  </a:lnTo>
                  <a:lnTo>
                    <a:pt x="71271" y="52289"/>
                  </a:lnTo>
                  <a:lnTo>
                    <a:pt x="67112" y="42818"/>
                  </a:lnTo>
                  <a:lnTo>
                    <a:pt x="43966" y="15673"/>
                  </a:lnTo>
                  <a:lnTo>
                    <a:pt x="37249" y="10934"/>
                  </a:lnTo>
                  <a:lnTo>
                    <a:pt x="29005" y="6150"/>
                  </a:lnTo>
                  <a:lnTo>
                    <a:pt x="213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3" name="SMARTInkShape-623"/>
            <p:cNvSpPr/>
            <p:nvPr/>
          </p:nvSpPr>
          <p:spPr>
            <a:xfrm>
              <a:off x="4550577" y="3289433"/>
              <a:ext cx="142868" cy="160999"/>
            </a:xfrm>
            <a:custGeom>
              <a:avLst/>
              <a:gdLst/>
              <a:ahLst/>
              <a:cxnLst/>
              <a:rect l="0" t="0" r="0" b="0"/>
              <a:pathLst>
                <a:path w="142868" h="160999">
                  <a:moveTo>
                    <a:pt x="7136" y="53842"/>
                  </a:moveTo>
                  <a:lnTo>
                    <a:pt x="7136" y="88445"/>
                  </a:lnTo>
                  <a:lnTo>
                    <a:pt x="6342" y="88817"/>
                  </a:lnTo>
                  <a:lnTo>
                    <a:pt x="985" y="89463"/>
                  </a:lnTo>
                  <a:lnTo>
                    <a:pt x="654" y="88702"/>
                  </a:lnTo>
                  <a:lnTo>
                    <a:pt x="0" y="61919"/>
                  </a:lnTo>
                  <a:lnTo>
                    <a:pt x="2112" y="55315"/>
                  </a:lnTo>
                  <a:lnTo>
                    <a:pt x="16785" y="31109"/>
                  </a:lnTo>
                  <a:lnTo>
                    <a:pt x="48737" y="8627"/>
                  </a:lnTo>
                  <a:lnTo>
                    <a:pt x="76110" y="0"/>
                  </a:lnTo>
                  <a:lnTo>
                    <a:pt x="94134" y="3174"/>
                  </a:lnTo>
                  <a:lnTo>
                    <a:pt x="99512" y="5659"/>
                  </a:lnTo>
                  <a:lnTo>
                    <a:pt x="113224" y="13720"/>
                  </a:lnTo>
                  <a:lnTo>
                    <a:pt x="115961" y="16776"/>
                  </a:lnTo>
                  <a:lnTo>
                    <a:pt x="125864" y="42235"/>
                  </a:lnTo>
                  <a:lnTo>
                    <a:pt x="130537" y="77408"/>
                  </a:lnTo>
                  <a:lnTo>
                    <a:pt x="135040" y="110479"/>
                  </a:lnTo>
                  <a:lnTo>
                    <a:pt x="139425" y="144389"/>
                  </a:lnTo>
                  <a:lnTo>
                    <a:pt x="142867" y="160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79" name="SMARTInkShape-Group71"/>
          <p:cNvGrpSpPr/>
          <p:nvPr/>
        </p:nvGrpSpPr>
        <p:grpSpPr>
          <a:xfrm>
            <a:off x="1428750" y="800100"/>
            <a:ext cx="470370" cy="342901"/>
            <a:chOff x="1428750" y="800100"/>
            <a:chExt cx="470370" cy="342901"/>
          </a:xfrm>
        </p:grpSpPr>
        <p:sp>
          <p:nvSpPr>
            <p:cNvPr id="675" name="SMARTInkShape-624"/>
            <p:cNvSpPr/>
            <p:nvPr/>
          </p:nvSpPr>
          <p:spPr>
            <a:xfrm>
              <a:off x="1428750" y="864394"/>
              <a:ext cx="35720" cy="64295"/>
            </a:xfrm>
            <a:custGeom>
              <a:avLst/>
              <a:gdLst/>
              <a:ahLst/>
              <a:cxnLst/>
              <a:rect l="0" t="0" r="0" b="0"/>
              <a:pathLst>
                <a:path w="35720" h="64295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18339" y="34138"/>
                  </a:lnTo>
                  <a:lnTo>
                    <a:pt x="21309" y="44599"/>
                  </a:lnTo>
                  <a:lnTo>
                    <a:pt x="22937" y="46401"/>
                  </a:lnTo>
                  <a:lnTo>
                    <a:pt x="31254" y="53086"/>
                  </a:lnTo>
                  <a:lnTo>
                    <a:pt x="33734" y="57460"/>
                  </a:lnTo>
                  <a:lnTo>
                    <a:pt x="35719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6" name="SMARTInkShape-625"/>
            <p:cNvSpPr/>
            <p:nvPr/>
          </p:nvSpPr>
          <p:spPr>
            <a:xfrm>
              <a:off x="1507331" y="828675"/>
              <a:ext cx="42864" cy="107157"/>
            </a:xfrm>
            <a:custGeom>
              <a:avLst/>
              <a:gdLst/>
              <a:ahLst/>
              <a:cxnLst/>
              <a:rect l="0" t="0" r="0" b="0"/>
              <a:pathLst>
                <a:path w="42864" h="107157">
                  <a:moveTo>
                    <a:pt x="0" y="0"/>
                  </a:moveTo>
                  <a:lnTo>
                    <a:pt x="0" y="30000"/>
                  </a:lnTo>
                  <a:lnTo>
                    <a:pt x="16094" y="61254"/>
                  </a:lnTo>
                  <a:lnTo>
                    <a:pt x="34293" y="94815"/>
                  </a:lnTo>
                  <a:lnTo>
                    <a:pt x="42863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7" name="SMARTInkShape-626"/>
            <p:cNvSpPr/>
            <p:nvPr/>
          </p:nvSpPr>
          <p:spPr>
            <a:xfrm>
              <a:off x="1750219" y="800100"/>
              <a:ext cx="21432" cy="342901"/>
            </a:xfrm>
            <a:custGeom>
              <a:avLst/>
              <a:gdLst/>
              <a:ahLst/>
              <a:cxnLst/>
              <a:rect l="0" t="0" r="0" b="0"/>
              <a:pathLst>
                <a:path w="21432" h="342901">
                  <a:moveTo>
                    <a:pt x="0" y="0"/>
                  </a:moveTo>
                  <a:lnTo>
                    <a:pt x="0" y="9943"/>
                  </a:lnTo>
                  <a:lnTo>
                    <a:pt x="2116" y="14473"/>
                  </a:lnTo>
                  <a:lnTo>
                    <a:pt x="3792" y="16793"/>
                  </a:lnTo>
                  <a:lnTo>
                    <a:pt x="6482" y="36831"/>
                  </a:lnTo>
                  <a:lnTo>
                    <a:pt x="7085" y="72267"/>
                  </a:lnTo>
                  <a:lnTo>
                    <a:pt x="7132" y="102293"/>
                  </a:lnTo>
                  <a:lnTo>
                    <a:pt x="7140" y="129263"/>
                  </a:lnTo>
                  <a:lnTo>
                    <a:pt x="7143" y="163029"/>
                  </a:lnTo>
                  <a:lnTo>
                    <a:pt x="7143" y="197538"/>
                  </a:lnTo>
                  <a:lnTo>
                    <a:pt x="9260" y="230225"/>
                  </a:lnTo>
                  <a:lnTo>
                    <a:pt x="13294" y="263229"/>
                  </a:lnTo>
                  <a:lnTo>
                    <a:pt x="14156" y="297777"/>
                  </a:lnTo>
                  <a:lnTo>
                    <a:pt x="14280" y="329450"/>
                  </a:lnTo>
                  <a:lnTo>
                    <a:pt x="16400" y="335070"/>
                  </a:lnTo>
                  <a:lnTo>
                    <a:pt x="21431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8" name="SMARTInkShape-627"/>
            <p:cNvSpPr/>
            <p:nvPr/>
          </p:nvSpPr>
          <p:spPr>
            <a:xfrm>
              <a:off x="1664494" y="985921"/>
              <a:ext cx="234626" cy="119940"/>
            </a:xfrm>
            <a:custGeom>
              <a:avLst/>
              <a:gdLst/>
              <a:ahLst/>
              <a:cxnLst/>
              <a:rect l="0" t="0" r="0" b="0"/>
              <a:pathLst>
                <a:path w="234626" h="119940">
                  <a:moveTo>
                    <a:pt x="0" y="42779"/>
                  </a:moveTo>
                  <a:lnTo>
                    <a:pt x="0" y="35930"/>
                  </a:lnTo>
                  <a:lnTo>
                    <a:pt x="10612" y="30784"/>
                  </a:lnTo>
                  <a:lnTo>
                    <a:pt x="46282" y="17160"/>
                  </a:lnTo>
                  <a:lnTo>
                    <a:pt x="81116" y="9554"/>
                  </a:lnTo>
                  <a:lnTo>
                    <a:pt x="110841" y="7389"/>
                  </a:lnTo>
                  <a:lnTo>
                    <a:pt x="118848" y="9323"/>
                  </a:lnTo>
                  <a:lnTo>
                    <a:pt x="144111" y="23861"/>
                  </a:lnTo>
                  <a:lnTo>
                    <a:pt x="147393" y="30667"/>
                  </a:lnTo>
                  <a:lnTo>
                    <a:pt x="149645" y="38190"/>
                  </a:lnTo>
                  <a:lnTo>
                    <a:pt x="154582" y="47681"/>
                  </a:lnTo>
                  <a:lnTo>
                    <a:pt x="163212" y="83359"/>
                  </a:lnTo>
                  <a:lnTo>
                    <a:pt x="164884" y="96626"/>
                  </a:lnTo>
                  <a:lnTo>
                    <a:pt x="172034" y="106891"/>
                  </a:lnTo>
                  <a:lnTo>
                    <a:pt x="181090" y="116562"/>
                  </a:lnTo>
                  <a:lnTo>
                    <a:pt x="185789" y="119228"/>
                  </a:lnTo>
                  <a:lnTo>
                    <a:pt x="188153" y="119939"/>
                  </a:lnTo>
                  <a:lnTo>
                    <a:pt x="189729" y="119619"/>
                  </a:lnTo>
                  <a:lnTo>
                    <a:pt x="190780" y="118612"/>
                  </a:lnTo>
                  <a:lnTo>
                    <a:pt x="191480" y="117147"/>
                  </a:lnTo>
                  <a:lnTo>
                    <a:pt x="218937" y="94341"/>
                  </a:lnTo>
                  <a:lnTo>
                    <a:pt x="225384" y="82310"/>
                  </a:lnTo>
                  <a:lnTo>
                    <a:pt x="230081" y="66139"/>
                  </a:lnTo>
                  <a:lnTo>
                    <a:pt x="233227" y="59511"/>
                  </a:lnTo>
                  <a:lnTo>
                    <a:pt x="234625" y="51274"/>
                  </a:lnTo>
                  <a:lnTo>
                    <a:pt x="229494" y="27431"/>
                  </a:lnTo>
                  <a:lnTo>
                    <a:pt x="226881" y="21935"/>
                  </a:lnTo>
                  <a:lnTo>
                    <a:pt x="225072" y="19358"/>
                  </a:lnTo>
                  <a:lnTo>
                    <a:pt x="210764" y="9519"/>
                  </a:lnTo>
                  <a:lnTo>
                    <a:pt x="194767" y="2048"/>
                  </a:lnTo>
                  <a:lnTo>
                    <a:pt x="160147" y="0"/>
                  </a:lnTo>
                  <a:lnTo>
                    <a:pt x="133988" y="718"/>
                  </a:lnTo>
                  <a:lnTo>
                    <a:pt x="107156" y="14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84" name="SMARTInkShape-Group72"/>
          <p:cNvGrpSpPr/>
          <p:nvPr/>
        </p:nvGrpSpPr>
        <p:grpSpPr>
          <a:xfrm>
            <a:off x="2107851" y="928705"/>
            <a:ext cx="442359" cy="221440"/>
            <a:chOff x="2107851" y="928705"/>
            <a:chExt cx="442359" cy="221440"/>
          </a:xfrm>
        </p:grpSpPr>
        <p:sp>
          <p:nvSpPr>
            <p:cNvPr id="680" name="SMARTInkShape-628"/>
            <p:cNvSpPr/>
            <p:nvPr/>
          </p:nvSpPr>
          <p:spPr>
            <a:xfrm>
              <a:off x="2107851" y="928705"/>
              <a:ext cx="106713" cy="178577"/>
            </a:xfrm>
            <a:custGeom>
              <a:avLst/>
              <a:gdLst/>
              <a:ahLst/>
              <a:cxnLst/>
              <a:rect l="0" t="0" r="0" b="0"/>
              <a:pathLst>
                <a:path w="106713" h="178577">
                  <a:moveTo>
                    <a:pt x="106712" y="7126"/>
                  </a:moveTo>
                  <a:lnTo>
                    <a:pt x="102919" y="7126"/>
                  </a:lnTo>
                  <a:lnTo>
                    <a:pt x="101802" y="6333"/>
                  </a:lnTo>
                  <a:lnTo>
                    <a:pt x="101057" y="5010"/>
                  </a:lnTo>
                  <a:lnTo>
                    <a:pt x="100561" y="3334"/>
                  </a:lnTo>
                  <a:lnTo>
                    <a:pt x="99436" y="2217"/>
                  </a:lnTo>
                  <a:lnTo>
                    <a:pt x="96070" y="976"/>
                  </a:lnTo>
                  <a:lnTo>
                    <a:pt x="60704" y="0"/>
                  </a:lnTo>
                  <a:lnTo>
                    <a:pt x="47748" y="781"/>
                  </a:lnTo>
                  <a:lnTo>
                    <a:pt x="38529" y="5687"/>
                  </a:lnTo>
                  <a:lnTo>
                    <a:pt x="33281" y="9926"/>
                  </a:lnTo>
                  <a:lnTo>
                    <a:pt x="26186" y="12339"/>
                  </a:lnTo>
                  <a:lnTo>
                    <a:pt x="18535" y="14206"/>
                  </a:lnTo>
                  <a:lnTo>
                    <a:pt x="12489" y="17681"/>
                  </a:lnTo>
                  <a:lnTo>
                    <a:pt x="4622" y="27893"/>
                  </a:lnTo>
                  <a:lnTo>
                    <a:pt x="1057" y="37180"/>
                  </a:lnTo>
                  <a:lnTo>
                    <a:pt x="0" y="44959"/>
                  </a:lnTo>
                  <a:lnTo>
                    <a:pt x="645" y="46635"/>
                  </a:lnTo>
                  <a:lnTo>
                    <a:pt x="1870" y="47753"/>
                  </a:lnTo>
                  <a:lnTo>
                    <a:pt x="5346" y="49789"/>
                  </a:lnTo>
                  <a:lnTo>
                    <a:pt x="40176" y="76199"/>
                  </a:lnTo>
                  <a:lnTo>
                    <a:pt x="72061" y="95233"/>
                  </a:lnTo>
                  <a:lnTo>
                    <a:pt x="75436" y="102112"/>
                  </a:lnTo>
                  <a:lnTo>
                    <a:pt x="77730" y="109667"/>
                  </a:lnTo>
                  <a:lnTo>
                    <a:pt x="83554" y="120985"/>
                  </a:lnTo>
                  <a:lnTo>
                    <a:pt x="85179" y="134277"/>
                  </a:lnTo>
                  <a:lnTo>
                    <a:pt x="77496" y="143295"/>
                  </a:lnTo>
                  <a:lnTo>
                    <a:pt x="73883" y="147815"/>
                  </a:lnTo>
                  <a:lnTo>
                    <a:pt x="72277" y="152469"/>
                  </a:lnTo>
                  <a:lnTo>
                    <a:pt x="67330" y="157183"/>
                  </a:lnTo>
                  <a:lnTo>
                    <a:pt x="60634" y="161131"/>
                  </a:lnTo>
                  <a:lnTo>
                    <a:pt x="26482" y="173053"/>
                  </a:lnTo>
                  <a:lnTo>
                    <a:pt x="13843" y="17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1" name="SMARTInkShape-629"/>
            <p:cNvSpPr/>
            <p:nvPr/>
          </p:nvSpPr>
          <p:spPr>
            <a:xfrm>
              <a:off x="2271741" y="957263"/>
              <a:ext cx="85698" cy="114301"/>
            </a:xfrm>
            <a:custGeom>
              <a:avLst/>
              <a:gdLst/>
              <a:ahLst/>
              <a:cxnLst/>
              <a:rect l="0" t="0" r="0" b="0"/>
              <a:pathLst>
                <a:path w="85698" h="114301">
                  <a:moveTo>
                    <a:pt x="35690" y="0"/>
                  </a:moveTo>
                  <a:lnTo>
                    <a:pt x="28841" y="0"/>
                  </a:lnTo>
                  <a:lnTo>
                    <a:pt x="28572" y="6150"/>
                  </a:lnTo>
                  <a:lnTo>
                    <a:pt x="16191" y="21578"/>
                  </a:lnTo>
                  <a:lnTo>
                    <a:pt x="7059" y="46968"/>
                  </a:lnTo>
                  <a:lnTo>
                    <a:pt x="2424" y="55368"/>
                  </a:lnTo>
                  <a:lnTo>
                    <a:pt x="0" y="88016"/>
                  </a:lnTo>
                  <a:lnTo>
                    <a:pt x="2101" y="92829"/>
                  </a:lnTo>
                  <a:lnTo>
                    <a:pt x="4887" y="97613"/>
                  </a:lnTo>
                  <a:lnTo>
                    <a:pt x="6125" y="102385"/>
                  </a:lnTo>
                  <a:lnTo>
                    <a:pt x="7249" y="103976"/>
                  </a:lnTo>
                  <a:lnTo>
                    <a:pt x="8792" y="105036"/>
                  </a:lnTo>
                  <a:lnTo>
                    <a:pt x="10614" y="105742"/>
                  </a:lnTo>
                  <a:lnTo>
                    <a:pt x="12623" y="105420"/>
                  </a:lnTo>
                  <a:lnTo>
                    <a:pt x="19242" y="101173"/>
                  </a:lnTo>
                  <a:lnTo>
                    <a:pt x="45218" y="76185"/>
                  </a:lnTo>
                  <a:lnTo>
                    <a:pt x="47862" y="71431"/>
                  </a:lnTo>
                  <a:lnTo>
                    <a:pt x="56791" y="40775"/>
                  </a:lnTo>
                  <a:lnTo>
                    <a:pt x="57023" y="33424"/>
                  </a:lnTo>
                  <a:lnTo>
                    <a:pt x="56262" y="31808"/>
                  </a:lnTo>
                  <a:lnTo>
                    <a:pt x="54961" y="30730"/>
                  </a:lnTo>
                  <a:lnTo>
                    <a:pt x="53300" y="30011"/>
                  </a:lnTo>
                  <a:lnTo>
                    <a:pt x="52193" y="28739"/>
                  </a:lnTo>
                  <a:lnTo>
                    <a:pt x="50634" y="24743"/>
                  </a:lnTo>
                  <a:lnTo>
                    <a:pt x="50415" y="25226"/>
                  </a:lnTo>
                  <a:lnTo>
                    <a:pt x="49979" y="58872"/>
                  </a:lnTo>
                  <a:lnTo>
                    <a:pt x="50772" y="66646"/>
                  </a:lnTo>
                  <a:lnTo>
                    <a:pt x="55681" y="75486"/>
                  </a:lnTo>
                  <a:lnTo>
                    <a:pt x="76196" y="103300"/>
                  </a:lnTo>
                  <a:lnTo>
                    <a:pt x="82529" y="106807"/>
                  </a:lnTo>
                  <a:lnTo>
                    <a:pt x="85697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2" name="SMARTInkShape-630"/>
            <p:cNvSpPr/>
            <p:nvPr/>
          </p:nvSpPr>
          <p:spPr>
            <a:xfrm>
              <a:off x="2443163" y="992981"/>
              <a:ext cx="35719" cy="157164"/>
            </a:xfrm>
            <a:custGeom>
              <a:avLst/>
              <a:gdLst/>
              <a:ahLst/>
              <a:cxnLst/>
              <a:rect l="0" t="0" r="0" b="0"/>
              <a:pathLst>
                <a:path w="35719" h="157164">
                  <a:moveTo>
                    <a:pt x="0" y="0"/>
                  </a:moveTo>
                  <a:lnTo>
                    <a:pt x="793" y="31922"/>
                  </a:lnTo>
                  <a:lnTo>
                    <a:pt x="8818" y="64350"/>
                  </a:lnTo>
                  <a:lnTo>
                    <a:pt x="12667" y="78598"/>
                  </a:lnTo>
                  <a:lnTo>
                    <a:pt x="14192" y="111920"/>
                  </a:lnTo>
                  <a:lnTo>
                    <a:pt x="21557" y="139553"/>
                  </a:lnTo>
                  <a:lnTo>
                    <a:pt x="26953" y="149833"/>
                  </a:lnTo>
                  <a:lnTo>
                    <a:pt x="28480" y="156734"/>
                  </a:lnTo>
                  <a:lnTo>
                    <a:pt x="35718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3" name="SMARTInkShape-631"/>
            <p:cNvSpPr/>
            <p:nvPr/>
          </p:nvSpPr>
          <p:spPr>
            <a:xfrm>
              <a:off x="2429285" y="930240"/>
              <a:ext cx="120925" cy="119892"/>
            </a:xfrm>
            <a:custGeom>
              <a:avLst/>
              <a:gdLst/>
              <a:ahLst/>
              <a:cxnLst/>
              <a:rect l="0" t="0" r="0" b="0"/>
              <a:pathLst>
                <a:path w="120925" h="119892">
                  <a:moveTo>
                    <a:pt x="28165" y="119891"/>
                  </a:moveTo>
                  <a:lnTo>
                    <a:pt x="24373" y="116099"/>
                  </a:lnTo>
                  <a:lnTo>
                    <a:pt x="22511" y="112120"/>
                  </a:lnTo>
                  <a:lnTo>
                    <a:pt x="15514" y="95055"/>
                  </a:lnTo>
                  <a:lnTo>
                    <a:pt x="2700" y="66620"/>
                  </a:lnTo>
                  <a:lnTo>
                    <a:pt x="0" y="33736"/>
                  </a:lnTo>
                  <a:lnTo>
                    <a:pt x="1889" y="23921"/>
                  </a:lnTo>
                  <a:lnTo>
                    <a:pt x="3504" y="20192"/>
                  </a:lnTo>
                  <a:lnTo>
                    <a:pt x="9532" y="13933"/>
                  </a:lnTo>
                  <a:lnTo>
                    <a:pt x="17502" y="9299"/>
                  </a:lnTo>
                  <a:lnTo>
                    <a:pt x="51786" y="154"/>
                  </a:lnTo>
                  <a:lnTo>
                    <a:pt x="64063" y="0"/>
                  </a:lnTo>
                  <a:lnTo>
                    <a:pt x="99474" y="5194"/>
                  </a:lnTo>
                  <a:lnTo>
                    <a:pt x="104279" y="5327"/>
                  </a:lnTo>
                  <a:lnTo>
                    <a:pt x="107483" y="6209"/>
                  </a:lnTo>
                  <a:lnTo>
                    <a:pt x="109619" y="7590"/>
                  </a:lnTo>
                  <a:lnTo>
                    <a:pt x="118237" y="17761"/>
                  </a:lnTo>
                  <a:lnTo>
                    <a:pt x="120205" y="24719"/>
                  </a:lnTo>
                  <a:lnTo>
                    <a:pt x="120924" y="36558"/>
                  </a:lnTo>
                  <a:lnTo>
                    <a:pt x="117209" y="47487"/>
                  </a:lnTo>
                  <a:lnTo>
                    <a:pt x="108673" y="62300"/>
                  </a:lnTo>
                  <a:lnTo>
                    <a:pt x="108031" y="64829"/>
                  </a:lnTo>
                  <a:lnTo>
                    <a:pt x="103084" y="69754"/>
                  </a:lnTo>
                  <a:lnTo>
                    <a:pt x="69700" y="93695"/>
                  </a:lnTo>
                  <a:lnTo>
                    <a:pt x="52039" y="109572"/>
                  </a:lnTo>
                  <a:lnTo>
                    <a:pt x="42453" y="1127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699" name="SMARTInkShape-Group73"/>
          <p:cNvGrpSpPr/>
          <p:nvPr/>
        </p:nvGrpSpPr>
        <p:grpSpPr>
          <a:xfrm>
            <a:off x="2736085" y="821531"/>
            <a:ext cx="1457297" cy="335758"/>
            <a:chOff x="2736085" y="821531"/>
            <a:chExt cx="1457297" cy="335758"/>
          </a:xfrm>
        </p:grpSpPr>
        <p:sp>
          <p:nvSpPr>
            <p:cNvPr id="685" name="SMARTInkShape-632"/>
            <p:cNvSpPr/>
            <p:nvPr/>
          </p:nvSpPr>
          <p:spPr>
            <a:xfrm>
              <a:off x="2736085" y="928688"/>
              <a:ext cx="242860" cy="142876"/>
            </a:xfrm>
            <a:custGeom>
              <a:avLst/>
              <a:gdLst/>
              <a:ahLst/>
              <a:cxnLst/>
              <a:rect l="0" t="0" r="0" b="0"/>
              <a:pathLst>
                <a:path w="242860" h="142876">
                  <a:moveTo>
                    <a:pt x="64265" y="0"/>
                  </a:moveTo>
                  <a:lnTo>
                    <a:pt x="64265" y="3792"/>
                  </a:lnTo>
                  <a:lnTo>
                    <a:pt x="63471" y="4909"/>
                  </a:lnTo>
                  <a:lnTo>
                    <a:pt x="62148" y="5654"/>
                  </a:lnTo>
                  <a:lnTo>
                    <a:pt x="60473" y="6150"/>
                  </a:lnTo>
                  <a:lnTo>
                    <a:pt x="49792" y="12667"/>
                  </a:lnTo>
                  <a:lnTo>
                    <a:pt x="47472" y="13207"/>
                  </a:lnTo>
                  <a:lnTo>
                    <a:pt x="40416" y="17759"/>
                  </a:lnTo>
                  <a:lnTo>
                    <a:pt x="14699" y="51282"/>
                  </a:lnTo>
                  <a:lnTo>
                    <a:pt x="9362" y="62555"/>
                  </a:lnTo>
                  <a:lnTo>
                    <a:pt x="471" y="98036"/>
                  </a:lnTo>
                  <a:lnTo>
                    <a:pt x="0" y="116565"/>
                  </a:lnTo>
                  <a:lnTo>
                    <a:pt x="2101" y="121392"/>
                  </a:lnTo>
                  <a:lnTo>
                    <a:pt x="9917" y="130958"/>
                  </a:lnTo>
                  <a:lnTo>
                    <a:pt x="14446" y="133610"/>
                  </a:lnTo>
                  <a:lnTo>
                    <a:pt x="23821" y="135312"/>
                  </a:lnTo>
                  <a:lnTo>
                    <a:pt x="34731" y="135607"/>
                  </a:lnTo>
                  <a:lnTo>
                    <a:pt x="41349" y="133559"/>
                  </a:lnTo>
                  <a:lnTo>
                    <a:pt x="47730" y="130797"/>
                  </a:lnTo>
                  <a:lnTo>
                    <a:pt x="59454" y="128448"/>
                  </a:lnTo>
                  <a:lnTo>
                    <a:pt x="65566" y="125086"/>
                  </a:lnTo>
                  <a:lnTo>
                    <a:pt x="67514" y="122284"/>
                  </a:lnTo>
                  <a:lnTo>
                    <a:pt x="72756" y="108498"/>
                  </a:lnTo>
                  <a:lnTo>
                    <a:pt x="75976" y="102990"/>
                  </a:lnTo>
                  <a:lnTo>
                    <a:pt x="84967" y="74496"/>
                  </a:lnTo>
                  <a:lnTo>
                    <a:pt x="85668" y="54795"/>
                  </a:lnTo>
                  <a:lnTo>
                    <a:pt x="84884" y="53198"/>
                  </a:lnTo>
                  <a:lnTo>
                    <a:pt x="83567" y="52134"/>
                  </a:lnTo>
                  <a:lnTo>
                    <a:pt x="78639" y="50043"/>
                  </a:lnTo>
                  <a:lnTo>
                    <a:pt x="82370" y="53809"/>
                  </a:lnTo>
                  <a:lnTo>
                    <a:pt x="84218" y="57782"/>
                  </a:lnTo>
                  <a:lnTo>
                    <a:pt x="86432" y="76224"/>
                  </a:lnTo>
                  <a:lnTo>
                    <a:pt x="93456" y="85729"/>
                  </a:lnTo>
                  <a:lnTo>
                    <a:pt x="95632" y="88109"/>
                  </a:lnTo>
                  <a:lnTo>
                    <a:pt x="98050" y="94986"/>
                  </a:lnTo>
                  <a:lnTo>
                    <a:pt x="99918" y="102541"/>
                  </a:lnTo>
                  <a:lnTo>
                    <a:pt x="107585" y="113858"/>
                  </a:lnTo>
                  <a:lnTo>
                    <a:pt x="120031" y="127150"/>
                  </a:lnTo>
                  <a:lnTo>
                    <a:pt x="122916" y="127948"/>
                  </a:lnTo>
                  <a:lnTo>
                    <a:pt x="134379" y="128550"/>
                  </a:lnTo>
                  <a:lnTo>
                    <a:pt x="134820" y="127768"/>
                  </a:lnTo>
                  <a:lnTo>
                    <a:pt x="135310" y="124784"/>
                  </a:lnTo>
                  <a:lnTo>
                    <a:pt x="136235" y="123670"/>
                  </a:lnTo>
                  <a:lnTo>
                    <a:pt x="139379" y="122433"/>
                  </a:lnTo>
                  <a:lnTo>
                    <a:pt x="140534" y="121309"/>
                  </a:lnTo>
                  <a:lnTo>
                    <a:pt x="148365" y="101354"/>
                  </a:lnTo>
                  <a:lnTo>
                    <a:pt x="149962" y="66280"/>
                  </a:lnTo>
                  <a:lnTo>
                    <a:pt x="149988" y="51800"/>
                  </a:lnTo>
                  <a:lnTo>
                    <a:pt x="155644" y="42471"/>
                  </a:lnTo>
                  <a:lnTo>
                    <a:pt x="156140" y="40220"/>
                  </a:lnTo>
                  <a:lnTo>
                    <a:pt x="157266" y="38720"/>
                  </a:lnTo>
                  <a:lnTo>
                    <a:pt x="158809" y="37719"/>
                  </a:lnTo>
                  <a:lnTo>
                    <a:pt x="164774" y="36311"/>
                  </a:lnTo>
                  <a:lnTo>
                    <a:pt x="166990" y="36113"/>
                  </a:lnTo>
                  <a:lnTo>
                    <a:pt x="171568" y="38011"/>
                  </a:lnTo>
                  <a:lnTo>
                    <a:pt x="173901" y="39628"/>
                  </a:lnTo>
                  <a:lnTo>
                    <a:pt x="191376" y="44553"/>
                  </a:lnTo>
                  <a:lnTo>
                    <a:pt x="194249" y="46370"/>
                  </a:lnTo>
                  <a:lnTo>
                    <a:pt x="225511" y="80932"/>
                  </a:lnTo>
                  <a:lnTo>
                    <a:pt x="230651" y="87034"/>
                  </a:lnTo>
                  <a:lnTo>
                    <a:pt x="233464" y="94509"/>
                  </a:lnTo>
                  <a:lnTo>
                    <a:pt x="235508" y="102329"/>
                  </a:lnTo>
                  <a:lnTo>
                    <a:pt x="241172" y="113816"/>
                  </a:lnTo>
                  <a:lnTo>
                    <a:pt x="24285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6" name="SMARTInkShape-633"/>
            <p:cNvSpPr/>
            <p:nvPr/>
          </p:nvSpPr>
          <p:spPr>
            <a:xfrm>
              <a:off x="3053690" y="821531"/>
              <a:ext cx="110765" cy="235645"/>
            </a:xfrm>
            <a:custGeom>
              <a:avLst/>
              <a:gdLst/>
              <a:ahLst/>
              <a:cxnLst/>
              <a:rect l="0" t="0" r="0" b="0"/>
              <a:pathLst>
                <a:path w="110765" h="235645">
                  <a:moveTo>
                    <a:pt x="82416" y="150019"/>
                  </a:moveTo>
                  <a:lnTo>
                    <a:pt x="52355" y="150019"/>
                  </a:lnTo>
                  <a:lnTo>
                    <a:pt x="40789" y="153811"/>
                  </a:lnTo>
                  <a:lnTo>
                    <a:pt x="28362" y="162204"/>
                  </a:lnTo>
                  <a:lnTo>
                    <a:pt x="8625" y="180986"/>
                  </a:lnTo>
                  <a:lnTo>
                    <a:pt x="5964" y="187859"/>
                  </a:lnTo>
                  <a:lnTo>
                    <a:pt x="3988" y="195412"/>
                  </a:lnTo>
                  <a:lnTo>
                    <a:pt x="463" y="201414"/>
                  </a:lnTo>
                  <a:lnTo>
                    <a:pt x="0" y="204920"/>
                  </a:lnTo>
                  <a:lnTo>
                    <a:pt x="3173" y="222758"/>
                  </a:lnTo>
                  <a:lnTo>
                    <a:pt x="4188" y="224705"/>
                  </a:lnTo>
                  <a:lnTo>
                    <a:pt x="5658" y="226004"/>
                  </a:lnTo>
                  <a:lnTo>
                    <a:pt x="9408" y="228240"/>
                  </a:lnTo>
                  <a:lnTo>
                    <a:pt x="13720" y="231880"/>
                  </a:lnTo>
                  <a:lnTo>
                    <a:pt x="20399" y="234027"/>
                  </a:lnTo>
                  <a:lnTo>
                    <a:pt x="51593" y="235644"/>
                  </a:lnTo>
                  <a:lnTo>
                    <a:pt x="58928" y="233583"/>
                  </a:lnTo>
                  <a:lnTo>
                    <a:pt x="91346" y="215816"/>
                  </a:lnTo>
                  <a:lnTo>
                    <a:pt x="99790" y="204616"/>
                  </a:lnTo>
                  <a:lnTo>
                    <a:pt x="108401" y="181816"/>
                  </a:lnTo>
                  <a:lnTo>
                    <a:pt x="110764" y="148234"/>
                  </a:lnTo>
                  <a:lnTo>
                    <a:pt x="110178" y="114206"/>
                  </a:lnTo>
                  <a:lnTo>
                    <a:pt x="96517" y="78715"/>
                  </a:lnTo>
                  <a:lnTo>
                    <a:pt x="80024" y="45252"/>
                  </a:lnTo>
                  <a:lnTo>
                    <a:pt x="73151" y="37839"/>
                  </a:lnTo>
                  <a:lnTo>
                    <a:pt x="44403" y="11943"/>
                  </a:lnTo>
                  <a:lnTo>
                    <a:pt x="41709" y="7160"/>
                  </a:lnTo>
                  <a:lnTo>
                    <a:pt x="40990" y="4774"/>
                  </a:lnTo>
                  <a:lnTo>
                    <a:pt x="39718" y="3183"/>
                  </a:lnTo>
                  <a:lnTo>
                    <a:pt x="324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7" name="SMARTInkShape-634"/>
            <p:cNvSpPr/>
            <p:nvPr/>
          </p:nvSpPr>
          <p:spPr>
            <a:xfrm>
              <a:off x="3293269" y="957263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4909" y="12185"/>
                  </a:lnTo>
                  <a:lnTo>
                    <a:pt x="6482" y="19926"/>
                  </a:lnTo>
                  <a:lnTo>
                    <a:pt x="7741" y="31921"/>
                  </a:lnTo>
                  <a:lnTo>
                    <a:pt x="12789" y="44736"/>
                  </a:lnTo>
                  <a:lnTo>
                    <a:pt x="19488" y="56579"/>
                  </a:lnTo>
                  <a:lnTo>
                    <a:pt x="23377" y="77041"/>
                  </a:lnTo>
                  <a:lnTo>
                    <a:pt x="28575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8" name="SMARTInkShape-635"/>
            <p:cNvSpPr/>
            <p:nvPr/>
          </p:nvSpPr>
          <p:spPr>
            <a:xfrm>
              <a:off x="3278981" y="8786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9" name="SMARTInkShape-636"/>
            <p:cNvSpPr/>
            <p:nvPr/>
          </p:nvSpPr>
          <p:spPr>
            <a:xfrm>
              <a:off x="3364706" y="957593"/>
              <a:ext cx="128589" cy="78252"/>
            </a:xfrm>
            <a:custGeom>
              <a:avLst/>
              <a:gdLst/>
              <a:ahLst/>
              <a:cxnLst/>
              <a:rect l="0" t="0" r="0" b="0"/>
              <a:pathLst>
                <a:path w="128589" h="78252">
                  <a:moveTo>
                    <a:pt x="0" y="78251"/>
                  </a:moveTo>
                  <a:lnTo>
                    <a:pt x="0" y="44906"/>
                  </a:lnTo>
                  <a:lnTo>
                    <a:pt x="0" y="40148"/>
                  </a:lnTo>
                  <a:lnTo>
                    <a:pt x="2117" y="35387"/>
                  </a:lnTo>
                  <a:lnTo>
                    <a:pt x="4910" y="30625"/>
                  </a:lnTo>
                  <a:lnTo>
                    <a:pt x="7276" y="23482"/>
                  </a:lnTo>
                  <a:lnTo>
                    <a:pt x="28247" y="0"/>
                  </a:lnTo>
                  <a:lnTo>
                    <a:pt x="52485" y="23581"/>
                  </a:lnTo>
                  <a:lnTo>
                    <a:pt x="61138" y="37936"/>
                  </a:lnTo>
                  <a:lnTo>
                    <a:pt x="63671" y="49238"/>
                  </a:lnTo>
                  <a:lnTo>
                    <a:pt x="63879" y="51765"/>
                  </a:lnTo>
                  <a:lnTo>
                    <a:pt x="66226" y="56690"/>
                  </a:lnTo>
                  <a:lnTo>
                    <a:pt x="71133" y="63538"/>
                  </a:lnTo>
                  <a:lnTo>
                    <a:pt x="71411" y="70077"/>
                  </a:lnTo>
                  <a:lnTo>
                    <a:pt x="71438" y="35375"/>
                  </a:lnTo>
                  <a:lnTo>
                    <a:pt x="71438" y="32998"/>
                  </a:lnTo>
                  <a:lnTo>
                    <a:pt x="73554" y="28241"/>
                  </a:lnTo>
                  <a:lnTo>
                    <a:pt x="76347" y="23480"/>
                  </a:lnTo>
                  <a:lnTo>
                    <a:pt x="77589" y="18719"/>
                  </a:lnTo>
                  <a:lnTo>
                    <a:pt x="78713" y="17132"/>
                  </a:lnTo>
                  <a:lnTo>
                    <a:pt x="80257" y="16073"/>
                  </a:lnTo>
                  <a:lnTo>
                    <a:pt x="84089" y="14104"/>
                  </a:lnTo>
                  <a:lnTo>
                    <a:pt x="92480" y="7144"/>
                  </a:lnTo>
                  <a:lnTo>
                    <a:pt x="116778" y="30725"/>
                  </a:lnTo>
                  <a:lnTo>
                    <a:pt x="119370" y="35432"/>
                  </a:lnTo>
                  <a:lnTo>
                    <a:pt x="121316" y="40170"/>
                  </a:lnTo>
                  <a:lnTo>
                    <a:pt x="126080" y="47300"/>
                  </a:lnTo>
                  <a:lnTo>
                    <a:pt x="128588" y="5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0" name="SMARTInkShape-637"/>
            <p:cNvSpPr/>
            <p:nvPr/>
          </p:nvSpPr>
          <p:spPr>
            <a:xfrm>
              <a:off x="3564731" y="1000125"/>
              <a:ext cx="14289" cy="157164"/>
            </a:xfrm>
            <a:custGeom>
              <a:avLst/>
              <a:gdLst/>
              <a:ahLst/>
              <a:cxnLst/>
              <a:rect l="0" t="0" r="0" b="0"/>
              <a:pathLst>
                <a:path w="14289" h="157164">
                  <a:moveTo>
                    <a:pt x="0" y="0"/>
                  </a:moveTo>
                  <a:lnTo>
                    <a:pt x="794" y="7291"/>
                  </a:lnTo>
                  <a:lnTo>
                    <a:pt x="6482" y="37799"/>
                  </a:lnTo>
                  <a:lnTo>
                    <a:pt x="7086" y="67442"/>
                  </a:lnTo>
                  <a:lnTo>
                    <a:pt x="7139" y="101729"/>
                  </a:lnTo>
                  <a:lnTo>
                    <a:pt x="7936" y="116484"/>
                  </a:lnTo>
                  <a:lnTo>
                    <a:pt x="13994" y="150981"/>
                  </a:lnTo>
                  <a:lnTo>
                    <a:pt x="14288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1" name="SMARTInkShape-638"/>
            <p:cNvSpPr/>
            <p:nvPr/>
          </p:nvSpPr>
          <p:spPr>
            <a:xfrm>
              <a:off x="3521869" y="958378"/>
              <a:ext cx="121405" cy="113186"/>
            </a:xfrm>
            <a:custGeom>
              <a:avLst/>
              <a:gdLst/>
              <a:ahLst/>
              <a:cxnLst/>
              <a:rect l="0" t="0" r="0" b="0"/>
              <a:pathLst>
                <a:path w="121405" h="113186">
                  <a:moveTo>
                    <a:pt x="0" y="34603"/>
                  </a:moveTo>
                  <a:lnTo>
                    <a:pt x="0" y="30811"/>
                  </a:lnTo>
                  <a:lnTo>
                    <a:pt x="2116" y="26832"/>
                  </a:lnTo>
                  <a:lnTo>
                    <a:pt x="11391" y="15471"/>
                  </a:lnTo>
                  <a:lnTo>
                    <a:pt x="13000" y="10754"/>
                  </a:lnTo>
                  <a:lnTo>
                    <a:pt x="14223" y="9179"/>
                  </a:lnTo>
                  <a:lnTo>
                    <a:pt x="27191" y="1395"/>
                  </a:lnTo>
                  <a:lnTo>
                    <a:pt x="34839" y="0"/>
                  </a:lnTo>
                  <a:lnTo>
                    <a:pt x="41413" y="1497"/>
                  </a:lnTo>
                  <a:lnTo>
                    <a:pt x="47774" y="4014"/>
                  </a:lnTo>
                  <a:lnTo>
                    <a:pt x="69389" y="9555"/>
                  </a:lnTo>
                  <a:lnTo>
                    <a:pt x="97660" y="22798"/>
                  </a:lnTo>
                  <a:lnTo>
                    <a:pt x="105052" y="29621"/>
                  </a:lnTo>
                  <a:lnTo>
                    <a:pt x="117991" y="45853"/>
                  </a:lnTo>
                  <a:lnTo>
                    <a:pt x="120421" y="53459"/>
                  </a:lnTo>
                  <a:lnTo>
                    <a:pt x="121404" y="72696"/>
                  </a:lnTo>
                  <a:lnTo>
                    <a:pt x="119309" y="77462"/>
                  </a:lnTo>
                  <a:lnTo>
                    <a:pt x="111497" y="86990"/>
                  </a:lnTo>
                  <a:lnTo>
                    <a:pt x="106968" y="89636"/>
                  </a:lnTo>
                  <a:lnTo>
                    <a:pt x="93802" y="95127"/>
                  </a:lnTo>
                  <a:lnTo>
                    <a:pt x="68309" y="110068"/>
                  </a:lnTo>
                  <a:lnTo>
                    <a:pt x="42862" y="113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2" name="SMARTInkShape-639"/>
            <p:cNvSpPr/>
            <p:nvPr/>
          </p:nvSpPr>
          <p:spPr>
            <a:xfrm>
              <a:off x="3657626" y="957263"/>
              <a:ext cx="107007" cy="92832"/>
            </a:xfrm>
            <a:custGeom>
              <a:avLst/>
              <a:gdLst/>
              <a:ahLst/>
              <a:cxnLst/>
              <a:rect l="0" t="0" r="0" b="0"/>
              <a:pathLst>
                <a:path w="107007" h="92832">
                  <a:moveTo>
                    <a:pt x="7118" y="14287"/>
                  </a:moveTo>
                  <a:lnTo>
                    <a:pt x="7118" y="31287"/>
                  </a:lnTo>
                  <a:lnTo>
                    <a:pt x="5001" y="35865"/>
                  </a:lnTo>
                  <a:lnTo>
                    <a:pt x="2208" y="40546"/>
                  </a:lnTo>
                  <a:lnTo>
                    <a:pt x="636" y="48438"/>
                  </a:lnTo>
                  <a:lnTo>
                    <a:pt x="0" y="73525"/>
                  </a:lnTo>
                  <a:lnTo>
                    <a:pt x="2102" y="78450"/>
                  </a:lnTo>
                  <a:lnTo>
                    <a:pt x="4888" y="83285"/>
                  </a:lnTo>
                  <a:lnTo>
                    <a:pt x="6127" y="88080"/>
                  </a:lnTo>
                  <a:lnTo>
                    <a:pt x="7251" y="89676"/>
                  </a:lnTo>
                  <a:lnTo>
                    <a:pt x="8794" y="90740"/>
                  </a:lnTo>
                  <a:lnTo>
                    <a:pt x="13419" y="91922"/>
                  </a:lnTo>
                  <a:lnTo>
                    <a:pt x="47752" y="92831"/>
                  </a:lnTo>
                  <a:lnTo>
                    <a:pt x="55075" y="90735"/>
                  </a:lnTo>
                  <a:lnTo>
                    <a:pt x="82576" y="73735"/>
                  </a:lnTo>
                  <a:lnTo>
                    <a:pt x="97540" y="58730"/>
                  </a:lnTo>
                  <a:lnTo>
                    <a:pt x="103936" y="47475"/>
                  </a:lnTo>
                  <a:lnTo>
                    <a:pt x="106499" y="36159"/>
                  </a:lnTo>
                  <a:lnTo>
                    <a:pt x="107006" y="22488"/>
                  </a:lnTo>
                  <a:lnTo>
                    <a:pt x="104958" y="15815"/>
                  </a:lnTo>
                  <a:lnTo>
                    <a:pt x="98306" y="5788"/>
                  </a:lnTo>
                  <a:lnTo>
                    <a:pt x="928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3" name="SMARTInkShape-640"/>
            <p:cNvSpPr/>
            <p:nvPr/>
          </p:nvSpPr>
          <p:spPr>
            <a:xfrm>
              <a:off x="3814763" y="957585"/>
              <a:ext cx="50007" cy="91431"/>
            </a:xfrm>
            <a:custGeom>
              <a:avLst/>
              <a:gdLst/>
              <a:ahLst/>
              <a:cxnLst/>
              <a:rect l="0" t="0" r="0" b="0"/>
              <a:pathLst>
                <a:path w="50007" h="91431">
                  <a:moveTo>
                    <a:pt x="0" y="49684"/>
                  </a:moveTo>
                  <a:lnTo>
                    <a:pt x="0" y="59627"/>
                  </a:lnTo>
                  <a:lnTo>
                    <a:pt x="2116" y="64157"/>
                  </a:lnTo>
                  <a:lnTo>
                    <a:pt x="4909" y="68816"/>
                  </a:lnTo>
                  <a:lnTo>
                    <a:pt x="6702" y="78275"/>
                  </a:lnTo>
                  <a:lnTo>
                    <a:pt x="7135" y="91430"/>
                  </a:lnTo>
                  <a:lnTo>
                    <a:pt x="7143" y="81875"/>
                  </a:lnTo>
                  <a:lnTo>
                    <a:pt x="5026" y="77749"/>
                  </a:lnTo>
                  <a:lnTo>
                    <a:pt x="2233" y="73270"/>
                  </a:lnTo>
                  <a:lnTo>
                    <a:pt x="441" y="63927"/>
                  </a:lnTo>
                  <a:lnTo>
                    <a:pt x="1" y="28252"/>
                  </a:lnTo>
                  <a:lnTo>
                    <a:pt x="0" y="25871"/>
                  </a:lnTo>
                  <a:lnTo>
                    <a:pt x="794" y="24284"/>
                  </a:lnTo>
                  <a:lnTo>
                    <a:pt x="2116" y="23225"/>
                  </a:lnTo>
                  <a:lnTo>
                    <a:pt x="3792" y="22520"/>
                  </a:lnTo>
                  <a:lnTo>
                    <a:pt x="4909" y="21256"/>
                  </a:lnTo>
                  <a:lnTo>
                    <a:pt x="6849" y="15082"/>
                  </a:lnTo>
                  <a:lnTo>
                    <a:pt x="10848" y="10504"/>
                  </a:lnTo>
                  <a:lnTo>
                    <a:pt x="14875" y="8458"/>
                  </a:lnTo>
                  <a:lnTo>
                    <a:pt x="17060" y="7912"/>
                  </a:lnTo>
                  <a:lnTo>
                    <a:pt x="28450" y="403"/>
                  </a:lnTo>
                  <a:lnTo>
                    <a:pt x="31959" y="0"/>
                  </a:lnTo>
                  <a:lnTo>
                    <a:pt x="36164" y="1938"/>
                  </a:lnTo>
                  <a:lnTo>
                    <a:pt x="41539" y="5857"/>
                  </a:lnTo>
                  <a:lnTo>
                    <a:pt x="50006" y="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4" name="SMARTInkShape-641"/>
            <p:cNvSpPr/>
            <p:nvPr/>
          </p:nvSpPr>
          <p:spPr>
            <a:xfrm>
              <a:off x="3921919" y="985838"/>
              <a:ext cx="7145" cy="42863"/>
            </a:xfrm>
            <a:custGeom>
              <a:avLst/>
              <a:gdLst/>
              <a:ahLst/>
              <a:cxnLst/>
              <a:rect l="0" t="0" r="0" b="0"/>
              <a:pathLst>
                <a:path w="7145" h="42863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7140" y="35850"/>
                  </a:lnTo>
                  <a:lnTo>
                    <a:pt x="7144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5" name="SMARTInkShape-642"/>
            <p:cNvSpPr/>
            <p:nvPr/>
          </p:nvSpPr>
          <p:spPr>
            <a:xfrm>
              <a:off x="4014788" y="835981"/>
              <a:ext cx="92869" cy="228439"/>
            </a:xfrm>
            <a:custGeom>
              <a:avLst/>
              <a:gdLst/>
              <a:ahLst/>
              <a:cxnLst/>
              <a:rect l="0" t="0" r="0" b="0"/>
              <a:pathLst>
                <a:path w="92869" h="228439">
                  <a:moveTo>
                    <a:pt x="0" y="228438"/>
                  </a:moveTo>
                  <a:lnTo>
                    <a:pt x="3792" y="228438"/>
                  </a:lnTo>
                  <a:lnTo>
                    <a:pt x="4909" y="227644"/>
                  </a:lnTo>
                  <a:lnTo>
                    <a:pt x="5654" y="226321"/>
                  </a:lnTo>
                  <a:lnTo>
                    <a:pt x="6849" y="218495"/>
                  </a:lnTo>
                  <a:lnTo>
                    <a:pt x="7879" y="208511"/>
                  </a:lnTo>
                  <a:lnTo>
                    <a:pt x="12786" y="192076"/>
                  </a:lnTo>
                  <a:lnTo>
                    <a:pt x="14155" y="161971"/>
                  </a:lnTo>
                  <a:lnTo>
                    <a:pt x="14275" y="128862"/>
                  </a:lnTo>
                  <a:lnTo>
                    <a:pt x="14286" y="94234"/>
                  </a:lnTo>
                  <a:lnTo>
                    <a:pt x="14287" y="59276"/>
                  </a:lnTo>
                  <a:lnTo>
                    <a:pt x="15081" y="26441"/>
                  </a:lnTo>
                  <a:lnTo>
                    <a:pt x="19990" y="12659"/>
                  </a:lnTo>
                  <a:lnTo>
                    <a:pt x="24230" y="6065"/>
                  </a:lnTo>
                  <a:lnTo>
                    <a:pt x="28760" y="2606"/>
                  </a:lnTo>
                  <a:lnTo>
                    <a:pt x="35773" y="658"/>
                  </a:lnTo>
                  <a:lnTo>
                    <a:pt x="49047" y="0"/>
                  </a:lnTo>
                  <a:lnTo>
                    <a:pt x="55665" y="2026"/>
                  </a:lnTo>
                  <a:lnTo>
                    <a:pt x="61252" y="4779"/>
                  </a:lnTo>
                  <a:lnTo>
                    <a:pt x="92868" y="14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6" name="SMARTInkShape-643"/>
            <p:cNvSpPr/>
            <p:nvPr/>
          </p:nvSpPr>
          <p:spPr>
            <a:xfrm>
              <a:off x="3950788" y="964406"/>
              <a:ext cx="178301" cy="92870"/>
            </a:xfrm>
            <a:custGeom>
              <a:avLst/>
              <a:gdLst/>
              <a:ahLst/>
              <a:cxnLst/>
              <a:rect l="0" t="0" r="0" b="0"/>
              <a:pathLst>
                <a:path w="178301" h="92870">
                  <a:moveTo>
                    <a:pt x="6850" y="0"/>
                  </a:moveTo>
                  <a:lnTo>
                    <a:pt x="699" y="0"/>
                  </a:lnTo>
                  <a:lnTo>
                    <a:pt x="368" y="794"/>
                  </a:lnTo>
                  <a:lnTo>
                    <a:pt x="0" y="3793"/>
                  </a:lnTo>
                  <a:lnTo>
                    <a:pt x="696" y="4910"/>
                  </a:lnTo>
                  <a:lnTo>
                    <a:pt x="1953" y="5654"/>
                  </a:lnTo>
                  <a:lnTo>
                    <a:pt x="6999" y="6948"/>
                  </a:lnTo>
                  <a:lnTo>
                    <a:pt x="10355" y="7057"/>
                  </a:lnTo>
                  <a:lnTo>
                    <a:pt x="38150" y="13621"/>
                  </a:lnTo>
                  <a:lnTo>
                    <a:pt x="66411" y="13435"/>
                  </a:lnTo>
                  <a:lnTo>
                    <a:pt x="99074" y="7801"/>
                  </a:lnTo>
                  <a:lnTo>
                    <a:pt x="133854" y="7155"/>
                  </a:lnTo>
                  <a:lnTo>
                    <a:pt x="136763" y="7152"/>
                  </a:lnTo>
                  <a:lnTo>
                    <a:pt x="142112" y="9264"/>
                  </a:lnTo>
                  <a:lnTo>
                    <a:pt x="147135" y="12055"/>
                  </a:lnTo>
                  <a:lnTo>
                    <a:pt x="152013" y="13295"/>
                  </a:lnTo>
                  <a:lnTo>
                    <a:pt x="153632" y="14420"/>
                  </a:lnTo>
                  <a:lnTo>
                    <a:pt x="154710" y="15963"/>
                  </a:lnTo>
                  <a:lnTo>
                    <a:pt x="155909" y="19795"/>
                  </a:lnTo>
                  <a:lnTo>
                    <a:pt x="156442" y="24144"/>
                  </a:lnTo>
                  <a:lnTo>
                    <a:pt x="158795" y="28722"/>
                  </a:lnTo>
                  <a:lnTo>
                    <a:pt x="161694" y="33403"/>
                  </a:lnTo>
                  <a:lnTo>
                    <a:pt x="163554" y="42876"/>
                  </a:lnTo>
                  <a:lnTo>
                    <a:pt x="164010" y="74725"/>
                  </a:lnTo>
                  <a:lnTo>
                    <a:pt x="166128" y="78984"/>
                  </a:lnTo>
                  <a:lnTo>
                    <a:pt x="167804" y="81231"/>
                  </a:lnTo>
                  <a:lnTo>
                    <a:pt x="171782" y="83728"/>
                  </a:lnTo>
                  <a:lnTo>
                    <a:pt x="173955" y="84394"/>
                  </a:lnTo>
                  <a:lnTo>
                    <a:pt x="175403" y="85631"/>
                  </a:lnTo>
                  <a:lnTo>
                    <a:pt x="17830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7" name="SMARTInkShape-644"/>
            <p:cNvSpPr/>
            <p:nvPr/>
          </p:nvSpPr>
          <p:spPr>
            <a:xfrm>
              <a:off x="4179094" y="985838"/>
              <a:ext cx="14288" cy="157163"/>
            </a:xfrm>
            <a:custGeom>
              <a:avLst/>
              <a:gdLst/>
              <a:ahLst/>
              <a:cxnLst/>
              <a:rect l="0" t="0" r="0" b="0"/>
              <a:pathLst>
                <a:path w="14288" h="157163">
                  <a:moveTo>
                    <a:pt x="14287" y="0"/>
                  </a:moveTo>
                  <a:lnTo>
                    <a:pt x="7438" y="0"/>
                  </a:lnTo>
                  <a:lnTo>
                    <a:pt x="6367" y="12185"/>
                  </a:lnTo>
                  <a:lnTo>
                    <a:pt x="1493" y="21486"/>
                  </a:lnTo>
                  <a:lnTo>
                    <a:pt x="26" y="55886"/>
                  </a:lnTo>
                  <a:lnTo>
                    <a:pt x="2" y="91026"/>
                  </a:lnTo>
                  <a:lnTo>
                    <a:pt x="0" y="125672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8" name="SMARTInkShape-645"/>
            <p:cNvSpPr/>
            <p:nvPr/>
          </p:nvSpPr>
          <p:spPr>
            <a:xfrm>
              <a:off x="3871913" y="857250"/>
              <a:ext cx="14288" cy="35720"/>
            </a:xfrm>
            <a:custGeom>
              <a:avLst/>
              <a:gdLst/>
              <a:ahLst/>
              <a:cxnLst/>
              <a:rect l="0" t="0" r="0" b="0"/>
              <a:pathLst>
                <a:path w="14288" h="35720">
                  <a:moveTo>
                    <a:pt x="14287" y="35719"/>
                  </a:moveTo>
                  <a:lnTo>
                    <a:pt x="10495" y="31926"/>
                  </a:lnTo>
                  <a:lnTo>
                    <a:pt x="8633" y="27948"/>
                  </a:lnTo>
                  <a:lnTo>
                    <a:pt x="6546" y="16586"/>
                  </a:lnTo>
                  <a:lnTo>
                    <a:pt x="1528" y="71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12" name="SMARTInkShape-Group74"/>
          <p:cNvGrpSpPr/>
          <p:nvPr/>
        </p:nvGrpSpPr>
        <p:grpSpPr>
          <a:xfrm>
            <a:off x="4325217" y="871538"/>
            <a:ext cx="1275360" cy="278607"/>
            <a:chOff x="4325217" y="871538"/>
            <a:chExt cx="1275360" cy="278607"/>
          </a:xfrm>
        </p:grpSpPr>
        <p:sp>
          <p:nvSpPr>
            <p:cNvPr id="700" name="SMARTInkShape-646"/>
            <p:cNvSpPr/>
            <p:nvPr/>
          </p:nvSpPr>
          <p:spPr>
            <a:xfrm>
              <a:off x="4325217" y="971550"/>
              <a:ext cx="116749" cy="113880"/>
            </a:xfrm>
            <a:custGeom>
              <a:avLst/>
              <a:gdLst/>
              <a:ahLst/>
              <a:cxnLst/>
              <a:rect l="0" t="0" r="0" b="0"/>
              <a:pathLst>
                <a:path w="116749" h="113880">
                  <a:moveTo>
                    <a:pt x="39614" y="0"/>
                  </a:moveTo>
                  <a:lnTo>
                    <a:pt x="15765" y="23849"/>
                  </a:lnTo>
                  <a:lnTo>
                    <a:pt x="13140" y="30708"/>
                  </a:lnTo>
                  <a:lnTo>
                    <a:pt x="11179" y="38254"/>
                  </a:lnTo>
                  <a:lnTo>
                    <a:pt x="6406" y="47759"/>
                  </a:lnTo>
                  <a:lnTo>
                    <a:pt x="3846" y="59483"/>
                  </a:lnTo>
                  <a:lnTo>
                    <a:pt x="434" y="65595"/>
                  </a:lnTo>
                  <a:lnTo>
                    <a:pt x="0" y="69130"/>
                  </a:lnTo>
                  <a:lnTo>
                    <a:pt x="3226" y="87018"/>
                  </a:lnTo>
                  <a:lnTo>
                    <a:pt x="5714" y="92385"/>
                  </a:lnTo>
                  <a:lnTo>
                    <a:pt x="20670" y="109509"/>
                  </a:lnTo>
                  <a:lnTo>
                    <a:pt x="27491" y="112171"/>
                  </a:lnTo>
                  <a:lnTo>
                    <a:pt x="44804" y="113879"/>
                  </a:lnTo>
                  <a:lnTo>
                    <a:pt x="77739" y="107000"/>
                  </a:lnTo>
                  <a:lnTo>
                    <a:pt x="87250" y="103647"/>
                  </a:lnTo>
                  <a:lnTo>
                    <a:pt x="94652" y="97395"/>
                  </a:lnTo>
                  <a:lnTo>
                    <a:pt x="113309" y="72673"/>
                  </a:lnTo>
                  <a:lnTo>
                    <a:pt x="116748" y="55399"/>
                  </a:lnTo>
                  <a:lnTo>
                    <a:pt x="115436" y="46318"/>
                  </a:lnTo>
                  <a:lnTo>
                    <a:pt x="112351" y="36743"/>
                  </a:lnTo>
                  <a:lnTo>
                    <a:pt x="111918" y="34020"/>
                  </a:lnTo>
                  <a:lnTo>
                    <a:pt x="109320" y="28878"/>
                  </a:lnTo>
                  <a:lnTo>
                    <a:pt x="87209" y="4768"/>
                  </a:lnTo>
                  <a:lnTo>
                    <a:pt x="82464" y="2119"/>
                  </a:lnTo>
                  <a:lnTo>
                    <a:pt x="69600" y="124"/>
                  </a:lnTo>
                  <a:lnTo>
                    <a:pt x="610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1" name="SMARTInkShape-647"/>
            <p:cNvSpPr/>
            <p:nvPr/>
          </p:nvSpPr>
          <p:spPr>
            <a:xfrm>
              <a:off x="4464844" y="985838"/>
              <a:ext cx="77458" cy="78466"/>
            </a:xfrm>
            <a:custGeom>
              <a:avLst/>
              <a:gdLst/>
              <a:ahLst/>
              <a:cxnLst/>
              <a:rect l="0" t="0" r="0" b="0"/>
              <a:pathLst>
                <a:path w="77458" h="78466">
                  <a:moveTo>
                    <a:pt x="0" y="57150"/>
                  </a:moveTo>
                  <a:lnTo>
                    <a:pt x="0" y="63300"/>
                  </a:lnTo>
                  <a:lnTo>
                    <a:pt x="9943" y="74149"/>
                  </a:lnTo>
                  <a:lnTo>
                    <a:pt x="16590" y="76611"/>
                  </a:lnTo>
                  <a:lnTo>
                    <a:pt x="34024" y="78465"/>
                  </a:lnTo>
                  <a:lnTo>
                    <a:pt x="61304" y="59446"/>
                  </a:lnTo>
                  <a:lnTo>
                    <a:pt x="68082" y="52362"/>
                  </a:lnTo>
                  <a:lnTo>
                    <a:pt x="76895" y="30063"/>
                  </a:lnTo>
                  <a:lnTo>
                    <a:pt x="77457" y="27185"/>
                  </a:lnTo>
                  <a:lnTo>
                    <a:pt x="77038" y="24473"/>
                  </a:lnTo>
                  <a:lnTo>
                    <a:pt x="70820" y="7307"/>
                  </a:lnTo>
                  <a:lnTo>
                    <a:pt x="642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2" name="SMARTInkShape-648"/>
            <p:cNvSpPr/>
            <p:nvPr/>
          </p:nvSpPr>
          <p:spPr>
            <a:xfrm>
              <a:off x="4572000" y="985840"/>
              <a:ext cx="78582" cy="78285"/>
            </a:xfrm>
            <a:custGeom>
              <a:avLst/>
              <a:gdLst/>
              <a:ahLst/>
              <a:cxnLst/>
              <a:rect l="0" t="0" r="0" b="0"/>
              <a:pathLst>
                <a:path w="78582" h="78285">
                  <a:moveTo>
                    <a:pt x="0" y="71435"/>
                  </a:moveTo>
                  <a:lnTo>
                    <a:pt x="0" y="78284"/>
                  </a:lnTo>
                  <a:lnTo>
                    <a:pt x="0" y="44428"/>
                  </a:lnTo>
                  <a:lnTo>
                    <a:pt x="0" y="19341"/>
                  </a:lnTo>
                  <a:lnTo>
                    <a:pt x="2117" y="14415"/>
                  </a:lnTo>
                  <a:lnTo>
                    <a:pt x="3792" y="11991"/>
                  </a:lnTo>
                  <a:lnTo>
                    <a:pt x="7771" y="9297"/>
                  </a:lnTo>
                  <a:lnTo>
                    <a:pt x="9943" y="8578"/>
                  </a:lnTo>
                  <a:lnTo>
                    <a:pt x="11391" y="7305"/>
                  </a:lnTo>
                  <a:lnTo>
                    <a:pt x="13000" y="3775"/>
                  </a:lnTo>
                  <a:lnTo>
                    <a:pt x="14223" y="2516"/>
                  </a:lnTo>
                  <a:lnTo>
                    <a:pt x="17698" y="1117"/>
                  </a:lnTo>
                  <a:lnTo>
                    <a:pt x="52540" y="3"/>
                  </a:lnTo>
                  <a:lnTo>
                    <a:pt x="58541" y="0"/>
                  </a:lnTo>
                  <a:lnTo>
                    <a:pt x="63853" y="2115"/>
                  </a:lnTo>
                  <a:lnTo>
                    <a:pt x="68861" y="4907"/>
                  </a:lnTo>
                  <a:lnTo>
                    <a:pt x="78581" y="7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3" name="SMARTInkShape-649"/>
            <p:cNvSpPr/>
            <p:nvPr/>
          </p:nvSpPr>
          <p:spPr>
            <a:xfrm>
              <a:off x="4764881" y="992981"/>
              <a:ext cx="21433" cy="157164"/>
            </a:xfrm>
            <a:custGeom>
              <a:avLst/>
              <a:gdLst/>
              <a:ahLst/>
              <a:cxnLst/>
              <a:rect l="0" t="0" r="0" b="0"/>
              <a:pathLst>
                <a:path w="21433" h="157164">
                  <a:moveTo>
                    <a:pt x="0" y="0"/>
                  </a:moveTo>
                  <a:lnTo>
                    <a:pt x="0" y="9943"/>
                  </a:lnTo>
                  <a:lnTo>
                    <a:pt x="6703" y="43065"/>
                  </a:lnTo>
                  <a:lnTo>
                    <a:pt x="9222" y="77110"/>
                  </a:lnTo>
                  <a:lnTo>
                    <a:pt x="13287" y="97341"/>
                  </a:lnTo>
                  <a:lnTo>
                    <a:pt x="14229" y="130952"/>
                  </a:lnTo>
                  <a:lnTo>
                    <a:pt x="15064" y="144458"/>
                  </a:lnTo>
                  <a:lnTo>
                    <a:pt x="21432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4" name="SMARTInkShape-650"/>
            <p:cNvSpPr/>
            <p:nvPr/>
          </p:nvSpPr>
          <p:spPr>
            <a:xfrm>
              <a:off x="4750594" y="960376"/>
              <a:ext cx="106798" cy="118331"/>
            </a:xfrm>
            <a:custGeom>
              <a:avLst/>
              <a:gdLst/>
              <a:ahLst/>
              <a:cxnLst/>
              <a:rect l="0" t="0" r="0" b="0"/>
              <a:pathLst>
                <a:path w="106798" h="118331">
                  <a:moveTo>
                    <a:pt x="0" y="39749"/>
                  </a:moveTo>
                  <a:lnTo>
                    <a:pt x="0" y="33598"/>
                  </a:lnTo>
                  <a:lnTo>
                    <a:pt x="8819" y="11468"/>
                  </a:lnTo>
                  <a:lnTo>
                    <a:pt x="10642" y="8989"/>
                  </a:lnTo>
                  <a:lnTo>
                    <a:pt x="13444" y="7336"/>
                  </a:lnTo>
                  <a:lnTo>
                    <a:pt x="27232" y="4683"/>
                  </a:lnTo>
                  <a:lnTo>
                    <a:pt x="30061" y="4465"/>
                  </a:lnTo>
                  <a:lnTo>
                    <a:pt x="35321" y="2107"/>
                  </a:lnTo>
                  <a:lnTo>
                    <a:pt x="37835" y="367"/>
                  </a:lnTo>
                  <a:lnTo>
                    <a:pt x="41098" y="0"/>
                  </a:lnTo>
                  <a:lnTo>
                    <a:pt x="48957" y="1710"/>
                  </a:lnTo>
                  <a:lnTo>
                    <a:pt x="76958" y="18413"/>
                  </a:lnTo>
                  <a:lnTo>
                    <a:pt x="94389" y="30236"/>
                  </a:lnTo>
                  <a:lnTo>
                    <a:pt x="103064" y="45924"/>
                  </a:lnTo>
                  <a:lnTo>
                    <a:pt x="106348" y="58137"/>
                  </a:lnTo>
                  <a:lnTo>
                    <a:pt x="106797" y="63267"/>
                  </a:lnTo>
                  <a:lnTo>
                    <a:pt x="103257" y="74410"/>
                  </a:lnTo>
                  <a:lnTo>
                    <a:pt x="94950" y="86695"/>
                  </a:lnTo>
                  <a:lnTo>
                    <a:pt x="76188" y="106398"/>
                  </a:lnTo>
                  <a:lnTo>
                    <a:pt x="71432" y="109058"/>
                  </a:lnTo>
                  <a:lnTo>
                    <a:pt x="50006" y="118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5" name="SMARTInkShape-651"/>
            <p:cNvSpPr/>
            <p:nvPr/>
          </p:nvSpPr>
          <p:spPr>
            <a:xfrm>
              <a:off x="4879181" y="971646"/>
              <a:ext cx="164209" cy="114105"/>
            </a:xfrm>
            <a:custGeom>
              <a:avLst/>
              <a:gdLst/>
              <a:ahLst/>
              <a:cxnLst/>
              <a:rect l="0" t="0" r="0" b="0"/>
              <a:pathLst>
                <a:path w="164209" h="114105">
                  <a:moveTo>
                    <a:pt x="0" y="71342"/>
                  </a:moveTo>
                  <a:lnTo>
                    <a:pt x="0" y="75134"/>
                  </a:lnTo>
                  <a:lnTo>
                    <a:pt x="794" y="76251"/>
                  </a:lnTo>
                  <a:lnTo>
                    <a:pt x="2117" y="76996"/>
                  </a:lnTo>
                  <a:lnTo>
                    <a:pt x="3792" y="77492"/>
                  </a:lnTo>
                  <a:lnTo>
                    <a:pt x="4910" y="78617"/>
                  </a:lnTo>
                  <a:lnTo>
                    <a:pt x="6151" y="81983"/>
                  </a:lnTo>
                  <a:lnTo>
                    <a:pt x="7742" y="95522"/>
                  </a:lnTo>
                  <a:lnTo>
                    <a:pt x="13609" y="106736"/>
                  </a:lnTo>
                  <a:lnTo>
                    <a:pt x="14280" y="114104"/>
                  </a:lnTo>
                  <a:lnTo>
                    <a:pt x="14287" y="104252"/>
                  </a:lnTo>
                  <a:lnTo>
                    <a:pt x="12171" y="99727"/>
                  </a:lnTo>
                  <a:lnTo>
                    <a:pt x="10495" y="97409"/>
                  </a:lnTo>
                  <a:lnTo>
                    <a:pt x="8137" y="86562"/>
                  </a:lnTo>
                  <a:lnTo>
                    <a:pt x="7170" y="55752"/>
                  </a:lnTo>
                  <a:lnTo>
                    <a:pt x="14421" y="31585"/>
                  </a:lnTo>
                  <a:lnTo>
                    <a:pt x="17786" y="26420"/>
                  </a:lnTo>
                  <a:lnTo>
                    <a:pt x="21928" y="23595"/>
                  </a:lnTo>
                  <a:lnTo>
                    <a:pt x="28723" y="22005"/>
                  </a:lnTo>
                  <a:lnTo>
                    <a:pt x="45253" y="21374"/>
                  </a:lnTo>
                  <a:lnTo>
                    <a:pt x="50010" y="23469"/>
                  </a:lnTo>
                  <a:lnTo>
                    <a:pt x="54771" y="26252"/>
                  </a:lnTo>
                  <a:lnTo>
                    <a:pt x="82682" y="35697"/>
                  </a:lnTo>
                  <a:lnTo>
                    <a:pt x="92738" y="41135"/>
                  </a:lnTo>
                  <a:lnTo>
                    <a:pt x="115681" y="48822"/>
                  </a:lnTo>
                  <a:lnTo>
                    <a:pt x="118395" y="48391"/>
                  </a:lnTo>
                  <a:lnTo>
                    <a:pt x="135693" y="41049"/>
                  </a:lnTo>
                  <a:lnTo>
                    <a:pt x="140477" y="38034"/>
                  </a:lnTo>
                  <a:lnTo>
                    <a:pt x="147632" y="35543"/>
                  </a:lnTo>
                  <a:lnTo>
                    <a:pt x="152398" y="32148"/>
                  </a:lnTo>
                  <a:lnTo>
                    <a:pt x="155045" y="27993"/>
                  </a:lnTo>
                  <a:lnTo>
                    <a:pt x="157015" y="23501"/>
                  </a:lnTo>
                  <a:lnTo>
                    <a:pt x="163190" y="15574"/>
                  </a:lnTo>
                  <a:lnTo>
                    <a:pt x="164208" y="8162"/>
                  </a:lnTo>
                  <a:lnTo>
                    <a:pt x="160485" y="3586"/>
                  </a:lnTo>
                  <a:lnTo>
                    <a:pt x="156522" y="1540"/>
                  </a:lnTo>
                  <a:lnTo>
                    <a:pt x="146608" y="0"/>
                  </a:lnTo>
                  <a:lnTo>
                    <a:pt x="124427" y="7185"/>
                  </a:lnTo>
                  <a:lnTo>
                    <a:pt x="104681" y="19969"/>
                  </a:lnTo>
                  <a:lnTo>
                    <a:pt x="89101" y="39743"/>
                  </a:lnTo>
                  <a:lnTo>
                    <a:pt x="86726" y="47339"/>
                  </a:lnTo>
                  <a:lnTo>
                    <a:pt x="85228" y="55410"/>
                  </a:lnTo>
                  <a:lnTo>
                    <a:pt x="79613" y="72722"/>
                  </a:lnTo>
                  <a:lnTo>
                    <a:pt x="80064" y="75437"/>
                  </a:lnTo>
                  <a:lnTo>
                    <a:pt x="87441" y="92734"/>
                  </a:lnTo>
                  <a:lnTo>
                    <a:pt x="92044" y="97518"/>
                  </a:lnTo>
                  <a:lnTo>
                    <a:pt x="99381" y="102290"/>
                  </a:lnTo>
                  <a:lnTo>
                    <a:pt x="112438" y="105647"/>
                  </a:lnTo>
                  <a:lnTo>
                    <a:pt x="122568" y="106641"/>
                  </a:lnTo>
                  <a:lnTo>
                    <a:pt x="150019" y="99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6" name="SMARTInkShape-652"/>
            <p:cNvSpPr/>
            <p:nvPr/>
          </p:nvSpPr>
          <p:spPr>
            <a:xfrm>
              <a:off x="5072073" y="978694"/>
              <a:ext cx="78572" cy="78190"/>
            </a:xfrm>
            <a:custGeom>
              <a:avLst/>
              <a:gdLst/>
              <a:ahLst/>
              <a:cxnLst/>
              <a:rect l="0" t="0" r="0" b="0"/>
              <a:pathLst>
                <a:path w="78572" h="78190">
                  <a:moveTo>
                    <a:pt x="42852" y="0"/>
                  </a:moveTo>
                  <a:lnTo>
                    <a:pt x="36701" y="0"/>
                  </a:lnTo>
                  <a:lnTo>
                    <a:pt x="30201" y="4909"/>
                  </a:lnTo>
                  <a:lnTo>
                    <a:pt x="23581" y="7275"/>
                  </a:lnTo>
                  <a:lnTo>
                    <a:pt x="4743" y="23910"/>
                  </a:lnTo>
                  <a:lnTo>
                    <a:pt x="2103" y="28618"/>
                  </a:lnTo>
                  <a:lnTo>
                    <a:pt x="407" y="38108"/>
                  </a:lnTo>
                  <a:lnTo>
                    <a:pt x="0" y="59531"/>
                  </a:lnTo>
                  <a:lnTo>
                    <a:pt x="791" y="61119"/>
                  </a:lnTo>
                  <a:lnTo>
                    <a:pt x="2111" y="62177"/>
                  </a:lnTo>
                  <a:lnTo>
                    <a:pt x="20117" y="71879"/>
                  </a:lnTo>
                  <a:lnTo>
                    <a:pt x="22933" y="74113"/>
                  </a:lnTo>
                  <a:lnTo>
                    <a:pt x="30295" y="76595"/>
                  </a:lnTo>
                  <a:lnTo>
                    <a:pt x="47956" y="78189"/>
                  </a:lnTo>
                  <a:lnTo>
                    <a:pt x="55175" y="76290"/>
                  </a:lnTo>
                  <a:lnTo>
                    <a:pt x="71254" y="66209"/>
                  </a:lnTo>
                  <a:lnTo>
                    <a:pt x="78571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7" name="SMARTInkShape-653"/>
            <p:cNvSpPr/>
            <p:nvPr/>
          </p:nvSpPr>
          <p:spPr>
            <a:xfrm>
              <a:off x="5187355" y="978694"/>
              <a:ext cx="13296" cy="71438"/>
            </a:xfrm>
            <a:custGeom>
              <a:avLst/>
              <a:gdLst/>
              <a:ahLst/>
              <a:cxnLst/>
              <a:rect l="0" t="0" r="0" b="0"/>
              <a:pathLst>
                <a:path w="13296" h="71438">
                  <a:moveTo>
                    <a:pt x="13295" y="0"/>
                  </a:moveTo>
                  <a:lnTo>
                    <a:pt x="7144" y="0"/>
                  </a:lnTo>
                  <a:lnTo>
                    <a:pt x="6813" y="794"/>
                  </a:lnTo>
                  <a:lnTo>
                    <a:pt x="5358" y="34150"/>
                  </a:lnTo>
                  <a:lnTo>
                    <a:pt x="0" y="51397"/>
                  </a:lnTo>
                  <a:lnTo>
                    <a:pt x="463" y="54108"/>
                  </a:lnTo>
                  <a:lnTo>
                    <a:pt x="6151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8" name="SMARTInkShape-654"/>
            <p:cNvSpPr/>
            <p:nvPr/>
          </p:nvSpPr>
          <p:spPr>
            <a:xfrm>
              <a:off x="5172075" y="942975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9" name="SMARTInkShape-655"/>
            <p:cNvSpPr/>
            <p:nvPr/>
          </p:nvSpPr>
          <p:spPr>
            <a:xfrm>
              <a:off x="5286705" y="981806"/>
              <a:ext cx="105380" cy="103626"/>
            </a:xfrm>
            <a:custGeom>
              <a:avLst/>
              <a:gdLst/>
              <a:ahLst/>
              <a:cxnLst/>
              <a:rect l="0" t="0" r="0" b="0"/>
              <a:pathLst>
                <a:path w="105380" h="103626">
                  <a:moveTo>
                    <a:pt x="28245" y="11175"/>
                  </a:moveTo>
                  <a:lnTo>
                    <a:pt x="28245" y="21118"/>
                  </a:lnTo>
                  <a:lnTo>
                    <a:pt x="27451" y="22567"/>
                  </a:lnTo>
                  <a:lnTo>
                    <a:pt x="26128" y="23532"/>
                  </a:lnTo>
                  <a:lnTo>
                    <a:pt x="22542" y="25398"/>
                  </a:lnTo>
                  <a:lnTo>
                    <a:pt x="18302" y="28874"/>
                  </a:lnTo>
                  <a:lnTo>
                    <a:pt x="11452" y="39085"/>
                  </a:lnTo>
                  <a:lnTo>
                    <a:pt x="1340" y="66717"/>
                  </a:lnTo>
                  <a:lnTo>
                    <a:pt x="0" y="77533"/>
                  </a:lnTo>
                  <a:lnTo>
                    <a:pt x="1933" y="82472"/>
                  </a:lnTo>
                  <a:lnTo>
                    <a:pt x="16471" y="99273"/>
                  </a:lnTo>
                  <a:lnTo>
                    <a:pt x="23277" y="101924"/>
                  </a:lnTo>
                  <a:lnTo>
                    <a:pt x="36789" y="103625"/>
                  </a:lnTo>
                  <a:lnTo>
                    <a:pt x="52805" y="98258"/>
                  </a:lnTo>
                  <a:lnTo>
                    <a:pt x="83322" y="82553"/>
                  </a:lnTo>
                  <a:lnTo>
                    <a:pt x="89236" y="77030"/>
                  </a:lnTo>
                  <a:lnTo>
                    <a:pt x="103570" y="56285"/>
                  </a:lnTo>
                  <a:lnTo>
                    <a:pt x="105379" y="48157"/>
                  </a:lnTo>
                  <a:lnTo>
                    <a:pt x="104274" y="43768"/>
                  </a:lnTo>
                  <a:lnTo>
                    <a:pt x="93210" y="27432"/>
                  </a:lnTo>
                  <a:lnTo>
                    <a:pt x="75910" y="8909"/>
                  </a:lnTo>
                  <a:lnTo>
                    <a:pt x="69008" y="6199"/>
                  </a:lnTo>
                  <a:lnTo>
                    <a:pt x="52722" y="3523"/>
                  </a:lnTo>
                  <a:lnTo>
                    <a:pt x="47590" y="366"/>
                  </a:lnTo>
                  <a:lnTo>
                    <a:pt x="45111" y="0"/>
                  </a:lnTo>
                  <a:lnTo>
                    <a:pt x="42664" y="550"/>
                  </a:lnTo>
                  <a:lnTo>
                    <a:pt x="35389" y="4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0" name="SMARTInkShape-656"/>
            <p:cNvSpPr/>
            <p:nvPr/>
          </p:nvSpPr>
          <p:spPr>
            <a:xfrm>
              <a:off x="5400675" y="950545"/>
              <a:ext cx="114301" cy="91025"/>
            </a:xfrm>
            <a:custGeom>
              <a:avLst/>
              <a:gdLst/>
              <a:ahLst/>
              <a:cxnLst/>
              <a:rect l="0" t="0" r="0" b="0"/>
              <a:pathLst>
                <a:path w="114301" h="91025">
                  <a:moveTo>
                    <a:pt x="0" y="13861"/>
                  </a:moveTo>
                  <a:lnTo>
                    <a:pt x="0" y="47821"/>
                  </a:lnTo>
                  <a:lnTo>
                    <a:pt x="0" y="65233"/>
                  </a:lnTo>
                  <a:lnTo>
                    <a:pt x="2117" y="70560"/>
                  </a:lnTo>
                  <a:lnTo>
                    <a:pt x="4910" y="75573"/>
                  </a:lnTo>
                  <a:lnTo>
                    <a:pt x="7276" y="82858"/>
                  </a:lnTo>
                  <a:lnTo>
                    <a:pt x="10642" y="87654"/>
                  </a:lnTo>
                  <a:lnTo>
                    <a:pt x="16901" y="90314"/>
                  </a:lnTo>
                  <a:lnTo>
                    <a:pt x="20792" y="91024"/>
                  </a:lnTo>
                  <a:lnTo>
                    <a:pt x="24180" y="90703"/>
                  </a:lnTo>
                  <a:lnTo>
                    <a:pt x="41098" y="84290"/>
                  </a:lnTo>
                  <a:lnTo>
                    <a:pt x="73765" y="58440"/>
                  </a:lnTo>
                  <a:lnTo>
                    <a:pt x="81829" y="47090"/>
                  </a:lnTo>
                  <a:lnTo>
                    <a:pt x="91724" y="19705"/>
                  </a:lnTo>
                  <a:lnTo>
                    <a:pt x="91312" y="16964"/>
                  </a:lnTo>
                  <a:lnTo>
                    <a:pt x="85803" y="0"/>
                  </a:lnTo>
                  <a:lnTo>
                    <a:pt x="85725" y="27278"/>
                  </a:lnTo>
                  <a:lnTo>
                    <a:pt x="86519" y="29949"/>
                  </a:lnTo>
                  <a:lnTo>
                    <a:pt x="87842" y="31730"/>
                  </a:lnTo>
                  <a:lnTo>
                    <a:pt x="95668" y="38381"/>
                  </a:lnTo>
                  <a:lnTo>
                    <a:pt x="98082" y="42751"/>
                  </a:lnTo>
                  <a:lnTo>
                    <a:pt x="98725" y="45027"/>
                  </a:lnTo>
                  <a:lnTo>
                    <a:pt x="99948" y="46545"/>
                  </a:lnTo>
                  <a:lnTo>
                    <a:pt x="103423" y="48231"/>
                  </a:lnTo>
                  <a:lnTo>
                    <a:pt x="114300" y="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1" name="SMARTInkShape-657"/>
            <p:cNvSpPr/>
            <p:nvPr/>
          </p:nvSpPr>
          <p:spPr>
            <a:xfrm>
              <a:off x="5536406" y="871538"/>
              <a:ext cx="64171" cy="114301"/>
            </a:xfrm>
            <a:custGeom>
              <a:avLst/>
              <a:gdLst/>
              <a:ahLst/>
              <a:cxnLst/>
              <a:rect l="0" t="0" r="0" b="0"/>
              <a:pathLst>
                <a:path w="64171" h="114301">
                  <a:moveTo>
                    <a:pt x="57150" y="0"/>
                  </a:moveTo>
                  <a:lnTo>
                    <a:pt x="40151" y="0"/>
                  </a:lnTo>
                  <a:lnTo>
                    <a:pt x="35572" y="2116"/>
                  </a:lnTo>
                  <a:lnTo>
                    <a:pt x="30891" y="4909"/>
                  </a:lnTo>
                  <a:lnTo>
                    <a:pt x="26165" y="6150"/>
                  </a:lnTo>
                  <a:lnTo>
                    <a:pt x="24587" y="7275"/>
                  </a:lnTo>
                  <a:lnTo>
                    <a:pt x="23535" y="8819"/>
                  </a:lnTo>
                  <a:lnTo>
                    <a:pt x="22055" y="14783"/>
                  </a:lnTo>
                  <a:lnTo>
                    <a:pt x="21555" y="23910"/>
                  </a:lnTo>
                  <a:lnTo>
                    <a:pt x="25260" y="34777"/>
                  </a:lnTo>
                  <a:lnTo>
                    <a:pt x="35910" y="49568"/>
                  </a:lnTo>
                  <a:lnTo>
                    <a:pt x="61121" y="76194"/>
                  </a:lnTo>
                  <a:lnTo>
                    <a:pt x="63354" y="83342"/>
                  </a:lnTo>
                  <a:lnTo>
                    <a:pt x="64170" y="91457"/>
                  </a:lnTo>
                  <a:lnTo>
                    <a:pt x="58132" y="98895"/>
                  </a:lnTo>
                  <a:lnTo>
                    <a:pt x="53649" y="103473"/>
                  </a:lnTo>
                  <a:lnTo>
                    <a:pt x="47392" y="105519"/>
                  </a:lnTo>
                  <a:lnTo>
                    <a:pt x="13778" y="10923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30" name="SMARTInkShape-Group75"/>
          <p:cNvGrpSpPr/>
          <p:nvPr/>
        </p:nvGrpSpPr>
        <p:grpSpPr>
          <a:xfrm>
            <a:off x="4100513" y="1078706"/>
            <a:ext cx="1871663" cy="471489"/>
            <a:chOff x="4100513" y="1078706"/>
            <a:chExt cx="1871663" cy="471489"/>
          </a:xfrm>
        </p:grpSpPr>
        <p:sp>
          <p:nvSpPr>
            <p:cNvPr id="713" name="SMARTInkShape-658"/>
            <p:cNvSpPr/>
            <p:nvPr/>
          </p:nvSpPr>
          <p:spPr>
            <a:xfrm>
              <a:off x="4100513" y="1278731"/>
              <a:ext cx="113158" cy="207104"/>
            </a:xfrm>
            <a:custGeom>
              <a:avLst/>
              <a:gdLst/>
              <a:ahLst/>
              <a:cxnLst/>
              <a:rect l="0" t="0" r="0" b="0"/>
              <a:pathLst>
                <a:path w="113158" h="207104">
                  <a:moveTo>
                    <a:pt x="0" y="0"/>
                  </a:moveTo>
                  <a:lnTo>
                    <a:pt x="793" y="31784"/>
                  </a:lnTo>
                  <a:lnTo>
                    <a:pt x="6150" y="58670"/>
                  </a:lnTo>
                  <a:lnTo>
                    <a:pt x="7056" y="93995"/>
                  </a:lnTo>
                  <a:lnTo>
                    <a:pt x="7135" y="129680"/>
                  </a:lnTo>
                  <a:lnTo>
                    <a:pt x="10933" y="146550"/>
                  </a:lnTo>
                  <a:lnTo>
                    <a:pt x="26276" y="180118"/>
                  </a:lnTo>
                  <a:lnTo>
                    <a:pt x="40488" y="201475"/>
                  </a:lnTo>
                  <a:lnTo>
                    <a:pt x="45246" y="204639"/>
                  </a:lnTo>
                  <a:lnTo>
                    <a:pt x="52388" y="206419"/>
                  </a:lnTo>
                  <a:lnTo>
                    <a:pt x="66675" y="207103"/>
                  </a:lnTo>
                  <a:lnTo>
                    <a:pt x="71437" y="205023"/>
                  </a:lnTo>
                  <a:lnTo>
                    <a:pt x="73818" y="203357"/>
                  </a:lnTo>
                  <a:lnTo>
                    <a:pt x="87841" y="187039"/>
                  </a:lnTo>
                  <a:lnTo>
                    <a:pt x="95396" y="180760"/>
                  </a:lnTo>
                  <a:lnTo>
                    <a:pt x="101400" y="172678"/>
                  </a:lnTo>
                  <a:lnTo>
                    <a:pt x="104598" y="163794"/>
                  </a:lnTo>
                  <a:lnTo>
                    <a:pt x="113157" y="130939"/>
                  </a:lnTo>
                  <a:lnTo>
                    <a:pt x="110168" y="116673"/>
                  </a:lnTo>
                  <a:lnTo>
                    <a:pt x="104256" y="106184"/>
                  </a:lnTo>
                  <a:lnTo>
                    <a:pt x="97477" y="98049"/>
                  </a:lnTo>
                  <a:lnTo>
                    <a:pt x="86649" y="90611"/>
                  </a:lnTo>
                  <a:lnTo>
                    <a:pt x="77179" y="87173"/>
                  </a:lnTo>
                  <a:lnTo>
                    <a:pt x="52055" y="85852"/>
                  </a:lnTo>
                  <a:lnTo>
                    <a:pt x="44831" y="87898"/>
                  </a:lnTo>
                  <a:lnTo>
                    <a:pt x="13291" y="104860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4" name="SMARTInkShape-659"/>
            <p:cNvSpPr/>
            <p:nvPr/>
          </p:nvSpPr>
          <p:spPr>
            <a:xfrm>
              <a:off x="4258092" y="1364456"/>
              <a:ext cx="99444" cy="85574"/>
            </a:xfrm>
            <a:custGeom>
              <a:avLst/>
              <a:gdLst/>
              <a:ahLst/>
              <a:cxnLst/>
              <a:rect l="0" t="0" r="0" b="0"/>
              <a:pathLst>
                <a:path w="99444" h="85574">
                  <a:moveTo>
                    <a:pt x="35302" y="7144"/>
                  </a:moveTo>
                  <a:lnTo>
                    <a:pt x="31510" y="10936"/>
                  </a:lnTo>
                  <a:lnTo>
                    <a:pt x="27531" y="12798"/>
                  </a:lnTo>
                  <a:lnTo>
                    <a:pt x="25359" y="13295"/>
                  </a:lnTo>
                  <a:lnTo>
                    <a:pt x="18509" y="17786"/>
                  </a:lnTo>
                  <a:lnTo>
                    <a:pt x="4335" y="37205"/>
                  </a:lnTo>
                  <a:lnTo>
                    <a:pt x="1695" y="44582"/>
                  </a:lnTo>
                  <a:lnTo>
                    <a:pt x="0" y="58460"/>
                  </a:lnTo>
                  <a:lnTo>
                    <a:pt x="5770" y="79876"/>
                  </a:lnTo>
                  <a:lnTo>
                    <a:pt x="7677" y="81825"/>
                  </a:lnTo>
                  <a:lnTo>
                    <a:pt x="14028" y="83992"/>
                  </a:lnTo>
                  <a:lnTo>
                    <a:pt x="34136" y="85573"/>
                  </a:lnTo>
                  <a:lnTo>
                    <a:pt x="61602" y="79561"/>
                  </a:lnTo>
                  <a:lnTo>
                    <a:pt x="65536" y="77647"/>
                  </a:lnTo>
                  <a:lnTo>
                    <a:pt x="93719" y="54965"/>
                  </a:lnTo>
                  <a:lnTo>
                    <a:pt x="96984" y="47977"/>
                  </a:lnTo>
                  <a:lnTo>
                    <a:pt x="99443" y="22701"/>
                  </a:lnTo>
                  <a:lnTo>
                    <a:pt x="97411" y="15910"/>
                  </a:lnTo>
                  <a:lnTo>
                    <a:pt x="89639" y="5083"/>
                  </a:lnTo>
                  <a:lnTo>
                    <a:pt x="85116" y="2259"/>
                  </a:lnTo>
                  <a:lnTo>
                    <a:pt x="75745" y="446"/>
                  </a:lnTo>
                  <a:lnTo>
                    <a:pt x="495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5" name="SMARTInkShape-660"/>
            <p:cNvSpPr/>
            <p:nvPr/>
          </p:nvSpPr>
          <p:spPr>
            <a:xfrm>
              <a:off x="4380562" y="1271588"/>
              <a:ext cx="111412" cy="199394"/>
            </a:xfrm>
            <a:custGeom>
              <a:avLst/>
              <a:gdLst/>
              <a:ahLst/>
              <a:cxnLst/>
              <a:rect l="0" t="0" r="0" b="0"/>
              <a:pathLst>
                <a:path w="111412" h="199394">
                  <a:moveTo>
                    <a:pt x="62851" y="92868"/>
                  </a:moveTo>
                  <a:lnTo>
                    <a:pt x="59058" y="96661"/>
                  </a:lnTo>
                  <a:lnTo>
                    <a:pt x="57196" y="100639"/>
                  </a:lnTo>
                  <a:lnTo>
                    <a:pt x="56700" y="102811"/>
                  </a:lnTo>
                  <a:lnTo>
                    <a:pt x="52209" y="109661"/>
                  </a:lnTo>
                  <a:lnTo>
                    <a:pt x="18865" y="137122"/>
                  </a:lnTo>
                  <a:lnTo>
                    <a:pt x="3430" y="162256"/>
                  </a:lnTo>
                  <a:lnTo>
                    <a:pt x="0" y="172518"/>
                  </a:lnTo>
                  <a:lnTo>
                    <a:pt x="313" y="175337"/>
                  </a:lnTo>
                  <a:lnTo>
                    <a:pt x="2777" y="180586"/>
                  </a:lnTo>
                  <a:lnTo>
                    <a:pt x="15387" y="195228"/>
                  </a:lnTo>
                  <a:lnTo>
                    <a:pt x="20060" y="197893"/>
                  </a:lnTo>
                  <a:lnTo>
                    <a:pt x="29270" y="199393"/>
                  </a:lnTo>
                  <a:lnTo>
                    <a:pt x="37607" y="198950"/>
                  </a:lnTo>
                  <a:lnTo>
                    <a:pt x="50432" y="194238"/>
                  </a:lnTo>
                  <a:lnTo>
                    <a:pt x="73062" y="175181"/>
                  </a:lnTo>
                  <a:lnTo>
                    <a:pt x="92486" y="152264"/>
                  </a:lnTo>
                  <a:lnTo>
                    <a:pt x="107978" y="117662"/>
                  </a:lnTo>
                  <a:lnTo>
                    <a:pt x="111411" y="102684"/>
                  </a:lnTo>
                  <a:lnTo>
                    <a:pt x="110098" y="92998"/>
                  </a:lnTo>
                  <a:lnTo>
                    <a:pt x="98327" y="62188"/>
                  </a:lnTo>
                  <a:lnTo>
                    <a:pt x="91354" y="46471"/>
                  </a:lnTo>
                  <a:lnTo>
                    <a:pt x="67612" y="12263"/>
                  </a:lnTo>
                  <a:lnTo>
                    <a:pt x="58088" y="3245"/>
                  </a:lnTo>
                  <a:lnTo>
                    <a:pt x="485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6" name="SMARTInkShape-661"/>
            <p:cNvSpPr/>
            <p:nvPr/>
          </p:nvSpPr>
          <p:spPr>
            <a:xfrm>
              <a:off x="4557713" y="1407319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0" y="0"/>
                  </a:moveTo>
                  <a:lnTo>
                    <a:pt x="0" y="3792"/>
                  </a:lnTo>
                  <a:lnTo>
                    <a:pt x="6481" y="27202"/>
                  </a:lnTo>
                  <a:lnTo>
                    <a:pt x="7741" y="42191"/>
                  </a:lnTo>
                  <a:lnTo>
                    <a:pt x="9129" y="44796"/>
                  </a:lnTo>
                  <a:lnTo>
                    <a:pt x="10848" y="46533"/>
                  </a:lnTo>
                  <a:lnTo>
                    <a:pt x="12759" y="50579"/>
                  </a:lnTo>
                  <a:lnTo>
                    <a:pt x="14287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7" name="SMARTInkShape-662"/>
            <p:cNvSpPr/>
            <p:nvPr/>
          </p:nvSpPr>
          <p:spPr>
            <a:xfrm>
              <a:off x="4600575" y="1207294"/>
              <a:ext cx="7145" cy="242888"/>
            </a:xfrm>
            <a:custGeom>
              <a:avLst/>
              <a:gdLst/>
              <a:ahLst/>
              <a:cxnLst/>
              <a:rect l="0" t="0" r="0" b="0"/>
              <a:pathLst>
                <a:path w="7145" h="242888">
                  <a:moveTo>
                    <a:pt x="0" y="0"/>
                  </a:moveTo>
                  <a:lnTo>
                    <a:pt x="0" y="9943"/>
                  </a:lnTo>
                  <a:lnTo>
                    <a:pt x="6151" y="41377"/>
                  </a:lnTo>
                  <a:lnTo>
                    <a:pt x="6850" y="71438"/>
                  </a:lnTo>
                  <a:lnTo>
                    <a:pt x="2176" y="105745"/>
                  </a:lnTo>
                  <a:lnTo>
                    <a:pt x="430" y="135452"/>
                  </a:lnTo>
                  <a:lnTo>
                    <a:pt x="38" y="170798"/>
                  </a:lnTo>
                  <a:lnTo>
                    <a:pt x="3" y="205622"/>
                  </a:lnTo>
                  <a:lnTo>
                    <a:pt x="0" y="230472"/>
                  </a:lnTo>
                  <a:lnTo>
                    <a:pt x="2117" y="235517"/>
                  </a:lnTo>
                  <a:lnTo>
                    <a:pt x="7144" y="242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8" name="SMARTInkShape-663"/>
            <p:cNvSpPr/>
            <p:nvPr/>
          </p:nvSpPr>
          <p:spPr>
            <a:xfrm>
              <a:off x="4651023" y="1328738"/>
              <a:ext cx="78137" cy="221457"/>
            </a:xfrm>
            <a:custGeom>
              <a:avLst/>
              <a:gdLst/>
              <a:ahLst/>
              <a:cxnLst/>
              <a:rect l="0" t="0" r="0" b="0"/>
              <a:pathLst>
                <a:path w="78137" h="221457">
                  <a:moveTo>
                    <a:pt x="6702" y="0"/>
                  </a:moveTo>
                  <a:lnTo>
                    <a:pt x="6702" y="9943"/>
                  </a:lnTo>
                  <a:lnTo>
                    <a:pt x="0" y="43064"/>
                  </a:lnTo>
                  <a:lnTo>
                    <a:pt x="410" y="65907"/>
                  </a:lnTo>
                  <a:lnTo>
                    <a:pt x="3376" y="72419"/>
                  </a:lnTo>
                  <a:lnTo>
                    <a:pt x="5278" y="74473"/>
                  </a:lnTo>
                  <a:lnTo>
                    <a:pt x="10954" y="78157"/>
                  </a:lnTo>
                  <a:lnTo>
                    <a:pt x="12561" y="81832"/>
                  </a:lnTo>
                  <a:lnTo>
                    <a:pt x="13783" y="83130"/>
                  </a:lnTo>
                  <a:lnTo>
                    <a:pt x="17258" y="84571"/>
                  </a:lnTo>
                  <a:lnTo>
                    <a:pt x="19295" y="84162"/>
                  </a:lnTo>
                  <a:lnTo>
                    <a:pt x="43836" y="68902"/>
                  </a:lnTo>
                  <a:lnTo>
                    <a:pt x="68598" y="33384"/>
                  </a:lnTo>
                  <a:lnTo>
                    <a:pt x="74959" y="24531"/>
                  </a:lnTo>
                  <a:lnTo>
                    <a:pt x="77197" y="16881"/>
                  </a:lnTo>
                  <a:lnTo>
                    <a:pt x="78103" y="1419"/>
                  </a:lnTo>
                  <a:lnTo>
                    <a:pt x="78136" y="10067"/>
                  </a:lnTo>
                  <a:lnTo>
                    <a:pt x="76021" y="14528"/>
                  </a:lnTo>
                  <a:lnTo>
                    <a:pt x="74346" y="16829"/>
                  </a:lnTo>
                  <a:lnTo>
                    <a:pt x="65472" y="50198"/>
                  </a:lnTo>
                  <a:lnTo>
                    <a:pt x="62215" y="64350"/>
                  </a:lnTo>
                  <a:lnTo>
                    <a:pt x="59156" y="74637"/>
                  </a:lnTo>
                  <a:lnTo>
                    <a:pt x="53238" y="107577"/>
                  </a:lnTo>
                  <a:lnTo>
                    <a:pt x="44394" y="137276"/>
                  </a:lnTo>
                  <a:lnTo>
                    <a:pt x="42594" y="170958"/>
                  </a:lnTo>
                  <a:lnTo>
                    <a:pt x="43237" y="194404"/>
                  </a:lnTo>
                  <a:lnTo>
                    <a:pt x="56708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9" name="SMARTInkShape-664"/>
            <p:cNvSpPr/>
            <p:nvPr/>
          </p:nvSpPr>
          <p:spPr>
            <a:xfrm>
              <a:off x="4500563" y="130016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0" name="SMARTInkShape-665"/>
            <p:cNvSpPr/>
            <p:nvPr/>
          </p:nvSpPr>
          <p:spPr>
            <a:xfrm>
              <a:off x="4964906" y="1236994"/>
              <a:ext cx="128589" cy="263195"/>
            </a:xfrm>
            <a:custGeom>
              <a:avLst/>
              <a:gdLst/>
              <a:ahLst/>
              <a:cxnLst/>
              <a:rect l="0" t="0" r="0" b="0"/>
              <a:pathLst>
                <a:path w="128589" h="263195">
                  <a:moveTo>
                    <a:pt x="0" y="263194"/>
                  </a:moveTo>
                  <a:lnTo>
                    <a:pt x="0" y="248759"/>
                  </a:lnTo>
                  <a:lnTo>
                    <a:pt x="2117" y="242755"/>
                  </a:lnTo>
                  <a:lnTo>
                    <a:pt x="9943" y="228641"/>
                  </a:lnTo>
                  <a:lnTo>
                    <a:pt x="13001" y="215209"/>
                  </a:lnTo>
                  <a:lnTo>
                    <a:pt x="15006" y="181416"/>
                  </a:lnTo>
                  <a:lnTo>
                    <a:pt x="20428" y="152265"/>
                  </a:lnTo>
                  <a:lnTo>
                    <a:pt x="15193" y="116636"/>
                  </a:lnTo>
                  <a:lnTo>
                    <a:pt x="10575" y="83284"/>
                  </a:lnTo>
                  <a:lnTo>
                    <a:pt x="7445" y="51565"/>
                  </a:lnTo>
                  <a:lnTo>
                    <a:pt x="9394" y="43988"/>
                  </a:lnTo>
                  <a:lnTo>
                    <a:pt x="12113" y="37182"/>
                  </a:lnTo>
                  <a:lnTo>
                    <a:pt x="14437" y="25218"/>
                  </a:lnTo>
                  <a:lnTo>
                    <a:pt x="19800" y="16293"/>
                  </a:lnTo>
                  <a:lnTo>
                    <a:pt x="24146" y="11114"/>
                  </a:lnTo>
                  <a:lnTo>
                    <a:pt x="28723" y="8283"/>
                  </a:lnTo>
                  <a:lnTo>
                    <a:pt x="33404" y="6231"/>
                  </a:lnTo>
                  <a:lnTo>
                    <a:pt x="40501" y="1407"/>
                  </a:lnTo>
                  <a:lnTo>
                    <a:pt x="45253" y="0"/>
                  </a:lnTo>
                  <a:lnTo>
                    <a:pt x="52127" y="1492"/>
                  </a:lnTo>
                  <a:lnTo>
                    <a:pt x="64923" y="4677"/>
                  </a:lnTo>
                  <a:lnTo>
                    <a:pt x="78768" y="7738"/>
                  </a:lnTo>
                  <a:lnTo>
                    <a:pt x="111779" y="20226"/>
                  </a:lnTo>
                  <a:lnTo>
                    <a:pt x="128588" y="27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1" name="SMARTInkShape-666"/>
            <p:cNvSpPr/>
            <p:nvPr/>
          </p:nvSpPr>
          <p:spPr>
            <a:xfrm>
              <a:off x="4929275" y="1385888"/>
              <a:ext cx="121357" cy="14199"/>
            </a:xfrm>
            <a:custGeom>
              <a:avLst/>
              <a:gdLst/>
              <a:ahLst/>
              <a:cxnLst/>
              <a:rect l="0" t="0" r="0" b="0"/>
              <a:pathLst>
                <a:path w="121357" h="14199">
                  <a:moveTo>
                    <a:pt x="7056" y="0"/>
                  </a:moveTo>
                  <a:lnTo>
                    <a:pt x="3264" y="0"/>
                  </a:lnTo>
                  <a:lnTo>
                    <a:pt x="2146" y="793"/>
                  </a:lnTo>
                  <a:lnTo>
                    <a:pt x="1402" y="2116"/>
                  </a:lnTo>
                  <a:lnTo>
                    <a:pt x="0" y="6849"/>
                  </a:lnTo>
                  <a:lnTo>
                    <a:pt x="3731" y="10848"/>
                  </a:lnTo>
                  <a:lnTo>
                    <a:pt x="9811" y="12759"/>
                  </a:lnTo>
                  <a:lnTo>
                    <a:pt x="44347" y="14198"/>
                  </a:lnTo>
                  <a:lnTo>
                    <a:pt x="79625" y="8128"/>
                  </a:lnTo>
                  <a:lnTo>
                    <a:pt x="113871" y="1079"/>
                  </a:lnTo>
                  <a:lnTo>
                    <a:pt x="1213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2" name="SMARTInkShape-667"/>
            <p:cNvSpPr/>
            <p:nvPr/>
          </p:nvSpPr>
          <p:spPr>
            <a:xfrm>
              <a:off x="5136397" y="1200150"/>
              <a:ext cx="21392" cy="264320"/>
            </a:xfrm>
            <a:custGeom>
              <a:avLst/>
              <a:gdLst/>
              <a:ahLst/>
              <a:cxnLst/>
              <a:rect l="0" t="0" r="0" b="0"/>
              <a:pathLst>
                <a:path w="21392" h="264320">
                  <a:moveTo>
                    <a:pt x="21391" y="0"/>
                  </a:moveTo>
                  <a:lnTo>
                    <a:pt x="17598" y="0"/>
                  </a:lnTo>
                  <a:lnTo>
                    <a:pt x="16481" y="794"/>
                  </a:lnTo>
                  <a:lnTo>
                    <a:pt x="15736" y="2117"/>
                  </a:lnTo>
                  <a:lnTo>
                    <a:pt x="14541" y="9943"/>
                  </a:lnTo>
                  <a:lnTo>
                    <a:pt x="14258" y="43065"/>
                  </a:lnTo>
                  <a:lnTo>
                    <a:pt x="12134" y="59326"/>
                  </a:lnTo>
                  <a:lnTo>
                    <a:pt x="7545" y="94549"/>
                  </a:lnTo>
                  <a:lnTo>
                    <a:pt x="2251" y="128809"/>
                  </a:lnTo>
                  <a:lnTo>
                    <a:pt x="261" y="160543"/>
                  </a:lnTo>
                  <a:lnTo>
                    <a:pt x="0" y="193326"/>
                  </a:lnTo>
                  <a:lnTo>
                    <a:pt x="758" y="222955"/>
                  </a:lnTo>
                  <a:lnTo>
                    <a:pt x="8779" y="255007"/>
                  </a:lnTo>
                  <a:lnTo>
                    <a:pt x="14247" y="26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3" name="SMARTInkShape-668"/>
            <p:cNvSpPr/>
            <p:nvPr/>
          </p:nvSpPr>
          <p:spPr>
            <a:xfrm>
              <a:off x="5207796" y="1343025"/>
              <a:ext cx="113086" cy="103183"/>
            </a:xfrm>
            <a:custGeom>
              <a:avLst/>
              <a:gdLst/>
              <a:ahLst/>
              <a:cxnLst/>
              <a:rect l="0" t="0" r="0" b="0"/>
              <a:pathLst>
                <a:path w="113086" h="103183">
                  <a:moveTo>
                    <a:pt x="7142" y="14288"/>
                  </a:moveTo>
                  <a:lnTo>
                    <a:pt x="7142" y="18080"/>
                  </a:lnTo>
                  <a:lnTo>
                    <a:pt x="6348" y="19197"/>
                  </a:lnTo>
                  <a:lnTo>
                    <a:pt x="5025" y="19942"/>
                  </a:lnTo>
                  <a:lnTo>
                    <a:pt x="3349" y="20438"/>
                  </a:lnTo>
                  <a:lnTo>
                    <a:pt x="2232" y="21563"/>
                  </a:lnTo>
                  <a:lnTo>
                    <a:pt x="991" y="24929"/>
                  </a:lnTo>
                  <a:lnTo>
                    <a:pt x="9" y="58838"/>
                  </a:lnTo>
                  <a:lnTo>
                    <a:pt x="0" y="72741"/>
                  </a:lnTo>
                  <a:lnTo>
                    <a:pt x="2115" y="78102"/>
                  </a:lnTo>
                  <a:lnTo>
                    <a:pt x="4908" y="83131"/>
                  </a:lnTo>
                  <a:lnTo>
                    <a:pt x="7273" y="90424"/>
                  </a:lnTo>
                  <a:lnTo>
                    <a:pt x="16997" y="102385"/>
                  </a:lnTo>
                  <a:lnTo>
                    <a:pt x="20062" y="103182"/>
                  </a:lnTo>
                  <a:lnTo>
                    <a:pt x="37134" y="100587"/>
                  </a:lnTo>
                  <a:lnTo>
                    <a:pt x="42432" y="98151"/>
                  </a:lnTo>
                  <a:lnTo>
                    <a:pt x="59620" y="87067"/>
                  </a:lnTo>
                  <a:lnTo>
                    <a:pt x="73099" y="72878"/>
                  </a:lnTo>
                  <a:lnTo>
                    <a:pt x="80906" y="66522"/>
                  </a:lnTo>
                  <a:lnTo>
                    <a:pt x="103405" y="37687"/>
                  </a:lnTo>
                  <a:lnTo>
                    <a:pt x="113085" y="13015"/>
                  </a:lnTo>
                  <a:lnTo>
                    <a:pt x="112696" y="10264"/>
                  </a:lnTo>
                  <a:lnTo>
                    <a:pt x="1071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4" name="SMARTInkShape-669"/>
            <p:cNvSpPr/>
            <p:nvPr/>
          </p:nvSpPr>
          <p:spPr>
            <a:xfrm>
              <a:off x="5372100" y="1328738"/>
              <a:ext cx="28576" cy="100013"/>
            </a:xfrm>
            <a:custGeom>
              <a:avLst/>
              <a:gdLst/>
              <a:ahLst/>
              <a:cxnLst/>
              <a:rect l="0" t="0" r="0" b="0"/>
              <a:pathLst>
                <a:path w="28576" h="100013">
                  <a:moveTo>
                    <a:pt x="0" y="0"/>
                  </a:moveTo>
                  <a:lnTo>
                    <a:pt x="3792" y="3792"/>
                  </a:lnTo>
                  <a:lnTo>
                    <a:pt x="5654" y="7770"/>
                  </a:lnTo>
                  <a:lnTo>
                    <a:pt x="10642" y="20584"/>
                  </a:lnTo>
                  <a:lnTo>
                    <a:pt x="25465" y="45995"/>
                  </a:lnTo>
                  <a:lnTo>
                    <a:pt x="28521" y="80525"/>
                  </a:lnTo>
                  <a:lnTo>
                    <a:pt x="28575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5" name="SMARTInkShape-670"/>
            <p:cNvSpPr/>
            <p:nvPr/>
          </p:nvSpPr>
          <p:spPr>
            <a:xfrm>
              <a:off x="5386388" y="124301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6" name="SMARTInkShape-671"/>
            <p:cNvSpPr/>
            <p:nvPr/>
          </p:nvSpPr>
          <p:spPr>
            <a:xfrm>
              <a:off x="5472539" y="1164461"/>
              <a:ext cx="113231" cy="278443"/>
            </a:xfrm>
            <a:custGeom>
              <a:avLst/>
              <a:gdLst/>
              <a:ahLst/>
              <a:cxnLst/>
              <a:rect l="0" t="0" r="0" b="0"/>
              <a:pathLst>
                <a:path w="113231" h="278443">
                  <a:moveTo>
                    <a:pt x="71011" y="149989"/>
                  </a:moveTo>
                  <a:lnTo>
                    <a:pt x="71011" y="153781"/>
                  </a:lnTo>
                  <a:lnTo>
                    <a:pt x="70217" y="154898"/>
                  </a:lnTo>
                  <a:lnTo>
                    <a:pt x="68894" y="155643"/>
                  </a:lnTo>
                  <a:lnTo>
                    <a:pt x="67219" y="156140"/>
                  </a:lnTo>
                  <a:lnTo>
                    <a:pt x="66101" y="157264"/>
                  </a:lnTo>
                  <a:lnTo>
                    <a:pt x="62192" y="164773"/>
                  </a:lnTo>
                  <a:lnTo>
                    <a:pt x="57566" y="169260"/>
                  </a:lnTo>
                  <a:lnTo>
                    <a:pt x="46831" y="177042"/>
                  </a:lnTo>
                  <a:lnTo>
                    <a:pt x="33573" y="191375"/>
                  </a:lnTo>
                  <a:lnTo>
                    <a:pt x="25797" y="197751"/>
                  </a:lnTo>
                  <a:lnTo>
                    <a:pt x="4430" y="229639"/>
                  </a:lnTo>
                  <a:lnTo>
                    <a:pt x="1732" y="237247"/>
                  </a:lnTo>
                  <a:lnTo>
                    <a:pt x="0" y="255067"/>
                  </a:lnTo>
                  <a:lnTo>
                    <a:pt x="1880" y="262307"/>
                  </a:lnTo>
                  <a:lnTo>
                    <a:pt x="9554" y="273422"/>
                  </a:lnTo>
                  <a:lnTo>
                    <a:pt x="14063" y="276286"/>
                  </a:lnTo>
                  <a:lnTo>
                    <a:pt x="19507" y="277558"/>
                  </a:lnTo>
                  <a:lnTo>
                    <a:pt x="40485" y="278442"/>
                  </a:lnTo>
                  <a:lnTo>
                    <a:pt x="54469" y="274744"/>
                  </a:lnTo>
                  <a:lnTo>
                    <a:pt x="86893" y="252166"/>
                  </a:lnTo>
                  <a:lnTo>
                    <a:pt x="96266" y="238913"/>
                  </a:lnTo>
                  <a:lnTo>
                    <a:pt x="108987" y="206620"/>
                  </a:lnTo>
                  <a:lnTo>
                    <a:pt x="113230" y="177006"/>
                  </a:lnTo>
                  <a:lnTo>
                    <a:pt x="112995" y="142640"/>
                  </a:lnTo>
                  <a:lnTo>
                    <a:pt x="103919" y="107099"/>
                  </a:lnTo>
                  <a:lnTo>
                    <a:pt x="98040" y="73521"/>
                  </a:lnTo>
                  <a:lnTo>
                    <a:pt x="85163" y="39481"/>
                  </a:lnTo>
                  <a:lnTo>
                    <a:pt x="74168" y="19373"/>
                  </a:lnTo>
                  <a:lnTo>
                    <a:pt x="71289" y="7501"/>
                  </a:lnTo>
                  <a:lnTo>
                    <a:pt x="71014" y="71"/>
                  </a:lnTo>
                  <a:lnTo>
                    <a:pt x="74805" y="0"/>
                  </a:lnTo>
                  <a:lnTo>
                    <a:pt x="75921" y="784"/>
                  </a:lnTo>
                  <a:lnTo>
                    <a:pt x="76666" y="2100"/>
                  </a:lnTo>
                  <a:lnTo>
                    <a:pt x="78155" y="7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7" name="SMARTInkShape-672"/>
            <p:cNvSpPr/>
            <p:nvPr/>
          </p:nvSpPr>
          <p:spPr>
            <a:xfrm>
              <a:off x="5622131" y="1235869"/>
              <a:ext cx="128142" cy="153915"/>
            </a:xfrm>
            <a:custGeom>
              <a:avLst/>
              <a:gdLst/>
              <a:ahLst/>
              <a:cxnLst/>
              <a:rect l="0" t="0" r="0" b="0"/>
              <a:pathLst>
                <a:path w="128142" h="153915">
                  <a:moveTo>
                    <a:pt x="100013" y="0"/>
                  </a:moveTo>
                  <a:lnTo>
                    <a:pt x="96221" y="0"/>
                  </a:lnTo>
                  <a:lnTo>
                    <a:pt x="95103" y="794"/>
                  </a:lnTo>
                  <a:lnTo>
                    <a:pt x="94358" y="2116"/>
                  </a:lnTo>
                  <a:lnTo>
                    <a:pt x="93862" y="3792"/>
                  </a:lnTo>
                  <a:lnTo>
                    <a:pt x="91943" y="4909"/>
                  </a:lnTo>
                  <a:lnTo>
                    <a:pt x="82452" y="7275"/>
                  </a:lnTo>
                  <a:lnTo>
                    <a:pt x="71732" y="14784"/>
                  </a:lnTo>
                  <a:lnTo>
                    <a:pt x="66806" y="18477"/>
                  </a:lnTo>
                  <a:lnTo>
                    <a:pt x="61971" y="20118"/>
                  </a:lnTo>
                  <a:lnTo>
                    <a:pt x="60364" y="21349"/>
                  </a:lnTo>
                  <a:lnTo>
                    <a:pt x="58579" y="24834"/>
                  </a:lnTo>
                  <a:lnTo>
                    <a:pt x="57276" y="38189"/>
                  </a:lnTo>
                  <a:lnTo>
                    <a:pt x="60979" y="49062"/>
                  </a:lnTo>
                  <a:lnTo>
                    <a:pt x="67054" y="55672"/>
                  </a:lnTo>
                  <a:lnTo>
                    <a:pt x="101574" y="80659"/>
                  </a:lnTo>
                  <a:lnTo>
                    <a:pt x="125195" y="104577"/>
                  </a:lnTo>
                  <a:lnTo>
                    <a:pt x="127080" y="109449"/>
                  </a:lnTo>
                  <a:lnTo>
                    <a:pt x="128141" y="116655"/>
                  </a:lnTo>
                  <a:lnTo>
                    <a:pt x="126272" y="121432"/>
                  </a:lnTo>
                  <a:lnTo>
                    <a:pt x="118605" y="130966"/>
                  </a:lnTo>
                  <a:lnTo>
                    <a:pt x="107991" y="138112"/>
                  </a:lnTo>
                  <a:lnTo>
                    <a:pt x="81798" y="147505"/>
                  </a:lnTo>
                  <a:lnTo>
                    <a:pt x="48221" y="153914"/>
                  </a:lnTo>
                  <a:lnTo>
                    <a:pt x="12902" y="150316"/>
                  </a:lnTo>
                  <a:lnTo>
                    <a:pt x="10983" y="150217"/>
                  </a:lnTo>
                  <a:lnTo>
                    <a:pt x="6733" y="14799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8" name="SMARTInkShape-673"/>
            <p:cNvSpPr/>
            <p:nvPr/>
          </p:nvSpPr>
          <p:spPr>
            <a:xfrm>
              <a:off x="5850731" y="1078706"/>
              <a:ext cx="21433" cy="85726"/>
            </a:xfrm>
            <a:custGeom>
              <a:avLst/>
              <a:gdLst/>
              <a:ahLst/>
              <a:cxnLst/>
              <a:rect l="0" t="0" r="0" b="0"/>
              <a:pathLst>
                <a:path w="21433" h="85726">
                  <a:moveTo>
                    <a:pt x="21432" y="0"/>
                  </a:moveTo>
                  <a:lnTo>
                    <a:pt x="21432" y="17000"/>
                  </a:lnTo>
                  <a:lnTo>
                    <a:pt x="12612" y="48089"/>
                  </a:lnTo>
                  <a:lnTo>
                    <a:pt x="9574" y="54710"/>
                  </a:lnTo>
                  <a:lnTo>
                    <a:pt x="6564" y="7546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9" name="SMARTInkShape-674"/>
            <p:cNvSpPr/>
            <p:nvPr/>
          </p:nvSpPr>
          <p:spPr>
            <a:xfrm>
              <a:off x="5929313" y="1107281"/>
              <a:ext cx="42863" cy="50008"/>
            </a:xfrm>
            <a:custGeom>
              <a:avLst/>
              <a:gdLst/>
              <a:ahLst/>
              <a:cxnLst/>
              <a:rect l="0" t="0" r="0" b="0"/>
              <a:pathLst>
                <a:path w="42863" h="50008">
                  <a:moveTo>
                    <a:pt x="42862" y="0"/>
                  </a:moveTo>
                  <a:lnTo>
                    <a:pt x="36711" y="6151"/>
                  </a:lnTo>
                  <a:lnTo>
                    <a:pt x="25862" y="23151"/>
                  </a:lnTo>
                  <a:lnTo>
                    <a:pt x="3817" y="40443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2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075176"/>
          </a:xfrm>
        </p:spPr>
        <p:txBody>
          <a:bodyPr/>
          <a:lstStyle/>
          <a:p>
            <a:pPr lvl="0" algn="l">
              <a:spcBef>
                <a:spcPts val="0"/>
              </a:spcBef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1. Reviewing information from the last class so that the film makes sense today.</a:t>
            </a:r>
          </a:p>
          <a:p>
            <a:pPr lvl="0" algn="l">
              <a:spcBef>
                <a:spcPts val="0"/>
              </a:spcBef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2. Watching </a:t>
            </a:r>
            <a:r>
              <a:rPr lang="en-US" sz="2800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Dr. Strangelove</a:t>
            </a: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3. Completing the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viewing guide (except the character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chart)</a:t>
            </a: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4. Comparing the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viewing guide with classmates to fill in holes</a:t>
            </a:r>
          </a:p>
          <a:p>
            <a:pPr marL="514350" lvl="0" indent="-514350" algn="l">
              <a:buClr>
                <a:schemeClr val="bg1"/>
              </a:buClr>
              <a:buSzPct val="25000"/>
              <a:buFont typeface="+mj-lt"/>
              <a:buAutoNum type="arabicPeriod"/>
            </a:pPr>
            <a:endParaRPr lang="en-US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 algn="l">
              <a:buClr>
                <a:schemeClr val="bg1"/>
              </a:buClr>
              <a:buSzPct val="25000"/>
            </a:pP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No, I’m not going back or waiting because you weren’t paying attention. 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685800"/>
            <a:ext cx="4114800" cy="701039"/>
          </a:xfrm>
        </p:spPr>
        <p:txBody>
          <a:bodyPr/>
          <a:lstStyle/>
          <a:p>
            <a:r>
              <a:rPr lang="en-US" sz="3000" dirty="0" smtClean="0"/>
              <a:t>What are we doing?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93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How is the satire being developed </a:t>
            </a:r>
            <a:r>
              <a:rPr lang="en-US" sz="3000" b="1" u="sng" dirty="0" smtClean="0">
                <a:solidFill>
                  <a:schemeClr val="bg1"/>
                </a:solidFill>
              </a:rPr>
              <a:t>further</a:t>
            </a:r>
            <a:r>
              <a:rPr lang="en-US" sz="3000" dirty="0" smtClean="0">
                <a:solidFill>
                  <a:schemeClr val="bg1"/>
                </a:solidFill>
              </a:rPr>
              <a:t> in the film.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Name what is being developed and HOW the satire is being developed further. </a:t>
            </a:r>
          </a:p>
          <a:p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Do this on the paper I gave you.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382480"/>
            <a:ext cx="4114800" cy="701039"/>
          </a:xfrm>
        </p:spPr>
        <p:txBody>
          <a:bodyPr/>
          <a:lstStyle/>
          <a:p>
            <a:r>
              <a:rPr lang="en-US" sz="4000" dirty="0" smtClean="0"/>
              <a:t>Ticket out </a:t>
            </a:r>
            <a:br>
              <a:rPr lang="en-US" sz="4000" dirty="0" smtClean="0"/>
            </a:br>
            <a:r>
              <a:rPr lang="en-US" sz="4000" dirty="0" smtClean="0"/>
              <a:t>May 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6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Tie">
  <a:themeElements>
    <a:clrScheme name="Custom 2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C00000"/>
      </a:hlink>
      <a:folHlink>
        <a:srgbClr val="B1B5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Bellringer May 21</vt:lpstr>
      <vt:lpstr>According to General Ripper</vt:lpstr>
      <vt:lpstr>What are we doing? </vt:lpstr>
      <vt:lpstr>Ticket out  May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May 21</dc:title>
  <dc:creator>Windows User</dc:creator>
  <cp:lastModifiedBy>Windows User</cp:lastModifiedBy>
  <cp:revision>1</cp:revision>
  <dcterms:created xsi:type="dcterms:W3CDTF">2015-05-21T16:59:53Z</dcterms:created>
  <dcterms:modified xsi:type="dcterms:W3CDTF">2015-05-21T17:01:03Z</dcterms:modified>
</cp:coreProperties>
</file>