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0" y="2925284"/>
            <a:ext cx="9144000" cy="1587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2514600" y="2362200"/>
            <a:ext cx="4114800" cy="112775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Font typeface="Garamond"/>
              <a:buNone/>
            </a:pPr>
            <a:endParaRPr b="1" kern="0" cap="small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565400" y="3045458"/>
            <a:ext cx="4013200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65400" y="2397758"/>
            <a:ext cx="4013200" cy="599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572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513328" y="-36829"/>
            <a:ext cx="411733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885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hape 82"/>
          <p:cNvCxnSpPr/>
          <p:nvPr/>
        </p:nvCxnSpPr>
        <p:spPr>
          <a:xfrm rot="5400000">
            <a:off x="4267198" y="3429000"/>
            <a:ext cx="6858000" cy="1587"/>
          </a:xfrm>
          <a:prstGeom prst="straightConnector1">
            <a:avLst/>
          </a:prstGeom>
          <a:noFill/>
          <a:ln w="12700" cap="flat">
            <a:solidFill>
              <a:srgbClr val="BBAA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>
            <a:off x="0" y="0"/>
            <a:ext cx="769619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1257299" y="114300"/>
            <a:ext cx="5029199" cy="6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5187888" y="2965510"/>
            <a:ext cx="5029199" cy="926980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09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21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noFill/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3922776"/>
            <a:ext cx="9144000" cy="293522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cxnSp>
        <p:nvCxnSpPr>
          <p:cNvPr id="29" name="Shape 29"/>
          <p:cNvCxnSpPr/>
          <p:nvPr/>
        </p:nvCxnSpPr>
        <p:spPr>
          <a:xfrm>
            <a:off x="0" y="3921760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34343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/>
          <p:nvPr/>
        </p:nvSpPr>
        <p:spPr>
          <a:xfrm>
            <a:off x="2514600" y="3368039"/>
            <a:ext cx="4114800" cy="1127759"/>
          </a:xfrm>
          <a:prstGeom prst="rect">
            <a:avLst/>
          </a:prstGeom>
          <a:solidFill>
            <a:schemeClr val="dk1"/>
          </a:solidFill>
          <a:ln w="762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Garamond"/>
              <a:buNone/>
            </a:pPr>
            <a:endParaRPr b="1" kern="0" cap="small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529050" y="3367246"/>
            <a:ext cx="4085895" cy="706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2518541" y="4084576"/>
            <a:ext cx="4106915" cy="397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82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2020824"/>
            <a:ext cx="4023360" cy="4005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63439" y="2020824"/>
            <a:ext cx="4023360" cy="4005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36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2819400"/>
            <a:ext cx="4023360" cy="32095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63439" y="2816350"/>
            <a:ext cx="4023360" cy="32095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57200" y="2020824"/>
            <a:ext cx="4023360" cy="70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400"/>
              </a:spcBef>
              <a:buClr>
                <a:schemeClr val="l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63439" y="2020824"/>
            <a:ext cx="4023360" cy="70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400"/>
              </a:spcBef>
              <a:buClr>
                <a:schemeClr val="l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933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69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485900" y="1914525"/>
            <a:ext cx="6172199" cy="35109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1737358" y="5513832"/>
            <a:ext cx="5669280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7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852208" y="2026916"/>
            <a:ext cx="5439582" cy="3263749"/>
          </a:xfrm>
          <a:prstGeom prst="rect">
            <a:avLst/>
          </a:prstGeom>
          <a:solidFill>
            <a:schemeClr val="lt1"/>
          </a:solidFill>
          <a:ln w="6985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37358" y="5516880"/>
            <a:ext cx="5669280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Garamond"/>
              <a:buNone/>
              <a:defRPr/>
            </a:lvl1pPr>
            <a:lvl2pPr marL="171450" indent="-6350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2pPr>
            <a:lvl3pPr marL="344488" indent="-1588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3pPr>
            <a:lvl4pPr marL="515938" indent="-7937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4pPr>
            <a:lvl5pPr marL="688975" indent="-3175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9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335973"/>
            <a:ext cx="9144000" cy="55220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019300"/>
            <a:ext cx="8229600" cy="4117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Font typeface="Garamond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Font typeface="Garamond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0" name="Shape 10"/>
          <p:cNvCxnSpPr/>
          <p:nvPr/>
        </p:nvCxnSpPr>
        <p:spPr>
          <a:xfrm>
            <a:off x="0" y="1331436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BBAA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Garamond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0032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020824"/>
            <a:ext cx="8458200" cy="4075176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View your grade sheet for MP 4.</a:t>
            </a:r>
          </a:p>
          <a:p>
            <a:endParaRPr lang="en-US" sz="35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</a:rPr>
              <a:t>If you have any questions, write them on a piece of paper to give me so that I can attend to them when I have the time. </a:t>
            </a:r>
          </a:p>
          <a:p>
            <a:endParaRPr lang="en-US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I don’t have the time at this moment. 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Bellringer May </a:t>
            </a:r>
            <a:r>
              <a:rPr lang="en-US" sz="3000" dirty="0" smtClean="0"/>
              <a:t>27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046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075176"/>
          </a:xfrm>
        </p:spPr>
        <p:txBody>
          <a:bodyPr/>
          <a:lstStyle/>
          <a:p>
            <a:pPr lvl="0" algn="l">
              <a:spcBef>
                <a:spcPts val="0"/>
              </a:spcBef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1. Reviewing information from the last class so that the film makes sense today.</a:t>
            </a:r>
          </a:p>
          <a:p>
            <a:pPr lvl="0" algn="l">
              <a:spcBef>
                <a:spcPts val="0"/>
              </a:spcBef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2. Watching </a:t>
            </a:r>
            <a:r>
              <a:rPr lang="en-US" sz="28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Dr. Strangelove</a:t>
            </a: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3. Completing the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viewing guide (except the character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chart)</a:t>
            </a: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4. Comparing the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viewing guide with classmates to fill in holes</a:t>
            </a:r>
          </a:p>
          <a:p>
            <a:pPr marL="514350" lvl="0" indent="-514350" algn="l">
              <a:buClr>
                <a:schemeClr val="bg1"/>
              </a:buClr>
              <a:buSzPct val="25000"/>
              <a:buFont typeface="+mj-lt"/>
              <a:buAutoNum type="arabicPeriod"/>
            </a:pP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No, I’m not going back or waiting because you weren’t paying attention. 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685800"/>
            <a:ext cx="4114800" cy="701039"/>
          </a:xfrm>
        </p:spPr>
        <p:txBody>
          <a:bodyPr/>
          <a:lstStyle/>
          <a:p>
            <a:r>
              <a:rPr lang="en-US" sz="3000" dirty="0" smtClean="0"/>
              <a:t>What are we doing?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93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SMARTInkShape-Group1"/>
          <p:cNvGrpSpPr/>
          <p:nvPr/>
        </p:nvGrpSpPr>
        <p:grpSpPr>
          <a:xfrm>
            <a:off x="1951920" y="221456"/>
            <a:ext cx="941300" cy="600076"/>
            <a:chOff x="1951920" y="221456"/>
            <a:chExt cx="941300" cy="600076"/>
          </a:xfrm>
        </p:grpSpPr>
        <p:sp>
          <p:nvSpPr>
            <p:cNvPr id="5" name="SMARTInkShape-1"/>
            <p:cNvSpPr/>
            <p:nvPr/>
          </p:nvSpPr>
          <p:spPr>
            <a:xfrm>
              <a:off x="1951920" y="221456"/>
              <a:ext cx="48331" cy="600076"/>
            </a:xfrm>
            <a:custGeom>
              <a:avLst/>
              <a:gdLst/>
              <a:ahLst/>
              <a:cxnLst/>
              <a:rect l="0" t="0" r="0" b="0"/>
              <a:pathLst>
                <a:path w="48331" h="600076">
                  <a:moveTo>
                    <a:pt x="48330" y="0"/>
                  </a:moveTo>
                  <a:lnTo>
                    <a:pt x="44538" y="7585"/>
                  </a:lnTo>
                  <a:lnTo>
                    <a:pt x="42179" y="35056"/>
                  </a:lnTo>
                  <a:lnTo>
                    <a:pt x="40589" y="70689"/>
                  </a:lnTo>
                  <a:lnTo>
                    <a:pt x="36335" y="98115"/>
                  </a:lnTo>
                  <a:lnTo>
                    <a:pt x="33928" y="127144"/>
                  </a:lnTo>
                  <a:lnTo>
                    <a:pt x="28541" y="159733"/>
                  </a:lnTo>
                  <a:lnTo>
                    <a:pt x="21917" y="191438"/>
                  </a:lnTo>
                  <a:lnTo>
                    <a:pt x="17276" y="216846"/>
                  </a:lnTo>
                  <a:lnTo>
                    <a:pt x="14685" y="241897"/>
                  </a:lnTo>
                  <a:lnTo>
                    <a:pt x="12739" y="266260"/>
                  </a:lnTo>
                  <a:lnTo>
                    <a:pt x="9228" y="290317"/>
                  </a:lnTo>
                  <a:lnTo>
                    <a:pt x="5022" y="314238"/>
                  </a:lnTo>
                  <a:lnTo>
                    <a:pt x="1301" y="338099"/>
                  </a:lnTo>
                  <a:lnTo>
                    <a:pt x="0" y="373051"/>
                  </a:lnTo>
                  <a:lnTo>
                    <a:pt x="3495" y="404662"/>
                  </a:lnTo>
                  <a:lnTo>
                    <a:pt x="4883" y="438018"/>
                  </a:lnTo>
                  <a:lnTo>
                    <a:pt x="6088" y="468362"/>
                  </a:lnTo>
                  <a:lnTo>
                    <a:pt x="10326" y="496667"/>
                  </a:lnTo>
                  <a:lnTo>
                    <a:pt x="14276" y="527967"/>
                  </a:lnTo>
                  <a:lnTo>
                    <a:pt x="18132" y="554104"/>
                  </a:lnTo>
                  <a:lnTo>
                    <a:pt x="19755" y="600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2100557" y="581379"/>
              <a:ext cx="171157" cy="218722"/>
            </a:xfrm>
            <a:custGeom>
              <a:avLst/>
              <a:gdLst/>
              <a:ahLst/>
              <a:cxnLst/>
              <a:rect l="0" t="0" r="0" b="0"/>
              <a:pathLst>
                <a:path w="171157" h="218722">
                  <a:moveTo>
                    <a:pt x="6849" y="25840"/>
                  </a:moveTo>
                  <a:lnTo>
                    <a:pt x="4733" y="61157"/>
                  </a:lnTo>
                  <a:lnTo>
                    <a:pt x="1940" y="85986"/>
                  </a:lnTo>
                  <a:lnTo>
                    <a:pt x="698" y="112897"/>
                  </a:lnTo>
                  <a:lnTo>
                    <a:pt x="0" y="147237"/>
                  </a:lnTo>
                  <a:lnTo>
                    <a:pt x="695" y="151221"/>
                  </a:lnTo>
                  <a:lnTo>
                    <a:pt x="1953" y="150702"/>
                  </a:lnTo>
                  <a:lnTo>
                    <a:pt x="5467" y="139278"/>
                  </a:lnTo>
                  <a:lnTo>
                    <a:pt x="11908" y="104783"/>
                  </a:lnTo>
                  <a:lnTo>
                    <a:pt x="19637" y="77276"/>
                  </a:lnTo>
                  <a:lnTo>
                    <a:pt x="33952" y="42056"/>
                  </a:lnTo>
                  <a:lnTo>
                    <a:pt x="44249" y="21384"/>
                  </a:lnTo>
                  <a:lnTo>
                    <a:pt x="59470" y="5205"/>
                  </a:lnTo>
                  <a:lnTo>
                    <a:pt x="65742" y="177"/>
                  </a:lnTo>
                  <a:lnTo>
                    <a:pt x="71511" y="0"/>
                  </a:lnTo>
                  <a:lnTo>
                    <a:pt x="76945" y="3057"/>
                  </a:lnTo>
                  <a:lnTo>
                    <a:pt x="86422" y="14127"/>
                  </a:lnTo>
                  <a:lnTo>
                    <a:pt x="105395" y="47610"/>
                  </a:lnTo>
                  <a:lnTo>
                    <a:pt x="113892" y="80822"/>
                  </a:lnTo>
                  <a:lnTo>
                    <a:pt x="127095" y="113253"/>
                  </a:lnTo>
                  <a:lnTo>
                    <a:pt x="135082" y="140640"/>
                  </a:lnTo>
                  <a:lnTo>
                    <a:pt x="144892" y="174546"/>
                  </a:lnTo>
                  <a:lnTo>
                    <a:pt x="171156" y="218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2357444" y="300038"/>
              <a:ext cx="35713" cy="521494"/>
            </a:xfrm>
            <a:custGeom>
              <a:avLst/>
              <a:gdLst/>
              <a:ahLst/>
              <a:cxnLst/>
              <a:rect l="0" t="0" r="0" b="0"/>
              <a:pathLst>
                <a:path w="35713" h="521494">
                  <a:moveTo>
                    <a:pt x="14281" y="0"/>
                  </a:moveTo>
                  <a:lnTo>
                    <a:pt x="14281" y="25987"/>
                  </a:lnTo>
                  <a:lnTo>
                    <a:pt x="14281" y="54941"/>
                  </a:lnTo>
                  <a:lnTo>
                    <a:pt x="12164" y="84743"/>
                  </a:lnTo>
                  <a:lnTo>
                    <a:pt x="8578" y="113863"/>
                  </a:lnTo>
                  <a:lnTo>
                    <a:pt x="4338" y="142681"/>
                  </a:lnTo>
                  <a:lnTo>
                    <a:pt x="1924" y="173480"/>
                  </a:lnTo>
                  <a:lnTo>
                    <a:pt x="852" y="204896"/>
                  </a:lnTo>
                  <a:lnTo>
                    <a:pt x="375" y="234733"/>
                  </a:lnTo>
                  <a:lnTo>
                    <a:pt x="163" y="263869"/>
                  </a:lnTo>
                  <a:lnTo>
                    <a:pt x="69" y="292694"/>
                  </a:lnTo>
                  <a:lnTo>
                    <a:pt x="27" y="321380"/>
                  </a:lnTo>
                  <a:lnTo>
                    <a:pt x="8" y="347887"/>
                  </a:lnTo>
                  <a:lnTo>
                    <a:pt x="0" y="372898"/>
                  </a:lnTo>
                  <a:lnTo>
                    <a:pt x="789" y="408497"/>
                  </a:lnTo>
                  <a:lnTo>
                    <a:pt x="5697" y="438712"/>
                  </a:lnTo>
                  <a:lnTo>
                    <a:pt x="14467" y="470657"/>
                  </a:lnTo>
                  <a:lnTo>
                    <a:pt x="35712" y="5214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2300288" y="585788"/>
              <a:ext cx="257176" cy="35719"/>
            </a:xfrm>
            <a:custGeom>
              <a:avLst/>
              <a:gdLst/>
              <a:ahLst/>
              <a:cxnLst/>
              <a:rect l="0" t="0" r="0" b="0"/>
              <a:pathLst>
                <a:path w="257176" h="35719">
                  <a:moveTo>
                    <a:pt x="0" y="35718"/>
                  </a:moveTo>
                  <a:lnTo>
                    <a:pt x="7584" y="28134"/>
                  </a:lnTo>
                  <a:lnTo>
                    <a:pt x="35055" y="23417"/>
                  </a:lnTo>
                  <a:lnTo>
                    <a:pt x="65773" y="22019"/>
                  </a:lnTo>
                  <a:lnTo>
                    <a:pt x="98774" y="17813"/>
                  </a:lnTo>
                  <a:lnTo>
                    <a:pt x="133688" y="15332"/>
                  </a:lnTo>
                  <a:lnTo>
                    <a:pt x="165376" y="14597"/>
                  </a:lnTo>
                  <a:lnTo>
                    <a:pt x="198666" y="10586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2571750" y="242888"/>
              <a:ext cx="107157" cy="192882"/>
            </a:xfrm>
            <a:custGeom>
              <a:avLst/>
              <a:gdLst/>
              <a:ahLst/>
              <a:cxnLst/>
              <a:rect l="0" t="0" r="0" b="0"/>
              <a:pathLst>
                <a:path w="107157" h="192882">
                  <a:moveTo>
                    <a:pt x="0" y="0"/>
                  </a:moveTo>
                  <a:lnTo>
                    <a:pt x="6497" y="27722"/>
                  </a:lnTo>
                  <a:lnTo>
                    <a:pt x="22244" y="62479"/>
                  </a:lnTo>
                  <a:lnTo>
                    <a:pt x="40642" y="96302"/>
                  </a:lnTo>
                  <a:lnTo>
                    <a:pt x="60357" y="128648"/>
                  </a:lnTo>
                  <a:lnTo>
                    <a:pt x="107156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2814638" y="292894"/>
              <a:ext cx="78582" cy="500063"/>
            </a:xfrm>
            <a:custGeom>
              <a:avLst/>
              <a:gdLst/>
              <a:ahLst/>
              <a:cxnLst/>
              <a:rect l="0" t="0" r="0" b="0"/>
              <a:pathLst>
                <a:path w="78582" h="500063">
                  <a:moveTo>
                    <a:pt x="78581" y="0"/>
                  </a:moveTo>
                  <a:lnTo>
                    <a:pt x="77787" y="32632"/>
                  </a:lnTo>
                  <a:lnTo>
                    <a:pt x="72878" y="62497"/>
                  </a:lnTo>
                  <a:lnTo>
                    <a:pt x="66396" y="96129"/>
                  </a:lnTo>
                  <a:lnTo>
                    <a:pt x="61788" y="119453"/>
                  </a:lnTo>
                  <a:lnTo>
                    <a:pt x="57094" y="145165"/>
                  </a:lnTo>
                  <a:lnTo>
                    <a:pt x="51569" y="172468"/>
                  </a:lnTo>
                  <a:lnTo>
                    <a:pt x="43821" y="200477"/>
                  </a:lnTo>
                  <a:lnTo>
                    <a:pt x="37203" y="228801"/>
                  </a:lnTo>
                  <a:lnTo>
                    <a:pt x="31616" y="257264"/>
                  </a:lnTo>
                  <a:lnTo>
                    <a:pt x="26487" y="285789"/>
                  </a:lnTo>
                  <a:lnTo>
                    <a:pt x="19444" y="314342"/>
                  </a:lnTo>
                  <a:lnTo>
                    <a:pt x="12610" y="342908"/>
                  </a:lnTo>
                  <a:lnTo>
                    <a:pt x="9573" y="371478"/>
                  </a:lnTo>
                  <a:lnTo>
                    <a:pt x="6106" y="400051"/>
                  </a:lnTo>
                  <a:lnTo>
                    <a:pt x="2714" y="427038"/>
                  </a:lnTo>
                  <a:lnTo>
                    <a:pt x="804" y="460081"/>
                  </a:lnTo>
                  <a:lnTo>
                    <a:pt x="0" y="500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"/>
          <p:cNvGrpSpPr/>
          <p:nvPr/>
        </p:nvGrpSpPr>
        <p:grpSpPr>
          <a:xfrm>
            <a:off x="3381033" y="257789"/>
            <a:ext cx="946863" cy="449282"/>
            <a:chOff x="3381033" y="257789"/>
            <a:chExt cx="946863" cy="449282"/>
          </a:xfrm>
        </p:grpSpPr>
        <p:sp>
          <p:nvSpPr>
            <p:cNvPr id="12" name="SMARTInkShape-7"/>
            <p:cNvSpPr/>
            <p:nvPr/>
          </p:nvSpPr>
          <p:spPr>
            <a:xfrm>
              <a:off x="3381033" y="257789"/>
              <a:ext cx="338782" cy="443772"/>
            </a:xfrm>
            <a:custGeom>
              <a:avLst/>
              <a:gdLst/>
              <a:ahLst/>
              <a:cxnLst/>
              <a:rect l="0" t="0" r="0" b="0"/>
              <a:pathLst>
                <a:path w="338782" h="443772">
                  <a:moveTo>
                    <a:pt x="269423" y="27961"/>
                  </a:moveTo>
                  <a:lnTo>
                    <a:pt x="269423" y="21810"/>
                  </a:lnTo>
                  <a:lnTo>
                    <a:pt x="264514" y="15310"/>
                  </a:lnTo>
                  <a:lnTo>
                    <a:pt x="262148" y="8690"/>
                  </a:lnTo>
                  <a:lnTo>
                    <a:pt x="258781" y="4050"/>
                  </a:lnTo>
                  <a:lnTo>
                    <a:pt x="254639" y="1459"/>
                  </a:lnTo>
                  <a:lnTo>
                    <a:pt x="245728" y="0"/>
                  </a:lnTo>
                  <a:lnTo>
                    <a:pt x="237461" y="453"/>
                  </a:lnTo>
                  <a:lnTo>
                    <a:pt x="204100" y="12389"/>
                  </a:lnTo>
                  <a:lnTo>
                    <a:pt x="169275" y="33181"/>
                  </a:lnTo>
                  <a:lnTo>
                    <a:pt x="135900" y="58361"/>
                  </a:lnTo>
                  <a:lnTo>
                    <a:pt x="103436" y="93086"/>
                  </a:lnTo>
                  <a:lnTo>
                    <a:pt x="78161" y="121076"/>
                  </a:lnTo>
                  <a:lnTo>
                    <a:pt x="55591" y="151594"/>
                  </a:lnTo>
                  <a:lnTo>
                    <a:pt x="41830" y="174984"/>
                  </a:lnTo>
                  <a:lnTo>
                    <a:pt x="30423" y="201255"/>
                  </a:lnTo>
                  <a:lnTo>
                    <a:pt x="20061" y="226689"/>
                  </a:lnTo>
                  <a:lnTo>
                    <a:pt x="10958" y="251222"/>
                  </a:lnTo>
                  <a:lnTo>
                    <a:pt x="2164" y="286553"/>
                  </a:lnTo>
                  <a:lnTo>
                    <a:pt x="0" y="318276"/>
                  </a:lnTo>
                  <a:lnTo>
                    <a:pt x="4033" y="351664"/>
                  </a:lnTo>
                  <a:lnTo>
                    <a:pt x="11842" y="381224"/>
                  </a:lnTo>
                  <a:lnTo>
                    <a:pt x="37918" y="416558"/>
                  </a:lnTo>
                  <a:lnTo>
                    <a:pt x="60159" y="432202"/>
                  </a:lnTo>
                  <a:lnTo>
                    <a:pt x="86857" y="443099"/>
                  </a:lnTo>
                  <a:lnTo>
                    <a:pt x="114876" y="443771"/>
                  </a:lnTo>
                  <a:lnTo>
                    <a:pt x="147079" y="442735"/>
                  </a:lnTo>
                  <a:lnTo>
                    <a:pt x="177963" y="434843"/>
                  </a:lnTo>
                  <a:lnTo>
                    <a:pt x="211015" y="426243"/>
                  </a:lnTo>
                  <a:lnTo>
                    <a:pt x="242151" y="414875"/>
                  </a:lnTo>
                  <a:lnTo>
                    <a:pt x="271485" y="397661"/>
                  </a:lnTo>
                  <a:lnTo>
                    <a:pt x="300285" y="377479"/>
                  </a:lnTo>
                  <a:lnTo>
                    <a:pt x="326260" y="350120"/>
                  </a:lnTo>
                  <a:lnTo>
                    <a:pt x="333843" y="338888"/>
                  </a:lnTo>
                  <a:lnTo>
                    <a:pt x="338781" y="319848"/>
                  </a:lnTo>
                  <a:lnTo>
                    <a:pt x="337820" y="308236"/>
                  </a:lnTo>
                  <a:lnTo>
                    <a:pt x="330735" y="287847"/>
                  </a:lnTo>
                  <a:lnTo>
                    <a:pt x="322073" y="280255"/>
                  </a:lnTo>
                  <a:lnTo>
                    <a:pt x="297109" y="268914"/>
                  </a:lnTo>
                  <a:lnTo>
                    <a:pt x="263544" y="264734"/>
                  </a:lnTo>
                  <a:lnTo>
                    <a:pt x="230574" y="266025"/>
                  </a:lnTo>
                  <a:lnTo>
                    <a:pt x="197986" y="270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/>
          </p:nvSpPr>
          <p:spPr>
            <a:xfrm>
              <a:off x="3722947" y="493601"/>
              <a:ext cx="377567" cy="199344"/>
            </a:xfrm>
            <a:custGeom>
              <a:avLst/>
              <a:gdLst/>
              <a:ahLst/>
              <a:cxnLst/>
              <a:rect l="0" t="0" r="0" b="0"/>
              <a:pathLst>
                <a:path w="377567" h="199344">
                  <a:moveTo>
                    <a:pt x="6091" y="99330"/>
                  </a:moveTo>
                  <a:lnTo>
                    <a:pt x="6091" y="103123"/>
                  </a:lnTo>
                  <a:lnTo>
                    <a:pt x="8207" y="107101"/>
                  </a:lnTo>
                  <a:lnTo>
                    <a:pt x="11000" y="111515"/>
                  </a:lnTo>
                  <a:lnTo>
                    <a:pt x="19658" y="144066"/>
                  </a:lnTo>
                  <a:lnTo>
                    <a:pt x="20370" y="169323"/>
                  </a:lnTo>
                  <a:lnTo>
                    <a:pt x="20376" y="166547"/>
                  </a:lnTo>
                  <a:lnTo>
                    <a:pt x="18260" y="162807"/>
                  </a:lnTo>
                  <a:lnTo>
                    <a:pt x="16585" y="160698"/>
                  </a:lnTo>
                  <a:lnTo>
                    <a:pt x="14723" y="154121"/>
                  </a:lnTo>
                  <a:lnTo>
                    <a:pt x="11559" y="141494"/>
                  </a:lnTo>
                  <a:lnTo>
                    <a:pt x="916" y="111440"/>
                  </a:lnTo>
                  <a:lnTo>
                    <a:pt x="0" y="78406"/>
                  </a:lnTo>
                  <a:lnTo>
                    <a:pt x="8924" y="52086"/>
                  </a:lnTo>
                  <a:lnTo>
                    <a:pt x="19542" y="37530"/>
                  </a:lnTo>
                  <a:lnTo>
                    <a:pt x="43055" y="19184"/>
                  </a:lnTo>
                  <a:lnTo>
                    <a:pt x="77692" y="4501"/>
                  </a:lnTo>
                  <a:lnTo>
                    <a:pt x="113268" y="0"/>
                  </a:lnTo>
                  <a:lnTo>
                    <a:pt x="126750" y="415"/>
                  </a:lnTo>
                  <a:lnTo>
                    <a:pt x="142471" y="5111"/>
                  </a:lnTo>
                  <a:lnTo>
                    <a:pt x="157949" y="16122"/>
                  </a:lnTo>
                  <a:lnTo>
                    <a:pt x="160896" y="20809"/>
                  </a:lnTo>
                  <a:lnTo>
                    <a:pt x="162205" y="26332"/>
                  </a:lnTo>
                  <a:lnTo>
                    <a:pt x="162787" y="34078"/>
                  </a:lnTo>
                  <a:lnTo>
                    <a:pt x="153269" y="65148"/>
                  </a:lnTo>
                  <a:lnTo>
                    <a:pt x="136107" y="99533"/>
                  </a:lnTo>
                  <a:lnTo>
                    <a:pt x="121643" y="131738"/>
                  </a:lnTo>
                  <a:lnTo>
                    <a:pt x="106582" y="164677"/>
                  </a:lnTo>
                  <a:lnTo>
                    <a:pt x="100465" y="184822"/>
                  </a:lnTo>
                  <a:lnTo>
                    <a:pt x="100757" y="188075"/>
                  </a:lnTo>
                  <a:lnTo>
                    <a:pt x="103198" y="193806"/>
                  </a:lnTo>
                  <a:lnTo>
                    <a:pt x="104960" y="195651"/>
                  </a:lnTo>
                  <a:lnTo>
                    <a:pt x="109035" y="197702"/>
                  </a:lnTo>
                  <a:lnTo>
                    <a:pt x="119583" y="198857"/>
                  </a:lnTo>
                  <a:lnTo>
                    <a:pt x="128234" y="194893"/>
                  </a:lnTo>
                  <a:lnTo>
                    <a:pt x="156171" y="173915"/>
                  </a:lnTo>
                  <a:lnTo>
                    <a:pt x="190344" y="140352"/>
                  </a:lnTo>
                  <a:lnTo>
                    <a:pt x="199106" y="127087"/>
                  </a:lnTo>
                  <a:lnTo>
                    <a:pt x="204038" y="106232"/>
                  </a:lnTo>
                  <a:lnTo>
                    <a:pt x="205842" y="74516"/>
                  </a:lnTo>
                  <a:lnTo>
                    <a:pt x="206035" y="63050"/>
                  </a:lnTo>
                  <a:lnTo>
                    <a:pt x="203963" y="57277"/>
                  </a:lnTo>
                  <a:lnTo>
                    <a:pt x="202299" y="54626"/>
                  </a:lnTo>
                  <a:lnTo>
                    <a:pt x="200396" y="52858"/>
                  </a:lnTo>
                  <a:lnTo>
                    <a:pt x="196165" y="50895"/>
                  </a:lnTo>
                  <a:lnTo>
                    <a:pt x="193926" y="51165"/>
                  </a:lnTo>
                  <a:lnTo>
                    <a:pt x="189320" y="53582"/>
                  </a:lnTo>
                  <a:lnTo>
                    <a:pt x="187775" y="55338"/>
                  </a:lnTo>
                  <a:lnTo>
                    <a:pt x="180046" y="74187"/>
                  </a:lnTo>
                  <a:lnTo>
                    <a:pt x="177870" y="100880"/>
                  </a:lnTo>
                  <a:lnTo>
                    <a:pt x="181431" y="117428"/>
                  </a:lnTo>
                  <a:lnTo>
                    <a:pt x="196679" y="151662"/>
                  </a:lnTo>
                  <a:lnTo>
                    <a:pt x="208508" y="171731"/>
                  </a:lnTo>
                  <a:lnTo>
                    <a:pt x="219436" y="179873"/>
                  </a:lnTo>
                  <a:lnTo>
                    <a:pt x="228936" y="183520"/>
                  </a:lnTo>
                  <a:lnTo>
                    <a:pt x="236778" y="184600"/>
                  </a:lnTo>
                  <a:lnTo>
                    <a:pt x="238464" y="183958"/>
                  </a:lnTo>
                  <a:lnTo>
                    <a:pt x="239587" y="182736"/>
                  </a:lnTo>
                  <a:lnTo>
                    <a:pt x="240336" y="181128"/>
                  </a:lnTo>
                  <a:lnTo>
                    <a:pt x="249547" y="146974"/>
                  </a:lnTo>
                  <a:lnTo>
                    <a:pt x="260165" y="114100"/>
                  </a:lnTo>
                  <a:lnTo>
                    <a:pt x="266650" y="84009"/>
                  </a:lnTo>
                  <a:lnTo>
                    <a:pt x="275370" y="62760"/>
                  </a:lnTo>
                  <a:lnTo>
                    <a:pt x="280022" y="55825"/>
                  </a:lnTo>
                  <a:lnTo>
                    <a:pt x="283168" y="53658"/>
                  </a:lnTo>
                  <a:lnTo>
                    <a:pt x="294386" y="50608"/>
                  </a:lnTo>
                  <a:lnTo>
                    <a:pt x="300380" y="49895"/>
                  </a:lnTo>
                  <a:lnTo>
                    <a:pt x="312010" y="53285"/>
                  </a:lnTo>
                  <a:lnTo>
                    <a:pt x="339564" y="72282"/>
                  </a:lnTo>
                  <a:lnTo>
                    <a:pt x="346917" y="81753"/>
                  </a:lnTo>
                  <a:lnTo>
                    <a:pt x="363096" y="115446"/>
                  </a:lnTo>
                  <a:lnTo>
                    <a:pt x="368975" y="138761"/>
                  </a:lnTo>
                  <a:lnTo>
                    <a:pt x="374087" y="172087"/>
                  </a:lnTo>
                  <a:lnTo>
                    <a:pt x="377566" y="199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/>
          </p:nvSpPr>
          <p:spPr>
            <a:xfrm>
              <a:off x="4183330" y="357188"/>
              <a:ext cx="144566" cy="349883"/>
            </a:xfrm>
            <a:custGeom>
              <a:avLst/>
              <a:gdLst/>
              <a:ahLst/>
              <a:cxnLst/>
              <a:rect l="0" t="0" r="0" b="0"/>
              <a:pathLst>
                <a:path w="144566" h="349883">
                  <a:moveTo>
                    <a:pt x="67201" y="192881"/>
                  </a:moveTo>
                  <a:lnTo>
                    <a:pt x="63409" y="192881"/>
                  </a:lnTo>
                  <a:lnTo>
                    <a:pt x="62292" y="193675"/>
                  </a:lnTo>
                  <a:lnTo>
                    <a:pt x="61547" y="194997"/>
                  </a:lnTo>
                  <a:lnTo>
                    <a:pt x="61050" y="196673"/>
                  </a:lnTo>
                  <a:lnTo>
                    <a:pt x="59926" y="197790"/>
                  </a:lnTo>
                  <a:lnTo>
                    <a:pt x="56559" y="199031"/>
                  </a:lnTo>
                  <a:lnTo>
                    <a:pt x="52417" y="203817"/>
                  </a:lnTo>
                  <a:lnTo>
                    <a:pt x="27363" y="238272"/>
                  </a:lnTo>
                  <a:lnTo>
                    <a:pt x="12489" y="272416"/>
                  </a:lnTo>
                  <a:lnTo>
                    <a:pt x="534" y="303514"/>
                  </a:lnTo>
                  <a:lnTo>
                    <a:pt x="0" y="313753"/>
                  </a:lnTo>
                  <a:lnTo>
                    <a:pt x="6126" y="333262"/>
                  </a:lnTo>
                  <a:lnTo>
                    <a:pt x="12540" y="340733"/>
                  </a:lnTo>
                  <a:lnTo>
                    <a:pt x="19889" y="345905"/>
                  </a:lnTo>
                  <a:lnTo>
                    <a:pt x="25800" y="348204"/>
                  </a:lnTo>
                  <a:lnTo>
                    <a:pt x="57021" y="349882"/>
                  </a:lnTo>
                  <a:lnTo>
                    <a:pt x="71770" y="346203"/>
                  </a:lnTo>
                  <a:lnTo>
                    <a:pt x="101405" y="327793"/>
                  </a:lnTo>
                  <a:lnTo>
                    <a:pt x="114642" y="314082"/>
                  </a:lnTo>
                  <a:lnTo>
                    <a:pt x="132892" y="284777"/>
                  </a:lnTo>
                  <a:lnTo>
                    <a:pt x="139620" y="254866"/>
                  </a:lnTo>
                  <a:lnTo>
                    <a:pt x="144565" y="222411"/>
                  </a:lnTo>
                  <a:lnTo>
                    <a:pt x="141630" y="196515"/>
                  </a:lnTo>
                  <a:lnTo>
                    <a:pt x="137851" y="171742"/>
                  </a:lnTo>
                  <a:lnTo>
                    <a:pt x="132733" y="145386"/>
                  </a:lnTo>
                  <a:lnTo>
                    <a:pt x="120925" y="116366"/>
                  </a:lnTo>
                  <a:lnTo>
                    <a:pt x="108167" y="88806"/>
                  </a:lnTo>
                  <a:lnTo>
                    <a:pt x="94226" y="59875"/>
                  </a:lnTo>
                  <a:lnTo>
                    <a:pt x="74836" y="28814"/>
                  </a:lnTo>
                  <a:lnTo>
                    <a:pt x="65230" y="14358"/>
                  </a:lnTo>
                  <a:lnTo>
                    <a:pt x="529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"/>
          <p:cNvGrpSpPr/>
          <p:nvPr/>
        </p:nvGrpSpPr>
        <p:grpSpPr>
          <a:xfrm>
            <a:off x="4613359" y="300076"/>
            <a:ext cx="2558633" cy="441461"/>
            <a:chOff x="4613359" y="300076"/>
            <a:chExt cx="2558633" cy="441461"/>
          </a:xfrm>
        </p:grpSpPr>
        <p:sp>
          <p:nvSpPr>
            <p:cNvPr id="16" name="SMARTInkShape-10"/>
            <p:cNvSpPr/>
            <p:nvPr/>
          </p:nvSpPr>
          <p:spPr>
            <a:xfrm>
              <a:off x="4613359" y="300076"/>
              <a:ext cx="314724" cy="441461"/>
            </a:xfrm>
            <a:custGeom>
              <a:avLst/>
              <a:gdLst/>
              <a:ahLst/>
              <a:cxnLst/>
              <a:rect l="0" t="0" r="0" b="0"/>
              <a:pathLst>
                <a:path w="314724" h="441461">
                  <a:moveTo>
                    <a:pt x="308685" y="7105"/>
                  </a:moveTo>
                  <a:lnTo>
                    <a:pt x="304893" y="3313"/>
                  </a:lnTo>
                  <a:lnTo>
                    <a:pt x="298798" y="1451"/>
                  </a:lnTo>
                  <a:lnTo>
                    <a:pt x="268492" y="92"/>
                  </a:lnTo>
                  <a:lnTo>
                    <a:pt x="240949" y="0"/>
                  </a:lnTo>
                  <a:lnTo>
                    <a:pt x="205536" y="4206"/>
                  </a:lnTo>
                  <a:lnTo>
                    <a:pt x="178703" y="11373"/>
                  </a:lnTo>
                  <a:lnTo>
                    <a:pt x="150903" y="19850"/>
                  </a:lnTo>
                  <a:lnTo>
                    <a:pt x="124789" y="31026"/>
                  </a:lnTo>
                  <a:lnTo>
                    <a:pt x="99160" y="43930"/>
                  </a:lnTo>
                  <a:lnTo>
                    <a:pt x="71893" y="57603"/>
                  </a:lnTo>
                  <a:lnTo>
                    <a:pt x="41145" y="78688"/>
                  </a:lnTo>
                  <a:lnTo>
                    <a:pt x="11010" y="111262"/>
                  </a:lnTo>
                  <a:lnTo>
                    <a:pt x="2289" y="123776"/>
                  </a:lnTo>
                  <a:lnTo>
                    <a:pt x="0" y="136747"/>
                  </a:lnTo>
                  <a:lnTo>
                    <a:pt x="2423" y="150449"/>
                  </a:lnTo>
                  <a:lnTo>
                    <a:pt x="8791" y="164476"/>
                  </a:lnTo>
                  <a:lnTo>
                    <a:pt x="37221" y="192884"/>
                  </a:lnTo>
                  <a:lnTo>
                    <a:pt x="65709" y="214286"/>
                  </a:lnTo>
                  <a:lnTo>
                    <a:pt x="90364" y="228567"/>
                  </a:lnTo>
                  <a:lnTo>
                    <a:pt x="117197" y="242851"/>
                  </a:lnTo>
                  <a:lnTo>
                    <a:pt x="144998" y="257138"/>
                  </a:lnTo>
                  <a:lnTo>
                    <a:pt x="173229" y="271424"/>
                  </a:lnTo>
                  <a:lnTo>
                    <a:pt x="201651" y="285712"/>
                  </a:lnTo>
                  <a:lnTo>
                    <a:pt x="228570" y="299999"/>
                  </a:lnTo>
                  <a:lnTo>
                    <a:pt x="261576" y="321430"/>
                  </a:lnTo>
                  <a:lnTo>
                    <a:pt x="296940" y="347889"/>
                  </a:lnTo>
                  <a:lnTo>
                    <a:pt x="310232" y="361549"/>
                  </a:lnTo>
                  <a:lnTo>
                    <a:pt x="313341" y="368630"/>
                  </a:lnTo>
                  <a:lnTo>
                    <a:pt x="314723" y="377068"/>
                  </a:lnTo>
                  <a:lnTo>
                    <a:pt x="313221" y="383994"/>
                  </a:lnTo>
                  <a:lnTo>
                    <a:pt x="309113" y="390511"/>
                  </a:lnTo>
                  <a:lnTo>
                    <a:pt x="301996" y="398700"/>
                  </a:lnTo>
                  <a:lnTo>
                    <a:pt x="285271" y="408442"/>
                  </a:lnTo>
                  <a:lnTo>
                    <a:pt x="257650" y="416356"/>
                  </a:lnTo>
                  <a:lnTo>
                    <a:pt x="224331" y="423728"/>
                  </a:lnTo>
                  <a:lnTo>
                    <a:pt x="198963" y="428544"/>
                  </a:lnTo>
                  <a:lnTo>
                    <a:pt x="171813" y="433330"/>
                  </a:lnTo>
                  <a:lnTo>
                    <a:pt x="143872" y="438103"/>
                  </a:lnTo>
                  <a:lnTo>
                    <a:pt x="108951" y="441460"/>
                  </a:lnTo>
                  <a:lnTo>
                    <a:pt x="82288" y="438663"/>
                  </a:lnTo>
                  <a:lnTo>
                    <a:pt x="66891" y="432807"/>
                  </a:lnTo>
                  <a:lnTo>
                    <a:pt x="62315" y="428346"/>
                  </a:lnTo>
                  <a:lnTo>
                    <a:pt x="58654" y="4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/>
          </p:nvSpPr>
          <p:spPr>
            <a:xfrm>
              <a:off x="4922878" y="557300"/>
              <a:ext cx="98637" cy="155504"/>
            </a:xfrm>
            <a:custGeom>
              <a:avLst/>
              <a:gdLst/>
              <a:ahLst/>
              <a:cxnLst/>
              <a:rect l="0" t="0" r="0" b="0"/>
              <a:pathLst>
                <a:path w="98637" h="155504">
                  <a:moveTo>
                    <a:pt x="20597" y="7056"/>
                  </a:moveTo>
                  <a:lnTo>
                    <a:pt x="24389" y="7056"/>
                  </a:lnTo>
                  <a:lnTo>
                    <a:pt x="28368" y="4940"/>
                  </a:lnTo>
                  <a:lnTo>
                    <a:pt x="30540" y="3264"/>
                  </a:lnTo>
                  <a:lnTo>
                    <a:pt x="37187" y="1402"/>
                  </a:lnTo>
                  <a:lnTo>
                    <a:pt x="58413" y="0"/>
                  </a:lnTo>
                  <a:lnTo>
                    <a:pt x="59302" y="1558"/>
                  </a:lnTo>
                  <a:lnTo>
                    <a:pt x="58172" y="7523"/>
                  </a:lnTo>
                  <a:lnTo>
                    <a:pt x="42652" y="37401"/>
                  </a:lnTo>
                  <a:lnTo>
                    <a:pt x="16387" y="71583"/>
                  </a:lnTo>
                  <a:lnTo>
                    <a:pt x="5503" y="92850"/>
                  </a:lnTo>
                  <a:lnTo>
                    <a:pt x="0" y="126392"/>
                  </a:lnTo>
                  <a:lnTo>
                    <a:pt x="330" y="136295"/>
                  </a:lnTo>
                  <a:lnTo>
                    <a:pt x="3123" y="143341"/>
                  </a:lnTo>
                  <a:lnTo>
                    <a:pt x="9126" y="149119"/>
                  </a:lnTo>
                  <a:lnTo>
                    <a:pt x="17086" y="153539"/>
                  </a:lnTo>
                  <a:lnTo>
                    <a:pt x="25916" y="155503"/>
                  </a:lnTo>
                  <a:lnTo>
                    <a:pt x="35132" y="154260"/>
                  </a:lnTo>
                  <a:lnTo>
                    <a:pt x="44520" y="150268"/>
                  </a:lnTo>
                  <a:lnTo>
                    <a:pt x="68237" y="130298"/>
                  </a:lnTo>
                  <a:lnTo>
                    <a:pt x="93006" y="96104"/>
                  </a:lnTo>
                  <a:lnTo>
                    <a:pt x="97959" y="72183"/>
                  </a:lnTo>
                  <a:lnTo>
                    <a:pt x="98636" y="64312"/>
                  </a:lnTo>
                  <a:lnTo>
                    <a:pt x="95225" y="51626"/>
                  </a:lnTo>
                  <a:lnTo>
                    <a:pt x="89187" y="41605"/>
                  </a:lnTo>
                  <a:lnTo>
                    <a:pt x="78580" y="33609"/>
                  </a:lnTo>
                  <a:lnTo>
                    <a:pt x="44085" y="23033"/>
                  </a:lnTo>
                  <a:lnTo>
                    <a:pt x="34885" y="21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/>
          </p:nvSpPr>
          <p:spPr>
            <a:xfrm>
              <a:off x="5050631" y="564356"/>
              <a:ext cx="107158" cy="113750"/>
            </a:xfrm>
            <a:custGeom>
              <a:avLst/>
              <a:gdLst/>
              <a:ahLst/>
              <a:cxnLst/>
              <a:rect l="0" t="0" r="0" b="0"/>
              <a:pathLst>
                <a:path w="107158" h="113750">
                  <a:moveTo>
                    <a:pt x="0" y="0"/>
                  </a:moveTo>
                  <a:lnTo>
                    <a:pt x="0" y="9943"/>
                  </a:lnTo>
                  <a:lnTo>
                    <a:pt x="2117" y="14474"/>
                  </a:lnTo>
                  <a:lnTo>
                    <a:pt x="12185" y="32716"/>
                  </a:lnTo>
                  <a:lnTo>
                    <a:pt x="18339" y="51233"/>
                  </a:lnTo>
                  <a:lnTo>
                    <a:pt x="24817" y="82094"/>
                  </a:lnTo>
                  <a:lnTo>
                    <a:pt x="35851" y="104875"/>
                  </a:lnTo>
                  <a:lnTo>
                    <a:pt x="40540" y="110111"/>
                  </a:lnTo>
                  <a:lnTo>
                    <a:pt x="45270" y="112439"/>
                  </a:lnTo>
                  <a:lnTo>
                    <a:pt x="52396" y="113749"/>
                  </a:lnTo>
                  <a:lnTo>
                    <a:pt x="53981" y="113139"/>
                  </a:lnTo>
                  <a:lnTo>
                    <a:pt x="55037" y="111938"/>
                  </a:lnTo>
                  <a:lnTo>
                    <a:pt x="69253" y="82179"/>
                  </a:lnTo>
                  <a:lnTo>
                    <a:pt x="80736" y="58567"/>
                  </a:lnTo>
                  <a:lnTo>
                    <a:pt x="107157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5200650" y="564356"/>
              <a:ext cx="14289" cy="135733"/>
            </a:xfrm>
            <a:custGeom>
              <a:avLst/>
              <a:gdLst/>
              <a:ahLst/>
              <a:cxnLst/>
              <a:rect l="0" t="0" r="0" b="0"/>
              <a:pathLst>
                <a:path w="14289" h="135733">
                  <a:moveTo>
                    <a:pt x="14288" y="0"/>
                  </a:moveTo>
                  <a:lnTo>
                    <a:pt x="13494" y="20720"/>
                  </a:lnTo>
                  <a:lnTo>
                    <a:pt x="8137" y="50854"/>
                  </a:lnTo>
                  <a:lnTo>
                    <a:pt x="1620" y="85837"/>
                  </a:lnTo>
                  <a:lnTo>
                    <a:pt x="143" y="120827"/>
                  </a:lnTo>
                  <a:lnTo>
                    <a:pt x="0" y="13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"/>
            <p:cNvSpPr/>
            <p:nvPr/>
          </p:nvSpPr>
          <p:spPr>
            <a:xfrm>
              <a:off x="5272516" y="575066"/>
              <a:ext cx="83889" cy="131078"/>
            </a:xfrm>
            <a:custGeom>
              <a:avLst/>
              <a:gdLst/>
              <a:ahLst/>
              <a:cxnLst/>
              <a:rect l="0" t="0" r="0" b="0"/>
              <a:pathLst>
                <a:path w="83889" h="131078">
                  <a:moveTo>
                    <a:pt x="42434" y="75015"/>
                  </a:moveTo>
                  <a:lnTo>
                    <a:pt x="46226" y="75015"/>
                  </a:lnTo>
                  <a:lnTo>
                    <a:pt x="47344" y="74222"/>
                  </a:lnTo>
                  <a:lnTo>
                    <a:pt x="48088" y="72899"/>
                  </a:lnTo>
                  <a:lnTo>
                    <a:pt x="49284" y="68865"/>
                  </a:lnTo>
                  <a:lnTo>
                    <a:pt x="75794" y="34383"/>
                  </a:lnTo>
                  <a:lnTo>
                    <a:pt x="82128" y="21877"/>
                  </a:lnTo>
                  <a:lnTo>
                    <a:pt x="83888" y="12769"/>
                  </a:lnTo>
                  <a:lnTo>
                    <a:pt x="83564" y="9705"/>
                  </a:lnTo>
                  <a:lnTo>
                    <a:pt x="82554" y="7663"/>
                  </a:lnTo>
                  <a:lnTo>
                    <a:pt x="75230" y="592"/>
                  </a:lnTo>
                  <a:lnTo>
                    <a:pt x="73029" y="0"/>
                  </a:lnTo>
                  <a:lnTo>
                    <a:pt x="70768" y="399"/>
                  </a:lnTo>
                  <a:lnTo>
                    <a:pt x="53367" y="9656"/>
                  </a:lnTo>
                  <a:lnTo>
                    <a:pt x="30400" y="30258"/>
                  </a:lnTo>
                  <a:lnTo>
                    <a:pt x="19995" y="47996"/>
                  </a:lnTo>
                  <a:lnTo>
                    <a:pt x="6896" y="80247"/>
                  </a:lnTo>
                  <a:lnTo>
                    <a:pt x="2827" y="91628"/>
                  </a:lnTo>
                  <a:lnTo>
                    <a:pt x="0" y="117743"/>
                  </a:lnTo>
                  <a:lnTo>
                    <a:pt x="1879" y="123903"/>
                  </a:lnTo>
                  <a:lnTo>
                    <a:pt x="3491" y="126657"/>
                  </a:lnTo>
                  <a:lnTo>
                    <a:pt x="6153" y="128493"/>
                  </a:lnTo>
                  <a:lnTo>
                    <a:pt x="17485" y="131077"/>
                  </a:lnTo>
                  <a:lnTo>
                    <a:pt x="30896" y="131049"/>
                  </a:lnTo>
                  <a:lnTo>
                    <a:pt x="63865" y="117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"/>
            <p:cNvSpPr/>
            <p:nvPr/>
          </p:nvSpPr>
          <p:spPr>
            <a:xfrm>
              <a:off x="5422325" y="400050"/>
              <a:ext cx="21214" cy="285751"/>
            </a:xfrm>
            <a:custGeom>
              <a:avLst/>
              <a:gdLst/>
              <a:ahLst/>
              <a:cxnLst/>
              <a:rect l="0" t="0" r="0" b="0"/>
              <a:pathLst>
                <a:path w="21214" h="285751">
                  <a:moveTo>
                    <a:pt x="21213" y="0"/>
                  </a:moveTo>
                  <a:lnTo>
                    <a:pt x="20419" y="18682"/>
                  </a:lnTo>
                  <a:lnTo>
                    <a:pt x="11270" y="50585"/>
                  </a:lnTo>
                  <a:lnTo>
                    <a:pt x="6989" y="85193"/>
                  </a:lnTo>
                  <a:lnTo>
                    <a:pt x="2270" y="117141"/>
                  </a:lnTo>
                  <a:lnTo>
                    <a:pt x="518" y="147862"/>
                  </a:lnTo>
                  <a:lnTo>
                    <a:pt x="0" y="180160"/>
                  </a:lnTo>
                  <a:lnTo>
                    <a:pt x="1941" y="215327"/>
                  </a:lnTo>
                  <a:lnTo>
                    <a:pt x="5941" y="248821"/>
                  </a:lnTo>
                  <a:lnTo>
                    <a:pt x="6908" y="284427"/>
                  </a:lnTo>
                  <a:lnTo>
                    <a:pt x="692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"/>
            <p:cNvSpPr/>
            <p:nvPr/>
          </p:nvSpPr>
          <p:spPr>
            <a:xfrm>
              <a:off x="5372100" y="550069"/>
              <a:ext cx="157164" cy="28576"/>
            </a:xfrm>
            <a:custGeom>
              <a:avLst/>
              <a:gdLst/>
              <a:ahLst/>
              <a:cxnLst/>
              <a:rect l="0" t="0" r="0" b="0"/>
              <a:pathLst>
                <a:path w="157164" h="28576">
                  <a:moveTo>
                    <a:pt x="0" y="28575"/>
                  </a:moveTo>
                  <a:lnTo>
                    <a:pt x="3792" y="24782"/>
                  </a:lnTo>
                  <a:lnTo>
                    <a:pt x="7771" y="22920"/>
                  </a:lnTo>
                  <a:lnTo>
                    <a:pt x="37585" y="17726"/>
                  </a:lnTo>
                  <a:lnTo>
                    <a:pt x="71159" y="10057"/>
                  </a:lnTo>
                  <a:lnTo>
                    <a:pt x="102929" y="7213"/>
                  </a:lnTo>
                  <a:lnTo>
                    <a:pt x="138277" y="1660"/>
                  </a:lnTo>
                  <a:lnTo>
                    <a:pt x="157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/>
          </p:nvSpPr>
          <p:spPr>
            <a:xfrm>
              <a:off x="5173068" y="435769"/>
              <a:ext cx="20439" cy="14288"/>
            </a:xfrm>
            <a:custGeom>
              <a:avLst/>
              <a:gdLst/>
              <a:ahLst/>
              <a:cxnLst/>
              <a:rect l="0" t="0" r="0" b="0"/>
              <a:pathLst>
                <a:path w="20439" h="14288">
                  <a:moveTo>
                    <a:pt x="6151" y="14287"/>
                  </a:moveTo>
                  <a:lnTo>
                    <a:pt x="2359" y="14287"/>
                  </a:lnTo>
                  <a:lnTo>
                    <a:pt x="1241" y="13494"/>
                  </a:lnTo>
                  <a:lnTo>
                    <a:pt x="496" y="12171"/>
                  </a:lnTo>
                  <a:lnTo>
                    <a:pt x="0" y="10495"/>
                  </a:lnTo>
                  <a:lnTo>
                    <a:pt x="463" y="9378"/>
                  </a:lnTo>
                  <a:lnTo>
                    <a:pt x="1565" y="8633"/>
                  </a:lnTo>
                  <a:lnTo>
                    <a:pt x="3094" y="8137"/>
                  </a:lnTo>
                  <a:lnTo>
                    <a:pt x="13519" y="1620"/>
                  </a:lnTo>
                  <a:lnTo>
                    <a:pt x="20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"/>
            <p:cNvSpPr/>
            <p:nvPr/>
          </p:nvSpPr>
          <p:spPr>
            <a:xfrm>
              <a:off x="5733357" y="307181"/>
              <a:ext cx="124519" cy="357189"/>
            </a:xfrm>
            <a:custGeom>
              <a:avLst/>
              <a:gdLst/>
              <a:ahLst/>
              <a:cxnLst/>
              <a:rect l="0" t="0" r="0" b="0"/>
              <a:pathLst>
                <a:path w="124519" h="357189">
                  <a:moveTo>
                    <a:pt x="124518" y="0"/>
                  </a:moveTo>
                  <a:lnTo>
                    <a:pt x="107928" y="14474"/>
                  </a:lnTo>
                  <a:lnTo>
                    <a:pt x="100476" y="19927"/>
                  </a:lnTo>
                  <a:lnTo>
                    <a:pt x="73613" y="51233"/>
                  </a:lnTo>
                  <a:lnTo>
                    <a:pt x="51257" y="80940"/>
                  </a:lnTo>
                  <a:lnTo>
                    <a:pt x="33225" y="107855"/>
                  </a:lnTo>
                  <a:lnTo>
                    <a:pt x="19945" y="135939"/>
                  </a:lnTo>
                  <a:lnTo>
                    <a:pt x="10984" y="166485"/>
                  </a:lnTo>
                  <a:lnTo>
                    <a:pt x="3301" y="198554"/>
                  </a:lnTo>
                  <a:lnTo>
                    <a:pt x="0" y="218421"/>
                  </a:lnTo>
                  <a:lnTo>
                    <a:pt x="2605" y="247456"/>
                  </a:lnTo>
                  <a:lnTo>
                    <a:pt x="8403" y="275374"/>
                  </a:lnTo>
                  <a:lnTo>
                    <a:pt x="16735" y="299080"/>
                  </a:lnTo>
                  <a:lnTo>
                    <a:pt x="43003" y="331838"/>
                  </a:lnTo>
                  <a:lnTo>
                    <a:pt x="65264" y="343415"/>
                  </a:lnTo>
                  <a:lnTo>
                    <a:pt x="95528" y="353644"/>
                  </a:lnTo>
                  <a:lnTo>
                    <a:pt x="124518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"/>
            <p:cNvSpPr/>
            <p:nvPr/>
          </p:nvSpPr>
          <p:spPr>
            <a:xfrm>
              <a:off x="6000812" y="550069"/>
              <a:ext cx="45973" cy="105589"/>
            </a:xfrm>
            <a:custGeom>
              <a:avLst/>
              <a:gdLst/>
              <a:ahLst/>
              <a:cxnLst/>
              <a:rect l="0" t="0" r="0" b="0"/>
              <a:pathLst>
                <a:path w="45973" h="105589">
                  <a:moveTo>
                    <a:pt x="35657" y="0"/>
                  </a:moveTo>
                  <a:lnTo>
                    <a:pt x="31865" y="0"/>
                  </a:lnTo>
                  <a:lnTo>
                    <a:pt x="30747" y="794"/>
                  </a:lnTo>
                  <a:lnTo>
                    <a:pt x="30002" y="2116"/>
                  </a:lnTo>
                  <a:lnTo>
                    <a:pt x="18657" y="26735"/>
                  </a:lnTo>
                  <a:lnTo>
                    <a:pt x="5282" y="51054"/>
                  </a:lnTo>
                  <a:lnTo>
                    <a:pt x="407" y="86464"/>
                  </a:lnTo>
                  <a:lnTo>
                    <a:pt x="0" y="101864"/>
                  </a:lnTo>
                  <a:lnTo>
                    <a:pt x="1567" y="103628"/>
                  </a:lnTo>
                  <a:lnTo>
                    <a:pt x="7541" y="105588"/>
                  </a:lnTo>
                  <a:lnTo>
                    <a:pt x="10563" y="105317"/>
                  </a:lnTo>
                  <a:lnTo>
                    <a:pt x="16037" y="102899"/>
                  </a:lnTo>
                  <a:lnTo>
                    <a:pt x="23582" y="93283"/>
                  </a:lnTo>
                  <a:lnTo>
                    <a:pt x="40409" y="61797"/>
                  </a:lnTo>
                  <a:lnTo>
                    <a:pt x="45177" y="52336"/>
                  </a:lnTo>
                  <a:lnTo>
                    <a:pt x="45972" y="48384"/>
                  </a:lnTo>
                  <a:lnTo>
                    <a:pt x="45709" y="44956"/>
                  </a:lnTo>
                  <a:lnTo>
                    <a:pt x="37481" y="26322"/>
                  </a:lnTo>
                  <a:lnTo>
                    <a:pt x="33028" y="20165"/>
                  </a:lnTo>
                  <a:lnTo>
                    <a:pt x="28403" y="16900"/>
                  </a:lnTo>
                  <a:lnTo>
                    <a:pt x="21369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/>
          </p:nvSpPr>
          <p:spPr>
            <a:xfrm>
              <a:off x="6036469" y="509043"/>
              <a:ext cx="164307" cy="109182"/>
            </a:xfrm>
            <a:custGeom>
              <a:avLst/>
              <a:gdLst/>
              <a:ahLst/>
              <a:cxnLst/>
              <a:rect l="0" t="0" r="0" b="0"/>
              <a:pathLst>
                <a:path w="164307" h="109182">
                  <a:moveTo>
                    <a:pt x="0" y="91032"/>
                  </a:moveTo>
                  <a:lnTo>
                    <a:pt x="3792" y="91032"/>
                  </a:lnTo>
                  <a:lnTo>
                    <a:pt x="4910" y="91826"/>
                  </a:lnTo>
                  <a:lnTo>
                    <a:pt x="5654" y="93149"/>
                  </a:lnTo>
                  <a:lnTo>
                    <a:pt x="6151" y="94824"/>
                  </a:lnTo>
                  <a:lnTo>
                    <a:pt x="10642" y="100975"/>
                  </a:lnTo>
                  <a:lnTo>
                    <a:pt x="14784" y="103389"/>
                  </a:lnTo>
                  <a:lnTo>
                    <a:pt x="19271" y="105255"/>
                  </a:lnTo>
                  <a:lnTo>
                    <a:pt x="23911" y="108730"/>
                  </a:lnTo>
                  <a:lnTo>
                    <a:pt x="25465" y="109181"/>
                  </a:lnTo>
                  <a:lnTo>
                    <a:pt x="26502" y="108688"/>
                  </a:lnTo>
                  <a:lnTo>
                    <a:pt x="28165" y="105985"/>
                  </a:lnTo>
                  <a:lnTo>
                    <a:pt x="34271" y="73220"/>
                  </a:lnTo>
                  <a:lnTo>
                    <a:pt x="48500" y="39276"/>
                  </a:lnTo>
                  <a:lnTo>
                    <a:pt x="74105" y="10919"/>
                  </a:lnTo>
                  <a:lnTo>
                    <a:pt x="87397" y="2295"/>
                  </a:lnTo>
                  <a:lnTo>
                    <a:pt x="93876" y="0"/>
                  </a:lnTo>
                  <a:lnTo>
                    <a:pt x="101518" y="1096"/>
                  </a:lnTo>
                  <a:lnTo>
                    <a:pt x="109413" y="4229"/>
                  </a:lnTo>
                  <a:lnTo>
                    <a:pt x="123495" y="15004"/>
                  </a:lnTo>
                  <a:lnTo>
                    <a:pt x="139680" y="45268"/>
                  </a:lnTo>
                  <a:lnTo>
                    <a:pt x="148342" y="76853"/>
                  </a:lnTo>
                  <a:lnTo>
                    <a:pt x="150067" y="85524"/>
                  </a:lnTo>
                  <a:lnTo>
                    <a:pt x="157229" y="101870"/>
                  </a:lnTo>
                  <a:lnTo>
                    <a:pt x="158794" y="103020"/>
                  </a:lnTo>
                  <a:lnTo>
                    <a:pt x="164306" y="105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/>
          </p:nvSpPr>
          <p:spPr>
            <a:xfrm>
              <a:off x="6259655" y="472568"/>
              <a:ext cx="124882" cy="191802"/>
            </a:xfrm>
            <a:custGeom>
              <a:avLst/>
              <a:gdLst/>
              <a:ahLst/>
              <a:cxnLst/>
              <a:rect l="0" t="0" r="0" b="0"/>
              <a:pathLst>
                <a:path w="124882" h="191802">
                  <a:moveTo>
                    <a:pt x="55420" y="13207"/>
                  </a:moveTo>
                  <a:lnTo>
                    <a:pt x="51628" y="9415"/>
                  </a:lnTo>
                  <a:lnTo>
                    <a:pt x="47649" y="7553"/>
                  </a:lnTo>
                  <a:lnTo>
                    <a:pt x="25420" y="0"/>
                  </a:lnTo>
                  <a:lnTo>
                    <a:pt x="13811" y="3032"/>
                  </a:lnTo>
                  <a:lnTo>
                    <a:pt x="4109" y="8957"/>
                  </a:lnTo>
                  <a:lnTo>
                    <a:pt x="865" y="13435"/>
                  </a:lnTo>
                  <a:lnTo>
                    <a:pt x="0" y="15740"/>
                  </a:lnTo>
                  <a:lnTo>
                    <a:pt x="1155" y="22535"/>
                  </a:lnTo>
                  <a:lnTo>
                    <a:pt x="8365" y="39832"/>
                  </a:lnTo>
                  <a:lnTo>
                    <a:pt x="17044" y="47001"/>
                  </a:lnTo>
                  <a:lnTo>
                    <a:pt x="49661" y="66282"/>
                  </a:lnTo>
                  <a:lnTo>
                    <a:pt x="82622" y="84780"/>
                  </a:lnTo>
                  <a:lnTo>
                    <a:pt x="108506" y="103721"/>
                  </a:lnTo>
                  <a:lnTo>
                    <a:pt x="120185" y="117990"/>
                  </a:lnTo>
                  <a:lnTo>
                    <a:pt x="123892" y="127510"/>
                  </a:lnTo>
                  <a:lnTo>
                    <a:pt x="124881" y="132272"/>
                  </a:lnTo>
                  <a:lnTo>
                    <a:pt x="123862" y="141796"/>
                  </a:lnTo>
                  <a:lnTo>
                    <a:pt x="122479" y="146558"/>
                  </a:lnTo>
                  <a:lnTo>
                    <a:pt x="109156" y="164637"/>
                  </a:lnTo>
                  <a:lnTo>
                    <a:pt x="90127" y="177490"/>
                  </a:lnTo>
                  <a:lnTo>
                    <a:pt x="57404" y="185830"/>
                  </a:lnTo>
                  <a:lnTo>
                    <a:pt x="41720" y="190032"/>
                  </a:lnTo>
                  <a:lnTo>
                    <a:pt x="26845" y="191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"/>
            <p:cNvSpPr/>
            <p:nvPr/>
          </p:nvSpPr>
          <p:spPr>
            <a:xfrm>
              <a:off x="6433123" y="471661"/>
              <a:ext cx="91557" cy="247997"/>
            </a:xfrm>
            <a:custGeom>
              <a:avLst/>
              <a:gdLst/>
              <a:ahLst/>
              <a:cxnLst/>
              <a:rect l="0" t="0" r="0" b="0"/>
              <a:pathLst>
                <a:path w="91557" h="247997">
                  <a:moveTo>
                    <a:pt x="10540" y="142702"/>
                  </a:moveTo>
                  <a:lnTo>
                    <a:pt x="12656" y="173765"/>
                  </a:lnTo>
                  <a:lnTo>
                    <a:pt x="17021" y="206529"/>
                  </a:lnTo>
                  <a:lnTo>
                    <a:pt x="17644" y="240431"/>
                  </a:lnTo>
                  <a:lnTo>
                    <a:pt x="17675" y="247996"/>
                  </a:lnTo>
                  <a:lnTo>
                    <a:pt x="16889" y="217714"/>
                  </a:lnTo>
                  <a:lnTo>
                    <a:pt x="12029" y="189886"/>
                  </a:lnTo>
                  <a:lnTo>
                    <a:pt x="8864" y="161180"/>
                  </a:lnTo>
                  <a:lnTo>
                    <a:pt x="5016" y="129656"/>
                  </a:lnTo>
                  <a:lnTo>
                    <a:pt x="1759" y="98090"/>
                  </a:lnTo>
                  <a:lnTo>
                    <a:pt x="0" y="67835"/>
                  </a:lnTo>
                  <a:lnTo>
                    <a:pt x="6517" y="36279"/>
                  </a:lnTo>
                  <a:lnTo>
                    <a:pt x="13140" y="18124"/>
                  </a:lnTo>
                  <a:lnTo>
                    <a:pt x="19898" y="9811"/>
                  </a:lnTo>
                  <a:lnTo>
                    <a:pt x="27398" y="4264"/>
                  </a:lnTo>
                  <a:lnTo>
                    <a:pt x="33378" y="1799"/>
                  </a:lnTo>
                  <a:lnTo>
                    <a:pt x="58497" y="0"/>
                  </a:lnTo>
                  <a:lnTo>
                    <a:pt x="62355" y="1529"/>
                  </a:lnTo>
                  <a:lnTo>
                    <a:pt x="87458" y="23126"/>
                  </a:lnTo>
                  <a:lnTo>
                    <a:pt x="90394" y="27266"/>
                  </a:lnTo>
                  <a:lnTo>
                    <a:pt x="91556" y="31613"/>
                  </a:lnTo>
                  <a:lnTo>
                    <a:pt x="90732" y="40677"/>
                  </a:lnTo>
                  <a:lnTo>
                    <a:pt x="77030" y="73667"/>
                  </a:lnTo>
                  <a:lnTo>
                    <a:pt x="72370" y="83180"/>
                  </a:lnTo>
                  <a:lnTo>
                    <a:pt x="57699" y="97461"/>
                  </a:lnTo>
                  <a:lnTo>
                    <a:pt x="24827" y="121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"/>
            <p:cNvSpPr/>
            <p:nvPr/>
          </p:nvSpPr>
          <p:spPr>
            <a:xfrm>
              <a:off x="6607969" y="464344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31921"/>
                  </a:lnTo>
                  <a:lnTo>
                    <a:pt x="0" y="6435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/>
          </p:nvSpPr>
          <p:spPr>
            <a:xfrm>
              <a:off x="6565106" y="371475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/>
            <p:cNvSpPr/>
            <p:nvPr/>
          </p:nvSpPr>
          <p:spPr>
            <a:xfrm>
              <a:off x="6636544" y="372716"/>
              <a:ext cx="250032" cy="141206"/>
            </a:xfrm>
            <a:custGeom>
              <a:avLst/>
              <a:gdLst/>
              <a:ahLst/>
              <a:cxnLst/>
              <a:rect l="0" t="0" r="0" b="0"/>
              <a:pathLst>
                <a:path w="250032" h="141206">
                  <a:moveTo>
                    <a:pt x="0" y="105915"/>
                  </a:moveTo>
                  <a:lnTo>
                    <a:pt x="0" y="109708"/>
                  </a:lnTo>
                  <a:lnTo>
                    <a:pt x="2117" y="113686"/>
                  </a:lnTo>
                  <a:lnTo>
                    <a:pt x="7057" y="120090"/>
                  </a:lnTo>
                  <a:lnTo>
                    <a:pt x="7937" y="85915"/>
                  </a:lnTo>
                  <a:lnTo>
                    <a:pt x="19328" y="53967"/>
                  </a:lnTo>
                  <a:lnTo>
                    <a:pt x="30747" y="34565"/>
                  </a:lnTo>
                  <a:lnTo>
                    <a:pt x="47764" y="12264"/>
                  </a:lnTo>
                  <a:lnTo>
                    <a:pt x="74039" y="1552"/>
                  </a:lnTo>
                  <a:lnTo>
                    <a:pt x="83442" y="0"/>
                  </a:lnTo>
                  <a:lnTo>
                    <a:pt x="92912" y="1427"/>
                  </a:lnTo>
                  <a:lnTo>
                    <a:pt x="126208" y="15584"/>
                  </a:lnTo>
                  <a:lnTo>
                    <a:pt x="158750" y="31312"/>
                  </a:lnTo>
                  <a:lnTo>
                    <a:pt x="171024" y="34200"/>
                  </a:lnTo>
                  <a:lnTo>
                    <a:pt x="178252" y="34467"/>
                  </a:lnTo>
                  <a:lnTo>
                    <a:pt x="174699" y="34475"/>
                  </a:lnTo>
                  <a:lnTo>
                    <a:pt x="170778" y="36593"/>
                  </a:lnTo>
                  <a:lnTo>
                    <a:pt x="151449" y="51068"/>
                  </a:lnTo>
                  <a:lnTo>
                    <a:pt x="123491" y="82237"/>
                  </a:lnTo>
                  <a:lnTo>
                    <a:pt x="113231" y="96430"/>
                  </a:lnTo>
                  <a:lnTo>
                    <a:pt x="108956" y="110690"/>
                  </a:lnTo>
                  <a:lnTo>
                    <a:pt x="107314" y="129311"/>
                  </a:lnTo>
                  <a:lnTo>
                    <a:pt x="109343" y="134305"/>
                  </a:lnTo>
                  <a:lnTo>
                    <a:pt x="110995" y="136748"/>
                  </a:lnTo>
                  <a:lnTo>
                    <a:pt x="112891" y="138377"/>
                  </a:lnTo>
                  <a:lnTo>
                    <a:pt x="117113" y="140186"/>
                  </a:lnTo>
                  <a:lnTo>
                    <a:pt x="127745" y="141205"/>
                  </a:lnTo>
                  <a:lnTo>
                    <a:pt x="140949" y="137715"/>
                  </a:lnTo>
                  <a:lnTo>
                    <a:pt x="148105" y="131690"/>
                  </a:lnTo>
                  <a:lnTo>
                    <a:pt x="154724" y="124514"/>
                  </a:lnTo>
                  <a:lnTo>
                    <a:pt x="166582" y="115218"/>
                  </a:lnTo>
                  <a:lnTo>
                    <a:pt x="172726" y="107140"/>
                  </a:lnTo>
                  <a:lnTo>
                    <a:pt x="175986" y="98257"/>
                  </a:lnTo>
                  <a:lnTo>
                    <a:pt x="178442" y="65404"/>
                  </a:lnTo>
                  <a:lnTo>
                    <a:pt x="178580" y="40649"/>
                  </a:lnTo>
                  <a:lnTo>
                    <a:pt x="177790" y="38592"/>
                  </a:lnTo>
                  <a:lnTo>
                    <a:pt x="176471" y="37220"/>
                  </a:lnTo>
                  <a:lnTo>
                    <a:pt x="174797" y="36306"/>
                  </a:lnTo>
                  <a:lnTo>
                    <a:pt x="173681" y="36490"/>
                  </a:lnTo>
                  <a:lnTo>
                    <a:pt x="172937" y="37407"/>
                  </a:lnTo>
                  <a:lnTo>
                    <a:pt x="172442" y="38812"/>
                  </a:lnTo>
                  <a:lnTo>
                    <a:pt x="172905" y="40542"/>
                  </a:lnTo>
                  <a:lnTo>
                    <a:pt x="177235" y="49022"/>
                  </a:lnTo>
                  <a:lnTo>
                    <a:pt x="179209" y="60705"/>
                  </a:lnTo>
                  <a:lnTo>
                    <a:pt x="183451" y="68619"/>
                  </a:lnTo>
                  <a:lnTo>
                    <a:pt x="184721" y="76375"/>
                  </a:lnTo>
                  <a:lnTo>
                    <a:pt x="186647" y="79871"/>
                  </a:lnTo>
                  <a:lnTo>
                    <a:pt x="196943" y="88585"/>
                  </a:lnTo>
                  <a:lnTo>
                    <a:pt x="210048" y="95401"/>
                  </a:lnTo>
                  <a:lnTo>
                    <a:pt x="250031" y="105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"/>
            <p:cNvSpPr/>
            <p:nvPr/>
          </p:nvSpPr>
          <p:spPr>
            <a:xfrm>
              <a:off x="6925877" y="353268"/>
              <a:ext cx="96430" cy="89511"/>
            </a:xfrm>
            <a:custGeom>
              <a:avLst/>
              <a:gdLst/>
              <a:ahLst/>
              <a:cxnLst/>
              <a:rect l="0" t="0" r="0" b="0"/>
              <a:pathLst>
                <a:path w="96430" h="89511">
                  <a:moveTo>
                    <a:pt x="82142" y="11063"/>
                  </a:moveTo>
                  <a:lnTo>
                    <a:pt x="78349" y="11063"/>
                  </a:lnTo>
                  <a:lnTo>
                    <a:pt x="77232" y="10270"/>
                  </a:lnTo>
                  <a:lnTo>
                    <a:pt x="76487" y="8947"/>
                  </a:lnTo>
                  <a:lnTo>
                    <a:pt x="75293" y="4913"/>
                  </a:lnTo>
                  <a:lnTo>
                    <a:pt x="71293" y="421"/>
                  </a:lnTo>
                  <a:lnTo>
                    <a:pt x="69353" y="0"/>
                  </a:lnTo>
                  <a:lnTo>
                    <a:pt x="67266" y="513"/>
                  </a:lnTo>
                  <a:lnTo>
                    <a:pt x="31934" y="20421"/>
                  </a:lnTo>
                  <a:lnTo>
                    <a:pt x="13046" y="37694"/>
                  </a:lnTo>
                  <a:lnTo>
                    <a:pt x="7777" y="46976"/>
                  </a:lnTo>
                  <a:lnTo>
                    <a:pt x="0" y="69826"/>
                  </a:lnTo>
                  <a:lnTo>
                    <a:pt x="2935" y="84467"/>
                  </a:lnTo>
                  <a:lnTo>
                    <a:pt x="4731" y="86193"/>
                  </a:lnTo>
                  <a:lnTo>
                    <a:pt x="10960" y="88110"/>
                  </a:lnTo>
                  <a:lnTo>
                    <a:pt x="43281" y="89510"/>
                  </a:lnTo>
                  <a:lnTo>
                    <a:pt x="75525" y="81856"/>
                  </a:lnTo>
                  <a:lnTo>
                    <a:pt x="96429" y="75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"/>
            <p:cNvSpPr/>
            <p:nvPr/>
          </p:nvSpPr>
          <p:spPr>
            <a:xfrm>
              <a:off x="7079456" y="314779"/>
              <a:ext cx="92536" cy="285297"/>
            </a:xfrm>
            <a:custGeom>
              <a:avLst/>
              <a:gdLst/>
              <a:ahLst/>
              <a:cxnLst/>
              <a:rect l="0" t="0" r="0" b="0"/>
              <a:pathLst>
                <a:path w="92536" h="285297">
                  <a:moveTo>
                    <a:pt x="0" y="20977"/>
                  </a:moveTo>
                  <a:lnTo>
                    <a:pt x="0" y="10335"/>
                  </a:lnTo>
                  <a:lnTo>
                    <a:pt x="794" y="9120"/>
                  </a:lnTo>
                  <a:lnTo>
                    <a:pt x="2117" y="8310"/>
                  </a:lnTo>
                  <a:lnTo>
                    <a:pt x="6151" y="7010"/>
                  </a:lnTo>
                  <a:lnTo>
                    <a:pt x="3057" y="10577"/>
                  </a:lnTo>
                  <a:lnTo>
                    <a:pt x="1359" y="16619"/>
                  </a:lnTo>
                  <a:lnTo>
                    <a:pt x="24" y="50865"/>
                  </a:lnTo>
                  <a:lnTo>
                    <a:pt x="7" y="58761"/>
                  </a:lnTo>
                  <a:lnTo>
                    <a:pt x="2120" y="63699"/>
                  </a:lnTo>
                  <a:lnTo>
                    <a:pt x="6152" y="69545"/>
                  </a:lnTo>
                  <a:lnTo>
                    <a:pt x="8820" y="70344"/>
                  </a:lnTo>
                  <a:lnTo>
                    <a:pt x="10643" y="70557"/>
                  </a:lnTo>
                  <a:lnTo>
                    <a:pt x="33854" y="61003"/>
                  </a:lnTo>
                  <a:lnTo>
                    <a:pt x="61958" y="37188"/>
                  </a:lnTo>
                  <a:lnTo>
                    <a:pt x="82274" y="9985"/>
                  </a:lnTo>
                  <a:lnTo>
                    <a:pt x="84192" y="4715"/>
                  </a:lnTo>
                  <a:lnTo>
                    <a:pt x="85497" y="2992"/>
                  </a:lnTo>
                  <a:lnTo>
                    <a:pt x="91741" y="0"/>
                  </a:lnTo>
                  <a:lnTo>
                    <a:pt x="92535" y="7265"/>
                  </a:lnTo>
                  <a:lnTo>
                    <a:pt x="90604" y="13031"/>
                  </a:lnTo>
                  <a:lnTo>
                    <a:pt x="82896" y="30785"/>
                  </a:lnTo>
                  <a:lnTo>
                    <a:pt x="74917" y="60653"/>
                  </a:lnTo>
                  <a:lnTo>
                    <a:pt x="67441" y="84327"/>
                  </a:lnTo>
                  <a:lnTo>
                    <a:pt x="61124" y="113659"/>
                  </a:lnTo>
                  <a:lnTo>
                    <a:pt x="52232" y="143178"/>
                  </a:lnTo>
                  <a:lnTo>
                    <a:pt x="42832" y="176643"/>
                  </a:lnTo>
                  <a:lnTo>
                    <a:pt x="33332" y="206419"/>
                  </a:lnTo>
                  <a:lnTo>
                    <a:pt x="29515" y="240141"/>
                  </a:lnTo>
                  <a:lnTo>
                    <a:pt x="28698" y="274058"/>
                  </a:lnTo>
                  <a:lnTo>
                    <a:pt x="28575" y="285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4"/>
          <p:cNvGrpSpPr/>
          <p:nvPr/>
        </p:nvGrpSpPr>
        <p:grpSpPr>
          <a:xfrm>
            <a:off x="1960701" y="2068975"/>
            <a:ext cx="2732744" cy="414878"/>
            <a:chOff x="1960701" y="2068975"/>
            <a:chExt cx="2732744" cy="414878"/>
          </a:xfrm>
        </p:grpSpPr>
        <p:sp>
          <p:nvSpPr>
            <p:cNvPr id="35" name="SMARTInkShape-28"/>
            <p:cNvSpPr/>
            <p:nvPr/>
          </p:nvSpPr>
          <p:spPr>
            <a:xfrm>
              <a:off x="1960701" y="2068975"/>
              <a:ext cx="384298" cy="414878"/>
            </a:xfrm>
            <a:custGeom>
              <a:avLst/>
              <a:gdLst/>
              <a:ahLst/>
              <a:cxnLst/>
              <a:rect l="0" t="0" r="0" b="0"/>
              <a:pathLst>
                <a:path w="384298" h="414878">
                  <a:moveTo>
                    <a:pt x="289580" y="17000"/>
                  </a:moveTo>
                  <a:lnTo>
                    <a:pt x="285788" y="13208"/>
                  </a:lnTo>
                  <a:lnTo>
                    <a:pt x="279693" y="11346"/>
                  </a:lnTo>
                  <a:lnTo>
                    <a:pt x="267336" y="8181"/>
                  </a:lnTo>
                  <a:lnTo>
                    <a:pt x="241354" y="0"/>
                  </a:lnTo>
                  <a:lnTo>
                    <a:pt x="214878" y="674"/>
                  </a:lnTo>
                  <a:lnTo>
                    <a:pt x="183132" y="2108"/>
                  </a:lnTo>
                  <a:lnTo>
                    <a:pt x="148591" y="10118"/>
                  </a:lnTo>
                  <a:lnTo>
                    <a:pt x="113221" y="18753"/>
                  </a:lnTo>
                  <a:lnTo>
                    <a:pt x="77605" y="30131"/>
                  </a:lnTo>
                  <a:lnTo>
                    <a:pt x="49502" y="43557"/>
                  </a:lnTo>
                  <a:lnTo>
                    <a:pt x="19466" y="57406"/>
                  </a:lnTo>
                  <a:lnTo>
                    <a:pt x="7869" y="65650"/>
                  </a:lnTo>
                  <a:lnTo>
                    <a:pt x="1657" y="74606"/>
                  </a:lnTo>
                  <a:lnTo>
                    <a:pt x="0" y="79216"/>
                  </a:lnTo>
                  <a:lnTo>
                    <a:pt x="276" y="88573"/>
                  </a:lnTo>
                  <a:lnTo>
                    <a:pt x="1461" y="93290"/>
                  </a:lnTo>
                  <a:lnTo>
                    <a:pt x="4632" y="97229"/>
                  </a:lnTo>
                  <a:lnTo>
                    <a:pt x="33452" y="115632"/>
                  </a:lnTo>
                  <a:lnTo>
                    <a:pt x="61731" y="129215"/>
                  </a:lnTo>
                  <a:lnTo>
                    <a:pt x="85920" y="138576"/>
                  </a:lnTo>
                  <a:lnTo>
                    <a:pt x="113340" y="148027"/>
                  </a:lnTo>
                  <a:lnTo>
                    <a:pt x="144047" y="157520"/>
                  </a:lnTo>
                  <a:lnTo>
                    <a:pt x="174099" y="169147"/>
                  </a:lnTo>
                  <a:lnTo>
                    <a:pt x="204124" y="183046"/>
                  </a:lnTo>
                  <a:lnTo>
                    <a:pt x="235989" y="199807"/>
                  </a:lnTo>
                  <a:lnTo>
                    <a:pt x="264439" y="215722"/>
                  </a:lnTo>
                  <a:lnTo>
                    <a:pt x="290313" y="231527"/>
                  </a:lnTo>
                  <a:lnTo>
                    <a:pt x="315041" y="249135"/>
                  </a:lnTo>
                  <a:lnTo>
                    <a:pt x="347483" y="273106"/>
                  </a:lnTo>
                  <a:lnTo>
                    <a:pt x="374690" y="306655"/>
                  </a:lnTo>
                  <a:lnTo>
                    <a:pt x="382440" y="319302"/>
                  </a:lnTo>
                  <a:lnTo>
                    <a:pt x="384297" y="332332"/>
                  </a:lnTo>
                  <a:lnTo>
                    <a:pt x="383681" y="339140"/>
                  </a:lnTo>
                  <a:lnTo>
                    <a:pt x="376647" y="350938"/>
                  </a:lnTo>
                  <a:lnTo>
                    <a:pt x="352728" y="371447"/>
                  </a:lnTo>
                  <a:lnTo>
                    <a:pt x="318576" y="389992"/>
                  </a:lnTo>
                  <a:lnTo>
                    <a:pt x="285912" y="399419"/>
                  </a:lnTo>
                  <a:lnTo>
                    <a:pt x="250305" y="407240"/>
                  </a:lnTo>
                  <a:lnTo>
                    <a:pt x="223706" y="412161"/>
                  </a:lnTo>
                  <a:lnTo>
                    <a:pt x="198126" y="414877"/>
                  </a:lnTo>
                  <a:lnTo>
                    <a:pt x="163528" y="414289"/>
                  </a:lnTo>
                  <a:lnTo>
                    <a:pt x="133169" y="409088"/>
                  </a:lnTo>
                  <a:lnTo>
                    <a:pt x="102051" y="400220"/>
                  </a:lnTo>
                  <a:lnTo>
                    <a:pt x="82412" y="395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/>
          </p:nvSpPr>
          <p:spPr>
            <a:xfrm>
              <a:off x="2302202" y="2293144"/>
              <a:ext cx="139096" cy="175943"/>
            </a:xfrm>
            <a:custGeom>
              <a:avLst/>
              <a:gdLst/>
              <a:ahLst/>
              <a:cxnLst/>
              <a:rect l="0" t="0" r="0" b="0"/>
              <a:pathLst>
                <a:path w="139096" h="175943">
                  <a:moveTo>
                    <a:pt x="83811" y="0"/>
                  </a:moveTo>
                  <a:lnTo>
                    <a:pt x="83811" y="9943"/>
                  </a:lnTo>
                  <a:lnTo>
                    <a:pt x="59440" y="44106"/>
                  </a:lnTo>
                  <a:lnTo>
                    <a:pt x="32320" y="78745"/>
                  </a:lnTo>
                  <a:lnTo>
                    <a:pt x="7778" y="114321"/>
                  </a:lnTo>
                  <a:lnTo>
                    <a:pt x="2393" y="128597"/>
                  </a:lnTo>
                  <a:lnTo>
                    <a:pt x="0" y="142879"/>
                  </a:lnTo>
                  <a:lnTo>
                    <a:pt x="1053" y="152931"/>
                  </a:lnTo>
                  <a:lnTo>
                    <a:pt x="8197" y="169644"/>
                  </a:lnTo>
                  <a:lnTo>
                    <a:pt x="12633" y="174616"/>
                  </a:lnTo>
                  <a:lnTo>
                    <a:pt x="14928" y="175942"/>
                  </a:lnTo>
                  <a:lnTo>
                    <a:pt x="23827" y="175298"/>
                  </a:lnTo>
                  <a:lnTo>
                    <a:pt x="55803" y="165460"/>
                  </a:lnTo>
                  <a:lnTo>
                    <a:pt x="91029" y="144781"/>
                  </a:lnTo>
                  <a:lnTo>
                    <a:pt x="123880" y="110489"/>
                  </a:lnTo>
                  <a:lnTo>
                    <a:pt x="134665" y="95532"/>
                  </a:lnTo>
                  <a:lnTo>
                    <a:pt x="139095" y="77254"/>
                  </a:lnTo>
                  <a:lnTo>
                    <a:pt x="138015" y="65820"/>
                  </a:lnTo>
                  <a:lnTo>
                    <a:pt x="130854" y="45545"/>
                  </a:lnTo>
                  <a:lnTo>
                    <a:pt x="110946" y="20487"/>
                  </a:lnTo>
                  <a:lnTo>
                    <a:pt x="9095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/>
          </p:nvSpPr>
          <p:spPr>
            <a:xfrm>
              <a:off x="2536031" y="2307431"/>
              <a:ext cx="78583" cy="106693"/>
            </a:xfrm>
            <a:custGeom>
              <a:avLst/>
              <a:gdLst/>
              <a:ahLst/>
              <a:cxnLst/>
              <a:rect l="0" t="0" r="0" b="0"/>
              <a:pathLst>
                <a:path w="78583" h="106693">
                  <a:moveTo>
                    <a:pt x="0" y="7144"/>
                  </a:moveTo>
                  <a:lnTo>
                    <a:pt x="0" y="17087"/>
                  </a:lnTo>
                  <a:lnTo>
                    <a:pt x="6482" y="51250"/>
                  </a:lnTo>
                  <a:lnTo>
                    <a:pt x="9130" y="76710"/>
                  </a:lnTo>
                  <a:lnTo>
                    <a:pt x="15952" y="99221"/>
                  </a:lnTo>
                  <a:lnTo>
                    <a:pt x="21111" y="106692"/>
                  </a:lnTo>
                  <a:lnTo>
                    <a:pt x="26278" y="96452"/>
                  </a:lnTo>
                  <a:lnTo>
                    <a:pt x="27554" y="91022"/>
                  </a:lnTo>
                  <a:lnTo>
                    <a:pt x="47520" y="59572"/>
                  </a:lnTo>
                  <a:lnTo>
                    <a:pt x="62379" y="27954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/>
            <p:cNvSpPr/>
            <p:nvPr/>
          </p:nvSpPr>
          <p:spPr>
            <a:xfrm>
              <a:off x="2672057" y="2271713"/>
              <a:ext cx="6850" cy="107157"/>
            </a:xfrm>
            <a:custGeom>
              <a:avLst/>
              <a:gdLst/>
              <a:ahLst/>
              <a:cxnLst/>
              <a:rect l="0" t="0" r="0" b="0"/>
              <a:pathLst>
                <a:path w="6850" h="107157">
                  <a:moveTo>
                    <a:pt x="6849" y="0"/>
                  </a:moveTo>
                  <a:lnTo>
                    <a:pt x="6849" y="31455"/>
                  </a:lnTo>
                  <a:lnTo>
                    <a:pt x="6056" y="63690"/>
                  </a:lnTo>
                  <a:lnTo>
                    <a:pt x="367" y="87782"/>
                  </a:lnTo>
                  <a:lnTo>
                    <a:pt x="0" y="94047"/>
                  </a:lnTo>
                  <a:lnTo>
                    <a:pt x="1953" y="99478"/>
                  </a:lnTo>
                  <a:lnTo>
                    <a:pt x="6849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/>
          </p:nvSpPr>
          <p:spPr>
            <a:xfrm>
              <a:off x="2704629" y="2250431"/>
              <a:ext cx="152872" cy="154390"/>
            </a:xfrm>
            <a:custGeom>
              <a:avLst/>
              <a:gdLst/>
              <a:ahLst/>
              <a:cxnLst/>
              <a:rect l="0" t="0" r="0" b="0"/>
              <a:pathLst>
                <a:path w="152872" h="154390">
                  <a:moveTo>
                    <a:pt x="31427" y="64144"/>
                  </a:moveTo>
                  <a:lnTo>
                    <a:pt x="48017" y="49671"/>
                  </a:lnTo>
                  <a:lnTo>
                    <a:pt x="83436" y="26041"/>
                  </a:lnTo>
                  <a:lnTo>
                    <a:pt x="90846" y="15107"/>
                  </a:lnTo>
                  <a:lnTo>
                    <a:pt x="94277" y="5605"/>
                  </a:lnTo>
                  <a:lnTo>
                    <a:pt x="93965" y="3687"/>
                  </a:lnTo>
                  <a:lnTo>
                    <a:pt x="92962" y="2408"/>
                  </a:lnTo>
                  <a:lnTo>
                    <a:pt x="89443" y="355"/>
                  </a:lnTo>
                  <a:lnTo>
                    <a:pt x="85041" y="0"/>
                  </a:lnTo>
                  <a:lnTo>
                    <a:pt x="52365" y="24229"/>
                  </a:lnTo>
                  <a:lnTo>
                    <a:pt x="26913" y="51342"/>
                  </a:lnTo>
                  <a:lnTo>
                    <a:pt x="10656" y="80117"/>
                  </a:lnTo>
                  <a:lnTo>
                    <a:pt x="601" y="103547"/>
                  </a:lnTo>
                  <a:lnTo>
                    <a:pt x="0" y="115788"/>
                  </a:lnTo>
                  <a:lnTo>
                    <a:pt x="2378" y="127578"/>
                  </a:lnTo>
                  <a:lnTo>
                    <a:pt x="12628" y="148158"/>
                  </a:lnTo>
                  <a:lnTo>
                    <a:pt x="18101" y="151110"/>
                  </a:lnTo>
                  <a:lnTo>
                    <a:pt x="34765" y="154389"/>
                  </a:lnTo>
                  <a:lnTo>
                    <a:pt x="70252" y="148651"/>
                  </a:lnTo>
                  <a:lnTo>
                    <a:pt x="103344" y="133104"/>
                  </a:lnTo>
                  <a:lnTo>
                    <a:pt x="137079" y="109424"/>
                  </a:lnTo>
                  <a:lnTo>
                    <a:pt x="152871" y="99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/>
            <p:cNvSpPr/>
            <p:nvPr/>
          </p:nvSpPr>
          <p:spPr>
            <a:xfrm>
              <a:off x="2900363" y="2115630"/>
              <a:ext cx="35719" cy="320390"/>
            </a:xfrm>
            <a:custGeom>
              <a:avLst/>
              <a:gdLst/>
              <a:ahLst/>
              <a:cxnLst/>
              <a:rect l="0" t="0" r="0" b="0"/>
              <a:pathLst>
                <a:path w="35719" h="320390">
                  <a:moveTo>
                    <a:pt x="35718" y="13208"/>
                  </a:moveTo>
                  <a:lnTo>
                    <a:pt x="35718" y="0"/>
                  </a:lnTo>
                  <a:lnTo>
                    <a:pt x="31926" y="6825"/>
                  </a:lnTo>
                  <a:lnTo>
                    <a:pt x="25076" y="36326"/>
                  </a:lnTo>
                  <a:lnTo>
                    <a:pt x="17241" y="69250"/>
                  </a:lnTo>
                  <a:lnTo>
                    <a:pt x="14369" y="97722"/>
                  </a:lnTo>
                  <a:lnTo>
                    <a:pt x="8843" y="130148"/>
                  </a:lnTo>
                  <a:lnTo>
                    <a:pt x="2973" y="160216"/>
                  </a:lnTo>
                  <a:lnTo>
                    <a:pt x="880" y="190027"/>
                  </a:lnTo>
                  <a:lnTo>
                    <a:pt x="261" y="222056"/>
                  </a:lnTo>
                  <a:lnTo>
                    <a:pt x="51" y="255016"/>
                  </a:lnTo>
                  <a:lnTo>
                    <a:pt x="10" y="284457"/>
                  </a:lnTo>
                  <a:lnTo>
                    <a:pt x="0" y="320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/>
            <p:cNvSpPr/>
            <p:nvPr/>
          </p:nvSpPr>
          <p:spPr>
            <a:xfrm>
              <a:off x="2786357" y="2279348"/>
              <a:ext cx="249738" cy="20941"/>
            </a:xfrm>
            <a:custGeom>
              <a:avLst/>
              <a:gdLst/>
              <a:ahLst/>
              <a:cxnLst/>
              <a:rect l="0" t="0" r="0" b="0"/>
              <a:pathLst>
                <a:path w="249738" h="20941">
                  <a:moveTo>
                    <a:pt x="6849" y="20940"/>
                  </a:moveTo>
                  <a:lnTo>
                    <a:pt x="3057" y="20940"/>
                  </a:lnTo>
                  <a:lnTo>
                    <a:pt x="1940" y="20146"/>
                  </a:lnTo>
                  <a:lnTo>
                    <a:pt x="1195" y="18823"/>
                  </a:lnTo>
                  <a:lnTo>
                    <a:pt x="0" y="10997"/>
                  </a:lnTo>
                  <a:lnTo>
                    <a:pt x="695" y="9548"/>
                  </a:lnTo>
                  <a:lnTo>
                    <a:pt x="1953" y="8583"/>
                  </a:lnTo>
                  <a:lnTo>
                    <a:pt x="23314" y="1997"/>
                  </a:lnTo>
                  <a:lnTo>
                    <a:pt x="52258" y="0"/>
                  </a:lnTo>
                  <a:lnTo>
                    <a:pt x="81158" y="1771"/>
                  </a:lnTo>
                  <a:lnTo>
                    <a:pt x="112740" y="5206"/>
                  </a:lnTo>
                  <a:lnTo>
                    <a:pt x="144322" y="8340"/>
                  </a:lnTo>
                  <a:lnTo>
                    <a:pt x="178815" y="12179"/>
                  </a:lnTo>
                  <a:lnTo>
                    <a:pt x="209938" y="13317"/>
                  </a:lnTo>
                  <a:lnTo>
                    <a:pt x="249737" y="137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/>
            <p:cNvSpPr/>
            <p:nvPr/>
          </p:nvSpPr>
          <p:spPr>
            <a:xfrm>
              <a:off x="2593268" y="2171700"/>
              <a:ext cx="14202" cy="14289"/>
            </a:xfrm>
            <a:custGeom>
              <a:avLst/>
              <a:gdLst/>
              <a:ahLst/>
              <a:cxnLst/>
              <a:rect l="0" t="0" r="0" b="0"/>
              <a:pathLst>
                <a:path w="14202" h="14289">
                  <a:moveTo>
                    <a:pt x="7057" y="14288"/>
                  </a:moveTo>
                  <a:lnTo>
                    <a:pt x="207" y="14288"/>
                  </a:lnTo>
                  <a:lnTo>
                    <a:pt x="0" y="10495"/>
                  </a:lnTo>
                  <a:lnTo>
                    <a:pt x="765" y="9378"/>
                  </a:lnTo>
                  <a:lnTo>
                    <a:pt x="2069" y="8633"/>
                  </a:lnTo>
                  <a:lnTo>
                    <a:pt x="3732" y="8137"/>
                  </a:lnTo>
                  <a:lnTo>
                    <a:pt x="142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/>
          </p:nvSpPr>
          <p:spPr>
            <a:xfrm>
              <a:off x="3239205" y="2078831"/>
              <a:ext cx="11191" cy="350045"/>
            </a:xfrm>
            <a:custGeom>
              <a:avLst/>
              <a:gdLst/>
              <a:ahLst/>
              <a:cxnLst/>
              <a:rect l="0" t="0" r="0" b="0"/>
              <a:pathLst>
                <a:path w="11191" h="350045">
                  <a:moveTo>
                    <a:pt x="4058" y="0"/>
                  </a:moveTo>
                  <a:lnTo>
                    <a:pt x="4058" y="9943"/>
                  </a:lnTo>
                  <a:lnTo>
                    <a:pt x="10539" y="44107"/>
                  </a:lnTo>
                  <a:lnTo>
                    <a:pt x="11070" y="73800"/>
                  </a:lnTo>
                  <a:lnTo>
                    <a:pt x="11162" y="100713"/>
                  </a:lnTo>
                  <a:lnTo>
                    <a:pt x="11190" y="128795"/>
                  </a:lnTo>
                  <a:lnTo>
                    <a:pt x="9081" y="157224"/>
                  </a:lnTo>
                  <a:lnTo>
                    <a:pt x="5546" y="185756"/>
                  </a:lnTo>
                  <a:lnTo>
                    <a:pt x="4499" y="214318"/>
                  </a:lnTo>
                  <a:lnTo>
                    <a:pt x="2072" y="242889"/>
                  </a:lnTo>
                  <a:lnTo>
                    <a:pt x="0" y="261145"/>
                  </a:lnTo>
                  <a:lnTo>
                    <a:pt x="3021" y="292267"/>
                  </a:lnTo>
                  <a:lnTo>
                    <a:pt x="3921" y="326943"/>
                  </a:lnTo>
                  <a:lnTo>
                    <a:pt x="4058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/>
          </p:nvSpPr>
          <p:spPr>
            <a:xfrm>
              <a:off x="3307564" y="2273189"/>
              <a:ext cx="85718" cy="125550"/>
            </a:xfrm>
            <a:custGeom>
              <a:avLst/>
              <a:gdLst/>
              <a:ahLst/>
              <a:cxnLst/>
              <a:rect l="0" t="0" r="0" b="0"/>
              <a:pathLst>
                <a:path w="85718" h="125550">
                  <a:moveTo>
                    <a:pt x="14280" y="19955"/>
                  </a:moveTo>
                  <a:lnTo>
                    <a:pt x="14280" y="51388"/>
                  </a:lnTo>
                  <a:lnTo>
                    <a:pt x="8129" y="85492"/>
                  </a:lnTo>
                  <a:lnTo>
                    <a:pt x="6538" y="106572"/>
                  </a:lnTo>
                  <a:lnTo>
                    <a:pt x="294" y="125549"/>
                  </a:lnTo>
                  <a:lnTo>
                    <a:pt x="193" y="125276"/>
                  </a:lnTo>
                  <a:lnTo>
                    <a:pt x="0" y="106485"/>
                  </a:lnTo>
                  <a:lnTo>
                    <a:pt x="7764" y="76270"/>
                  </a:lnTo>
                  <a:lnTo>
                    <a:pt x="19125" y="46186"/>
                  </a:lnTo>
                  <a:lnTo>
                    <a:pt x="28584" y="23725"/>
                  </a:lnTo>
                  <a:lnTo>
                    <a:pt x="38095" y="11174"/>
                  </a:lnTo>
                  <a:lnTo>
                    <a:pt x="54739" y="0"/>
                  </a:lnTo>
                  <a:lnTo>
                    <a:pt x="56334" y="302"/>
                  </a:lnTo>
                  <a:lnTo>
                    <a:pt x="62371" y="4518"/>
                  </a:lnTo>
                  <a:lnTo>
                    <a:pt x="66874" y="8596"/>
                  </a:lnTo>
                  <a:lnTo>
                    <a:pt x="69405" y="15171"/>
                  </a:lnTo>
                  <a:lnTo>
                    <a:pt x="76906" y="47247"/>
                  </a:lnTo>
                  <a:lnTo>
                    <a:pt x="84081" y="82646"/>
                  </a:lnTo>
                  <a:lnTo>
                    <a:pt x="85689" y="118110"/>
                  </a:lnTo>
                  <a:lnTo>
                    <a:pt x="85717" y="119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/>
          </p:nvSpPr>
          <p:spPr>
            <a:xfrm>
              <a:off x="3487671" y="2111712"/>
              <a:ext cx="148499" cy="295646"/>
            </a:xfrm>
            <a:custGeom>
              <a:avLst/>
              <a:gdLst/>
              <a:ahLst/>
              <a:cxnLst/>
              <a:rect l="0" t="0" r="0" b="0"/>
              <a:pathLst>
                <a:path w="148499" h="295646">
                  <a:moveTo>
                    <a:pt x="41342" y="288588"/>
                  </a:moveTo>
                  <a:lnTo>
                    <a:pt x="34285" y="295645"/>
                  </a:lnTo>
                  <a:lnTo>
                    <a:pt x="32082" y="264357"/>
                  </a:lnTo>
                  <a:lnTo>
                    <a:pt x="22013" y="229482"/>
                  </a:lnTo>
                  <a:lnTo>
                    <a:pt x="15859" y="199285"/>
                  </a:lnTo>
                  <a:lnTo>
                    <a:pt x="12889" y="169876"/>
                  </a:lnTo>
                  <a:lnTo>
                    <a:pt x="8128" y="141054"/>
                  </a:lnTo>
                  <a:lnTo>
                    <a:pt x="5571" y="112406"/>
                  </a:lnTo>
                  <a:lnTo>
                    <a:pt x="933" y="84603"/>
                  </a:lnTo>
                  <a:lnTo>
                    <a:pt x="0" y="60931"/>
                  </a:lnTo>
                  <a:lnTo>
                    <a:pt x="8518" y="28186"/>
                  </a:lnTo>
                  <a:lnTo>
                    <a:pt x="17631" y="13607"/>
                  </a:lnTo>
                  <a:lnTo>
                    <a:pt x="22337" y="8153"/>
                  </a:lnTo>
                  <a:lnTo>
                    <a:pt x="37034" y="620"/>
                  </a:lnTo>
                  <a:lnTo>
                    <a:pt x="49746" y="0"/>
                  </a:lnTo>
                  <a:lnTo>
                    <a:pt x="85164" y="4052"/>
                  </a:lnTo>
                  <a:lnTo>
                    <a:pt x="118466" y="16189"/>
                  </a:lnTo>
                  <a:lnTo>
                    <a:pt x="148498" y="31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/>
          </p:nvSpPr>
          <p:spPr>
            <a:xfrm>
              <a:off x="3378994" y="2272014"/>
              <a:ext cx="250032" cy="99712"/>
            </a:xfrm>
            <a:custGeom>
              <a:avLst/>
              <a:gdLst/>
              <a:ahLst/>
              <a:cxnLst/>
              <a:rect l="0" t="0" r="0" b="0"/>
              <a:pathLst>
                <a:path w="250032" h="99712">
                  <a:moveTo>
                    <a:pt x="0" y="21130"/>
                  </a:moveTo>
                  <a:lnTo>
                    <a:pt x="7585" y="17337"/>
                  </a:lnTo>
                  <a:lnTo>
                    <a:pt x="40951" y="14427"/>
                  </a:lnTo>
                  <a:lnTo>
                    <a:pt x="75104" y="12000"/>
                  </a:lnTo>
                  <a:lnTo>
                    <a:pt x="100848" y="9135"/>
                  </a:lnTo>
                  <a:lnTo>
                    <a:pt x="125519" y="7861"/>
                  </a:lnTo>
                  <a:lnTo>
                    <a:pt x="149713" y="7295"/>
                  </a:lnTo>
                  <a:lnTo>
                    <a:pt x="179297" y="4860"/>
                  </a:lnTo>
                  <a:lnTo>
                    <a:pt x="212024" y="378"/>
                  </a:lnTo>
                  <a:lnTo>
                    <a:pt x="217264" y="0"/>
                  </a:lnTo>
                  <a:lnTo>
                    <a:pt x="221709" y="1949"/>
                  </a:lnTo>
                  <a:lnTo>
                    <a:pt x="224006" y="3580"/>
                  </a:lnTo>
                  <a:lnTo>
                    <a:pt x="226558" y="7509"/>
                  </a:lnTo>
                  <a:lnTo>
                    <a:pt x="237365" y="42764"/>
                  </a:lnTo>
                  <a:lnTo>
                    <a:pt x="241251" y="56909"/>
                  </a:lnTo>
                  <a:lnTo>
                    <a:pt x="244519" y="71154"/>
                  </a:lnTo>
                  <a:lnTo>
                    <a:pt x="249709" y="90739"/>
                  </a:lnTo>
                  <a:lnTo>
                    <a:pt x="250031" y="99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/>
          </p:nvSpPr>
          <p:spPr>
            <a:xfrm>
              <a:off x="3743767" y="2107406"/>
              <a:ext cx="13847" cy="292895"/>
            </a:xfrm>
            <a:custGeom>
              <a:avLst/>
              <a:gdLst/>
              <a:ahLst/>
              <a:cxnLst/>
              <a:rect l="0" t="0" r="0" b="0"/>
              <a:pathLst>
                <a:path w="13847" h="292895">
                  <a:moveTo>
                    <a:pt x="13846" y="0"/>
                  </a:moveTo>
                  <a:lnTo>
                    <a:pt x="13846" y="3793"/>
                  </a:lnTo>
                  <a:lnTo>
                    <a:pt x="7695" y="30528"/>
                  </a:lnTo>
                  <a:lnTo>
                    <a:pt x="6898" y="58330"/>
                  </a:lnTo>
                  <a:lnTo>
                    <a:pt x="6741" y="91456"/>
                  </a:lnTo>
                  <a:lnTo>
                    <a:pt x="6713" y="118115"/>
                  </a:lnTo>
                  <a:lnTo>
                    <a:pt x="4589" y="149033"/>
                  </a:lnTo>
                  <a:lnTo>
                    <a:pt x="1049" y="178302"/>
                  </a:lnTo>
                  <a:lnTo>
                    <a:pt x="0" y="207082"/>
                  </a:lnTo>
                  <a:lnTo>
                    <a:pt x="3438" y="241460"/>
                  </a:lnTo>
                  <a:lnTo>
                    <a:pt x="8388" y="274185"/>
                  </a:lnTo>
                  <a:lnTo>
                    <a:pt x="12229" y="284440"/>
                  </a:lnTo>
                  <a:lnTo>
                    <a:pt x="13846" y="29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/>
          </p:nvSpPr>
          <p:spPr>
            <a:xfrm>
              <a:off x="3850481" y="2107406"/>
              <a:ext cx="14289" cy="271464"/>
            </a:xfrm>
            <a:custGeom>
              <a:avLst/>
              <a:gdLst/>
              <a:ahLst/>
              <a:cxnLst/>
              <a:rect l="0" t="0" r="0" b="0"/>
              <a:pathLst>
                <a:path w="14289" h="271464">
                  <a:moveTo>
                    <a:pt x="14288" y="0"/>
                  </a:moveTo>
                  <a:lnTo>
                    <a:pt x="13494" y="13773"/>
                  </a:lnTo>
                  <a:lnTo>
                    <a:pt x="8137" y="43736"/>
                  </a:lnTo>
                  <a:lnTo>
                    <a:pt x="7340" y="77313"/>
                  </a:lnTo>
                  <a:lnTo>
                    <a:pt x="7202" y="105105"/>
                  </a:lnTo>
                  <a:lnTo>
                    <a:pt x="6368" y="133448"/>
                  </a:lnTo>
                  <a:lnTo>
                    <a:pt x="2240" y="161954"/>
                  </a:lnTo>
                  <a:lnTo>
                    <a:pt x="664" y="189715"/>
                  </a:lnTo>
                  <a:lnTo>
                    <a:pt x="131" y="222948"/>
                  </a:lnTo>
                  <a:lnTo>
                    <a:pt x="26" y="256059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/>
          </p:nvSpPr>
          <p:spPr>
            <a:xfrm>
              <a:off x="3793331" y="2257670"/>
              <a:ext cx="364333" cy="127594"/>
            </a:xfrm>
            <a:custGeom>
              <a:avLst/>
              <a:gdLst/>
              <a:ahLst/>
              <a:cxnLst/>
              <a:rect l="0" t="0" r="0" b="0"/>
              <a:pathLst>
                <a:path w="364333" h="127594">
                  <a:moveTo>
                    <a:pt x="0" y="42618"/>
                  </a:moveTo>
                  <a:lnTo>
                    <a:pt x="0" y="32675"/>
                  </a:lnTo>
                  <a:lnTo>
                    <a:pt x="794" y="31226"/>
                  </a:lnTo>
                  <a:lnTo>
                    <a:pt x="2117" y="30261"/>
                  </a:lnTo>
                  <a:lnTo>
                    <a:pt x="5703" y="28394"/>
                  </a:lnTo>
                  <a:lnTo>
                    <a:pt x="20585" y="18500"/>
                  </a:lnTo>
                  <a:lnTo>
                    <a:pt x="24836" y="17808"/>
                  </a:lnTo>
                  <a:lnTo>
                    <a:pt x="56593" y="21579"/>
                  </a:lnTo>
                  <a:lnTo>
                    <a:pt x="80643" y="33336"/>
                  </a:lnTo>
                  <a:lnTo>
                    <a:pt x="108439" y="58303"/>
                  </a:lnTo>
                  <a:lnTo>
                    <a:pt x="111695" y="65728"/>
                  </a:lnTo>
                  <a:lnTo>
                    <a:pt x="120680" y="101420"/>
                  </a:lnTo>
                  <a:lnTo>
                    <a:pt x="121435" y="120046"/>
                  </a:lnTo>
                  <a:lnTo>
                    <a:pt x="121443" y="114947"/>
                  </a:lnTo>
                  <a:lnTo>
                    <a:pt x="127594" y="84304"/>
                  </a:lnTo>
                  <a:lnTo>
                    <a:pt x="132086" y="67493"/>
                  </a:lnTo>
                  <a:lnTo>
                    <a:pt x="142236" y="48665"/>
                  </a:lnTo>
                  <a:lnTo>
                    <a:pt x="175372" y="16745"/>
                  </a:lnTo>
                  <a:lnTo>
                    <a:pt x="197836" y="6024"/>
                  </a:lnTo>
                  <a:lnTo>
                    <a:pt x="228168" y="993"/>
                  </a:lnTo>
                  <a:lnTo>
                    <a:pt x="257090" y="0"/>
                  </a:lnTo>
                  <a:lnTo>
                    <a:pt x="292089" y="581"/>
                  </a:lnTo>
                  <a:lnTo>
                    <a:pt x="303384" y="3562"/>
                  </a:lnTo>
                  <a:lnTo>
                    <a:pt x="309462" y="7532"/>
                  </a:lnTo>
                  <a:lnTo>
                    <a:pt x="317157" y="16549"/>
                  </a:lnTo>
                  <a:lnTo>
                    <a:pt x="317801" y="19682"/>
                  </a:lnTo>
                  <a:lnTo>
                    <a:pt x="314940" y="40665"/>
                  </a:lnTo>
                  <a:lnTo>
                    <a:pt x="310365" y="49952"/>
                  </a:lnTo>
                  <a:lnTo>
                    <a:pt x="284548" y="83110"/>
                  </a:lnTo>
                  <a:lnTo>
                    <a:pt x="261081" y="111527"/>
                  </a:lnTo>
                  <a:lnTo>
                    <a:pt x="257690" y="125815"/>
                  </a:lnTo>
                  <a:lnTo>
                    <a:pt x="258312" y="126657"/>
                  </a:lnTo>
                  <a:lnTo>
                    <a:pt x="261120" y="127593"/>
                  </a:lnTo>
                  <a:lnTo>
                    <a:pt x="267130" y="123776"/>
                  </a:lnTo>
                  <a:lnTo>
                    <a:pt x="287708" y="108045"/>
                  </a:lnTo>
                  <a:lnTo>
                    <a:pt x="308670" y="76368"/>
                  </a:lnTo>
                  <a:lnTo>
                    <a:pt x="321109" y="44157"/>
                  </a:lnTo>
                  <a:lnTo>
                    <a:pt x="321229" y="44438"/>
                  </a:lnTo>
                  <a:lnTo>
                    <a:pt x="322257" y="62571"/>
                  </a:lnTo>
                  <a:lnTo>
                    <a:pt x="327122" y="78985"/>
                  </a:lnTo>
                  <a:lnTo>
                    <a:pt x="330288" y="92816"/>
                  </a:lnTo>
                  <a:lnTo>
                    <a:pt x="337393" y="113445"/>
                  </a:lnTo>
                  <a:lnTo>
                    <a:pt x="339229" y="116029"/>
                  </a:lnTo>
                  <a:lnTo>
                    <a:pt x="343385" y="118901"/>
                  </a:lnTo>
                  <a:lnTo>
                    <a:pt x="345605" y="119667"/>
                  </a:lnTo>
                  <a:lnTo>
                    <a:pt x="352304" y="118401"/>
                  </a:lnTo>
                  <a:lnTo>
                    <a:pt x="364332" y="114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/>
            <p:cNvSpPr/>
            <p:nvPr/>
          </p:nvSpPr>
          <p:spPr>
            <a:xfrm>
              <a:off x="4197157" y="2121694"/>
              <a:ext cx="67663" cy="257176"/>
            </a:xfrm>
            <a:custGeom>
              <a:avLst/>
              <a:gdLst/>
              <a:ahLst/>
              <a:cxnLst/>
              <a:rect l="0" t="0" r="0" b="0"/>
              <a:pathLst>
                <a:path w="67663" h="257176">
                  <a:moveTo>
                    <a:pt x="53374" y="0"/>
                  </a:moveTo>
                  <a:lnTo>
                    <a:pt x="47223" y="0"/>
                  </a:lnTo>
                  <a:lnTo>
                    <a:pt x="46892" y="794"/>
                  </a:lnTo>
                  <a:lnTo>
                    <a:pt x="44245" y="9887"/>
                  </a:lnTo>
                  <a:lnTo>
                    <a:pt x="41379" y="17888"/>
                  </a:lnTo>
                  <a:lnTo>
                    <a:pt x="38178" y="32111"/>
                  </a:lnTo>
                  <a:lnTo>
                    <a:pt x="25796" y="59965"/>
                  </a:lnTo>
                  <a:lnTo>
                    <a:pt x="15471" y="92014"/>
                  </a:lnTo>
                  <a:lnTo>
                    <a:pt x="10697" y="126184"/>
                  </a:lnTo>
                  <a:lnTo>
                    <a:pt x="2934" y="158804"/>
                  </a:lnTo>
                  <a:lnTo>
                    <a:pt x="0" y="176148"/>
                  </a:lnTo>
                  <a:lnTo>
                    <a:pt x="2768" y="210198"/>
                  </a:lnTo>
                  <a:lnTo>
                    <a:pt x="7334" y="220686"/>
                  </a:lnTo>
                  <a:lnTo>
                    <a:pt x="23587" y="244373"/>
                  </a:lnTo>
                  <a:lnTo>
                    <a:pt x="39257" y="253029"/>
                  </a:lnTo>
                  <a:lnTo>
                    <a:pt x="50426" y="255946"/>
                  </a:lnTo>
                  <a:lnTo>
                    <a:pt x="67662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"/>
            <p:cNvSpPr/>
            <p:nvPr/>
          </p:nvSpPr>
          <p:spPr>
            <a:xfrm>
              <a:off x="4086225" y="2214606"/>
              <a:ext cx="270274" cy="142833"/>
            </a:xfrm>
            <a:custGeom>
              <a:avLst/>
              <a:gdLst/>
              <a:ahLst/>
              <a:cxnLst/>
              <a:rect l="0" t="0" r="0" b="0"/>
              <a:pathLst>
                <a:path w="270274" h="142833">
                  <a:moveTo>
                    <a:pt x="0" y="21388"/>
                  </a:moveTo>
                  <a:lnTo>
                    <a:pt x="23679" y="11445"/>
                  </a:lnTo>
                  <a:lnTo>
                    <a:pt x="57741" y="7165"/>
                  </a:lnTo>
                  <a:lnTo>
                    <a:pt x="82019" y="3689"/>
                  </a:lnTo>
                  <a:lnTo>
                    <a:pt x="108684" y="1616"/>
                  </a:lnTo>
                  <a:lnTo>
                    <a:pt x="135617" y="694"/>
                  </a:lnTo>
                  <a:lnTo>
                    <a:pt x="160816" y="284"/>
                  </a:lnTo>
                  <a:lnTo>
                    <a:pt x="185245" y="102"/>
                  </a:lnTo>
                  <a:lnTo>
                    <a:pt x="214960" y="0"/>
                  </a:lnTo>
                  <a:lnTo>
                    <a:pt x="235936" y="2086"/>
                  </a:lnTo>
                  <a:lnTo>
                    <a:pt x="252999" y="7731"/>
                  </a:lnTo>
                  <a:lnTo>
                    <a:pt x="256772" y="9902"/>
                  </a:lnTo>
                  <a:lnTo>
                    <a:pt x="259288" y="12937"/>
                  </a:lnTo>
                  <a:lnTo>
                    <a:pt x="268787" y="38360"/>
                  </a:lnTo>
                  <a:lnTo>
                    <a:pt x="270273" y="47716"/>
                  </a:lnTo>
                  <a:lnTo>
                    <a:pt x="265207" y="82319"/>
                  </a:lnTo>
                  <a:lnTo>
                    <a:pt x="257095" y="116580"/>
                  </a:lnTo>
                  <a:lnTo>
                    <a:pt x="250515" y="136547"/>
                  </a:lnTo>
                  <a:lnTo>
                    <a:pt x="250031" y="14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"/>
            <p:cNvSpPr/>
            <p:nvPr/>
          </p:nvSpPr>
          <p:spPr>
            <a:xfrm>
              <a:off x="4371975" y="2157413"/>
              <a:ext cx="28576" cy="35719"/>
            </a:xfrm>
            <a:custGeom>
              <a:avLst/>
              <a:gdLst/>
              <a:ahLst/>
              <a:cxnLst/>
              <a:rect l="0" t="0" r="0" b="0"/>
              <a:pathLst>
                <a:path w="28576" h="35719">
                  <a:moveTo>
                    <a:pt x="28575" y="35718"/>
                  </a:moveTo>
                  <a:lnTo>
                    <a:pt x="24783" y="31926"/>
                  </a:lnTo>
                  <a:lnTo>
                    <a:pt x="22921" y="25831"/>
                  </a:lnTo>
                  <a:lnTo>
                    <a:pt x="21299" y="18624"/>
                  </a:lnTo>
                  <a:lnTo>
                    <a:pt x="13791" y="7529"/>
                  </a:lnTo>
                  <a:lnTo>
                    <a:pt x="8457" y="1487"/>
                  </a:lnTo>
                  <a:lnTo>
                    <a:pt x="5611" y="6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6"/>
            <p:cNvSpPr/>
            <p:nvPr/>
          </p:nvSpPr>
          <p:spPr>
            <a:xfrm>
              <a:off x="4429808" y="2214563"/>
              <a:ext cx="263637" cy="207169"/>
            </a:xfrm>
            <a:custGeom>
              <a:avLst/>
              <a:gdLst/>
              <a:ahLst/>
              <a:cxnLst/>
              <a:rect l="0" t="0" r="0" b="0"/>
              <a:pathLst>
                <a:path w="263637" h="207169">
                  <a:moveTo>
                    <a:pt x="27892" y="0"/>
                  </a:moveTo>
                  <a:lnTo>
                    <a:pt x="27098" y="24835"/>
                  </a:lnTo>
                  <a:lnTo>
                    <a:pt x="19073" y="57209"/>
                  </a:lnTo>
                  <a:lnTo>
                    <a:pt x="2776" y="91384"/>
                  </a:lnTo>
                  <a:lnTo>
                    <a:pt x="0" y="111625"/>
                  </a:lnTo>
                  <a:lnTo>
                    <a:pt x="3312" y="126119"/>
                  </a:lnTo>
                  <a:lnTo>
                    <a:pt x="5949" y="129323"/>
                  </a:lnTo>
                  <a:lnTo>
                    <a:pt x="13113" y="132883"/>
                  </a:lnTo>
                  <a:lnTo>
                    <a:pt x="26070" y="134887"/>
                  </a:lnTo>
                  <a:lnTo>
                    <a:pt x="43757" y="131688"/>
                  </a:lnTo>
                  <a:lnTo>
                    <a:pt x="60286" y="121921"/>
                  </a:lnTo>
                  <a:lnTo>
                    <a:pt x="74390" y="109308"/>
                  </a:lnTo>
                  <a:lnTo>
                    <a:pt x="79778" y="101233"/>
                  </a:lnTo>
                  <a:lnTo>
                    <a:pt x="83482" y="87762"/>
                  </a:lnTo>
                  <a:lnTo>
                    <a:pt x="82232" y="78428"/>
                  </a:lnTo>
                  <a:lnTo>
                    <a:pt x="74962" y="59501"/>
                  </a:lnTo>
                  <a:lnTo>
                    <a:pt x="68391" y="52109"/>
                  </a:lnTo>
                  <a:lnTo>
                    <a:pt x="60973" y="45384"/>
                  </a:lnTo>
                  <a:lnTo>
                    <a:pt x="55030" y="37104"/>
                  </a:lnTo>
                  <a:lnTo>
                    <a:pt x="51540" y="34261"/>
                  </a:lnTo>
                  <a:lnTo>
                    <a:pt x="40632" y="29466"/>
                  </a:lnTo>
                  <a:lnTo>
                    <a:pt x="38766" y="27581"/>
                  </a:lnTo>
                  <a:lnTo>
                    <a:pt x="37523" y="25531"/>
                  </a:lnTo>
                  <a:lnTo>
                    <a:pt x="35900" y="24164"/>
                  </a:lnTo>
                  <a:lnTo>
                    <a:pt x="31981" y="22646"/>
                  </a:lnTo>
                  <a:lnTo>
                    <a:pt x="31411" y="23035"/>
                  </a:lnTo>
                  <a:lnTo>
                    <a:pt x="31826" y="24087"/>
                  </a:lnTo>
                  <a:lnTo>
                    <a:pt x="44791" y="38255"/>
                  </a:lnTo>
                  <a:lnTo>
                    <a:pt x="79910" y="67756"/>
                  </a:lnTo>
                  <a:lnTo>
                    <a:pt x="100251" y="96676"/>
                  </a:lnTo>
                  <a:lnTo>
                    <a:pt x="110154" y="121402"/>
                  </a:lnTo>
                  <a:lnTo>
                    <a:pt x="113414" y="154903"/>
                  </a:lnTo>
                  <a:lnTo>
                    <a:pt x="113614" y="170992"/>
                  </a:lnTo>
                  <a:lnTo>
                    <a:pt x="114411" y="146606"/>
                  </a:lnTo>
                  <a:lnTo>
                    <a:pt x="126596" y="114062"/>
                  </a:lnTo>
                  <a:lnTo>
                    <a:pt x="147409" y="88388"/>
                  </a:lnTo>
                  <a:lnTo>
                    <a:pt x="175569" y="69499"/>
                  </a:lnTo>
                  <a:lnTo>
                    <a:pt x="189829" y="65836"/>
                  </a:lnTo>
                  <a:lnTo>
                    <a:pt x="204108" y="64750"/>
                  </a:lnTo>
                  <a:lnTo>
                    <a:pt x="218393" y="68221"/>
                  </a:lnTo>
                  <a:lnTo>
                    <a:pt x="225801" y="74241"/>
                  </a:lnTo>
                  <a:lnTo>
                    <a:pt x="237024" y="91041"/>
                  </a:lnTo>
                  <a:lnTo>
                    <a:pt x="246091" y="115350"/>
                  </a:lnTo>
                  <a:lnTo>
                    <a:pt x="250821" y="145199"/>
                  </a:lnTo>
                  <a:lnTo>
                    <a:pt x="259164" y="177641"/>
                  </a:lnTo>
                  <a:lnTo>
                    <a:pt x="263636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5"/>
          <p:cNvGrpSpPr/>
          <p:nvPr/>
        </p:nvGrpSpPr>
        <p:grpSpPr>
          <a:xfrm>
            <a:off x="2029404" y="2578894"/>
            <a:ext cx="3035516" cy="406765"/>
            <a:chOff x="2029404" y="2578894"/>
            <a:chExt cx="3035516" cy="406765"/>
          </a:xfrm>
        </p:grpSpPr>
        <p:sp>
          <p:nvSpPr>
            <p:cNvPr id="55" name="SMARTInkShape-47"/>
            <p:cNvSpPr/>
            <p:nvPr/>
          </p:nvSpPr>
          <p:spPr>
            <a:xfrm>
              <a:off x="2029404" y="2678906"/>
              <a:ext cx="226004" cy="306753"/>
            </a:xfrm>
            <a:custGeom>
              <a:avLst/>
              <a:gdLst/>
              <a:ahLst/>
              <a:cxnLst/>
              <a:rect l="0" t="0" r="0" b="0"/>
              <a:pathLst>
                <a:path w="226004" h="306753">
                  <a:moveTo>
                    <a:pt x="185159" y="0"/>
                  </a:moveTo>
                  <a:lnTo>
                    <a:pt x="153785" y="0"/>
                  </a:lnTo>
                  <a:lnTo>
                    <a:pt x="119702" y="794"/>
                  </a:lnTo>
                  <a:lnTo>
                    <a:pt x="86563" y="7771"/>
                  </a:lnTo>
                  <a:lnTo>
                    <a:pt x="56851" y="20585"/>
                  </a:lnTo>
                  <a:lnTo>
                    <a:pt x="23006" y="37410"/>
                  </a:lnTo>
                  <a:lnTo>
                    <a:pt x="9319" y="50508"/>
                  </a:lnTo>
                  <a:lnTo>
                    <a:pt x="3820" y="59754"/>
                  </a:lnTo>
                  <a:lnTo>
                    <a:pt x="290" y="78625"/>
                  </a:lnTo>
                  <a:lnTo>
                    <a:pt x="0" y="83373"/>
                  </a:lnTo>
                  <a:lnTo>
                    <a:pt x="3912" y="92882"/>
                  </a:lnTo>
                  <a:lnTo>
                    <a:pt x="11736" y="102400"/>
                  </a:lnTo>
                  <a:lnTo>
                    <a:pt x="42964" y="126207"/>
                  </a:lnTo>
                  <a:lnTo>
                    <a:pt x="77490" y="146050"/>
                  </a:lnTo>
                  <a:lnTo>
                    <a:pt x="109424" y="164454"/>
                  </a:lnTo>
                  <a:lnTo>
                    <a:pt x="140141" y="181107"/>
                  </a:lnTo>
                  <a:lnTo>
                    <a:pt x="172437" y="200770"/>
                  </a:lnTo>
                  <a:lnTo>
                    <a:pt x="203371" y="226631"/>
                  </a:lnTo>
                  <a:lnTo>
                    <a:pt x="221212" y="247261"/>
                  </a:lnTo>
                  <a:lnTo>
                    <a:pt x="224995" y="257002"/>
                  </a:lnTo>
                  <a:lnTo>
                    <a:pt x="226003" y="261823"/>
                  </a:lnTo>
                  <a:lnTo>
                    <a:pt x="225008" y="271412"/>
                  </a:lnTo>
                  <a:lnTo>
                    <a:pt x="221919" y="280171"/>
                  </a:lnTo>
                  <a:lnTo>
                    <a:pt x="217901" y="286710"/>
                  </a:lnTo>
                  <a:lnTo>
                    <a:pt x="203591" y="294854"/>
                  </a:lnTo>
                  <a:lnTo>
                    <a:pt x="177423" y="303923"/>
                  </a:lnTo>
                  <a:lnTo>
                    <a:pt x="142218" y="306752"/>
                  </a:lnTo>
                  <a:lnTo>
                    <a:pt x="106567" y="305008"/>
                  </a:lnTo>
                  <a:lnTo>
                    <a:pt x="71485" y="292703"/>
                  </a:lnTo>
                  <a:lnTo>
                    <a:pt x="49427" y="278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8"/>
            <p:cNvSpPr/>
            <p:nvPr/>
          </p:nvSpPr>
          <p:spPr>
            <a:xfrm>
              <a:off x="2237820" y="2800350"/>
              <a:ext cx="147615" cy="156700"/>
            </a:xfrm>
            <a:custGeom>
              <a:avLst/>
              <a:gdLst/>
              <a:ahLst/>
              <a:cxnLst/>
              <a:rect l="0" t="0" r="0" b="0"/>
              <a:pathLst>
                <a:path w="147615" h="156700">
                  <a:moveTo>
                    <a:pt x="76755" y="14288"/>
                  </a:moveTo>
                  <a:lnTo>
                    <a:pt x="76755" y="18080"/>
                  </a:lnTo>
                  <a:lnTo>
                    <a:pt x="75961" y="19197"/>
                  </a:lnTo>
                  <a:lnTo>
                    <a:pt x="74638" y="19942"/>
                  </a:lnTo>
                  <a:lnTo>
                    <a:pt x="72963" y="20438"/>
                  </a:lnTo>
                  <a:lnTo>
                    <a:pt x="68984" y="25223"/>
                  </a:lnTo>
                  <a:lnTo>
                    <a:pt x="63776" y="31848"/>
                  </a:lnTo>
                  <a:lnTo>
                    <a:pt x="28995" y="62272"/>
                  </a:lnTo>
                  <a:lnTo>
                    <a:pt x="4336" y="96670"/>
                  </a:lnTo>
                  <a:lnTo>
                    <a:pt x="0" y="115426"/>
                  </a:lnTo>
                  <a:lnTo>
                    <a:pt x="1102" y="126971"/>
                  </a:lnTo>
                  <a:lnTo>
                    <a:pt x="4238" y="136600"/>
                  </a:lnTo>
                  <a:lnTo>
                    <a:pt x="8277" y="143526"/>
                  </a:lnTo>
                  <a:lnTo>
                    <a:pt x="18806" y="151887"/>
                  </a:lnTo>
                  <a:lnTo>
                    <a:pt x="31980" y="155599"/>
                  </a:lnTo>
                  <a:lnTo>
                    <a:pt x="49730" y="156699"/>
                  </a:lnTo>
                  <a:lnTo>
                    <a:pt x="63156" y="152723"/>
                  </a:lnTo>
                  <a:lnTo>
                    <a:pt x="98277" y="137675"/>
                  </a:lnTo>
                  <a:lnTo>
                    <a:pt x="130125" y="116310"/>
                  </a:lnTo>
                  <a:lnTo>
                    <a:pt x="141604" y="102284"/>
                  </a:lnTo>
                  <a:lnTo>
                    <a:pt x="145264" y="90703"/>
                  </a:lnTo>
                  <a:lnTo>
                    <a:pt x="147614" y="67658"/>
                  </a:lnTo>
                  <a:lnTo>
                    <a:pt x="144229" y="52679"/>
                  </a:lnTo>
                  <a:lnTo>
                    <a:pt x="135180" y="33395"/>
                  </a:lnTo>
                  <a:lnTo>
                    <a:pt x="1053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9"/>
            <p:cNvSpPr/>
            <p:nvPr/>
          </p:nvSpPr>
          <p:spPr>
            <a:xfrm>
              <a:off x="2457450" y="2721769"/>
              <a:ext cx="96689" cy="182350"/>
            </a:xfrm>
            <a:custGeom>
              <a:avLst/>
              <a:gdLst/>
              <a:ahLst/>
              <a:cxnLst/>
              <a:rect l="0" t="0" r="0" b="0"/>
              <a:pathLst>
                <a:path w="96689" h="182350">
                  <a:moveTo>
                    <a:pt x="0" y="100012"/>
                  </a:moveTo>
                  <a:lnTo>
                    <a:pt x="794" y="124848"/>
                  </a:lnTo>
                  <a:lnTo>
                    <a:pt x="8819" y="157222"/>
                  </a:lnTo>
                  <a:lnTo>
                    <a:pt x="14784" y="169351"/>
                  </a:lnTo>
                  <a:lnTo>
                    <a:pt x="24835" y="181845"/>
                  </a:lnTo>
                  <a:lnTo>
                    <a:pt x="26875" y="182349"/>
                  </a:lnTo>
                  <a:lnTo>
                    <a:pt x="29029" y="181891"/>
                  </a:lnTo>
                  <a:lnTo>
                    <a:pt x="35853" y="177454"/>
                  </a:lnTo>
                  <a:lnTo>
                    <a:pt x="38190" y="175452"/>
                  </a:lnTo>
                  <a:lnTo>
                    <a:pt x="40785" y="171112"/>
                  </a:lnTo>
                  <a:lnTo>
                    <a:pt x="41478" y="168843"/>
                  </a:lnTo>
                  <a:lnTo>
                    <a:pt x="66101" y="133420"/>
                  </a:lnTo>
                  <a:lnTo>
                    <a:pt x="82641" y="99708"/>
                  </a:lnTo>
                  <a:lnTo>
                    <a:pt x="91365" y="68046"/>
                  </a:lnTo>
                  <a:lnTo>
                    <a:pt x="96688" y="42986"/>
                  </a:lnTo>
                  <a:lnTo>
                    <a:pt x="93162" y="9407"/>
                  </a:lnTo>
                  <a:lnTo>
                    <a:pt x="928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0"/>
            <p:cNvSpPr/>
            <p:nvPr/>
          </p:nvSpPr>
          <p:spPr>
            <a:xfrm>
              <a:off x="2657475" y="2843213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2" y="9942"/>
                  </a:lnTo>
                  <a:lnTo>
                    <a:pt x="5654" y="16590"/>
                  </a:lnTo>
                  <a:lnTo>
                    <a:pt x="9130" y="43064"/>
                  </a:lnTo>
                  <a:lnTo>
                    <a:pt x="14876" y="55093"/>
                  </a:lnTo>
                  <a:lnTo>
                    <a:pt x="17061" y="58160"/>
                  </a:lnTo>
                  <a:lnTo>
                    <a:pt x="19489" y="65801"/>
                  </a:lnTo>
                  <a:lnTo>
                    <a:pt x="21431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1"/>
            <p:cNvSpPr/>
            <p:nvPr/>
          </p:nvSpPr>
          <p:spPr>
            <a:xfrm>
              <a:off x="2607469" y="2650331"/>
              <a:ext cx="14288" cy="14289"/>
            </a:xfrm>
            <a:custGeom>
              <a:avLst/>
              <a:gdLst/>
              <a:ahLst/>
              <a:cxnLst/>
              <a:rect l="0" t="0" r="0" b="0"/>
              <a:pathLst>
                <a:path w="14288" h="14289">
                  <a:moveTo>
                    <a:pt x="14287" y="14288"/>
                  </a:moveTo>
                  <a:lnTo>
                    <a:pt x="10495" y="14288"/>
                  </a:lnTo>
                  <a:lnTo>
                    <a:pt x="9378" y="13494"/>
                  </a:lnTo>
                  <a:lnTo>
                    <a:pt x="8633" y="12171"/>
                  </a:lnTo>
                  <a:lnTo>
                    <a:pt x="8136" y="104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2"/>
            <p:cNvSpPr/>
            <p:nvPr/>
          </p:nvSpPr>
          <p:spPr>
            <a:xfrm>
              <a:off x="2714625" y="2759014"/>
              <a:ext cx="150020" cy="162781"/>
            </a:xfrm>
            <a:custGeom>
              <a:avLst/>
              <a:gdLst/>
              <a:ahLst/>
              <a:cxnLst/>
              <a:rect l="0" t="0" r="0" b="0"/>
              <a:pathLst>
                <a:path w="150020" h="162781">
                  <a:moveTo>
                    <a:pt x="0" y="84199"/>
                  </a:moveTo>
                  <a:lnTo>
                    <a:pt x="3792" y="84199"/>
                  </a:lnTo>
                  <a:lnTo>
                    <a:pt x="7771" y="82082"/>
                  </a:lnTo>
                  <a:lnTo>
                    <a:pt x="9943" y="80406"/>
                  </a:lnTo>
                  <a:lnTo>
                    <a:pt x="16590" y="78544"/>
                  </a:lnTo>
                  <a:lnTo>
                    <a:pt x="29257" y="75380"/>
                  </a:lnTo>
                  <a:lnTo>
                    <a:pt x="52477" y="64134"/>
                  </a:lnTo>
                  <a:lnTo>
                    <a:pt x="83614" y="39648"/>
                  </a:lnTo>
                  <a:lnTo>
                    <a:pt x="88755" y="31061"/>
                  </a:lnTo>
                  <a:lnTo>
                    <a:pt x="92327" y="11692"/>
                  </a:lnTo>
                  <a:lnTo>
                    <a:pt x="90511" y="6201"/>
                  </a:lnTo>
                  <a:lnTo>
                    <a:pt x="86670" y="0"/>
                  </a:lnTo>
                  <a:lnTo>
                    <a:pt x="85562" y="285"/>
                  </a:lnTo>
                  <a:lnTo>
                    <a:pt x="80208" y="3684"/>
                  </a:lnTo>
                  <a:lnTo>
                    <a:pt x="75865" y="4758"/>
                  </a:lnTo>
                  <a:lnTo>
                    <a:pt x="51940" y="25428"/>
                  </a:lnTo>
                  <a:lnTo>
                    <a:pt x="34043" y="44661"/>
                  </a:lnTo>
                  <a:lnTo>
                    <a:pt x="19456" y="77493"/>
                  </a:lnTo>
                  <a:lnTo>
                    <a:pt x="15819" y="98616"/>
                  </a:lnTo>
                  <a:lnTo>
                    <a:pt x="18534" y="116163"/>
                  </a:lnTo>
                  <a:lnTo>
                    <a:pt x="28158" y="131417"/>
                  </a:lnTo>
                  <a:lnTo>
                    <a:pt x="44855" y="145990"/>
                  </a:lnTo>
                  <a:lnTo>
                    <a:pt x="68677" y="156570"/>
                  </a:lnTo>
                  <a:lnTo>
                    <a:pt x="100261" y="161553"/>
                  </a:lnTo>
                  <a:lnTo>
                    <a:pt x="132017" y="162538"/>
                  </a:lnTo>
                  <a:lnTo>
                    <a:pt x="150019" y="162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3"/>
            <p:cNvSpPr/>
            <p:nvPr/>
          </p:nvSpPr>
          <p:spPr>
            <a:xfrm>
              <a:off x="2922531" y="2586038"/>
              <a:ext cx="27839" cy="342901"/>
            </a:xfrm>
            <a:custGeom>
              <a:avLst/>
              <a:gdLst/>
              <a:ahLst/>
              <a:cxnLst/>
              <a:rect l="0" t="0" r="0" b="0"/>
              <a:pathLst>
                <a:path w="27839" h="342901">
                  <a:moveTo>
                    <a:pt x="20694" y="0"/>
                  </a:moveTo>
                  <a:lnTo>
                    <a:pt x="20694" y="9942"/>
                  </a:lnTo>
                  <a:lnTo>
                    <a:pt x="9303" y="44900"/>
                  </a:lnTo>
                  <a:lnTo>
                    <a:pt x="6471" y="71159"/>
                  </a:lnTo>
                  <a:lnTo>
                    <a:pt x="1751" y="103722"/>
                  </a:lnTo>
                  <a:lnTo>
                    <a:pt x="0" y="137712"/>
                  </a:lnTo>
                  <a:lnTo>
                    <a:pt x="275" y="169038"/>
                  </a:lnTo>
                  <a:lnTo>
                    <a:pt x="4237" y="203102"/>
                  </a:lnTo>
                  <a:lnTo>
                    <a:pt x="6557" y="237537"/>
                  </a:lnTo>
                  <a:lnTo>
                    <a:pt x="11125" y="267407"/>
                  </a:lnTo>
                  <a:lnTo>
                    <a:pt x="15188" y="299236"/>
                  </a:lnTo>
                  <a:lnTo>
                    <a:pt x="24164" y="333902"/>
                  </a:lnTo>
                  <a:lnTo>
                    <a:pt x="27838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4"/>
            <p:cNvSpPr/>
            <p:nvPr/>
          </p:nvSpPr>
          <p:spPr>
            <a:xfrm>
              <a:off x="2828925" y="2786063"/>
              <a:ext cx="242889" cy="14288"/>
            </a:xfrm>
            <a:custGeom>
              <a:avLst/>
              <a:gdLst/>
              <a:ahLst/>
              <a:cxnLst/>
              <a:rect l="0" t="0" r="0" b="0"/>
              <a:pathLst>
                <a:path w="242889" h="14288">
                  <a:moveTo>
                    <a:pt x="0" y="0"/>
                  </a:moveTo>
                  <a:lnTo>
                    <a:pt x="27173" y="0"/>
                  </a:lnTo>
                  <a:lnTo>
                    <a:pt x="51765" y="793"/>
                  </a:lnTo>
                  <a:lnTo>
                    <a:pt x="75923" y="3792"/>
                  </a:lnTo>
                  <a:lnTo>
                    <a:pt x="102006" y="5654"/>
                  </a:lnTo>
                  <a:lnTo>
                    <a:pt x="129473" y="7275"/>
                  </a:lnTo>
                  <a:lnTo>
                    <a:pt x="157556" y="10641"/>
                  </a:lnTo>
                  <a:lnTo>
                    <a:pt x="183796" y="12667"/>
                  </a:lnTo>
                  <a:lnTo>
                    <a:pt x="216648" y="13807"/>
                  </a:lnTo>
                  <a:lnTo>
                    <a:pt x="242888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5"/>
            <p:cNvSpPr/>
            <p:nvPr/>
          </p:nvSpPr>
          <p:spPr>
            <a:xfrm>
              <a:off x="3257550" y="2778919"/>
              <a:ext cx="7145" cy="135732"/>
            </a:xfrm>
            <a:custGeom>
              <a:avLst/>
              <a:gdLst/>
              <a:ahLst/>
              <a:cxnLst/>
              <a:rect l="0" t="0" r="0" b="0"/>
              <a:pathLst>
                <a:path w="7145" h="135732">
                  <a:moveTo>
                    <a:pt x="7144" y="0"/>
                  </a:moveTo>
                  <a:lnTo>
                    <a:pt x="7144" y="9943"/>
                  </a:lnTo>
                  <a:lnTo>
                    <a:pt x="993" y="41377"/>
                  </a:lnTo>
                  <a:lnTo>
                    <a:pt x="196" y="71938"/>
                  </a:lnTo>
                  <a:lnTo>
                    <a:pt x="58" y="98485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6"/>
            <p:cNvSpPr/>
            <p:nvPr/>
          </p:nvSpPr>
          <p:spPr>
            <a:xfrm>
              <a:off x="3236119" y="2700338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7"/>
            <p:cNvSpPr/>
            <p:nvPr/>
          </p:nvSpPr>
          <p:spPr>
            <a:xfrm>
              <a:off x="3307556" y="2815094"/>
              <a:ext cx="100014" cy="135276"/>
            </a:xfrm>
            <a:custGeom>
              <a:avLst/>
              <a:gdLst/>
              <a:ahLst/>
              <a:cxnLst/>
              <a:rect l="0" t="0" r="0" b="0"/>
              <a:pathLst>
                <a:path w="100014" h="135276">
                  <a:moveTo>
                    <a:pt x="0" y="106700"/>
                  </a:moveTo>
                  <a:lnTo>
                    <a:pt x="0" y="113818"/>
                  </a:lnTo>
                  <a:lnTo>
                    <a:pt x="794" y="82525"/>
                  </a:lnTo>
                  <a:lnTo>
                    <a:pt x="7276" y="49371"/>
                  </a:lnTo>
                  <a:lnTo>
                    <a:pt x="15924" y="16077"/>
                  </a:lnTo>
                  <a:lnTo>
                    <a:pt x="17760" y="12947"/>
                  </a:lnTo>
                  <a:lnTo>
                    <a:pt x="27928" y="4750"/>
                  </a:lnTo>
                  <a:lnTo>
                    <a:pt x="37203" y="1086"/>
                  </a:lnTo>
                  <a:lnTo>
                    <a:pt x="44978" y="0"/>
                  </a:lnTo>
                  <a:lnTo>
                    <a:pt x="49888" y="1864"/>
                  </a:lnTo>
                  <a:lnTo>
                    <a:pt x="70461" y="20140"/>
                  </a:lnTo>
                  <a:lnTo>
                    <a:pt x="79968" y="33339"/>
                  </a:lnTo>
                  <a:lnTo>
                    <a:pt x="84020" y="51097"/>
                  </a:lnTo>
                  <a:lnTo>
                    <a:pt x="89368" y="86397"/>
                  </a:lnTo>
                  <a:lnTo>
                    <a:pt x="94525" y="111248"/>
                  </a:lnTo>
                  <a:lnTo>
                    <a:pt x="97574" y="117453"/>
                  </a:lnTo>
                  <a:lnTo>
                    <a:pt x="100013" y="135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8"/>
            <p:cNvSpPr/>
            <p:nvPr/>
          </p:nvSpPr>
          <p:spPr>
            <a:xfrm>
              <a:off x="3416577" y="2628900"/>
              <a:ext cx="133662" cy="321109"/>
            </a:xfrm>
            <a:custGeom>
              <a:avLst/>
              <a:gdLst/>
              <a:ahLst/>
              <a:cxnLst/>
              <a:rect l="0" t="0" r="0" b="0"/>
              <a:pathLst>
                <a:path w="133662" h="321109">
                  <a:moveTo>
                    <a:pt x="126723" y="192881"/>
                  </a:moveTo>
                  <a:lnTo>
                    <a:pt x="106138" y="192881"/>
                  </a:lnTo>
                  <a:lnTo>
                    <a:pt x="75887" y="206306"/>
                  </a:lnTo>
                  <a:lnTo>
                    <a:pt x="62061" y="213135"/>
                  </a:lnTo>
                  <a:lnTo>
                    <a:pt x="30454" y="239881"/>
                  </a:lnTo>
                  <a:lnTo>
                    <a:pt x="7575" y="264237"/>
                  </a:lnTo>
                  <a:lnTo>
                    <a:pt x="2331" y="274601"/>
                  </a:lnTo>
                  <a:lnTo>
                    <a:pt x="0" y="287145"/>
                  </a:lnTo>
                  <a:lnTo>
                    <a:pt x="3198" y="300658"/>
                  </a:lnTo>
                  <a:lnTo>
                    <a:pt x="6273" y="307595"/>
                  </a:lnTo>
                  <a:lnTo>
                    <a:pt x="9910" y="312219"/>
                  </a:lnTo>
                  <a:lnTo>
                    <a:pt x="18185" y="317358"/>
                  </a:lnTo>
                  <a:lnTo>
                    <a:pt x="48901" y="320928"/>
                  </a:lnTo>
                  <a:lnTo>
                    <a:pt x="55791" y="321108"/>
                  </a:lnTo>
                  <a:lnTo>
                    <a:pt x="67681" y="317075"/>
                  </a:lnTo>
                  <a:lnTo>
                    <a:pt x="98046" y="296284"/>
                  </a:lnTo>
                  <a:lnTo>
                    <a:pt x="113287" y="277494"/>
                  </a:lnTo>
                  <a:lnTo>
                    <a:pt x="125951" y="247695"/>
                  </a:lnTo>
                  <a:lnTo>
                    <a:pt x="131521" y="220764"/>
                  </a:lnTo>
                  <a:lnTo>
                    <a:pt x="133172" y="192676"/>
                  </a:lnTo>
                  <a:lnTo>
                    <a:pt x="133661" y="164245"/>
                  </a:lnTo>
                  <a:lnTo>
                    <a:pt x="132188" y="144436"/>
                  </a:lnTo>
                  <a:lnTo>
                    <a:pt x="123227" y="112558"/>
                  </a:lnTo>
                  <a:lnTo>
                    <a:pt x="110569" y="77532"/>
                  </a:lnTo>
                  <a:lnTo>
                    <a:pt x="94080" y="42225"/>
                  </a:lnTo>
                  <a:lnTo>
                    <a:pt x="76882" y="8277"/>
                  </a:lnTo>
                  <a:lnTo>
                    <a:pt x="695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9"/>
            <p:cNvSpPr/>
            <p:nvPr/>
          </p:nvSpPr>
          <p:spPr>
            <a:xfrm>
              <a:off x="3587636" y="2814638"/>
              <a:ext cx="83798" cy="113846"/>
            </a:xfrm>
            <a:custGeom>
              <a:avLst/>
              <a:gdLst/>
              <a:ahLst/>
              <a:cxnLst/>
              <a:rect l="0" t="0" r="0" b="0"/>
              <a:pathLst>
                <a:path w="83798" h="113846">
                  <a:moveTo>
                    <a:pt x="77108" y="14287"/>
                  </a:moveTo>
                  <a:lnTo>
                    <a:pt x="60792" y="20784"/>
                  </a:lnTo>
                  <a:lnTo>
                    <a:pt x="27779" y="40695"/>
                  </a:lnTo>
                  <a:lnTo>
                    <a:pt x="16807" y="53156"/>
                  </a:lnTo>
                  <a:lnTo>
                    <a:pt x="3501" y="76301"/>
                  </a:lnTo>
                  <a:lnTo>
                    <a:pt x="0" y="90517"/>
                  </a:lnTo>
                  <a:lnTo>
                    <a:pt x="1298" y="97909"/>
                  </a:lnTo>
                  <a:lnTo>
                    <a:pt x="6492" y="106533"/>
                  </a:lnTo>
                  <a:lnTo>
                    <a:pt x="8599" y="109122"/>
                  </a:lnTo>
                  <a:lnTo>
                    <a:pt x="15174" y="111998"/>
                  </a:lnTo>
                  <a:lnTo>
                    <a:pt x="32330" y="113845"/>
                  </a:lnTo>
                  <a:lnTo>
                    <a:pt x="46290" y="110372"/>
                  </a:lnTo>
                  <a:lnTo>
                    <a:pt x="60480" y="104316"/>
                  </a:lnTo>
                  <a:lnTo>
                    <a:pt x="67866" y="97692"/>
                  </a:lnTo>
                  <a:lnTo>
                    <a:pt x="79074" y="80504"/>
                  </a:lnTo>
                  <a:lnTo>
                    <a:pt x="82717" y="70331"/>
                  </a:lnTo>
                  <a:lnTo>
                    <a:pt x="83797" y="54705"/>
                  </a:lnTo>
                  <a:lnTo>
                    <a:pt x="81933" y="46009"/>
                  </a:lnTo>
                  <a:lnTo>
                    <a:pt x="62760" y="12693"/>
                  </a:lnTo>
                  <a:lnTo>
                    <a:pt x="556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0"/>
            <p:cNvSpPr/>
            <p:nvPr/>
          </p:nvSpPr>
          <p:spPr>
            <a:xfrm>
              <a:off x="3714973" y="2778919"/>
              <a:ext cx="106934" cy="127141"/>
            </a:xfrm>
            <a:custGeom>
              <a:avLst/>
              <a:gdLst/>
              <a:ahLst/>
              <a:cxnLst/>
              <a:rect l="0" t="0" r="0" b="0"/>
              <a:pathLst>
                <a:path w="106934" h="127141">
                  <a:moveTo>
                    <a:pt x="85502" y="0"/>
                  </a:moveTo>
                  <a:lnTo>
                    <a:pt x="81710" y="0"/>
                  </a:lnTo>
                  <a:lnTo>
                    <a:pt x="77731" y="2116"/>
                  </a:lnTo>
                  <a:lnTo>
                    <a:pt x="52677" y="21486"/>
                  </a:lnTo>
                  <a:lnTo>
                    <a:pt x="41545" y="27012"/>
                  </a:lnTo>
                  <a:lnTo>
                    <a:pt x="8359" y="55886"/>
                  </a:lnTo>
                  <a:lnTo>
                    <a:pt x="3591" y="64790"/>
                  </a:lnTo>
                  <a:lnTo>
                    <a:pt x="279" y="88171"/>
                  </a:lnTo>
                  <a:lnTo>
                    <a:pt x="0" y="97660"/>
                  </a:lnTo>
                  <a:lnTo>
                    <a:pt x="1513" y="101619"/>
                  </a:lnTo>
                  <a:lnTo>
                    <a:pt x="7428" y="108135"/>
                  </a:lnTo>
                  <a:lnTo>
                    <a:pt x="39519" y="123702"/>
                  </a:lnTo>
                  <a:lnTo>
                    <a:pt x="58119" y="127140"/>
                  </a:lnTo>
                  <a:lnTo>
                    <a:pt x="90686" y="122743"/>
                  </a:lnTo>
                  <a:lnTo>
                    <a:pt x="106933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1"/>
            <p:cNvSpPr/>
            <p:nvPr/>
          </p:nvSpPr>
          <p:spPr>
            <a:xfrm>
              <a:off x="3900514" y="2607469"/>
              <a:ext cx="21406" cy="307182"/>
            </a:xfrm>
            <a:custGeom>
              <a:avLst/>
              <a:gdLst/>
              <a:ahLst/>
              <a:cxnLst/>
              <a:rect l="0" t="0" r="0" b="0"/>
              <a:pathLst>
                <a:path w="21406" h="307182">
                  <a:moveTo>
                    <a:pt x="21405" y="0"/>
                  </a:moveTo>
                  <a:lnTo>
                    <a:pt x="21405" y="3792"/>
                  </a:lnTo>
                  <a:lnTo>
                    <a:pt x="19288" y="7771"/>
                  </a:lnTo>
                  <a:lnTo>
                    <a:pt x="17613" y="9943"/>
                  </a:lnTo>
                  <a:lnTo>
                    <a:pt x="15750" y="16590"/>
                  </a:lnTo>
                  <a:lnTo>
                    <a:pt x="12586" y="29257"/>
                  </a:lnTo>
                  <a:lnTo>
                    <a:pt x="9548" y="39197"/>
                  </a:lnTo>
                  <a:lnTo>
                    <a:pt x="7597" y="67097"/>
                  </a:lnTo>
                  <a:lnTo>
                    <a:pt x="5143" y="93699"/>
                  </a:lnTo>
                  <a:lnTo>
                    <a:pt x="1505" y="121690"/>
                  </a:lnTo>
                  <a:lnTo>
                    <a:pt x="427" y="150091"/>
                  </a:lnTo>
                  <a:lnTo>
                    <a:pt x="108" y="178615"/>
                  </a:lnTo>
                  <a:lnTo>
                    <a:pt x="0" y="212905"/>
                  </a:lnTo>
                  <a:lnTo>
                    <a:pt x="4888" y="246725"/>
                  </a:lnTo>
                  <a:lnTo>
                    <a:pt x="6922" y="280488"/>
                  </a:lnTo>
                  <a:lnTo>
                    <a:pt x="7117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2"/>
            <p:cNvSpPr/>
            <p:nvPr/>
          </p:nvSpPr>
          <p:spPr>
            <a:xfrm>
              <a:off x="3743325" y="2721776"/>
              <a:ext cx="271464" cy="64288"/>
            </a:xfrm>
            <a:custGeom>
              <a:avLst/>
              <a:gdLst/>
              <a:ahLst/>
              <a:cxnLst/>
              <a:rect l="0" t="0" r="0" b="0"/>
              <a:pathLst>
                <a:path w="271464" h="64288">
                  <a:moveTo>
                    <a:pt x="0" y="7137"/>
                  </a:moveTo>
                  <a:lnTo>
                    <a:pt x="3792" y="3344"/>
                  </a:lnTo>
                  <a:lnTo>
                    <a:pt x="7771" y="1482"/>
                  </a:lnTo>
                  <a:lnTo>
                    <a:pt x="37028" y="124"/>
                  </a:lnTo>
                  <a:lnTo>
                    <a:pt x="68345" y="19"/>
                  </a:lnTo>
                  <a:lnTo>
                    <a:pt x="95745" y="0"/>
                  </a:lnTo>
                  <a:lnTo>
                    <a:pt x="123972" y="3787"/>
                  </a:lnTo>
                  <a:lnTo>
                    <a:pt x="152443" y="9936"/>
                  </a:lnTo>
                  <a:lnTo>
                    <a:pt x="184805" y="19125"/>
                  </a:lnTo>
                  <a:lnTo>
                    <a:pt x="217541" y="30960"/>
                  </a:lnTo>
                  <a:lnTo>
                    <a:pt x="251529" y="54100"/>
                  </a:lnTo>
                  <a:lnTo>
                    <a:pt x="260970" y="60915"/>
                  </a:lnTo>
                  <a:lnTo>
                    <a:pt x="271463" y="6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3"/>
            <p:cNvSpPr/>
            <p:nvPr/>
          </p:nvSpPr>
          <p:spPr>
            <a:xfrm>
              <a:off x="3964782" y="2764773"/>
              <a:ext cx="135732" cy="114035"/>
            </a:xfrm>
            <a:custGeom>
              <a:avLst/>
              <a:gdLst/>
              <a:ahLst/>
              <a:cxnLst/>
              <a:rect l="0" t="0" r="0" b="0"/>
              <a:pathLst>
                <a:path w="135732" h="114035">
                  <a:moveTo>
                    <a:pt x="21431" y="57008"/>
                  </a:moveTo>
                  <a:lnTo>
                    <a:pt x="21431" y="60801"/>
                  </a:lnTo>
                  <a:lnTo>
                    <a:pt x="19314" y="64779"/>
                  </a:lnTo>
                  <a:lnTo>
                    <a:pt x="11488" y="77593"/>
                  </a:lnTo>
                  <a:lnTo>
                    <a:pt x="5599" y="92302"/>
                  </a:lnTo>
                  <a:lnTo>
                    <a:pt x="2488" y="97301"/>
                  </a:lnTo>
                  <a:lnTo>
                    <a:pt x="737" y="104577"/>
                  </a:lnTo>
                  <a:lnTo>
                    <a:pt x="8" y="114034"/>
                  </a:lnTo>
                  <a:lnTo>
                    <a:pt x="0" y="104204"/>
                  </a:lnTo>
                  <a:lnTo>
                    <a:pt x="2116" y="99680"/>
                  </a:lnTo>
                  <a:lnTo>
                    <a:pt x="3792" y="97362"/>
                  </a:lnTo>
                  <a:lnTo>
                    <a:pt x="14783" y="63961"/>
                  </a:lnTo>
                  <a:lnTo>
                    <a:pt x="33614" y="29056"/>
                  </a:lnTo>
                  <a:lnTo>
                    <a:pt x="34315" y="26467"/>
                  </a:lnTo>
                  <a:lnTo>
                    <a:pt x="39328" y="21474"/>
                  </a:lnTo>
                  <a:lnTo>
                    <a:pt x="42887" y="19031"/>
                  </a:lnTo>
                  <a:lnTo>
                    <a:pt x="45260" y="15815"/>
                  </a:lnTo>
                  <a:lnTo>
                    <a:pt x="49393" y="5292"/>
                  </a:lnTo>
                  <a:lnTo>
                    <a:pt x="51185" y="3481"/>
                  </a:lnTo>
                  <a:lnTo>
                    <a:pt x="55292" y="1468"/>
                  </a:lnTo>
                  <a:lnTo>
                    <a:pt x="69895" y="0"/>
                  </a:lnTo>
                  <a:lnTo>
                    <a:pt x="98496" y="3669"/>
                  </a:lnTo>
                  <a:lnTo>
                    <a:pt x="135731" y="14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4"/>
            <p:cNvSpPr/>
            <p:nvPr/>
          </p:nvSpPr>
          <p:spPr>
            <a:xfrm>
              <a:off x="4121944" y="2778919"/>
              <a:ext cx="28576" cy="128588"/>
            </a:xfrm>
            <a:custGeom>
              <a:avLst/>
              <a:gdLst/>
              <a:ahLst/>
              <a:cxnLst/>
              <a:rect l="0" t="0" r="0" b="0"/>
              <a:pathLst>
                <a:path w="28576" h="128588">
                  <a:moveTo>
                    <a:pt x="28575" y="0"/>
                  </a:moveTo>
                  <a:lnTo>
                    <a:pt x="24783" y="3792"/>
                  </a:lnTo>
                  <a:lnTo>
                    <a:pt x="22920" y="7771"/>
                  </a:lnTo>
                  <a:lnTo>
                    <a:pt x="12651" y="43064"/>
                  </a:lnTo>
                  <a:lnTo>
                    <a:pt x="8775" y="57210"/>
                  </a:lnTo>
                  <a:lnTo>
                    <a:pt x="5170" y="85730"/>
                  </a:lnTo>
                  <a:lnTo>
                    <a:pt x="1532" y="100014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5"/>
            <p:cNvSpPr/>
            <p:nvPr/>
          </p:nvSpPr>
          <p:spPr>
            <a:xfrm>
              <a:off x="4157663" y="26860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6"/>
            <p:cNvSpPr/>
            <p:nvPr/>
          </p:nvSpPr>
          <p:spPr>
            <a:xfrm>
              <a:off x="4186238" y="2793341"/>
              <a:ext cx="142743" cy="96573"/>
            </a:xfrm>
            <a:custGeom>
              <a:avLst/>
              <a:gdLst/>
              <a:ahLst/>
              <a:cxnLst/>
              <a:rect l="0" t="0" r="0" b="0"/>
              <a:pathLst>
                <a:path w="142743" h="96573">
                  <a:moveTo>
                    <a:pt x="7143" y="57015"/>
                  </a:moveTo>
                  <a:lnTo>
                    <a:pt x="7143" y="66958"/>
                  </a:lnTo>
                  <a:lnTo>
                    <a:pt x="5027" y="71488"/>
                  </a:lnTo>
                  <a:lnTo>
                    <a:pt x="2234" y="76148"/>
                  </a:lnTo>
                  <a:lnTo>
                    <a:pt x="441" y="85607"/>
                  </a:lnTo>
                  <a:lnTo>
                    <a:pt x="17" y="96572"/>
                  </a:lnTo>
                  <a:lnTo>
                    <a:pt x="0" y="89138"/>
                  </a:lnTo>
                  <a:lnTo>
                    <a:pt x="8819" y="56782"/>
                  </a:lnTo>
                  <a:lnTo>
                    <a:pt x="20064" y="33172"/>
                  </a:lnTo>
                  <a:lnTo>
                    <a:pt x="37136" y="13178"/>
                  </a:lnTo>
                  <a:lnTo>
                    <a:pt x="48750" y="5045"/>
                  </a:lnTo>
                  <a:lnTo>
                    <a:pt x="58453" y="1400"/>
                  </a:lnTo>
                  <a:lnTo>
                    <a:pt x="83667" y="0"/>
                  </a:lnTo>
                  <a:lnTo>
                    <a:pt x="97727" y="3698"/>
                  </a:lnTo>
                  <a:lnTo>
                    <a:pt x="105082" y="9771"/>
                  </a:lnTo>
                  <a:lnTo>
                    <a:pt x="111790" y="16968"/>
                  </a:lnTo>
                  <a:lnTo>
                    <a:pt x="132607" y="33826"/>
                  </a:lnTo>
                  <a:lnTo>
                    <a:pt x="137782" y="41682"/>
                  </a:lnTo>
                  <a:lnTo>
                    <a:pt x="141366" y="55030"/>
                  </a:lnTo>
                  <a:lnTo>
                    <a:pt x="142742" y="73301"/>
                  </a:lnTo>
                  <a:lnTo>
                    <a:pt x="140699" y="78276"/>
                  </a:lnTo>
                  <a:lnTo>
                    <a:pt x="137939" y="83133"/>
                  </a:lnTo>
                  <a:lnTo>
                    <a:pt x="135731" y="92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7"/>
            <p:cNvSpPr/>
            <p:nvPr/>
          </p:nvSpPr>
          <p:spPr>
            <a:xfrm>
              <a:off x="4344148" y="2772077"/>
              <a:ext cx="163559" cy="142574"/>
            </a:xfrm>
            <a:custGeom>
              <a:avLst/>
              <a:gdLst/>
              <a:ahLst/>
              <a:cxnLst/>
              <a:rect l="0" t="0" r="0" b="0"/>
              <a:pathLst>
                <a:path w="163559" h="142574">
                  <a:moveTo>
                    <a:pt x="77833" y="13986"/>
                  </a:moveTo>
                  <a:lnTo>
                    <a:pt x="77833" y="717"/>
                  </a:lnTo>
                  <a:lnTo>
                    <a:pt x="77040" y="377"/>
                  </a:lnTo>
                  <a:lnTo>
                    <a:pt x="74041" y="0"/>
                  </a:lnTo>
                  <a:lnTo>
                    <a:pt x="70062" y="1949"/>
                  </a:lnTo>
                  <a:lnTo>
                    <a:pt x="34769" y="23304"/>
                  </a:lnTo>
                  <a:lnTo>
                    <a:pt x="22740" y="36061"/>
                  </a:lnTo>
                  <a:lnTo>
                    <a:pt x="3039" y="64048"/>
                  </a:lnTo>
                  <a:lnTo>
                    <a:pt x="0" y="83053"/>
                  </a:lnTo>
                  <a:lnTo>
                    <a:pt x="1701" y="90455"/>
                  </a:lnTo>
                  <a:lnTo>
                    <a:pt x="9261" y="105467"/>
                  </a:lnTo>
                  <a:lnTo>
                    <a:pt x="12274" y="108311"/>
                  </a:lnTo>
                  <a:lnTo>
                    <a:pt x="19857" y="111470"/>
                  </a:lnTo>
                  <a:lnTo>
                    <a:pt x="47013" y="113776"/>
                  </a:lnTo>
                  <a:lnTo>
                    <a:pt x="56462" y="109666"/>
                  </a:lnTo>
                  <a:lnTo>
                    <a:pt x="65160" y="102548"/>
                  </a:lnTo>
                  <a:lnTo>
                    <a:pt x="84793" y="71023"/>
                  </a:lnTo>
                  <a:lnTo>
                    <a:pt x="99140" y="43015"/>
                  </a:lnTo>
                  <a:lnTo>
                    <a:pt x="100058" y="76096"/>
                  </a:lnTo>
                  <a:lnTo>
                    <a:pt x="116057" y="111717"/>
                  </a:lnTo>
                  <a:lnTo>
                    <a:pt x="126906" y="125934"/>
                  </a:lnTo>
                  <a:lnTo>
                    <a:pt x="135627" y="131209"/>
                  </a:lnTo>
                  <a:lnTo>
                    <a:pt x="144001" y="134347"/>
                  </a:lnTo>
                  <a:lnTo>
                    <a:pt x="155844" y="140713"/>
                  </a:lnTo>
                  <a:lnTo>
                    <a:pt x="163558" y="1425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8"/>
            <p:cNvSpPr/>
            <p:nvPr/>
          </p:nvSpPr>
          <p:spPr>
            <a:xfrm>
              <a:off x="4543559" y="2578894"/>
              <a:ext cx="142742" cy="300038"/>
            </a:xfrm>
            <a:custGeom>
              <a:avLst/>
              <a:gdLst/>
              <a:ahLst/>
              <a:cxnLst/>
              <a:rect l="0" t="0" r="0" b="0"/>
              <a:pathLst>
                <a:path w="142742" h="300038">
                  <a:moveTo>
                    <a:pt x="21297" y="0"/>
                  </a:moveTo>
                  <a:lnTo>
                    <a:pt x="21297" y="3792"/>
                  </a:lnTo>
                  <a:lnTo>
                    <a:pt x="19181" y="7771"/>
                  </a:lnTo>
                  <a:lnTo>
                    <a:pt x="17505" y="9943"/>
                  </a:lnTo>
                  <a:lnTo>
                    <a:pt x="15643" y="16590"/>
                  </a:lnTo>
                  <a:lnTo>
                    <a:pt x="8630" y="50835"/>
                  </a:lnTo>
                  <a:lnTo>
                    <a:pt x="6430" y="85834"/>
                  </a:lnTo>
                  <a:lnTo>
                    <a:pt x="887" y="121458"/>
                  </a:lnTo>
                  <a:lnTo>
                    <a:pt x="0" y="157164"/>
                  </a:lnTo>
                  <a:lnTo>
                    <a:pt x="2022" y="178594"/>
                  </a:lnTo>
                  <a:lnTo>
                    <a:pt x="7147" y="213519"/>
                  </a:lnTo>
                  <a:lnTo>
                    <a:pt x="16867" y="240088"/>
                  </a:lnTo>
                  <a:lnTo>
                    <a:pt x="45408" y="273819"/>
                  </a:lnTo>
                  <a:lnTo>
                    <a:pt x="68961" y="293860"/>
                  </a:lnTo>
                  <a:lnTo>
                    <a:pt x="87013" y="298207"/>
                  </a:lnTo>
                  <a:lnTo>
                    <a:pt x="119380" y="299796"/>
                  </a:lnTo>
                  <a:lnTo>
                    <a:pt x="142741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9"/>
            <p:cNvSpPr/>
            <p:nvPr/>
          </p:nvSpPr>
          <p:spPr>
            <a:xfrm>
              <a:off x="4429419" y="2693194"/>
              <a:ext cx="278313" cy="185738"/>
            </a:xfrm>
            <a:custGeom>
              <a:avLst/>
              <a:gdLst/>
              <a:ahLst/>
              <a:cxnLst/>
              <a:rect l="0" t="0" r="0" b="0"/>
              <a:pathLst>
                <a:path w="278313" h="185738">
                  <a:moveTo>
                    <a:pt x="6850" y="0"/>
                  </a:moveTo>
                  <a:lnTo>
                    <a:pt x="699" y="0"/>
                  </a:lnTo>
                  <a:lnTo>
                    <a:pt x="368" y="794"/>
                  </a:lnTo>
                  <a:lnTo>
                    <a:pt x="0" y="3792"/>
                  </a:lnTo>
                  <a:lnTo>
                    <a:pt x="696" y="4909"/>
                  </a:lnTo>
                  <a:lnTo>
                    <a:pt x="1954" y="5654"/>
                  </a:lnTo>
                  <a:lnTo>
                    <a:pt x="6261" y="6482"/>
                  </a:lnTo>
                  <a:lnTo>
                    <a:pt x="32545" y="9129"/>
                  </a:lnTo>
                  <a:lnTo>
                    <a:pt x="68174" y="12759"/>
                  </a:lnTo>
                  <a:lnTo>
                    <a:pt x="100955" y="13834"/>
                  </a:lnTo>
                  <a:lnTo>
                    <a:pt x="133687" y="16270"/>
                  </a:lnTo>
                  <a:lnTo>
                    <a:pt x="153709" y="18343"/>
                  </a:lnTo>
                  <a:lnTo>
                    <a:pt x="182038" y="15842"/>
                  </a:lnTo>
                  <a:lnTo>
                    <a:pt x="216921" y="14492"/>
                  </a:lnTo>
                  <a:lnTo>
                    <a:pt x="243400" y="20456"/>
                  </a:lnTo>
                  <a:lnTo>
                    <a:pt x="249038" y="23114"/>
                  </a:lnTo>
                  <a:lnTo>
                    <a:pt x="254189" y="26148"/>
                  </a:lnTo>
                  <a:lnTo>
                    <a:pt x="259124" y="27496"/>
                  </a:lnTo>
                  <a:lnTo>
                    <a:pt x="260758" y="29443"/>
                  </a:lnTo>
                  <a:lnTo>
                    <a:pt x="265496" y="41858"/>
                  </a:lnTo>
                  <a:lnTo>
                    <a:pt x="267387" y="44574"/>
                  </a:lnTo>
                  <a:lnTo>
                    <a:pt x="270048" y="55981"/>
                  </a:lnTo>
                  <a:lnTo>
                    <a:pt x="271070" y="89601"/>
                  </a:lnTo>
                  <a:lnTo>
                    <a:pt x="271160" y="125135"/>
                  </a:lnTo>
                  <a:lnTo>
                    <a:pt x="277650" y="158687"/>
                  </a:lnTo>
                  <a:lnTo>
                    <a:pt x="278312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0"/>
            <p:cNvSpPr/>
            <p:nvPr/>
          </p:nvSpPr>
          <p:spPr>
            <a:xfrm>
              <a:off x="4714875" y="26503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1"/>
            <p:cNvSpPr/>
            <p:nvPr/>
          </p:nvSpPr>
          <p:spPr>
            <a:xfrm>
              <a:off x="4815012" y="2743200"/>
              <a:ext cx="77244" cy="132222"/>
            </a:xfrm>
            <a:custGeom>
              <a:avLst/>
              <a:gdLst/>
              <a:ahLst/>
              <a:cxnLst/>
              <a:rect l="0" t="0" r="0" b="0"/>
              <a:pathLst>
                <a:path w="77244" h="132222">
                  <a:moveTo>
                    <a:pt x="35594" y="0"/>
                  </a:moveTo>
                  <a:lnTo>
                    <a:pt x="35594" y="10642"/>
                  </a:lnTo>
                  <a:lnTo>
                    <a:pt x="31802" y="20792"/>
                  </a:lnTo>
                  <a:lnTo>
                    <a:pt x="9376" y="54848"/>
                  </a:lnTo>
                  <a:lnTo>
                    <a:pt x="3044" y="67404"/>
                  </a:lnTo>
                  <a:lnTo>
                    <a:pt x="0" y="101011"/>
                  </a:lnTo>
                  <a:lnTo>
                    <a:pt x="2047" y="106542"/>
                  </a:lnTo>
                  <a:lnTo>
                    <a:pt x="12068" y="123098"/>
                  </a:lnTo>
                  <a:lnTo>
                    <a:pt x="27518" y="131657"/>
                  </a:lnTo>
                  <a:lnTo>
                    <a:pt x="31798" y="132221"/>
                  </a:lnTo>
                  <a:lnTo>
                    <a:pt x="40786" y="130732"/>
                  </a:lnTo>
                  <a:lnTo>
                    <a:pt x="62819" y="118833"/>
                  </a:lnTo>
                  <a:lnTo>
                    <a:pt x="67538" y="114198"/>
                  </a:lnTo>
                  <a:lnTo>
                    <a:pt x="74359" y="100962"/>
                  </a:lnTo>
                  <a:lnTo>
                    <a:pt x="77243" y="83890"/>
                  </a:lnTo>
                  <a:lnTo>
                    <a:pt x="74305" y="67542"/>
                  </a:lnTo>
                  <a:lnTo>
                    <a:pt x="60497" y="42887"/>
                  </a:lnTo>
                  <a:lnTo>
                    <a:pt x="38009" y="13705"/>
                  </a:lnTo>
                  <a:lnTo>
                    <a:pt x="14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72"/>
            <p:cNvSpPr/>
            <p:nvPr/>
          </p:nvSpPr>
          <p:spPr>
            <a:xfrm>
              <a:off x="4936358" y="2750497"/>
              <a:ext cx="128562" cy="142723"/>
            </a:xfrm>
            <a:custGeom>
              <a:avLst/>
              <a:gdLst/>
              <a:ahLst/>
              <a:cxnLst/>
              <a:rect l="0" t="0" r="0" b="0"/>
              <a:pathLst>
                <a:path w="128562" h="142723">
                  <a:moveTo>
                    <a:pt x="14261" y="71284"/>
                  </a:moveTo>
                  <a:lnTo>
                    <a:pt x="14261" y="88077"/>
                  </a:lnTo>
                  <a:lnTo>
                    <a:pt x="12144" y="92771"/>
                  </a:lnTo>
                  <a:lnTo>
                    <a:pt x="9351" y="97502"/>
                  </a:lnTo>
                  <a:lnTo>
                    <a:pt x="7558" y="107008"/>
                  </a:lnTo>
                  <a:lnTo>
                    <a:pt x="7411" y="109387"/>
                  </a:lnTo>
                  <a:lnTo>
                    <a:pt x="6519" y="110974"/>
                  </a:lnTo>
                  <a:lnTo>
                    <a:pt x="5131" y="112031"/>
                  </a:lnTo>
                  <a:lnTo>
                    <a:pt x="3412" y="112737"/>
                  </a:lnTo>
                  <a:lnTo>
                    <a:pt x="2265" y="114001"/>
                  </a:lnTo>
                  <a:lnTo>
                    <a:pt x="275" y="120174"/>
                  </a:lnTo>
                  <a:lnTo>
                    <a:pt x="0" y="115042"/>
                  </a:lnTo>
                  <a:lnTo>
                    <a:pt x="769" y="89829"/>
                  </a:lnTo>
                  <a:lnTo>
                    <a:pt x="8792" y="56967"/>
                  </a:lnTo>
                  <a:lnTo>
                    <a:pt x="19244" y="33974"/>
                  </a:lnTo>
                  <a:lnTo>
                    <a:pt x="38082" y="5726"/>
                  </a:lnTo>
                  <a:lnTo>
                    <a:pt x="42840" y="2460"/>
                  </a:lnTo>
                  <a:lnTo>
                    <a:pt x="48394" y="1008"/>
                  </a:lnTo>
                  <a:lnTo>
                    <a:pt x="65655" y="0"/>
                  </a:lnTo>
                  <a:lnTo>
                    <a:pt x="70970" y="2031"/>
                  </a:lnTo>
                  <a:lnTo>
                    <a:pt x="91846" y="16643"/>
                  </a:lnTo>
                  <a:lnTo>
                    <a:pt x="94559" y="19776"/>
                  </a:lnTo>
                  <a:lnTo>
                    <a:pt x="112030" y="52981"/>
                  </a:lnTo>
                  <a:lnTo>
                    <a:pt x="118283" y="66743"/>
                  </a:lnTo>
                  <a:lnTo>
                    <a:pt x="123350" y="101989"/>
                  </a:lnTo>
                  <a:lnTo>
                    <a:pt x="128256" y="136255"/>
                  </a:lnTo>
                  <a:lnTo>
                    <a:pt x="128561" y="142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6"/>
          <p:cNvGrpSpPr/>
          <p:nvPr/>
        </p:nvGrpSpPr>
        <p:grpSpPr>
          <a:xfrm>
            <a:off x="2007394" y="3186113"/>
            <a:ext cx="864395" cy="348088"/>
            <a:chOff x="2007394" y="3186113"/>
            <a:chExt cx="864395" cy="348088"/>
          </a:xfrm>
        </p:grpSpPr>
        <p:sp>
          <p:nvSpPr>
            <p:cNvPr id="82" name="SMARTInkShape-73"/>
            <p:cNvSpPr/>
            <p:nvPr/>
          </p:nvSpPr>
          <p:spPr>
            <a:xfrm>
              <a:off x="2007394" y="3236119"/>
              <a:ext cx="233775" cy="292465"/>
            </a:xfrm>
            <a:custGeom>
              <a:avLst/>
              <a:gdLst/>
              <a:ahLst/>
              <a:cxnLst/>
              <a:rect l="0" t="0" r="0" b="0"/>
              <a:pathLst>
                <a:path w="233775" h="292465">
                  <a:moveTo>
                    <a:pt x="150019" y="0"/>
                  </a:moveTo>
                  <a:lnTo>
                    <a:pt x="119491" y="0"/>
                  </a:lnTo>
                  <a:lnTo>
                    <a:pt x="91689" y="0"/>
                  </a:lnTo>
                  <a:lnTo>
                    <a:pt x="58563" y="2116"/>
                  </a:lnTo>
                  <a:lnTo>
                    <a:pt x="27320" y="12185"/>
                  </a:lnTo>
                  <a:lnTo>
                    <a:pt x="13827" y="19132"/>
                  </a:lnTo>
                  <a:lnTo>
                    <a:pt x="10114" y="23849"/>
                  </a:lnTo>
                  <a:lnTo>
                    <a:pt x="8024" y="34759"/>
                  </a:lnTo>
                  <a:lnTo>
                    <a:pt x="9651" y="41377"/>
                  </a:lnTo>
                  <a:lnTo>
                    <a:pt x="17147" y="51683"/>
                  </a:lnTo>
                  <a:lnTo>
                    <a:pt x="26671" y="60276"/>
                  </a:lnTo>
                  <a:lnTo>
                    <a:pt x="56539" y="78728"/>
                  </a:lnTo>
                  <a:lnTo>
                    <a:pt x="82633" y="92912"/>
                  </a:lnTo>
                  <a:lnTo>
                    <a:pt x="111267" y="109286"/>
                  </a:lnTo>
                  <a:lnTo>
                    <a:pt x="139066" y="129218"/>
                  </a:lnTo>
                  <a:lnTo>
                    <a:pt x="168205" y="150205"/>
                  </a:lnTo>
                  <a:lnTo>
                    <a:pt x="199384" y="178630"/>
                  </a:lnTo>
                  <a:lnTo>
                    <a:pt x="221976" y="202266"/>
                  </a:lnTo>
                  <a:lnTo>
                    <a:pt x="231312" y="221327"/>
                  </a:lnTo>
                  <a:lnTo>
                    <a:pt x="233774" y="232246"/>
                  </a:lnTo>
                  <a:lnTo>
                    <a:pt x="232751" y="242391"/>
                  </a:lnTo>
                  <a:lnTo>
                    <a:pt x="228857" y="252192"/>
                  </a:lnTo>
                  <a:lnTo>
                    <a:pt x="221835" y="261839"/>
                  </a:lnTo>
                  <a:lnTo>
                    <a:pt x="205164" y="272403"/>
                  </a:lnTo>
                  <a:lnTo>
                    <a:pt x="177404" y="283084"/>
                  </a:lnTo>
                  <a:lnTo>
                    <a:pt x="144286" y="290721"/>
                  </a:lnTo>
                  <a:lnTo>
                    <a:pt x="110786" y="292464"/>
                  </a:lnTo>
                  <a:lnTo>
                    <a:pt x="79298" y="292015"/>
                  </a:lnTo>
                  <a:lnTo>
                    <a:pt x="50148" y="285106"/>
                  </a:lnTo>
                  <a:lnTo>
                    <a:pt x="25251" y="276098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4"/>
            <p:cNvSpPr/>
            <p:nvPr/>
          </p:nvSpPr>
          <p:spPr>
            <a:xfrm>
              <a:off x="2201051" y="3393281"/>
              <a:ext cx="133926" cy="140920"/>
            </a:xfrm>
            <a:custGeom>
              <a:avLst/>
              <a:gdLst/>
              <a:ahLst/>
              <a:cxnLst/>
              <a:rect l="0" t="0" r="0" b="0"/>
              <a:pathLst>
                <a:path w="133926" h="140920">
                  <a:moveTo>
                    <a:pt x="99237" y="0"/>
                  </a:moveTo>
                  <a:lnTo>
                    <a:pt x="67741" y="27703"/>
                  </a:lnTo>
                  <a:lnTo>
                    <a:pt x="33693" y="54902"/>
                  </a:lnTo>
                  <a:lnTo>
                    <a:pt x="24333" y="66469"/>
                  </a:lnTo>
                  <a:lnTo>
                    <a:pt x="3153" y="99577"/>
                  </a:lnTo>
                  <a:lnTo>
                    <a:pt x="0" y="115184"/>
                  </a:lnTo>
                  <a:lnTo>
                    <a:pt x="3246" y="127174"/>
                  </a:lnTo>
                  <a:lnTo>
                    <a:pt x="9235" y="136988"/>
                  </a:lnTo>
                  <a:lnTo>
                    <a:pt x="17961" y="140259"/>
                  </a:lnTo>
                  <a:lnTo>
                    <a:pt x="28983" y="140919"/>
                  </a:lnTo>
                  <a:lnTo>
                    <a:pt x="64353" y="134704"/>
                  </a:lnTo>
                  <a:lnTo>
                    <a:pt x="95554" y="119711"/>
                  </a:lnTo>
                  <a:lnTo>
                    <a:pt x="121524" y="98681"/>
                  </a:lnTo>
                  <a:lnTo>
                    <a:pt x="129741" y="83214"/>
                  </a:lnTo>
                  <a:lnTo>
                    <a:pt x="133925" y="67267"/>
                  </a:lnTo>
                  <a:lnTo>
                    <a:pt x="133856" y="54239"/>
                  </a:lnTo>
                  <a:lnTo>
                    <a:pt x="131027" y="45008"/>
                  </a:lnTo>
                  <a:lnTo>
                    <a:pt x="125007" y="37731"/>
                  </a:lnTo>
                  <a:lnTo>
                    <a:pt x="90396" y="16747"/>
                  </a:lnTo>
                  <a:lnTo>
                    <a:pt x="635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5"/>
            <p:cNvSpPr/>
            <p:nvPr/>
          </p:nvSpPr>
          <p:spPr>
            <a:xfrm>
              <a:off x="2393156" y="3343275"/>
              <a:ext cx="78583" cy="149885"/>
            </a:xfrm>
            <a:custGeom>
              <a:avLst/>
              <a:gdLst/>
              <a:ahLst/>
              <a:cxnLst/>
              <a:rect l="0" t="0" r="0" b="0"/>
              <a:pathLst>
                <a:path w="78583" h="149885">
                  <a:moveTo>
                    <a:pt x="0" y="57150"/>
                  </a:moveTo>
                  <a:lnTo>
                    <a:pt x="0" y="60942"/>
                  </a:lnTo>
                  <a:lnTo>
                    <a:pt x="12357" y="93109"/>
                  </a:lnTo>
                  <a:lnTo>
                    <a:pt x="15832" y="107228"/>
                  </a:lnTo>
                  <a:lnTo>
                    <a:pt x="19772" y="121465"/>
                  </a:lnTo>
                  <a:lnTo>
                    <a:pt x="21403" y="148484"/>
                  </a:lnTo>
                  <a:lnTo>
                    <a:pt x="22206" y="148996"/>
                  </a:lnTo>
                  <a:lnTo>
                    <a:pt x="27580" y="149884"/>
                  </a:lnTo>
                  <a:lnTo>
                    <a:pt x="32073" y="146186"/>
                  </a:lnTo>
                  <a:lnTo>
                    <a:pt x="34098" y="142230"/>
                  </a:lnTo>
                  <a:lnTo>
                    <a:pt x="43448" y="111539"/>
                  </a:lnTo>
                  <a:lnTo>
                    <a:pt x="55085" y="76850"/>
                  </a:lnTo>
                  <a:lnTo>
                    <a:pt x="58655" y="58753"/>
                  </a:lnTo>
                  <a:lnTo>
                    <a:pt x="70115" y="23906"/>
                  </a:lnTo>
                  <a:lnTo>
                    <a:pt x="72966" y="16446"/>
                  </a:lnTo>
                  <a:lnTo>
                    <a:pt x="76086" y="10484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6"/>
            <p:cNvSpPr/>
            <p:nvPr/>
          </p:nvSpPr>
          <p:spPr>
            <a:xfrm>
              <a:off x="2536031" y="3421856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0" y="0"/>
                  </a:moveTo>
                  <a:lnTo>
                    <a:pt x="0" y="23849"/>
                  </a:lnTo>
                  <a:lnTo>
                    <a:pt x="2117" y="28592"/>
                  </a:lnTo>
                  <a:lnTo>
                    <a:pt x="714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7"/>
            <p:cNvSpPr/>
            <p:nvPr/>
          </p:nvSpPr>
          <p:spPr>
            <a:xfrm>
              <a:off x="2575937" y="3357981"/>
              <a:ext cx="110114" cy="108771"/>
            </a:xfrm>
            <a:custGeom>
              <a:avLst/>
              <a:gdLst/>
              <a:ahLst/>
              <a:cxnLst/>
              <a:rect l="0" t="0" r="0" b="0"/>
              <a:pathLst>
                <a:path w="110114" h="108771">
                  <a:moveTo>
                    <a:pt x="17244" y="71019"/>
                  </a:moveTo>
                  <a:lnTo>
                    <a:pt x="21037" y="71019"/>
                  </a:lnTo>
                  <a:lnTo>
                    <a:pt x="22154" y="70225"/>
                  </a:lnTo>
                  <a:lnTo>
                    <a:pt x="22899" y="68902"/>
                  </a:lnTo>
                  <a:lnTo>
                    <a:pt x="23395" y="67227"/>
                  </a:lnTo>
                  <a:lnTo>
                    <a:pt x="24520" y="66110"/>
                  </a:lnTo>
                  <a:lnTo>
                    <a:pt x="46593" y="54118"/>
                  </a:lnTo>
                  <a:lnTo>
                    <a:pt x="76665" y="25854"/>
                  </a:lnTo>
                  <a:lnTo>
                    <a:pt x="79372" y="21048"/>
                  </a:lnTo>
                  <a:lnTo>
                    <a:pt x="81110" y="11495"/>
                  </a:lnTo>
                  <a:lnTo>
                    <a:pt x="79231" y="6728"/>
                  </a:lnTo>
                  <a:lnTo>
                    <a:pt x="77619" y="4346"/>
                  </a:lnTo>
                  <a:lnTo>
                    <a:pt x="75750" y="2758"/>
                  </a:lnTo>
                  <a:lnTo>
                    <a:pt x="71557" y="993"/>
                  </a:lnTo>
                  <a:lnTo>
                    <a:pt x="64734" y="0"/>
                  </a:lnTo>
                  <a:lnTo>
                    <a:pt x="49614" y="5368"/>
                  </a:lnTo>
                  <a:lnTo>
                    <a:pt x="30434" y="16385"/>
                  </a:lnTo>
                  <a:lnTo>
                    <a:pt x="14970" y="31505"/>
                  </a:lnTo>
                  <a:lnTo>
                    <a:pt x="903" y="50685"/>
                  </a:lnTo>
                  <a:lnTo>
                    <a:pt x="0" y="55082"/>
                  </a:lnTo>
                  <a:lnTo>
                    <a:pt x="3386" y="82320"/>
                  </a:lnTo>
                  <a:lnTo>
                    <a:pt x="6587" y="90858"/>
                  </a:lnTo>
                  <a:lnTo>
                    <a:pt x="12772" y="97828"/>
                  </a:lnTo>
                  <a:lnTo>
                    <a:pt x="16644" y="100798"/>
                  </a:lnTo>
                  <a:lnTo>
                    <a:pt x="41055" y="108770"/>
                  </a:lnTo>
                  <a:lnTo>
                    <a:pt x="73453" y="107962"/>
                  </a:lnTo>
                  <a:lnTo>
                    <a:pt x="93959" y="106307"/>
                  </a:lnTo>
                  <a:lnTo>
                    <a:pt x="110113" y="9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8"/>
            <p:cNvSpPr/>
            <p:nvPr/>
          </p:nvSpPr>
          <p:spPr>
            <a:xfrm>
              <a:off x="2800880" y="3186113"/>
              <a:ext cx="20902" cy="321469"/>
            </a:xfrm>
            <a:custGeom>
              <a:avLst/>
              <a:gdLst/>
              <a:ahLst/>
              <a:cxnLst/>
              <a:rect l="0" t="0" r="0" b="0"/>
              <a:pathLst>
                <a:path w="20902" h="321469">
                  <a:moveTo>
                    <a:pt x="20901" y="0"/>
                  </a:moveTo>
                  <a:lnTo>
                    <a:pt x="20901" y="3792"/>
                  </a:lnTo>
                  <a:lnTo>
                    <a:pt x="18785" y="7770"/>
                  </a:lnTo>
                  <a:lnTo>
                    <a:pt x="17109" y="9942"/>
                  </a:lnTo>
                  <a:lnTo>
                    <a:pt x="10259" y="43735"/>
                  </a:lnTo>
                  <a:lnTo>
                    <a:pt x="8234" y="66004"/>
                  </a:lnTo>
                  <a:lnTo>
                    <a:pt x="4977" y="101313"/>
                  </a:lnTo>
                  <a:lnTo>
                    <a:pt x="2711" y="119640"/>
                  </a:lnTo>
                  <a:lnTo>
                    <a:pt x="4311" y="147808"/>
                  </a:lnTo>
                  <a:lnTo>
                    <a:pt x="1257" y="176263"/>
                  </a:lnTo>
                  <a:lnTo>
                    <a:pt x="0" y="204008"/>
                  </a:lnTo>
                  <a:lnTo>
                    <a:pt x="1691" y="235119"/>
                  </a:lnTo>
                  <a:lnTo>
                    <a:pt x="6759" y="270586"/>
                  </a:lnTo>
                  <a:lnTo>
                    <a:pt x="13278" y="304874"/>
                  </a:lnTo>
                  <a:lnTo>
                    <a:pt x="13438" y="308024"/>
                  </a:lnTo>
                  <a:lnTo>
                    <a:pt x="14338" y="310124"/>
                  </a:lnTo>
                  <a:lnTo>
                    <a:pt x="15732" y="311524"/>
                  </a:lnTo>
                  <a:lnTo>
                    <a:pt x="17455" y="312458"/>
                  </a:lnTo>
                  <a:lnTo>
                    <a:pt x="18604" y="313874"/>
                  </a:lnTo>
                  <a:lnTo>
                    <a:pt x="20901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9"/>
            <p:cNvSpPr/>
            <p:nvPr/>
          </p:nvSpPr>
          <p:spPr>
            <a:xfrm>
              <a:off x="2678906" y="3321844"/>
              <a:ext cx="192883" cy="21432"/>
            </a:xfrm>
            <a:custGeom>
              <a:avLst/>
              <a:gdLst/>
              <a:ahLst/>
              <a:cxnLst/>
              <a:rect l="0" t="0" r="0" b="0"/>
              <a:pathLst>
                <a:path w="192883" h="21432">
                  <a:moveTo>
                    <a:pt x="0" y="21431"/>
                  </a:moveTo>
                  <a:lnTo>
                    <a:pt x="0" y="17639"/>
                  </a:lnTo>
                  <a:lnTo>
                    <a:pt x="794" y="16522"/>
                  </a:lnTo>
                  <a:lnTo>
                    <a:pt x="2117" y="15777"/>
                  </a:lnTo>
                  <a:lnTo>
                    <a:pt x="9888" y="14729"/>
                  </a:lnTo>
                  <a:lnTo>
                    <a:pt x="43731" y="14326"/>
                  </a:lnTo>
                  <a:lnTo>
                    <a:pt x="78696" y="14293"/>
                  </a:lnTo>
                  <a:lnTo>
                    <a:pt x="109296" y="14288"/>
                  </a:lnTo>
                  <a:lnTo>
                    <a:pt x="144450" y="13494"/>
                  </a:lnTo>
                  <a:lnTo>
                    <a:pt x="179379" y="7012"/>
                  </a:lnTo>
                  <a:lnTo>
                    <a:pt x="1928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0"/>
            <p:cNvSpPr/>
            <p:nvPr/>
          </p:nvSpPr>
          <p:spPr>
            <a:xfrm>
              <a:off x="2507456" y="3236119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7144"/>
                  </a:moveTo>
                  <a:lnTo>
                    <a:pt x="8137" y="9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7"/>
          <p:cNvGrpSpPr/>
          <p:nvPr/>
        </p:nvGrpSpPr>
        <p:grpSpPr>
          <a:xfrm>
            <a:off x="3183304" y="3150394"/>
            <a:ext cx="1603010" cy="353880"/>
            <a:chOff x="3183304" y="3150394"/>
            <a:chExt cx="1603010" cy="353880"/>
          </a:xfrm>
        </p:grpSpPr>
        <p:sp>
          <p:nvSpPr>
            <p:cNvPr id="91" name="SMARTInkShape-81"/>
            <p:cNvSpPr/>
            <p:nvPr/>
          </p:nvSpPr>
          <p:spPr>
            <a:xfrm>
              <a:off x="3183304" y="3321938"/>
              <a:ext cx="180735" cy="182336"/>
            </a:xfrm>
            <a:custGeom>
              <a:avLst/>
              <a:gdLst/>
              <a:ahLst/>
              <a:cxnLst/>
              <a:rect l="0" t="0" r="0" b="0"/>
              <a:pathLst>
                <a:path w="180735" h="182336">
                  <a:moveTo>
                    <a:pt x="167115" y="14193"/>
                  </a:moveTo>
                  <a:lnTo>
                    <a:pt x="160964" y="8042"/>
                  </a:lnTo>
                  <a:lnTo>
                    <a:pt x="149555" y="2336"/>
                  </a:lnTo>
                  <a:lnTo>
                    <a:pt x="139775" y="626"/>
                  </a:lnTo>
                  <a:lnTo>
                    <a:pt x="109187" y="0"/>
                  </a:lnTo>
                  <a:lnTo>
                    <a:pt x="76326" y="4834"/>
                  </a:lnTo>
                  <a:lnTo>
                    <a:pt x="46082" y="8728"/>
                  </a:lnTo>
                  <a:lnTo>
                    <a:pt x="20970" y="16906"/>
                  </a:lnTo>
                  <a:lnTo>
                    <a:pt x="6425" y="26165"/>
                  </a:lnTo>
                  <a:lnTo>
                    <a:pt x="976" y="30891"/>
                  </a:lnTo>
                  <a:lnTo>
                    <a:pt x="0" y="33263"/>
                  </a:lnTo>
                  <a:lnTo>
                    <a:pt x="142" y="35637"/>
                  </a:lnTo>
                  <a:lnTo>
                    <a:pt x="1031" y="38014"/>
                  </a:lnTo>
                  <a:lnTo>
                    <a:pt x="6252" y="42772"/>
                  </a:lnTo>
                  <a:lnTo>
                    <a:pt x="28662" y="54675"/>
                  </a:lnTo>
                  <a:lnTo>
                    <a:pt x="59186" y="66316"/>
                  </a:lnTo>
                  <a:lnTo>
                    <a:pt x="92174" y="79875"/>
                  </a:lnTo>
                  <a:lnTo>
                    <a:pt x="123560" y="95107"/>
                  </a:lnTo>
                  <a:lnTo>
                    <a:pt x="152690" y="108699"/>
                  </a:lnTo>
                  <a:lnTo>
                    <a:pt x="173790" y="122643"/>
                  </a:lnTo>
                  <a:lnTo>
                    <a:pt x="178019" y="128010"/>
                  </a:lnTo>
                  <a:lnTo>
                    <a:pt x="179898" y="133835"/>
                  </a:lnTo>
                  <a:lnTo>
                    <a:pt x="180734" y="141715"/>
                  </a:lnTo>
                  <a:lnTo>
                    <a:pt x="179369" y="145245"/>
                  </a:lnTo>
                  <a:lnTo>
                    <a:pt x="173620" y="151284"/>
                  </a:lnTo>
                  <a:lnTo>
                    <a:pt x="156200" y="161629"/>
                  </a:lnTo>
                  <a:lnTo>
                    <a:pt x="123756" y="173710"/>
                  </a:lnTo>
                  <a:lnTo>
                    <a:pt x="88468" y="179985"/>
                  </a:lnTo>
                  <a:lnTo>
                    <a:pt x="75011" y="182335"/>
                  </a:lnTo>
                  <a:lnTo>
                    <a:pt x="40828" y="178794"/>
                  </a:lnTo>
                  <a:lnTo>
                    <a:pt x="31384" y="178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2"/>
            <p:cNvSpPr/>
            <p:nvPr/>
          </p:nvSpPr>
          <p:spPr>
            <a:xfrm>
              <a:off x="3393384" y="3357563"/>
              <a:ext cx="157061" cy="141661"/>
            </a:xfrm>
            <a:custGeom>
              <a:avLst/>
              <a:gdLst/>
              <a:ahLst/>
              <a:cxnLst/>
              <a:rect l="0" t="0" r="0" b="0"/>
              <a:pathLst>
                <a:path w="157061" h="141661">
                  <a:moveTo>
                    <a:pt x="21329" y="0"/>
                  </a:moveTo>
                  <a:lnTo>
                    <a:pt x="21329" y="23150"/>
                  </a:lnTo>
                  <a:lnTo>
                    <a:pt x="10020" y="56827"/>
                  </a:lnTo>
                  <a:lnTo>
                    <a:pt x="7571" y="69706"/>
                  </a:lnTo>
                  <a:lnTo>
                    <a:pt x="1648" y="86559"/>
                  </a:lnTo>
                  <a:lnTo>
                    <a:pt x="0" y="115319"/>
                  </a:lnTo>
                  <a:lnTo>
                    <a:pt x="4176" y="122954"/>
                  </a:lnTo>
                  <a:lnTo>
                    <a:pt x="10530" y="130052"/>
                  </a:lnTo>
                  <a:lnTo>
                    <a:pt x="27334" y="138776"/>
                  </a:lnTo>
                  <a:lnTo>
                    <a:pt x="44539" y="141660"/>
                  </a:lnTo>
                  <a:lnTo>
                    <a:pt x="78713" y="134944"/>
                  </a:lnTo>
                  <a:lnTo>
                    <a:pt x="109319" y="123721"/>
                  </a:lnTo>
                  <a:lnTo>
                    <a:pt x="127568" y="115856"/>
                  </a:lnTo>
                  <a:lnTo>
                    <a:pt x="15706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3"/>
            <p:cNvSpPr/>
            <p:nvPr/>
          </p:nvSpPr>
          <p:spPr>
            <a:xfrm>
              <a:off x="3610683" y="3150394"/>
              <a:ext cx="160753" cy="306940"/>
            </a:xfrm>
            <a:custGeom>
              <a:avLst/>
              <a:gdLst/>
              <a:ahLst/>
              <a:cxnLst/>
              <a:rect l="0" t="0" r="0" b="0"/>
              <a:pathLst>
                <a:path w="160753" h="306940">
                  <a:moveTo>
                    <a:pt x="4055" y="0"/>
                  </a:moveTo>
                  <a:lnTo>
                    <a:pt x="8964" y="11406"/>
                  </a:lnTo>
                  <a:lnTo>
                    <a:pt x="13184" y="45089"/>
                  </a:lnTo>
                  <a:lnTo>
                    <a:pt x="15256" y="58933"/>
                  </a:lnTo>
                  <a:lnTo>
                    <a:pt x="12235" y="91574"/>
                  </a:lnTo>
                  <a:lnTo>
                    <a:pt x="7611" y="121188"/>
                  </a:lnTo>
                  <a:lnTo>
                    <a:pt x="4757" y="155671"/>
                  </a:lnTo>
                  <a:lnTo>
                    <a:pt x="2077" y="190940"/>
                  </a:lnTo>
                  <a:lnTo>
                    <a:pt x="0" y="206306"/>
                  </a:lnTo>
                  <a:lnTo>
                    <a:pt x="3019" y="235573"/>
                  </a:lnTo>
                  <a:lnTo>
                    <a:pt x="5864" y="255007"/>
                  </a:lnTo>
                  <a:lnTo>
                    <a:pt x="10415" y="265736"/>
                  </a:lnTo>
                  <a:lnTo>
                    <a:pt x="30772" y="290386"/>
                  </a:lnTo>
                  <a:lnTo>
                    <a:pt x="44691" y="300970"/>
                  </a:lnTo>
                  <a:lnTo>
                    <a:pt x="58869" y="305340"/>
                  </a:lnTo>
                  <a:lnTo>
                    <a:pt x="90413" y="306939"/>
                  </a:lnTo>
                  <a:lnTo>
                    <a:pt x="111398" y="304992"/>
                  </a:lnTo>
                  <a:lnTo>
                    <a:pt x="136031" y="297224"/>
                  </a:lnTo>
                  <a:lnTo>
                    <a:pt x="144202" y="290585"/>
                  </a:lnTo>
                  <a:lnTo>
                    <a:pt x="155916" y="273387"/>
                  </a:lnTo>
                  <a:lnTo>
                    <a:pt x="160170" y="250588"/>
                  </a:lnTo>
                  <a:lnTo>
                    <a:pt x="160752" y="242870"/>
                  </a:lnTo>
                  <a:lnTo>
                    <a:pt x="157287" y="230271"/>
                  </a:lnTo>
                  <a:lnTo>
                    <a:pt x="147440" y="216483"/>
                  </a:lnTo>
                  <a:lnTo>
                    <a:pt x="129891" y="203305"/>
                  </a:lnTo>
                  <a:lnTo>
                    <a:pt x="95950" y="188197"/>
                  </a:lnTo>
                  <a:lnTo>
                    <a:pt x="64869" y="180015"/>
                  </a:lnTo>
                  <a:lnTo>
                    <a:pt x="4691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4"/>
            <p:cNvSpPr/>
            <p:nvPr/>
          </p:nvSpPr>
          <p:spPr>
            <a:xfrm>
              <a:off x="3464719" y="3357563"/>
              <a:ext cx="25333" cy="100013"/>
            </a:xfrm>
            <a:custGeom>
              <a:avLst/>
              <a:gdLst/>
              <a:ahLst/>
              <a:cxnLst/>
              <a:rect l="0" t="0" r="0" b="0"/>
              <a:pathLst>
                <a:path w="25333" h="100013">
                  <a:moveTo>
                    <a:pt x="0" y="0"/>
                  </a:moveTo>
                  <a:lnTo>
                    <a:pt x="0" y="9942"/>
                  </a:lnTo>
                  <a:lnTo>
                    <a:pt x="2116" y="14473"/>
                  </a:lnTo>
                  <a:lnTo>
                    <a:pt x="4909" y="19132"/>
                  </a:lnTo>
                  <a:lnTo>
                    <a:pt x="7275" y="26218"/>
                  </a:lnTo>
                  <a:lnTo>
                    <a:pt x="11857" y="34138"/>
                  </a:lnTo>
                  <a:lnTo>
                    <a:pt x="14361" y="45392"/>
                  </a:lnTo>
                  <a:lnTo>
                    <a:pt x="18983" y="54901"/>
                  </a:lnTo>
                  <a:lnTo>
                    <a:pt x="21500" y="66626"/>
                  </a:lnTo>
                  <a:lnTo>
                    <a:pt x="24901" y="72738"/>
                  </a:lnTo>
                  <a:lnTo>
                    <a:pt x="25332" y="76273"/>
                  </a:lnTo>
                  <a:lnTo>
                    <a:pt x="21431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5"/>
            <p:cNvSpPr/>
            <p:nvPr/>
          </p:nvSpPr>
          <p:spPr>
            <a:xfrm>
              <a:off x="3771900" y="3336131"/>
              <a:ext cx="135732" cy="135301"/>
            </a:xfrm>
            <a:custGeom>
              <a:avLst/>
              <a:gdLst/>
              <a:ahLst/>
              <a:cxnLst/>
              <a:rect l="0" t="0" r="0" b="0"/>
              <a:pathLst>
                <a:path w="135732" h="135301">
                  <a:moveTo>
                    <a:pt x="0" y="0"/>
                  </a:moveTo>
                  <a:lnTo>
                    <a:pt x="0" y="9943"/>
                  </a:lnTo>
                  <a:lnTo>
                    <a:pt x="11391" y="43313"/>
                  </a:lnTo>
                  <a:lnTo>
                    <a:pt x="19736" y="74443"/>
                  </a:lnTo>
                  <a:lnTo>
                    <a:pt x="28488" y="108067"/>
                  </a:lnTo>
                  <a:lnTo>
                    <a:pt x="37343" y="128362"/>
                  </a:lnTo>
                  <a:lnTo>
                    <a:pt x="39182" y="130819"/>
                  </a:lnTo>
                  <a:lnTo>
                    <a:pt x="43343" y="133548"/>
                  </a:lnTo>
                  <a:lnTo>
                    <a:pt x="48690" y="135300"/>
                  </a:lnTo>
                  <a:lnTo>
                    <a:pt x="51538" y="133423"/>
                  </a:lnTo>
                  <a:lnTo>
                    <a:pt x="77132" y="112124"/>
                  </a:lnTo>
                  <a:lnTo>
                    <a:pt x="98958" y="80836"/>
                  </a:lnTo>
                  <a:lnTo>
                    <a:pt x="116380" y="46226"/>
                  </a:lnTo>
                  <a:lnTo>
                    <a:pt x="125353" y="26388"/>
                  </a:lnTo>
                  <a:lnTo>
                    <a:pt x="130065" y="9299"/>
                  </a:lnTo>
                  <a:lnTo>
                    <a:pt x="1357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6"/>
            <p:cNvSpPr/>
            <p:nvPr/>
          </p:nvSpPr>
          <p:spPr>
            <a:xfrm>
              <a:off x="3914775" y="3343286"/>
              <a:ext cx="117451" cy="107146"/>
            </a:xfrm>
            <a:custGeom>
              <a:avLst/>
              <a:gdLst/>
              <a:ahLst/>
              <a:cxnLst/>
              <a:rect l="0" t="0" r="0" b="0"/>
              <a:pathLst>
                <a:path w="117451" h="107146">
                  <a:moveTo>
                    <a:pt x="0" y="42852"/>
                  </a:moveTo>
                  <a:lnTo>
                    <a:pt x="3792" y="42852"/>
                  </a:lnTo>
                  <a:lnTo>
                    <a:pt x="4909" y="43645"/>
                  </a:lnTo>
                  <a:lnTo>
                    <a:pt x="5654" y="44968"/>
                  </a:lnTo>
                  <a:lnTo>
                    <a:pt x="6151" y="46644"/>
                  </a:lnTo>
                  <a:lnTo>
                    <a:pt x="8069" y="47761"/>
                  </a:lnTo>
                  <a:lnTo>
                    <a:pt x="23151" y="49701"/>
                  </a:lnTo>
                  <a:lnTo>
                    <a:pt x="43819" y="49143"/>
                  </a:lnTo>
                  <a:lnTo>
                    <a:pt x="78498" y="35519"/>
                  </a:lnTo>
                  <a:lnTo>
                    <a:pt x="93823" y="26145"/>
                  </a:lnTo>
                  <a:lnTo>
                    <a:pt x="116644" y="4750"/>
                  </a:lnTo>
                  <a:lnTo>
                    <a:pt x="117450" y="3163"/>
                  </a:lnTo>
                  <a:lnTo>
                    <a:pt x="117194" y="2105"/>
                  </a:lnTo>
                  <a:lnTo>
                    <a:pt x="116229" y="1400"/>
                  </a:lnTo>
                  <a:lnTo>
                    <a:pt x="111079" y="407"/>
                  </a:lnTo>
                  <a:lnTo>
                    <a:pt x="86673" y="0"/>
                  </a:lnTo>
                  <a:lnTo>
                    <a:pt x="53255" y="16084"/>
                  </a:lnTo>
                  <a:lnTo>
                    <a:pt x="19895" y="44684"/>
                  </a:lnTo>
                  <a:lnTo>
                    <a:pt x="7781" y="58677"/>
                  </a:lnTo>
                  <a:lnTo>
                    <a:pt x="5187" y="62927"/>
                  </a:lnTo>
                  <a:lnTo>
                    <a:pt x="4252" y="67347"/>
                  </a:lnTo>
                  <a:lnTo>
                    <a:pt x="5329" y="76493"/>
                  </a:lnTo>
                  <a:lnTo>
                    <a:pt x="10399" y="86774"/>
                  </a:lnTo>
                  <a:lnTo>
                    <a:pt x="16928" y="94848"/>
                  </a:lnTo>
                  <a:lnTo>
                    <a:pt x="31474" y="102267"/>
                  </a:lnTo>
                  <a:lnTo>
                    <a:pt x="66792" y="106503"/>
                  </a:lnTo>
                  <a:lnTo>
                    <a:pt x="92869" y="10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7"/>
            <p:cNvSpPr/>
            <p:nvPr/>
          </p:nvSpPr>
          <p:spPr>
            <a:xfrm>
              <a:off x="4079108" y="3315665"/>
              <a:ext cx="209933" cy="184715"/>
            </a:xfrm>
            <a:custGeom>
              <a:avLst/>
              <a:gdLst/>
              <a:ahLst/>
              <a:cxnLst/>
              <a:rect l="0" t="0" r="0" b="0"/>
              <a:pathLst>
                <a:path w="209933" h="184715">
                  <a:moveTo>
                    <a:pt x="14261" y="113335"/>
                  </a:moveTo>
                  <a:lnTo>
                    <a:pt x="14261" y="120392"/>
                  </a:lnTo>
                  <a:lnTo>
                    <a:pt x="10469" y="116661"/>
                  </a:lnTo>
                  <a:lnTo>
                    <a:pt x="8606" y="112696"/>
                  </a:lnTo>
                  <a:lnTo>
                    <a:pt x="992" y="79568"/>
                  </a:lnTo>
                  <a:lnTo>
                    <a:pt x="0" y="43973"/>
                  </a:lnTo>
                  <a:lnTo>
                    <a:pt x="772" y="25962"/>
                  </a:lnTo>
                  <a:lnTo>
                    <a:pt x="3768" y="19469"/>
                  </a:lnTo>
                  <a:lnTo>
                    <a:pt x="13709" y="11352"/>
                  </a:lnTo>
                  <a:lnTo>
                    <a:pt x="26709" y="3919"/>
                  </a:lnTo>
                  <a:lnTo>
                    <a:pt x="51027" y="0"/>
                  </a:lnTo>
                  <a:lnTo>
                    <a:pt x="80878" y="1342"/>
                  </a:lnTo>
                  <a:lnTo>
                    <a:pt x="107818" y="6862"/>
                  </a:lnTo>
                  <a:lnTo>
                    <a:pt x="135908" y="11408"/>
                  </a:lnTo>
                  <a:lnTo>
                    <a:pt x="170052" y="16737"/>
                  </a:lnTo>
                  <a:lnTo>
                    <a:pt x="193230" y="25433"/>
                  </a:lnTo>
                  <a:lnTo>
                    <a:pt x="208945" y="37162"/>
                  </a:lnTo>
                  <a:lnTo>
                    <a:pt x="209932" y="39534"/>
                  </a:lnTo>
                  <a:lnTo>
                    <a:pt x="209796" y="41910"/>
                  </a:lnTo>
                  <a:lnTo>
                    <a:pt x="207528" y="46665"/>
                  </a:lnTo>
                  <a:lnTo>
                    <a:pt x="203874" y="51425"/>
                  </a:lnTo>
                  <a:lnTo>
                    <a:pt x="195371" y="54069"/>
                  </a:lnTo>
                  <a:lnTo>
                    <a:pt x="189769" y="54775"/>
                  </a:lnTo>
                  <a:lnTo>
                    <a:pt x="185242" y="56832"/>
                  </a:lnTo>
                  <a:lnTo>
                    <a:pt x="168038" y="69425"/>
                  </a:lnTo>
                  <a:lnTo>
                    <a:pt x="149764" y="79791"/>
                  </a:lnTo>
                  <a:lnTo>
                    <a:pt x="141105" y="87080"/>
                  </a:lnTo>
                  <a:lnTo>
                    <a:pt x="140099" y="90275"/>
                  </a:lnTo>
                  <a:lnTo>
                    <a:pt x="141097" y="98059"/>
                  </a:lnTo>
                  <a:lnTo>
                    <a:pt x="152638" y="125363"/>
                  </a:lnTo>
                  <a:lnTo>
                    <a:pt x="178136" y="157692"/>
                  </a:lnTo>
                  <a:lnTo>
                    <a:pt x="183466" y="168811"/>
                  </a:lnTo>
                  <a:lnTo>
                    <a:pt x="185267" y="179679"/>
                  </a:lnTo>
                  <a:lnTo>
                    <a:pt x="184621" y="181377"/>
                  </a:lnTo>
                  <a:lnTo>
                    <a:pt x="183397" y="182509"/>
                  </a:lnTo>
                  <a:lnTo>
                    <a:pt x="181787" y="183263"/>
                  </a:lnTo>
                  <a:lnTo>
                    <a:pt x="149746" y="184714"/>
                  </a:lnTo>
                  <a:lnTo>
                    <a:pt x="140358" y="183952"/>
                  </a:lnTo>
                  <a:lnTo>
                    <a:pt x="121417" y="177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8"/>
            <p:cNvSpPr/>
            <p:nvPr/>
          </p:nvSpPr>
          <p:spPr>
            <a:xfrm>
              <a:off x="4357688" y="3357563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7143" y="0"/>
                  </a:moveTo>
                  <a:lnTo>
                    <a:pt x="6350" y="24836"/>
                  </a:lnTo>
                  <a:lnTo>
                    <a:pt x="661" y="47567"/>
                  </a:lnTo>
                  <a:lnTo>
                    <a:pt x="38" y="78717"/>
                  </a:lnTo>
                  <a:lnTo>
                    <a:pt x="0" y="105623"/>
                  </a:lnTo>
                  <a:lnTo>
                    <a:pt x="7143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9"/>
            <p:cNvSpPr/>
            <p:nvPr/>
          </p:nvSpPr>
          <p:spPr>
            <a:xfrm>
              <a:off x="4371975" y="3264694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1488"/>
                  </a:lnTo>
                  <a:lnTo>
                    <a:pt x="5027" y="69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90"/>
            <p:cNvSpPr/>
            <p:nvPr/>
          </p:nvSpPr>
          <p:spPr>
            <a:xfrm>
              <a:off x="4444936" y="3300413"/>
              <a:ext cx="126781" cy="141797"/>
            </a:xfrm>
            <a:custGeom>
              <a:avLst/>
              <a:gdLst/>
              <a:ahLst/>
              <a:cxnLst/>
              <a:rect l="0" t="0" r="0" b="0"/>
              <a:pathLst>
                <a:path w="126781" h="141797">
                  <a:moveTo>
                    <a:pt x="55627" y="21431"/>
                  </a:moveTo>
                  <a:lnTo>
                    <a:pt x="55627" y="35865"/>
                  </a:lnTo>
                  <a:lnTo>
                    <a:pt x="53510" y="41869"/>
                  </a:lnTo>
                  <a:lnTo>
                    <a:pt x="42648" y="59547"/>
                  </a:lnTo>
                  <a:lnTo>
                    <a:pt x="14679" y="86213"/>
                  </a:lnTo>
                  <a:lnTo>
                    <a:pt x="1903" y="104692"/>
                  </a:lnTo>
                  <a:lnTo>
                    <a:pt x="0" y="112940"/>
                  </a:lnTo>
                  <a:lnTo>
                    <a:pt x="1270" y="119781"/>
                  </a:lnTo>
                  <a:lnTo>
                    <a:pt x="6448" y="128094"/>
                  </a:lnTo>
                  <a:lnTo>
                    <a:pt x="11544" y="133131"/>
                  </a:lnTo>
                  <a:lnTo>
                    <a:pt x="19101" y="138015"/>
                  </a:lnTo>
                  <a:lnTo>
                    <a:pt x="36073" y="141434"/>
                  </a:lnTo>
                  <a:lnTo>
                    <a:pt x="63141" y="141796"/>
                  </a:lnTo>
                  <a:lnTo>
                    <a:pt x="98538" y="132894"/>
                  </a:lnTo>
                  <a:lnTo>
                    <a:pt x="116143" y="122278"/>
                  </a:lnTo>
                  <a:lnTo>
                    <a:pt x="122210" y="113612"/>
                  </a:lnTo>
                  <a:lnTo>
                    <a:pt x="125626" y="99809"/>
                  </a:lnTo>
                  <a:lnTo>
                    <a:pt x="126780" y="77129"/>
                  </a:lnTo>
                  <a:lnTo>
                    <a:pt x="122704" y="65765"/>
                  </a:lnTo>
                  <a:lnTo>
                    <a:pt x="98106" y="33731"/>
                  </a:lnTo>
                  <a:lnTo>
                    <a:pt x="84088" y="17931"/>
                  </a:lnTo>
                  <a:lnTo>
                    <a:pt x="627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91"/>
            <p:cNvSpPr/>
            <p:nvPr/>
          </p:nvSpPr>
          <p:spPr>
            <a:xfrm>
              <a:off x="4593431" y="3290064"/>
              <a:ext cx="192883" cy="146081"/>
            </a:xfrm>
            <a:custGeom>
              <a:avLst/>
              <a:gdLst/>
              <a:ahLst/>
              <a:cxnLst/>
              <a:rect l="0" t="0" r="0" b="0"/>
              <a:pathLst>
                <a:path w="192883" h="146081">
                  <a:moveTo>
                    <a:pt x="0" y="96074"/>
                  </a:moveTo>
                  <a:lnTo>
                    <a:pt x="0" y="99866"/>
                  </a:lnTo>
                  <a:lnTo>
                    <a:pt x="794" y="100983"/>
                  </a:lnTo>
                  <a:lnTo>
                    <a:pt x="2117" y="101728"/>
                  </a:lnTo>
                  <a:lnTo>
                    <a:pt x="3792" y="102224"/>
                  </a:lnTo>
                  <a:lnTo>
                    <a:pt x="4910" y="103349"/>
                  </a:lnTo>
                  <a:lnTo>
                    <a:pt x="6151" y="106715"/>
                  </a:lnTo>
                  <a:lnTo>
                    <a:pt x="7742" y="115344"/>
                  </a:lnTo>
                  <a:lnTo>
                    <a:pt x="14198" y="124527"/>
                  </a:lnTo>
                  <a:lnTo>
                    <a:pt x="14287" y="90855"/>
                  </a:lnTo>
                  <a:lnTo>
                    <a:pt x="15082" y="72171"/>
                  </a:lnTo>
                  <a:lnTo>
                    <a:pt x="28761" y="38918"/>
                  </a:lnTo>
                  <a:lnTo>
                    <a:pt x="34214" y="30190"/>
                  </a:lnTo>
                  <a:lnTo>
                    <a:pt x="48533" y="16002"/>
                  </a:lnTo>
                  <a:lnTo>
                    <a:pt x="51406" y="11736"/>
                  </a:lnTo>
                  <a:lnTo>
                    <a:pt x="54908" y="8892"/>
                  </a:lnTo>
                  <a:lnTo>
                    <a:pt x="76532" y="162"/>
                  </a:lnTo>
                  <a:lnTo>
                    <a:pt x="85873" y="0"/>
                  </a:lnTo>
                  <a:lnTo>
                    <a:pt x="117851" y="5040"/>
                  </a:lnTo>
                  <a:lnTo>
                    <a:pt x="144053" y="19981"/>
                  </a:lnTo>
                  <a:lnTo>
                    <a:pt x="161855" y="44618"/>
                  </a:lnTo>
                  <a:lnTo>
                    <a:pt x="175413" y="77376"/>
                  </a:lnTo>
                  <a:lnTo>
                    <a:pt x="181967" y="110721"/>
                  </a:lnTo>
                  <a:lnTo>
                    <a:pt x="192882" y="146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8"/>
          <p:cNvGrpSpPr/>
          <p:nvPr/>
        </p:nvGrpSpPr>
        <p:grpSpPr>
          <a:xfrm>
            <a:off x="1564481" y="878681"/>
            <a:ext cx="1171420" cy="395975"/>
            <a:chOff x="1564481" y="878681"/>
            <a:chExt cx="1171420" cy="395975"/>
          </a:xfrm>
        </p:grpSpPr>
        <p:sp>
          <p:nvSpPr>
            <p:cNvPr id="103" name="SMARTInkShape-92"/>
            <p:cNvSpPr/>
            <p:nvPr/>
          </p:nvSpPr>
          <p:spPr>
            <a:xfrm>
              <a:off x="1564481" y="964406"/>
              <a:ext cx="85726" cy="157164"/>
            </a:xfrm>
            <a:custGeom>
              <a:avLst/>
              <a:gdLst/>
              <a:ahLst/>
              <a:cxnLst/>
              <a:rect l="0" t="0" r="0" b="0"/>
              <a:pathLst>
                <a:path w="85726" h="157164">
                  <a:moveTo>
                    <a:pt x="0" y="0"/>
                  </a:moveTo>
                  <a:lnTo>
                    <a:pt x="3793" y="3793"/>
                  </a:lnTo>
                  <a:lnTo>
                    <a:pt x="5654" y="7771"/>
                  </a:lnTo>
                  <a:lnTo>
                    <a:pt x="12651" y="24836"/>
                  </a:lnTo>
                  <a:lnTo>
                    <a:pt x="28619" y="59327"/>
                  </a:lnTo>
                  <a:lnTo>
                    <a:pt x="41281" y="87452"/>
                  </a:lnTo>
                  <a:lnTo>
                    <a:pt x="62045" y="121534"/>
                  </a:lnTo>
                  <a:lnTo>
                    <a:pt x="85725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3"/>
            <p:cNvSpPr/>
            <p:nvPr/>
          </p:nvSpPr>
          <p:spPr>
            <a:xfrm>
              <a:off x="1693069" y="935831"/>
              <a:ext cx="28576" cy="142876"/>
            </a:xfrm>
            <a:custGeom>
              <a:avLst/>
              <a:gdLst/>
              <a:ahLst/>
              <a:cxnLst/>
              <a:rect l="0" t="0" r="0" b="0"/>
              <a:pathLst>
                <a:path w="28576" h="142876">
                  <a:moveTo>
                    <a:pt x="0" y="0"/>
                  </a:moveTo>
                  <a:lnTo>
                    <a:pt x="0" y="32716"/>
                  </a:lnTo>
                  <a:lnTo>
                    <a:pt x="794" y="50440"/>
                  </a:lnTo>
                  <a:lnTo>
                    <a:pt x="7275" y="85701"/>
                  </a:lnTo>
                  <a:lnTo>
                    <a:pt x="15924" y="121303"/>
                  </a:lnTo>
                  <a:lnTo>
                    <a:pt x="2857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4"/>
            <p:cNvSpPr/>
            <p:nvPr/>
          </p:nvSpPr>
          <p:spPr>
            <a:xfrm>
              <a:off x="1835956" y="878681"/>
              <a:ext cx="21420" cy="335758"/>
            </a:xfrm>
            <a:custGeom>
              <a:avLst/>
              <a:gdLst/>
              <a:ahLst/>
              <a:cxnLst/>
              <a:rect l="0" t="0" r="0" b="0"/>
              <a:pathLst>
                <a:path w="21420" h="335758">
                  <a:moveTo>
                    <a:pt x="7132" y="0"/>
                  </a:moveTo>
                  <a:lnTo>
                    <a:pt x="7925" y="32112"/>
                  </a:lnTo>
                  <a:lnTo>
                    <a:pt x="13282" y="64760"/>
                  </a:lnTo>
                  <a:lnTo>
                    <a:pt x="9170" y="97870"/>
                  </a:lnTo>
                  <a:lnTo>
                    <a:pt x="5417" y="130281"/>
                  </a:lnTo>
                  <a:lnTo>
                    <a:pt x="1597" y="157665"/>
                  </a:lnTo>
                  <a:lnTo>
                    <a:pt x="306" y="191570"/>
                  </a:lnTo>
                  <a:lnTo>
                    <a:pt x="51" y="226107"/>
                  </a:lnTo>
                  <a:lnTo>
                    <a:pt x="0" y="258799"/>
                  </a:lnTo>
                  <a:lnTo>
                    <a:pt x="2108" y="281998"/>
                  </a:lnTo>
                  <a:lnTo>
                    <a:pt x="8807" y="317533"/>
                  </a:lnTo>
                  <a:lnTo>
                    <a:pt x="21419" y="335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5"/>
            <p:cNvSpPr/>
            <p:nvPr/>
          </p:nvSpPr>
          <p:spPr>
            <a:xfrm>
              <a:off x="1714500" y="1028700"/>
              <a:ext cx="356708" cy="177052"/>
            </a:xfrm>
            <a:custGeom>
              <a:avLst/>
              <a:gdLst/>
              <a:ahLst/>
              <a:cxnLst/>
              <a:rect l="0" t="0" r="0" b="0"/>
              <a:pathLst>
                <a:path w="356708" h="177052">
                  <a:moveTo>
                    <a:pt x="0" y="71438"/>
                  </a:moveTo>
                  <a:lnTo>
                    <a:pt x="0" y="67645"/>
                  </a:lnTo>
                  <a:lnTo>
                    <a:pt x="794" y="66528"/>
                  </a:lnTo>
                  <a:lnTo>
                    <a:pt x="2117" y="65783"/>
                  </a:lnTo>
                  <a:lnTo>
                    <a:pt x="32905" y="57076"/>
                  </a:lnTo>
                  <a:lnTo>
                    <a:pt x="67736" y="47405"/>
                  </a:lnTo>
                  <a:lnTo>
                    <a:pt x="98916" y="39181"/>
                  </a:lnTo>
                  <a:lnTo>
                    <a:pt x="130379" y="34628"/>
                  </a:lnTo>
                  <a:lnTo>
                    <a:pt x="160604" y="30368"/>
                  </a:lnTo>
                  <a:lnTo>
                    <a:pt x="192150" y="28929"/>
                  </a:lnTo>
                  <a:lnTo>
                    <a:pt x="202610" y="30849"/>
                  </a:lnTo>
                  <a:lnTo>
                    <a:pt x="219586" y="38549"/>
                  </a:lnTo>
                  <a:lnTo>
                    <a:pt x="222590" y="41574"/>
                  </a:lnTo>
                  <a:lnTo>
                    <a:pt x="225929" y="49169"/>
                  </a:lnTo>
                  <a:lnTo>
                    <a:pt x="228444" y="81053"/>
                  </a:lnTo>
                  <a:lnTo>
                    <a:pt x="228591" y="116422"/>
                  </a:lnTo>
                  <a:lnTo>
                    <a:pt x="229393" y="144595"/>
                  </a:lnTo>
                  <a:lnTo>
                    <a:pt x="234303" y="158554"/>
                  </a:lnTo>
                  <a:lnTo>
                    <a:pt x="245393" y="173387"/>
                  </a:lnTo>
                  <a:lnTo>
                    <a:pt x="250086" y="176280"/>
                  </a:lnTo>
                  <a:lnTo>
                    <a:pt x="252449" y="177051"/>
                  </a:lnTo>
                  <a:lnTo>
                    <a:pt x="267152" y="174344"/>
                  </a:lnTo>
                  <a:lnTo>
                    <a:pt x="282797" y="168515"/>
                  </a:lnTo>
                  <a:lnTo>
                    <a:pt x="317466" y="140183"/>
                  </a:lnTo>
                  <a:lnTo>
                    <a:pt x="339287" y="121382"/>
                  </a:lnTo>
                  <a:lnTo>
                    <a:pt x="351711" y="102382"/>
                  </a:lnTo>
                  <a:lnTo>
                    <a:pt x="355565" y="88103"/>
                  </a:lnTo>
                  <a:lnTo>
                    <a:pt x="356707" y="73818"/>
                  </a:lnTo>
                  <a:lnTo>
                    <a:pt x="353253" y="59531"/>
                  </a:lnTo>
                  <a:lnTo>
                    <a:pt x="347202" y="45244"/>
                  </a:lnTo>
                  <a:lnTo>
                    <a:pt x="340579" y="37835"/>
                  </a:lnTo>
                  <a:lnTo>
                    <a:pt x="317988" y="19975"/>
                  </a:lnTo>
                  <a:lnTo>
                    <a:pt x="284004" y="9084"/>
                  </a:lnTo>
                  <a:lnTo>
                    <a:pt x="264444" y="2029"/>
                  </a:lnTo>
                  <a:lnTo>
                    <a:pt x="2357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6"/>
            <p:cNvSpPr/>
            <p:nvPr/>
          </p:nvSpPr>
          <p:spPr>
            <a:xfrm>
              <a:off x="2230704" y="971550"/>
              <a:ext cx="119065" cy="192846"/>
            </a:xfrm>
            <a:custGeom>
              <a:avLst/>
              <a:gdLst/>
              <a:ahLst/>
              <a:cxnLst/>
              <a:rect l="0" t="0" r="0" b="0"/>
              <a:pathLst>
                <a:path w="119065" h="192846">
                  <a:moveTo>
                    <a:pt x="105302" y="0"/>
                  </a:moveTo>
                  <a:lnTo>
                    <a:pt x="94660" y="0"/>
                  </a:lnTo>
                  <a:lnTo>
                    <a:pt x="90518" y="2117"/>
                  </a:lnTo>
                  <a:lnTo>
                    <a:pt x="88303" y="3792"/>
                  </a:lnTo>
                  <a:lnTo>
                    <a:pt x="81607" y="5654"/>
                  </a:lnTo>
                  <a:lnTo>
                    <a:pt x="77599" y="6151"/>
                  </a:lnTo>
                  <a:lnTo>
                    <a:pt x="68913" y="10936"/>
                  </a:lnTo>
                  <a:lnTo>
                    <a:pt x="52981" y="20438"/>
                  </a:lnTo>
                  <a:lnTo>
                    <a:pt x="35295" y="30397"/>
                  </a:lnTo>
                  <a:lnTo>
                    <a:pt x="2317" y="54561"/>
                  </a:lnTo>
                  <a:lnTo>
                    <a:pt x="0" y="59439"/>
                  </a:lnTo>
                  <a:lnTo>
                    <a:pt x="176" y="61851"/>
                  </a:lnTo>
                  <a:lnTo>
                    <a:pt x="2488" y="66648"/>
                  </a:lnTo>
                  <a:lnTo>
                    <a:pt x="8252" y="73811"/>
                  </a:lnTo>
                  <a:lnTo>
                    <a:pt x="16925" y="76461"/>
                  </a:lnTo>
                  <a:lnTo>
                    <a:pt x="33079" y="80070"/>
                  </a:lnTo>
                  <a:lnTo>
                    <a:pt x="63277" y="91477"/>
                  </a:lnTo>
                  <a:lnTo>
                    <a:pt x="94763" y="111274"/>
                  </a:lnTo>
                  <a:lnTo>
                    <a:pt x="113596" y="123740"/>
                  </a:lnTo>
                  <a:lnTo>
                    <a:pt x="116926" y="130666"/>
                  </a:lnTo>
                  <a:lnTo>
                    <a:pt x="119064" y="144256"/>
                  </a:lnTo>
                  <a:lnTo>
                    <a:pt x="117239" y="149574"/>
                  </a:lnTo>
                  <a:lnTo>
                    <a:pt x="105808" y="167041"/>
                  </a:lnTo>
                  <a:lnTo>
                    <a:pt x="97325" y="173459"/>
                  </a:lnTo>
                  <a:lnTo>
                    <a:pt x="62414" y="188236"/>
                  </a:lnTo>
                  <a:lnTo>
                    <a:pt x="49820" y="191505"/>
                  </a:lnTo>
                  <a:lnTo>
                    <a:pt x="17596" y="192845"/>
                  </a:lnTo>
                  <a:lnTo>
                    <a:pt x="15875" y="192064"/>
                  </a:lnTo>
                  <a:lnTo>
                    <a:pt x="14728" y="190749"/>
                  </a:lnTo>
                  <a:lnTo>
                    <a:pt x="12434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7"/>
            <p:cNvSpPr/>
            <p:nvPr/>
          </p:nvSpPr>
          <p:spPr>
            <a:xfrm>
              <a:off x="2415828" y="1017441"/>
              <a:ext cx="148779" cy="139848"/>
            </a:xfrm>
            <a:custGeom>
              <a:avLst/>
              <a:gdLst/>
              <a:ahLst/>
              <a:cxnLst/>
              <a:rect l="0" t="0" r="0" b="0"/>
              <a:pathLst>
                <a:path w="148779" h="139848">
                  <a:moveTo>
                    <a:pt x="98772" y="4115"/>
                  </a:moveTo>
                  <a:lnTo>
                    <a:pt x="94980" y="4115"/>
                  </a:lnTo>
                  <a:lnTo>
                    <a:pt x="91001" y="1999"/>
                  </a:lnTo>
                  <a:lnTo>
                    <a:pt x="88829" y="323"/>
                  </a:lnTo>
                  <a:lnTo>
                    <a:pt x="86587" y="0"/>
                  </a:lnTo>
                  <a:lnTo>
                    <a:pt x="57862" y="13851"/>
                  </a:lnTo>
                  <a:lnTo>
                    <a:pt x="24928" y="42506"/>
                  </a:lnTo>
                  <a:lnTo>
                    <a:pt x="12246" y="56589"/>
                  </a:lnTo>
                  <a:lnTo>
                    <a:pt x="1551" y="85085"/>
                  </a:lnTo>
                  <a:lnTo>
                    <a:pt x="0" y="94606"/>
                  </a:lnTo>
                  <a:lnTo>
                    <a:pt x="2919" y="108891"/>
                  </a:lnTo>
                  <a:lnTo>
                    <a:pt x="8812" y="119386"/>
                  </a:lnTo>
                  <a:lnTo>
                    <a:pt x="15584" y="127522"/>
                  </a:lnTo>
                  <a:lnTo>
                    <a:pt x="20260" y="130400"/>
                  </a:lnTo>
                  <a:lnTo>
                    <a:pt x="26571" y="131679"/>
                  </a:lnTo>
                  <a:lnTo>
                    <a:pt x="42719" y="131606"/>
                  </a:lnTo>
                  <a:lnTo>
                    <a:pt x="77266" y="118212"/>
                  </a:lnTo>
                  <a:lnTo>
                    <a:pt x="86038" y="112769"/>
                  </a:lnTo>
                  <a:lnTo>
                    <a:pt x="98138" y="96339"/>
                  </a:lnTo>
                  <a:lnTo>
                    <a:pt x="110887" y="70469"/>
                  </a:lnTo>
                  <a:lnTo>
                    <a:pt x="113003" y="40329"/>
                  </a:lnTo>
                  <a:lnTo>
                    <a:pt x="113056" y="33137"/>
                  </a:lnTo>
                  <a:lnTo>
                    <a:pt x="113060" y="67392"/>
                  </a:lnTo>
                  <a:lnTo>
                    <a:pt x="113853" y="85347"/>
                  </a:lnTo>
                  <a:lnTo>
                    <a:pt x="123002" y="108926"/>
                  </a:lnTo>
                  <a:lnTo>
                    <a:pt x="134546" y="124936"/>
                  </a:lnTo>
                  <a:lnTo>
                    <a:pt x="148778" y="1398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8"/>
            <p:cNvSpPr/>
            <p:nvPr/>
          </p:nvSpPr>
          <p:spPr>
            <a:xfrm>
              <a:off x="2628900" y="1057275"/>
              <a:ext cx="50007" cy="217381"/>
            </a:xfrm>
            <a:custGeom>
              <a:avLst/>
              <a:gdLst/>
              <a:ahLst/>
              <a:cxnLst/>
              <a:rect l="0" t="0" r="0" b="0"/>
              <a:pathLst>
                <a:path w="50007" h="217381">
                  <a:moveTo>
                    <a:pt x="0" y="0"/>
                  </a:moveTo>
                  <a:lnTo>
                    <a:pt x="0" y="31374"/>
                  </a:lnTo>
                  <a:lnTo>
                    <a:pt x="2117" y="50836"/>
                  </a:lnTo>
                  <a:lnTo>
                    <a:pt x="6151" y="82537"/>
                  </a:lnTo>
                  <a:lnTo>
                    <a:pt x="11857" y="113670"/>
                  </a:lnTo>
                  <a:lnTo>
                    <a:pt x="15924" y="142751"/>
                  </a:lnTo>
                  <a:lnTo>
                    <a:pt x="26409" y="177784"/>
                  </a:lnTo>
                  <a:lnTo>
                    <a:pt x="35761" y="197278"/>
                  </a:lnTo>
                  <a:lnTo>
                    <a:pt x="47893" y="214071"/>
                  </a:lnTo>
                  <a:lnTo>
                    <a:pt x="48598" y="216533"/>
                  </a:lnTo>
                  <a:lnTo>
                    <a:pt x="49067" y="217380"/>
                  </a:lnTo>
                  <a:lnTo>
                    <a:pt x="49380" y="217151"/>
                  </a:lnTo>
                  <a:lnTo>
                    <a:pt x="50006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9"/>
            <p:cNvSpPr/>
            <p:nvPr/>
          </p:nvSpPr>
          <p:spPr>
            <a:xfrm>
              <a:off x="2614700" y="986044"/>
              <a:ext cx="121201" cy="149813"/>
            </a:xfrm>
            <a:custGeom>
              <a:avLst/>
              <a:gdLst/>
              <a:ahLst/>
              <a:cxnLst/>
              <a:rect l="0" t="0" r="0" b="0"/>
              <a:pathLst>
                <a:path w="121201" h="149813">
                  <a:moveTo>
                    <a:pt x="7056" y="114094"/>
                  </a:moveTo>
                  <a:lnTo>
                    <a:pt x="7056" y="106509"/>
                  </a:lnTo>
                  <a:lnTo>
                    <a:pt x="4940" y="100668"/>
                  </a:lnTo>
                  <a:lnTo>
                    <a:pt x="3264" y="98000"/>
                  </a:lnTo>
                  <a:lnTo>
                    <a:pt x="574" y="76607"/>
                  </a:lnTo>
                  <a:lnTo>
                    <a:pt x="0" y="42423"/>
                  </a:lnTo>
                  <a:lnTo>
                    <a:pt x="3731" y="24948"/>
                  </a:lnTo>
                  <a:lnTo>
                    <a:pt x="9812" y="16794"/>
                  </a:lnTo>
                  <a:lnTo>
                    <a:pt x="26650" y="5092"/>
                  </a:lnTo>
                  <a:lnTo>
                    <a:pt x="40555" y="1363"/>
                  </a:lnTo>
                  <a:lnTo>
                    <a:pt x="71998" y="0"/>
                  </a:lnTo>
                  <a:lnTo>
                    <a:pt x="84338" y="679"/>
                  </a:lnTo>
                  <a:lnTo>
                    <a:pt x="105300" y="9749"/>
                  </a:lnTo>
                  <a:lnTo>
                    <a:pt x="112368" y="16389"/>
                  </a:lnTo>
                  <a:lnTo>
                    <a:pt x="117362" y="24632"/>
                  </a:lnTo>
                  <a:lnTo>
                    <a:pt x="120567" y="42859"/>
                  </a:lnTo>
                  <a:lnTo>
                    <a:pt x="121200" y="57954"/>
                  </a:lnTo>
                  <a:lnTo>
                    <a:pt x="117518" y="69855"/>
                  </a:lnTo>
                  <a:lnTo>
                    <a:pt x="94945" y="101452"/>
                  </a:lnTo>
                  <a:lnTo>
                    <a:pt x="63037" y="123492"/>
                  </a:lnTo>
                  <a:lnTo>
                    <a:pt x="27738" y="144183"/>
                  </a:lnTo>
                  <a:lnTo>
                    <a:pt x="14200" y="149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9"/>
          <p:cNvGrpSpPr/>
          <p:nvPr/>
        </p:nvGrpSpPr>
        <p:grpSpPr>
          <a:xfrm>
            <a:off x="2951486" y="814388"/>
            <a:ext cx="3947934" cy="478632"/>
            <a:chOff x="2951486" y="814388"/>
            <a:chExt cx="3947934" cy="478632"/>
          </a:xfrm>
        </p:grpSpPr>
        <p:sp>
          <p:nvSpPr>
            <p:cNvPr id="112" name="SMARTInkShape-100"/>
            <p:cNvSpPr/>
            <p:nvPr/>
          </p:nvSpPr>
          <p:spPr>
            <a:xfrm>
              <a:off x="2951486" y="989149"/>
              <a:ext cx="241771" cy="175283"/>
            </a:xfrm>
            <a:custGeom>
              <a:avLst/>
              <a:gdLst/>
              <a:ahLst/>
              <a:cxnLst/>
              <a:rect l="0" t="0" r="0" b="0"/>
              <a:pathLst>
                <a:path w="241771" h="175283">
                  <a:moveTo>
                    <a:pt x="91752" y="53839"/>
                  </a:moveTo>
                  <a:lnTo>
                    <a:pt x="91752" y="23838"/>
                  </a:lnTo>
                  <a:lnTo>
                    <a:pt x="89635" y="18545"/>
                  </a:lnTo>
                  <a:lnTo>
                    <a:pt x="86842" y="13546"/>
                  </a:lnTo>
                  <a:lnTo>
                    <a:pt x="84902" y="5268"/>
                  </a:lnTo>
                  <a:lnTo>
                    <a:pt x="80903" y="465"/>
                  </a:lnTo>
                  <a:lnTo>
                    <a:pt x="78963" y="0"/>
                  </a:lnTo>
                  <a:lnTo>
                    <a:pt x="76876" y="484"/>
                  </a:lnTo>
                  <a:lnTo>
                    <a:pt x="72440" y="2344"/>
                  </a:lnTo>
                  <a:lnTo>
                    <a:pt x="56968" y="7429"/>
                  </a:lnTo>
                  <a:lnTo>
                    <a:pt x="47491" y="13717"/>
                  </a:lnTo>
                  <a:lnTo>
                    <a:pt x="34731" y="33082"/>
                  </a:lnTo>
                  <a:lnTo>
                    <a:pt x="17940" y="65784"/>
                  </a:lnTo>
                  <a:lnTo>
                    <a:pt x="9203" y="85596"/>
                  </a:lnTo>
                  <a:lnTo>
                    <a:pt x="1396" y="119852"/>
                  </a:lnTo>
                  <a:lnTo>
                    <a:pt x="0" y="129745"/>
                  </a:lnTo>
                  <a:lnTo>
                    <a:pt x="5132" y="158588"/>
                  </a:lnTo>
                  <a:lnTo>
                    <a:pt x="7018" y="162565"/>
                  </a:lnTo>
                  <a:lnTo>
                    <a:pt x="13346" y="169101"/>
                  </a:lnTo>
                  <a:lnTo>
                    <a:pt x="21451" y="172535"/>
                  </a:lnTo>
                  <a:lnTo>
                    <a:pt x="25834" y="173451"/>
                  </a:lnTo>
                  <a:lnTo>
                    <a:pt x="32822" y="172352"/>
                  </a:lnTo>
                  <a:lnTo>
                    <a:pt x="41218" y="167270"/>
                  </a:lnTo>
                  <a:lnTo>
                    <a:pt x="72166" y="143351"/>
                  </a:lnTo>
                  <a:lnTo>
                    <a:pt x="78549" y="134368"/>
                  </a:lnTo>
                  <a:lnTo>
                    <a:pt x="89163" y="101438"/>
                  </a:lnTo>
                  <a:lnTo>
                    <a:pt x="91410" y="77648"/>
                  </a:lnTo>
                  <a:lnTo>
                    <a:pt x="89483" y="70241"/>
                  </a:lnTo>
                  <a:lnTo>
                    <a:pt x="86052" y="61609"/>
                  </a:lnTo>
                  <a:lnTo>
                    <a:pt x="84692" y="54293"/>
                  </a:lnTo>
                  <a:lnTo>
                    <a:pt x="84608" y="87634"/>
                  </a:lnTo>
                  <a:lnTo>
                    <a:pt x="85402" y="106316"/>
                  </a:lnTo>
                  <a:lnTo>
                    <a:pt x="97608" y="140537"/>
                  </a:lnTo>
                  <a:lnTo>
                    <a:pt x="104344" y="156101"/>
                  </a:lnTo>
                  <a:lnTo>
                    <a:pt x="108725" y="162259"/>
                  </a:lnTo>
                  <a:lnTo>
                    <a:pt x="113318" y="165526"/>
                  </a:lnTo>
                  <a:lnTo>
                    <a:pt x="115654" y="166397"/>
                  </a:lnTo>
                  <a:lnTo>
                    <a:pt x="117212" y="167771"/>
                  </a:lnTo>
                  <a:lnTo>
                    <a:pt x="120205" y="174943"/>
                  </a:lnTo>
                  <a:lnTo>
                    <a:pt x="120316" y="169102"/>
                  </a:lnTo>
                  <a:lnTo>
                    <a:pt x="125979" y="152724"/>
                  </a:lnTo>
                  <a:lnTo>
                    <a:pt x="129456" y="125177"/>
                  </a:lnTo>
                  <a:lnTo>
                    <a:pt x="144255" y="91933"/>
                  </a:lnTo>
                  <a:lnTo>
                    <a:pt x="151317" y="81442"/>
                  </a:lnTo>
                  <a:lnTo>
                    <a:pt x="162229" y="73306"/>
                  </a:lnTo>
                  <a:lnTo>
                    <a:pt x="175517" y="69661"/>
                  </a:lnTo>
                  <a:lnTo>
                    <a:pt x="182691" y="70925"/>
                  </a:lnTo>
                  <a:lnTo>
                    <a:pt x="207327" y="84958"/>
                  </a:lnTo>
                  <a:lnTo>
                    <a:pt x="217739" y="95146"/>
                  </a:lnTo>
                  <a:lnTo>
                    <a:pt x="229835" y="116173"/>
                  </a:lnTo>
                  <a:lnTo>
                    <a:pt x="233680" y="134091"/>
                  </a:lnTo>
                  <a:lnTo>
                    <a:pt x="235396" y="165015"/>
                  </a:lnTo>
                  <a:lnTo>
                    <a:pt x="241770" y="17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1"/>
            <p:cNvSpPr/>
            <p:nvPr/>
          </p:nvSpPr>
          <p:spPr>
            <a:xfrm>
              <a:off x="3251914" y="950119"/>
              <a:ext cx="112549" cy="232216"/>
            </a:xfrm>
            <a:custGeom>
              <a:avLst/>
              <a:gdLst/>
              <a:ahLst/>
              <a:cxnLst/>
              <a:rect l="0" t="0" r="0" b="0"/>
              <a:pathLst>
                <a:path w="112549" h="232216">
                  <a:moveTo>
                    <a:pt x="77074" y="107156"/>
                  </a:moveTo>
                  <a:lnTo>
                    <a:pt x="70923" y="107156"/>
                  </a:lnTo>
                  <a:lnTo>
                    <a:pt x="63629" y="117769"/>
                  </a:lnTo>
                  <a:lnTo>
                    <a:pt x="39423" y="138939"/>
                  </a:lnTo>
                  <a:lnTo>
                    <a:pt x="17644" y="171669"/>
                  </a:lnTo>
                  <a:lnTo>
                    <a:pt x="754" y="204925"/>
                  </a:lnTo>
                  <a:lnTo>
                    <a:pt x="0" y="208054"/>
                  </a:lnTo>
                  <a:lnTo>
                    <a:pt x="1279" y="215764"/>
                  </a:lnTo>
                  <a:lnTo>
                    <a:pt x="4775" y="226064"/>
                  </a:lnTo>
                  <a:lnTo>
                    <a:pt x="12966" y="231641"/>
                  </a:lnTo>
                  <a:lnTo>
                    <a:pt x="16873" y="232215"/>
                  </a:lnTo>
                  <a:lnTo>
                    <a:pt x="25447" y="230735"/>
                  </a:lnTo>
                  <a:lnTo>
                    <a:pt x="47177" y="218844"/>
                  </a:lnTo>
                  <a:lnTo>
                    <a:pt x="80936" y="188673"/>
                  </a:lnTo>
                  <a:lnTo>
                    <a:pt x="106540" y="153441"/>
                  </a:lnTo>
                  <a:lnTo>
                    <a:pt x="110940" y="134629"/>
                  </a:lnTo>
                  <a:lnTo>
                    <a:pt x="112548" y="101984"/>
                  </a:lnTo>
                  <a:lnTo>
                    <a:pt x="110603" y="84192"/>
                  </a:lnTo>
                  <a:lnTo>
                    <a:pt x="98313" y="50499"/>
                  </a:lnTo>
                  <a:lnTo>
                    <a:pt x="92863" y="41494"/>
                  </a:lnTo>
                  <a:lnTo>
                    <a:pt x="65361" y="11069"/>
                  </a:lnTo>
                  <a:lnTo>
                    <a:pt x="484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2"/>
            <p:cNvSpPr/>
            <p:nvPr/>
          </p:nvSpPr>
          <p:spPr>
            <a:xfrm>
              <a:off x="3443288" y="1028700"/>
              <a:ext cx="35719" cy="121445"/>
            </a:xfrm>
            <a:custGeom>
              <a:avLst/>
              <a:gdLst/>
              <a:ahLst/>
              <a:cxnLst/>
              <a:rect l="0" t="0" r="0" b="0"/>
              <a:pathLst>
                <a:path w="35719" h="121445">
                  <a:moveTo>
                    <a:pt x="0" y="0"/>
                  </a:moveTo>
                  <a:lnTo>
                    <a:pt x="0" y="3792"/>
                  </a:lnTo>
                  <a:lnTo>
                    <a:pt x="8819" y="35960"/>
                  </a:lnTo>
                  <a:lnTo>
                    <a:pt x="19461" y="64315"/>
                  </a:lnTo>
                  <a:lnTo>
                    <a:pt x="25108" y="97633"/>
                  </a:lnTo>
                  <a:lnTo>
                    <a:pt x="35718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3"/>
            <p:cNvSpPr/>
            <p:nvPr/>
          </p:nvSpPr>
          <p:spPr>
            <a:xfrm>
              <a:off x="3443288" y="942975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3351" y="7144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4"/>
            <p:cNvSpPr/>
            <p:nvPr/>
          </p:nvSpPr>
          <p:spPr>
            <a:xfrm>
              <a:off x="3507581" y="1014573"/>
              <a:ext cx="200026" cy="127227"/>
            </a:xfrm>
            <a:custGeom>
              <a:avLst/>
              <a:gdLst/>
              <a:ahLst/>
              <a:cxnLst/>
              <a:rect l="0" t="0" r="0" b="0"/>
              <a:pathLst>
                <a:path w="200026" h="127227">
                  <a:moveTo>
                    <a:pt x="0" y="92708"/>
                  </a:moveTo>
                  <a:lnTo>
                    <a:pt x="3792" y="96501"/>
                  </a:lnTo>
                  <a:lnTo>
                    <a:pt x="5655" y="100479"/>
                  </a:lnTo>
                  <a:lnTo>
                    <a:pt x="7136" y="127226"/>
                  </a:lnTo>
                  <a:lnTo>
                    <a:pt x="7144" y="94927"/>
                  </a:lnTo>
                  <a:lnTo>
                    <a:pt x="9261" y="75802"/>
                  </a:lnTo>
                  <a:lnTo>
                    <a:pt x="15963" y="45216"/>
                  </a:lnTo>
                  <a:lnTo>
                    <a:pt x="35763" y="14634"/>
                  </a:lnTo>
                  <a:lnTo>
                    <a:pt x="45253" y="4702"/>
                  </a:lnTo>
                  <a:lnTo>
                    <a:pt x="50010" y="2001"/>
                  </a:lnTo>
                  <a:lnTo>
                    <a:pt x="52390" y="1280"/>
                  </a:lnTo>
                  <a:lnTo>
                    <a:pt x="54771" y="1594"/>
                  </a:lnTo>
                  <a:lnTo>
                    <a:pt x="66676" y="6117"/>
                  </a:lnTo>
                  <a:lnTo>
                    <a:pt x="71438" y="10831"/>
                  </a:lnTo>
                  <a:lnTo>
                    <a:pt x="89694" y="37958"/>
                  </a:lnTo>
                  <a:lnTo>
                    <a:pt x="104178" y="73082"/>
                  </a:lnTo>
                  <a:lnTo>
                    <a:pt x="107067" y="82307"/>
                  </a:lnTo>
                  <a:lnTo>
                    <a:pt x="112636" y="92535"/>
                  </a:lnTo>
                  <a:lnTo>
                    <a:pt x="113191" y="94974"/>
                  </a:lnTo>
                  <a:lnTo>
                    <a:pt x="114355" y="96600"/>
                  </a:lnTo>
                  <a:lnTo>
                    <a:pt x="115924" y="97684"/>
                  </a:lnTo>
                  <a:lnTo>
                    <a:pt x="120354" y="99424"/>
                  </a:lnTo>
                  <a:lnTo>
                    <a:pt x="120717" y="98773"/>
                  </a:lnTo>
                  <a:lnTo>
                    <a:pt x="122174" y="87642"/>
                  </a:lnTo>
                  <a:lnTo>
                    <a:pt x="126335" y="79918"/>
                  </a:lnTo>
                  <a:lnTo>
                    <a:pt x="134651" y="44956"/>
                  </a:lnTo>
                  <a:lnTo>
                    <a:pt x="137706" y="21254"/>
                  </a:lnTo>
                  <a:lnTo>
                    <a:pt x="143460" y="9095"/>
                  </a:lnTo>
                  <a:lnTo>
                    <a:pt x="148723" y="1668"/>
                  </a:lnTo>
                  <a:lnTo>
                    <a:pt x="151560" y="652"/>
                  </a:lnTo>
                  <a:lnTo>
                    <a:pt x="156056" y="0"/>
                  </a:lnTo>
                  <a:lnTo>
                    <a:pt x="160627" y="3679"/>
                  </a:lnTo>
                  <a:lnTo>
                    <a:pt x="162671" y="7632"/>
                  </a:lnTo>
                  <a:lnTo>
                    <a:pt x="163217" y="9797"/>
                  </a:lnTo>
                  <a:lnTo>
                    <a:pt x="169817" y="21328"/>
                  </a:lnTo>
                  <a:lnTo>
                    <a:pt x="182064" y="55726"/>
                  </a:lnTo>
                  <a:lnTo>
                    <a:pt x="190908" y="70797"/>
                  </a:lnTo>
                  <a:lnTo>
                    <a:pt x="192492" y="80707"/>
                  </a:lnTo>
                  <a:lnTo>
                    <a:pt x="193415" y="82326"/>
                  </a:lnTo>
                  <a:lnTo>
                    <a:pt x="194825" y="83406"/>
                  </a:lnTo>
                  <a:lnTo>
                    <a:pt x="200025" y="85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5"/>
            <p:cNvSpPr/>
            <p:nvPr/>
          </p:nvSpPr>
          <p:spPr>
            <a:xfrm>
              <a:off x="3736575" y="1014870"/>
              <a:ext cx="119631" cy="227684"/>
            </a:xfrm>
            <a:custGeom>
              <a:avLst/>
              <a:gdLst/>
              <a:ahLst/>
              <a:cxnLst/>
              <a:rect l="0" t="0" r="0" b="0"/>
              <a:pathLst>
                <a:path w="119631" h="227684">
                  <a:moveTo>
                    <a:pt x="6750" y="42405"/>
                  </a:moveTo>
                  <a:lnTo>
                    <a:pt x="7544" y="69607"/>
                  </a:lnTo>
                  <a:lnTo>
                    <a:pt x="14026" y="102296"/>
                  </a:lnTo>
                  <a:lnTo>
                    <a:pt x="21534" y="132905"/>
                  </a:lnTo>
                  <a:lnTo>
                    <a:pt x="26212" y="161030"/>
                  </a:lnTo>
                  <a:lnTo>
                    <a:pt x="29714" y="182328"/>
                  </a:lnTo>
                  <a:lnTo>
                    <a:pt x="42382" y="217562"/>
                  </a:lnTo>
                  <a:lnTo>
                    <a:pt x="49284" y="227683"/>
                  </a:lnTo>
                  <a:lnTo>
                    <a:pt x="49515" y="224214"/>
                  </a:lnTo>
                  <a:lnTo>
                    <a:pt x="47453" y="220311"/>
                  </a:lnTo>
                  <a:lnTo>
                    <a:pt x="44684" y="215931"/>
                  </a:lnTo>
                  <a:lnTo>
                    <a:pt x="32711" y="184008"/>
                  </a:lnTo>
                  <a:lnTo>
                    <a:pt x="19551" y="156454"/>
                  </a:lnTo>
                  <a:lnTo>
                    <a:pt x="12522" y="120953"/>
                  </a:lnTo>
                  <a:lnTo>
                    <a:pt x="2601" y="86057"/>
                  </a:lnTo>
                  <a:lnTo>
                    <a:pt x="0" y="55699"/>
                  </a:lnTo>
                  <a:lnTo>
                    <a:pt x="3515" y="38759"/>
                  </a:lnTo>
                  <a:lnTo>
                    <a:pt x="11814" y="19607"/>
                  </a:lnTo>
                  <a:lnTo>
                    <a:pt x="16409" y="12958"/>
                  </a:lnTo>
                  <a:lnTo>
                    <a:pt x="31043" y="4752"/>
                  </a:lnTo>
                  <a:lnTo>
                    <a:pt x="42876" y="1086"/>
                  </a:lnTo>
                  <a:lnTo>
                    <a:pt x="58994" y="0"/>
                  </a:lnTo>
                  <a:lnTo>
                    <a:pt x="67805" y="1862"/>
                  </a:lnTo>
                  <a:lnTo>
                    <a:pt x="90701" y="14034"/>
                  </a:lnTo>
                  <a:lnTo>
                    <a:pt x="96449" y="19477"/>
                  </a:lnTo>
                  <a:lnTo>
                    <a:pt x="116256" y="48288"/>
                  </a:lnTo>
                  <a:lnTo>
                    <a:pt x="119630" y="61787"/>
                  </a:lnTo>
                  <a:lnTo>
                    <a:pt x="118302" y="71128"/>
                  </a:lnTo>
                  <a:lnTo>
                    <a:pt x="113092" y="83195"/>
                  </a:lnTo>
                  <a:lnTo>
                    <a:pt x="93397" y="111758"/>
                  </a:lnTo>
                  <a:lnTo>
                    <a:pt x="70852" y="127542"/>
                  </a:lnTo>
                  <a:lnTo>
                    <a:pt x="35303" y="147157"/>
                  </a:lnTo>
                  <a:lnTo>
                    <a:pt x="21974" y="154584"/>
                  </a:lnTo>
                  <a:lnTo>
                    <a:pt x="19281" y="155291"/>
                  </a:lnTo>
                  <a:lnTo>
                    <a:pt x="16691" y="154968"/>
                  </a:lnTo>
                  <a:lnTo>
                    <a:pt x="6750" y="149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6"/>
            <p:cNvSpPr/>
            <p:nvPr/>
          </p:nvSpPr>
          <p:spPr>
            <a:xfrm>
              <a:off x="3821906" y="1050131"/>
              <a:ext cx="128160" cy="107019"/>
            </a:xfrm>
            <a:custGeom>
              <a:avLst/>
              <a:gdLst/>
              <a:ahLst/>
              <a:cxnLst/>
              <a:rect l="0" t="0" r="0" b="0"/>
              <a:pathLst>
                <a:path w="128160" h="107019">
                  <a:moveTo>
                    <a:pt x="0" y="0"/>
                  </a:moveTo>
                  <a:lnTo>
                    <a:pt x="0" y="16793"/>
                  </a:lnTo>
                  <a:lnTo>
                    <a:pt x="2117" y="21487"/>
                  </a:lnTo>
                  <a:lnTo>
                    <a:pt x="3792" y="23849"/>
                  </a:lnTo>
                  <a:lnTo>
                    <a:pt x="8819" y="56920"/>
                  </a:lnTo>
                  <a:lnTo>
                    <a:pt x="15924" y="90105"/>
                  </a:lnTo>
                  <a:lnTo>
                    <a:pt x="17760" y="93408"/>
                  </a:lnTo>
                  <a:lnTo>
                    <a:pt x="27928" y="101848"/>
                  </a:lnTo>
                  <a:lnTo>
                    <a:pt x="37203" y="105584"/>
                  </a:lnTo>
                  <a:lnTo>
                    <a:pt x="56101" y="107018"/>
                  </a:lnTo>
                  <a:lnTo>
                    <a:pt x="74082" y="101426"/>
                  </a:lnTo>
                  <a:lnTo>
                    <a:pt x="105055" y="85669"/>
                  </a:lnTo>
                  <a:lnTo>
                    <a:pt x="108137" y="83306"/>
                  </a:lnTo>
                  <a:lnTo>
                    <a:pt x="125331" y="52916"/>
                  </a:lnTo>
                  <a:lnTo>
                    <a:pt x="128159" y="34505"/>
                  </a:lnTo>
                  <a:lnTo>
                    <a:pt x="126281" y="29094"/>
                  </a:lnTo>
                  <a:lnTo>
                    <a:pt x="123593" y="24043"/>
                  </a:lnTo>
                  <a:lnTo>
                    <a:pt x="121287" y="16737"/>
                  </a:lnTo>
                  <a:lnTo>
                    <a:pt x="115377" y="8564"/>
                  </a:lnTo>
                  <a:lnTo>
                    <a:pt x="114620" y="3772"/>
                  </a:lnTo>
                  <a:lnTo>
                    <a:pt x="113719" y="2515"/>
                  </a:lnTo>
                  <a:lnTo>
                    <a:pt x="112326" y="1677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7"/>
            <p:cNvSpPr/>
            <p:nvPr/>
          </p:nvSpPr>
          <p:spPr>
            <a:xfrm>
              <a:off x="3979069" y="1064419"/>
              <a:ext cx="85726" cy="78545"/>
            </a:xfrm>
            <a:custGeom>
              <a:avLst/>
              <a:gdLst/>
              <a:ahLst/>
              <a:cxnLst/>
              <a:rect l="0" t="0" r="0" b="0"/>
              <a:pathLst>
                <a:path w="85726" h="78545">
                  <a:moveTo>
                    <a:pt x="0" y="42862"/>
                  </a:moveTo>
                  <a:lnTo>
                    <a:pt x="3792" y="46655"/>
                  </a:lnTo>
                  <a:lnTo>
                    <a:pt x="5654" y="50633"/>
                  </a:lnTo>
                  <a:lnTo>
                    <a:pt x="6151" y="52805"/>
                  </a:lnTo>
                  <a:lnTo>
                    <a:pt x="12667" y="64349"/>
                  </a:lnTo>
                  <a:lnTo>
                    <a:pt x="13207" y="66711"/>
                  </a:lnTo>
                  <a:lnTo>
                    <a:pt x="21403" y="78544"/>
                  </a:lnTo>
                  <a:lnTo>
                    <a:pt x="22225" y="46659"/>
                  </a:lnTo>
                  <a:lnTo>
                    <a:pt x="27134" y="33845"/>
                  </a:lnTo>
                  <a:lnTo>
                    <a:pt x="33788" y="22002"/>
                  </a:lnTo>
                  <a:lnTo>
                    <a:pt x="35654" y="16922"/>
                  </a:lnTo>
                  <a:lnTo>
                    <a:pt x="45549" y="4796"/>
                  </a:lnTo>
                  <a:lnTo>
                    <a:pt x="50142" y="2131"/>
                  </a:lnTo>
                  <a:lnTo>
                    <a:pt x="57021" y="28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8"/>
            <p:cNvSpPr/>
            <p:nvPr/>
          </p:nvSpPr>
          <p:spPr>
            <a:xfrm>
              <a:off x="4114800" y="1071563"/>
              <a:ext cx="7145" cy="92869"/>
            </a:xfrm>
            <a:custGeom>
              <a:avLst/>
              <a:gdLst/>
              <a:ahLst/>
              <a:cxnLst/>
              <a:rect l="0" t="0" r="0" b="0"/>
              <a:pathLst>
                <a:path w="7145" h="92869">
                  <a:moveTo>
                    <a:pt x="0" y="0"/>
                  </a:moveTo>
                  <a:lnTo>
                    <a:pt x="0" y="33493"/>
                  </a:lnTo>
                  <a:lnTo>
                    <a:pt x="794" y="66609"/>
                  </a:lnTo>
                  <a:lnTo>
                    <a:pt x="6151" y="80640"/>
                  </a:lnTo>
                  <a:lnTo>
                    <a:pt x="7144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9"/>
            <p:cNvSpPr/>
            <p:nvPr/>
          </p:nvSpPr>
          <p:spPr>
            <a:xfrm>
              <a:off x="4200525" y="922690"/>
              <a:ext cx="192882" cy="234599"/>
            </a:xfrm>
            <a:custGeom>
              <a:avLst/>
              <a:gdLst/>
              <a:ahLst/>
              <a:cxnLst/>
              <a:rect l="0" t="0" r="0" b="0"/>
              <a:pathLst>
                <a:path w="192882" h="234599">
                  <a:moveTo>
                    <a:pt x="0" y="234598"/>
                  </a:moveTo>
                  <a:lnTo>
                    <a:pt x="0" y="230805"/>
                  </a:lnTo>
                  <a:lnTo>
                    <a:pt x="2117" y="226827"/>
                  </a:lnTo>
                  <a:lnTo>
                    <a:pt x="4909" y="222412"/>
                  </a:lnTo>
                  <a:lnTo>
                    <a:pt x="7276" y="215465"/>
                  </a:lnTo>
                  <a:lnTo>
                    <a:pt x="11857" y="207586"/>
                  </a:lnTo>
                  <a:lnTo>
                    <a:pt x="21916" y="177260"/>
                  </a:lnTo>
                  <a:lnTo>
                    <a:pt x="32608" y="147907"/>
                  </a:lnTo>
                  <a:lnTo>
                    <a:pt x="35309" y="116819"/>
                  </a:lnTo>
                  <a:lnTo>
                    <a:pt x="41319" y="86237"/>
                  </a:lnTo>
                  <a:lnTo>
                    <a:pt x="47568" y="56075"/>
                  </a:lnTo>
                  <a:lnTo>
                    <a:pt x="50078" y="40855"/>
                  </a:lnTo>
                  <a:lnTo>
                    <a:pt x="64437" y="14859"/>
                  </a:lnTo>
                  <a:lnTo>
                    <a:pt x="66771" y="11905"/>
                  </a:lnTo>
                  <a:lnTo>
                    <a:pt x="73597" y="8623"/>
                  </a:lnTo>
                  <a:lnTo>
                    <a:pt x="81128" y="6371"/>
                  </a:lnTo>
                  <a:lnTo>
                    <a:pt x="90625" y="1434"/>
                  </a:lnTo>
                  <a:lnTo>
                    <a:pt x="98751" y="0"/>
                  </a:lnTo>
                  <a:lnTo>
                    <a:pt x="121812" y="4783"/>
                  </a:lnTo>
                  <a:lnTo>
                    <a:pt x="153017" y="17213"/>
                  </a:lnTo>
                  <a:lnTo>
                    <a:pt x="171545" y="20962"/>
                  </a:lnTo>
                  <a:lnTo>
                    <a:pt x="192881" y="345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10"/>
            <p:cNvSpPr/>
            <p:nvPr/>
          </p:nvSpPr>
          <p:spPr>
            <a:xfrm>
              <a:off x="4143375" y="1036507"/>
              <a:ext cx="307182" cy="256513"/>
            </a:xfrm>
            <a:custGeom>
              <a:avLst/>
              <a:gdLst/>
              <a:ahLst/>
              <a:cxnLst/>
              <a:rect l="0" t="0" r="0" b="0"/>
              <a:pathLst>
                <a:path w="307182" h="256513">
                  <a:moveTo>
                    <a:pt x="0" y="13624"/>
                  </a:moveTo>
                  <a:lnTo>
                    <a:pt x="17888" y="12831"/>
                  </a:lnTo>
                  <a:lnTo>
                    <a:pt x="44434" y="7474"/>
                  </a:lnTo>
                  <a:lnTo>
                    <a:pt x="78788" y="6611"/>
                  </a:lnTo>
                  <a:lnTo>
                    <a:pt x="113533" y="5704"/>
                  </a:lnTo>
                  <a:lnTo>
                    <a:pt x="144980" y="0"/>
                  </a:lnTo>
                  <a:lnTo>
                    <a:pt x="158668" y="327"/>
                  </a:lnTo>
                  <a:lnTo>
                    <a:pt x="173402" y="5513"/>
                  </a:lnTo>
                  <a:lnTo>
                    <a:pt x="175133" y="7423"/>
                  </a:lnTo>
                  <a:lnTo>
                    <a:pt x="180027" y="19778"/>
                  </a:lnTo>
                  <a:lnTo>
                    <a:pt x="183199" y="25091"/>
                  </a:lnTo>
                  <a:lnTo>
                    <a:pt x="191789" y="54506"/>
                  </a:lnTo>
                  <a:lnTo>
                    <a:pt x="193460" y="67532"/>
                  </a:lnTo>
                  <a:lnTo>
                    <a:pt x="200609" y="77748"/>
                  </a:lnTo>
                  <a:lnTo>
                    <a:pt x="205047" y="81811"/>
                  </a:lnTo>
                  <a:lnTo>
                    <a:pt x="209665" y="83617"/>
                  </a:lnTo>
                  <a:lnTo>
                    <a:pt x="220520" y="84634"/>
                  </a:lnTo>
                  <a:lnTo>
                    <a:pt x="233791" y="81143"/>
                  </a:lnTo>
                  <a:lnTo>
                    <a:pt x="261975" y="68258"/>
                  </a:lnTo>
                  <a:lnTo>
                    <a:pt x="292268" y="38050"/>
                  </a:lnTo>
                  <a:lnTo>
                    <a:pt x="294858" y="37052"/>
                  </a:lnTo>
                  <a:lnTo>
                    <a:pt x="296584" y="35592"/>
                  </a:lnTo>
                  <a:lnTo>
                    <a:pt x="298503" y="31855"/>
                  </a:lnTo>
                  <a:lnTo>
                    <a:pt x="299808" y="31334"/>
                  </a:lnTo>
                  <a:lnTo>
                    <a:pt x="301472" y="31781"/>
                  </a:lnTo>
                  <a:lnTo>
                    <a:pt x="303375" y="32872"/>
                  </a:lnTo>
                  <a:lnTo>
                    <a:pt x="303850" y="33600"/>
                  </a:lnTo>
                  <a:lnTo>
                    <a:pt x="303373" y="34085"/>
                  </a:lnTo>
                  <a:lnTo>
                    <a:pt x="302261" y="34409"/>
                  </a:lnTo>
                  <a:lnTo>
                    <a:pt x="301520" y="35418"/>
                  </a:lnTo>
                  <a:lnTo>
                    <a:pt x="300696" y="38656"/>
                  </a:lnTo>
                  <a:lnTo>
                    <a:pt x="298008" y="57274"/>
                  </a:lnTo>
                  <a:lnTo>
                    <a:pt x="294409" y="71008"/>
                  </a:lnTo>
                  <a:lnTo>
                    <a:pt x="293093" y="100321"/>
                  </a:lnTo>
                  <a:lnTo>
                    <a:pt x="290816" y="128116"/>
                  </a:lnTo>
                  <a:lnTo>
                    <a:pt x="288796" y="142297"/>
                  </a:lnTo>
                  <a:lnTo>
                    <a:pt x="292197" y="177942"/>
                  </a:lnTo>
                  <a:lnTo>
                    <a:pt x="298456" y="211534"/>
                  </a:lnTo>
                  <a:lnTo>
                    <a:pt x="301685" y="227310"/>
                  </a:lnTo>
                  <a:lnTo>
                    <a:pt x="305553" y="242039"/>
                  </a:lnTo>
                  <a:lnTo>
                    <a:pt x="307181" y="256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11"/>
            <p:cNvSpPr/>
            <p:nvPr/>
          </p:nvSpPr>
          <p:spPr>
            <a:xfrm>
              <a:off x="4086225" y="950119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12"/>
            <p:cNvSpPr/>
            <p:nvPr/>
          </p:nvSpPr>
          <p:spPr>
            <a:xfrm>
              <a:off x="4587735" y="1051124"/>
              <a:ext cx="220010" cy="116459"/>
            </a:xfrm>
            <a:custGeom>
              <a:avLst/>
              <a:gdLst/>
              <a:ahLst/>
              <a:cxnLst/>
              <a:rect l="0" t="0" r="0" b="0"/>
              <a:pathLst>
                <a:path w="220010" h="116459">
                  <a:moveTo>
                    <a:pt x="91421" y="6151"/>
                  </a:moveTo>
                  <a:lnTo>
                    <a:pt x="87629" y="6151"/>
                  </a:lnTo>
                  <a:lnTo>
                    <a:pt x="86512" y="5357"/>
                  </a:lnTo>
                  <a:lnTo>
                    <a:pt x="85767" y="4034"/>
                  </a:lnTo>
                  <a:lnTo>
                    <a:pt x="84572" y="0"/>
                  </a:lnTo>
                  <a:lnTo>
                    <a:pt x="82292" y="1565"/>
                  </a:lnTo>
                  <a:lnTo>
                    <a:pt x="80572" y="3094"/>
                  </a:lnTo>
                  <a:lnTo>
                    <a:pt x="74428" y="4792"/>
                  </a:lnTo>
                  <a:lnTo>
                    <a:pt x="70568" y="5245"/>
                  </a:lnTo>
                  <a:lnTo>
                    <a:pt x="62045" y="9982"/>
                  </a:lnTo>
                  <a:lnTo>
                    <a:pt x="29461" y="33562"/>
                  </a:lnTo>
                  <a:lnTo>
                    <a:pt x="13461" y="56318"/>
                  </a:lnTo>
                  <a:lnTo>
                    <a:pt x="1809" y="79991"/>
                  </a:lnTo>
                  <a:lnTo>
                    <a:pt x="0" y="89504"/>
                  </a:lnTo>
                  <a:lnTo>
                    <a:pt x="1312" y="96907"/>
                  </a:lnTo>
                  <a:lnTo>
                    <a:pt x="6514" y="105538"/>
                  </a:lnTo>
                  <a:lnTo>
                    <a:pt x="10822" y="109854"/>
                  </a:lnTo>
                  <a:lnTo>
                    <a:pt x="15383" y="111773"/>
                  </a:lnTo>
                  <a:lnTo>
                    <a:pt x="22172" y="110508"/>
                  </a:lnTo>
                  <a:lnTo>
                    <a:pt x="53450" y="96475"/>
                  </a:lnTo>
                  <a:lnTo>
                    <a:pt x="81907" y="72394"/>
                  </a:lnTo>
                  <a:lnTo>
                    <a:pt x="100056" y="51073"/>
                  </a:lnTo>
                  <a:lnTo>
                    <a:pt x="114117" y="39895"/>
                  </a:lnTo>
                  <a:lnTo>
                    <a:pt x="117383" y="34907"/>
                  </a:lnTo>
                  <a:lnTo>
                    <a:pt x="118254" y="32465"/>
                  </a:lnTo>
                  <a:lnTo>
                    <a:pt x="119628" y="30838"/>
                  </a:lnTo>
                  <a:lnTo>
                    <a:pt x="123272" y="29029"/>
                  </a:lnTo>
                  <a:lnTo>
                    <a:pt x="124562" y="29341"/>
                  </a:lnTo>
                  <a:lnTo>
                    <a:pt x="125421" y="30342"/>
                  </a:lnTo>
                  <a:lnTo>
                    <a:pt x="126376" y="33571"/>
                  </a:lnTo>
                  <a:lnTo>
                    <a:pt x="126800" y="37652"/>
                  </a:lnTo>
                  <a:lnTo>
                    <a:pt x="129106" y="42112"/>
                  </a:lnTo>
                  <a:lnTo>
                    <a:pt x="157442" y="77781"/>
                  </a:lnTo>
                  <a:lnTo>
                    <a:pt x="170514" y="89816"/>
                  </a:lnTo>
                  <a:lnTo>
                    <a:pt x="205107" y="113254"/>
                  </a:lnTo>
                  <a:lnTo>
                    <a:pt x="207693" y="115653"/>
                  </a:lnTo>
                  <a:lnTo>
                    <a:pt x="210211" y="116458"/>
                  </a:lnTo>
                  <a:lnTo>
                    <a:pt x="212683" y="116202"/>
                  </a:lnTo>
                  <a:lnTo>
                    <a:pt x="220009" y="113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13"/>
            <p:cNvSpPr/>
            <p:nvPr/>
          </p:nvSpPr>
          <p:spPr>
            <a:xfrm>
              <a:off x="4843463" y="907256"/>
              <a:ext cx="85726" cy="228601"/>
            </a:xfrm>
            <a:custGeom>
              <a:avLst/>
              <a:gdLst/>
              <a:ahLst/>
              <a:cxnLst/>
              <a:rect l="0" t="0" r="0" b="0"/>
              <a:pathLst>
                <a:path w="85726" h="228601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10641" y="39943"/>
                  </a:lnTo>
                  <a:lnTo>
                    <a:pt x="15924" y="71994"/>
                  </a:lnTo>
                  <a:lnTo>
                    <a:pt x="26409" y="107230"/>
                  </a:lnTo>
                  <a:lnTo>
                    <a:pt x="34336" y="142885"/>
                  </a:lnTo>
                  <a:lnTo>
                    <a:pt x="43307" y="170824"/>
                  </a:lnTo>
                  <a:lnTo>
                    <a:pt x="59557" y="204751"/>
                  </a:lnTo>
                  <a:lnTo>
                    <a:pt x="73821" y="223416"/>
                  </a:lnTo>
                  <a:lnTo>
                    <a:pt x="78582" y="226296"/>
                  </a:lnTo>
                  <a:lnTo>
                    <a:pt x="85725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14"/>
            <p:cNvSpPr/>
            <p:nvPr/>
          </p:nvSpPr>
          <p:spPr>
            <a:xfrm>
              <a:off x="4993481" y="885825"/>
              <a:ext cx="42864" cy="214314"/>
            </a:xfrm>
            <a:custGeom>
              <a:avLst/>
              <a:gdLst/>
              <a:ahLst/>
              <a:cxnLst/>
              <a:rect l="0" t="0" r="0" b="0"/>
              <a:pathLst>
                <a:path w="42864" h="214314">
                  <a:moveTo>
                    <a:pt x="0" y="0"/>
                  </a:moveTo>
                  <a:lnTo>
                    <a:pt x="0" y="31318"/>
                  </a:lnTo>
                  <a:lnTo>
                    <a:pt x="0" y="65266"/>
                  </a:lnTo>
                  <a:lnTo>
                    <a:pt x="2117" y="93061"/>
                  </a:lnTo>
                  <a:lnTo>
                    <a:pt x="7276" y="123703"/>
                  </a:lnTo>
                  <a:lnTo>
                    <a:pt x="13208" y="157460"/>
                  </a:lnTo>
                  <a:lnTo>
                    <a:pt x="21916" y="185150"/>
                  </a:lnTo>
                  <a:lnTo>
                    <a:pt x="31053" y="200879"/>
                  </a:lnTo>
                  <a:lnTo>
                    <a:pt x="4286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5"/>
            <p:cNvSpPr/>
            <p:nvPr/>
          </p:nvSpPr>
          <p:spPr>
            <a:xfrm>
              <a:off x="5180637" y="1000125"/>
              <a:ext cx="127130" cy="121016"/>
            </a:xfrm>
            <a:custGeom>
              <a:avLst/>
              <a:gdLst/>
              <a:ahLst/>
              <a:cxnLst/>
              <a:rect l="0" t="0" r="0" b="0"/>
              <a:pathLst>
                <a:path w="127130" h="121016">
                  <a:moveTo>
                    <a:pt x="62876" y="0"/>
                  </a:moveTo>
                  <a:lnTo>
                    <a:pt x="59083" y="0"/>
                  </a:lnTo>
                  <a:lnTo>
                    <a:pt x="55105" y="2117"/>
                  </a:lnTo>
                  <a:lnTo>
                    <a:pt x="28630" y="23603"/>
                  </a:lnTo>
                  <a:lnTo>
                    <a:pt x="5764" y="57648"/>
                  </a:lnTo>
                  <a:lnTo>
                    <a:pt x="1774" y="66896"/>
                  </a:lnTo>
                  <a:lnTo>
                    <a:pt x="0" y="76298"/>
                  </a:lnTo>
                  <a:lnTo>
                    <a:pt x="1329" y="85769"/>
                  </a:lnTo>
                  <a:lnTo>
                    <a:pt x="6539" y="97909"/>
                  </a:lnTo>
                  <a:lnTo>
                    <a:pt x="22442" y="116558"/>
                  </a:lnTo>
                  <a:lnTo>
                    <a:pt x="31411" y="119272"/>
                  </a:lnTo>
                  <a:lnTo>
                    <a:pt x="52780" y="121015"/>
                  </a:lnTo>
                  <a:lnTo>
                    <a:pt x="77197" y="115656"/>
                  </a:lnTo>
                  <a:lnTo>
                    <a:pt x="103047" y="104640"/>
                  </a:lnTo>
                  <a:lnTo>
                    <a:pt x="110628" y="97836"/>
                  </a:lnTo>
                  <a:lnTo>
                    <a:pt x="123697" y="80823"/>
                  </a:lnTo>
                  <a:lnTo>
                    <a:pt x="126484" y="63796"/>
                  </a:lnTo>
                  <a:lnTo>
                    <a:pt x="127129" y="34719"/>
                  </a:lnTo>
                  <a:lnTo>
                    <a:pt x="125035" y="29189"/>
                  </a:lnTo>
                  <a:lnTo>
                    <a:pt x="122252" y="24085"/>
                  </a:lnTo>
                  <a:lnTo>
                    <a:pt x="121015" y="19171"/>
                  </a:lnTo>
                  <a:lnTo>
                    <a:pt x="119891" y="17543"/>
                  </a:lnTo>
                  <a:lnTo>
                    <a:pt x="118348" y="16458"/>
                  </a:lnTo>
                  <a:lnTo>
                    <a:pt x="116526" y="15735"/>
                  </a:lnTo>
                  <a:lnTo>
                    <a:pt x="115311" y="14459"/>
                  </a:lnTo>
                  <a:lnTo>
                    <a:pt x="113962" y="10924"/>
                  </a:lnTo>
                  <a:lnTo>
                    <a:pt x="112808" y="9664"/>
                  </a:lnTo>
                  <a:lnTo>
                    <a:pt x="105738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6"/>
            <p:cNvSpPr/>
            <p:nvPr/>
          </p:nvSpPr>
          <p:spPr>
            <a:xfrm>
              <a:off x="5364956" y="1007269"/>
              <a:ext cx="135720" cy="106642"/>
            </a:xfrm>
            <a:custGeom>
              <a:avLst/>
              <a:gdLst/>
              <a:ahLst/>
              <a:cxnLst/>
              <a:rect l="0" t="0" r="0" b="0"/>
              <a:pathLst>
                <a:path w="135720" h="106642">
                  <a:moveTo>
                    <a:pt x="0" y="35719"/>
                  </a:moveTo>
                  <a:lnTo>
                    <a:pt x="0" y="45662"/>
                  </a:lnTo>
                  <a:lnTo>
                    <a:pt x="8819" y="76666"/>
                  </a:lnTo>
                  <a:lnTo>
                    <a:pt x="11858" y="83286"/>
                  </a:lnTo>
                  <a:lnTo>
                    <a:pt x="14361" y="95145"/>
                  </a:lnTo>
                  <a:lnTo>
                    <a:pt x="17760" y="101289"/>
                  </a:lnTo>
                  <a:lnTo>
                    <a:pt x="21916" y="104548"/>
                  </a:lnTo>
                  <a:lnTo>
                    <a:pt x="28719" y="106383"/>
                  </a:lnTo>
                  <a:lnTo>
                    <a:pt x="31053" y="106641"/>
                  </a:lnTo>
                  <a:lnTo>
                    <a:pt x="64725" y="94941"/>
                  </a:lnTo>
                  <a:lnTo>
                    <a:pt x="80385" y="87221"/>
                  </a:lnTo>
                  <a:lnTo>
                    <a:pt x="113603" y="66535"/>
                  </a:lnTo>
                  <a:lnTo>
                    <a:pt x="124589" y="54022"/>
                  </a:lnTo>
                  <a:lnTo>
                    <a:pt x="132077" y="41053"/>
                  </a:lnTo>
                  <a:lnTo>
                    <a:pt x="135009" y="29158"/>
                  </a:lnTo>
                  <a:lnTo>
                    <a:pt x="135719" y="4772"/>
                  </a:lnTo>
                  <a:lnTo>
                    <a:pt x="134929" y="3182"/>
                  </a:lnTo>
                  <a:lnTo>
                    <a:pt x="133609" y="2121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7"/>
            <p:cNvSpPr/>
            <p:nvPr/>
          </p:nvSpPr>
          <p:spPr>
            <a:xfrm>
              <a:off x="5572125" y="992981"/>
              <a:ext cx="114301" cy="128589"/>
            </a:xfrm>
            <a:custGeom>
              <a:avLst/>
              <a:gdLst/>
              <a:ahLst/>
              <a:cxnLst/>
              <a:rect l="0" t="0" r="0" b="0"/>
              <a:pathLst>
                <a:path w="114301" h="128589">
                  <a:moveTo>
                    <a:pt x="0" y="128588"/>
                  </a:moveTo>
                  <a:lnTo>
                    <a:pt x="0" y="95053"/>
                  </a:lnTo>
                  <a:lnTo>
                    <a:pt x="794" y="59611"/>
                  </a:lnTo>
                  <a:lnTo>
                    <a:pt x="8819" y="36212"/>
                  </a:lnTo>
                  <a:lnTo>
                    <a:pt x="11857" y="31175"/>
                  </a:lnTo>
                  <a:lnTo>
                    <a:pt x="14361" y="23878"/>
                  </a:lnTo>
                  <a:lnTo>
                    <a:pt x="17760" y="19079"/>
                  </a:lnTo>
                  <a:lnTo>
                    <a:pt x="24033" y="16417"/>
                  </a:lnTo>
                  <a:lnTo>
                    <a:pt x="31319" y="14440"/>
                  </a:lnTo>
                  <a:lnTo>
                    <a:pt x="41471" y="9659"/>
                  </a:lnTo>
                  <a:lnTo>
                    <a:pt x="73383" y="6571"/>
                  </a:lnTo>
                  <a:lnTo>
                    <a:pt x="105014" y="45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8"/>
            <p:cNvSpPr/>
            <p:nvPr/>
          </p:nvSpPr>
          <p:spPr>
            <a:xfrm>
              <a:off x="5857875" y="971550"/>
              <a:ext cx="50007" cy="221457"/>
            </a:xfrm>
            <a:custGeom>
              <a:avLst/>
              <a:gdLst/>
              <a:ahLst/>
              <a:cxnLst/>
              <a:rect l="0" t="0" r="0" b="0"/>
              <a:pathLst>
                <a:path w="50007" h="221457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151" y="3792"/>
                  </a:lnTo>
                  <a:lnTo>
                    <a:pt x="18477" y="24836"/>
                  </a:lnTo>
                  <a:lnTo>
                    <a:pt x="26913" y="57210"/>
                  </a:lnTo>
                  <a:lnTo>
                    <a:pt x="28356" y="86674"/>
                  </a:lnTo>
                  <a:lnTo>
                    <a:pt x="32339" y="121569"/>
                  </a:lnTo>
                  <a:lnTo>
                    <a:pt x="35274" y="155062"/>
                  </a:lnTo>
                  <a:lnTo>
                    <a:pt x="37704" y="172944"/>
                  </a:lnTo>
                  <a:lnTo>
                    <a:pt x="42560" y="207808"/>
                  </a:lnTo>
                  <a:lnTo>
                    <a:pt x="44845" y="213538"/>
                  </a:lnTo>
                  <a:lnTo>
                    <a:pt x="50006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9"/>
            <p:cNvSpPr/>
            <p:nvPr/>
          </p:nvSpPr>
          <p:spPr>
            <a:xfrm>
              <a:off x="5823236" y="907900"/>
              <a:ext cx="184174" cy="135089"/>
            </a:xfrm>
            <a:custGeom>
              <a:avLst/>
              <a:gdLst/>
              <a:ahLst/>
              <a:cxnLst/>
              <a:rect l="0" t="0" r="0" b="0"/>
              <a:pathLst>
                <a:path w="184174" h="135089">
                  <a:moveTo>
                    <a:pt x="13208" y="92225"/>
                  </a:moveTo>
                  <a:lnTo>
                    <a:pt x="9416" y="88433"/>
                  </a:lnTo>
                  <a:lnTo>
                    <a:pt x="7553" y="84454"/>
                  </a:lnTo>
                  <a:lnTo>
                    <a:pt x="0" y="58433"/>
                  </a:lnTo>
                  <a:lnTo>
                    <a:pt x="3033" y="44465"/>
                  </a:lnTo>
                  <a:lnTo>
                    <a:pt x="8958" y="30273"/>
                  </a:lnTo>
                  <a:lnTo>
                    <a:pt x="15553" y="22886"/>
                  </a:lnTo>
                  <a:lnTo>
                    <a:pt x="38123" y="9158"/>
                  </a:lnTo>
                  <a:lnTo>
                    <a:pt x="57102" y="2613"/>
                  </a:lnTo>
                  <a:lnTo>
                    <a:pt x="86965" y="0"/>
                  </a:lnTo>
                  <a:lnTo>
                    <a:pt x="111791" y="1664"/>
                  </a:lnTo>
                  <a:lnTo>
                    <a:pt x="137720" y="9337"/>
                  </a:lnTo>
                  <a:lnTo>
                    <a:pt x="170199" y="29359"/>
                  </a:lnTo>
                  <a:lnTo>
                    <a:pt x="179139" y="40966"/>
                  </a:lnTo>
                  <a:lnTo>
                    <a:pt x="183022" y="50667"/>
                  </a:lnTo>
                  <a:lnTo>
                    <a:pt x="184173" y="62361"/>
                  </a:lnTo>
                  <a:lnTo>
                    <a:pt x="182326" y="69162"/>
                  </a:lnTo>
                  <a:lnTo>
                    <a:pt x="167853" y="93518"/>
                  </a:lnTo>
                  <a:lnTo>
                    <a:pt x="137596" y="114949"/>
                  </a:lnTo>
                  <a:lnTo>
                    <a:pt x="102357" y="124079"/>
                  </a:lnTo>
                  <a:lnTo>
                    <a:pt x="84645" y="1350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20"/>
            <p:cNvSpPr/>
            <p:nvPr/>
          </p:nvSpPr>
          <p:spPr>
            <a:xfrm>
              <a:off x="6043907" y="900236"/>
              <a:ext cx="235450" cy="135511"/>
            </a:xfrm>
            <a:custGeom>
              <a:avLst/>
              <a:gdLst/>
              <a:ahLst/>
              <a:cxnLst/>
              <a:rect l="0" t="0" r="0" b="0"/>
              <a:pathLst>
                <a:path w="235450" h="135511">
                  <a:moveTo>
                    <a:pt x="6849" y="99889"/>
                  </a:moveTo>
                  <a:lnTo>
                    <a:pt x="10641" y="99889"/>
                  </a:lnTo>
                  <a:lnTo>
                    <a:pt x="11759" y="100683"/>
                  </a:lnTo>
                  <a:lnTo>
                    <a:pt x="12504" y="102006"/>
                  </a:lnTo>
                  <a:lnTo>
                    <a:pt x="14591" y="112074"/>
                  </a:lnTo>
                  <a:lnTo>
                    <a:pt x="18845" y="119022"/>
                  </a:lnTo>
                  <a:lnTo>
                    <a:pt x="20118" y="123738"/>
                  </a:lnTo>
                  <a:lnTo>
                    <a:pt x="19664" y="125313"/>
                  </a:lnTo>
                  <a:lnTo>
                    <a:pt x="18567" y="126364"/>
                  </a:lnTo>
                  <a:lnTo>
                    <a:pt x="17042" y="127064"/>
                  </a:lnTo>
                  <a:lnTo>
                    <a:pt x="16026" y="128324"/>
                  </a:lnTo>
                  <a:lnTo>
                    <a:pt x="14260" y="134492"/>
                  </a:lnTo>
                  <a:lnTo>
                    <a:pt x="11995" y="135112"/>
                  </a:lnTo>
                  <a:lnTo>
                    <a:pt x="7865" y="135510"/>
                  </a:lnTo>
                  <a:lnTo>
                    <a:pt x="7527" y="134749"/>
                  </a:lnTo>
                  <a:lnTo>
                    <a:pt x="1198" y="99245"/>
                  </a:lnTo>
                  <a:lnTo>
                    <a:pt x="0" y="80712"/>
                  </a:lnTo>
                  <a:lnTo>
                    <a:pt x="6998" y="48288"/>
                  </a:lnTo>
                  <a:lnTo>
                    <a:pt x="10355" y="41766"/>
                  </a:lnTo>
                  <a:lnTo>
                    <a:pt x="12361" y="39709"/>
                  </a:lnTo>
                  <a:lnTo>
                    <a:pt x="26759" y="31047"/>
                  </a:lnTo>
                  <a:lnTo>
                    <a:pt x="47757" y="28793"/>
                  </a:lnTo>
                  <a:lnTo>
                    <a:pt x="54928" y="30720"/>
                  </a:lnTo>
                  <a:lnTo>
                    <a:pt x="61555" y="33429"/>
                  </a:lnTo>
                  <a:lnTo>
                    <a:pt x="83355" y="39102"/>
                  </a:lnTo>
                  <a:lnTo>
                    <a:pt x="116405" y="54711"/>
                  </a:lnTo>
                  <a:lnTo>
                    <a:pt x="130680" y="61015"/>
                  </a:lnTo>
                  <a:lnTo>
                    <a:pt x="164013" y="63986"/>
                  </a:lnTo>
                  <a:lnTo>
                    <a:pt x="172743" y="63294"/>
                  </a:lnTo>
                  <a:lnTo>
                    <a:pt x="179270" y="60341"/>
                  </a:lnTo>
                  <a:lnTo>
                    <a:pt x="202075" y="40320"/>
                  </a:lnTo>
                  <a:lnTo>
                    <a:pt x="204741" y="35578"/>
                  </a:lnTo>
                  <a:lnTo>
                    <a:pt x="206453" y="26067"/>
                  </a:lnTo>
                  <a:lnTo>
                    <a:pt x="206749" y="18926"/>
                  </a:lnTo>
                  <a:lnTo>
                    <a:pt x="204702" y="14164"/>
                  </a:lnTo>
                  <a:lnTo>
                    <a:pt x="196920" y="4639"/>
                  </a:lnTo>
                  <a:lnTo>
                    <a:pt x="192396" y="1993"/>
                  </a:lnTo>
                  <a:lnTo>
                    <a:pt x="183024" y="295"/>
                  </a:lnTo>
                  <a:lnTo>
                    <a:pt x="175907" y="0"/>
                  </a:lnTo>
                  <a:lnTo>
                    <a:pt x="171150" y="2048"/>
                  </a:lnTo>
                  <a:lnTo>
                    <a:pt x="136701" y="23727"/>
                  </a:lnTo>
                  <a:lnTo>
                    <a:pt x="126992" y="30844"/>
                  </a:lnTo>
                  <a:lnTo>
                    <a:pt x="123746" y="37717"/>
                  </a:lnTo>
                  <a:lnTo>
                    <a:pt x="121510" y="45269"/>
                  </a:lnTo>
                  <a:lnTo>
                    <a:pt x="116581" y="54778"/>
                  </a:lnTo>
                  <a:lnTo>
                    <a:pt x="115150" y="62906"/>
                  </a:lnTo>
                  <a:lnTo>
                    <a:pt x="116631" y="69694"/>
                  </a:lnTo>
                  <a:lnTo>
                    <a:pt x="130828" y="94039"/>
                  </a:lnTo>
                  <a:lnTo>
                    <a:pt x="141656" y="101948"/>
                  </a:lnTo>
                  <a:lnTo>
                    <a:pt x="175053" y="116529"/>
                  </a:lnTo>
                  <a:lnTo>
                    <a:pt x="205271" y="120689"/>
                  </a:lnTo>
                  <a:lnTo>
                    <a:pt x="235449" y="121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21"/>
            <p:cNvSpPr/>
            <p:nvPr/>
          </p:nvSpPr>
          <p:spPr>
            <a:xfrm>
              <a:off x="6308360" y="922624"/>
              <a:ext cx="106729" cy="97433"/>
            </a:xfrm>
            <a:custGeom>
              <a:avLst/>
              <a:gdLst/>
              <a:ahLst/>
              <a:cxnLst/>
              <a:rect l="0" t="0" r="0" b="0"/>
              <a:pathLst>
                <a:path w="106729" h="97433">
                  <a:moveTo>
                    <a:pt x="99584" y="13207"/>
                  </a:moveTo>
                  <a:lnTo>
                    <a:pt x="99584" y="9415"/>
                  </a:lnTo>
                  <a:lnTo>
                    <a:pt x="98790" y="8298"/>
                  </a:lnTo>
                  <a:lnTo>
                    <a:pt x="97467" y="7553"/>
                  </a:lnTo>
                  <a:lnTo>
                    <a:pt x="95792" y="7057"/>
                  </a:lnTo>
                  <a:lnTo>
                    <a:pt x="85111" y="540"/>
                  </a:lnTo>
                  <a:lnTo>
                    <a:pt x="82791" y="0"/>
                  </a:lnTo>
                  <a:lnTo>
                    <a:pt x="71942" y="3032"/>
                  </a:lnTo>
                  <a:lnTo>
                    <a:pt x="49387" y="11319"/>
                  </a:lnTo>
                  <a:lnTo>
                    <a:pt x="44688" y="11948"/>
                  </a:lnTo>
                  <a:lnTo>
                    <a:pt x="35233" y="16881"/>
                  </a:lnTo>
                  <a:lnTo>
                    <a:pt x="11892" y="36817"/>
                  </a:lnTo>
                  <a:lnTo>
                    <a:pt x="4457" y="47896"/>
                  </a:lnTo>
                  <a:lnTo>
                    <a:pt x="1019" y="57440"/>
                  </a:lnTo>
                  <a:lnTo>
                    <a:pt x="0" y="65295"/>
                  </a:lnTo>
                  <a:lnTo>
                    <a:pt x="3491" y="76442"/>
                  </a:lnTo>
                  <a:lnTo>
                    <a:pt x="9552" y="86007"/>
                  </a:lnTo>
                  <a:lnTo>
                    <a:pt x="20168" y="93868"/>
                  </a:lnTo>
                  <a:lnTo>
                    <a:pt x="37159" y="97432"/>
                  </a:lnTo>
                  <a:lnTo>
                    <a:pt x="69138" y="93080"/>
                  </a:lnTo>
                  <a:lnTo>
                    <a:pt x="84742" y="90055"/>
                  </a:lnTo>
                  <a:lnTo>
                    <a:pt x="97303" y="84131"/>
                  </a:lnTo>
                  <a:lnTo>
                    <a:pt x="106728" y="77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22"/>
            <p:cNvSpPr/>
            <p:nvPr/>
          </p:nvSpPr>
          <p:spPr>
            <a:xfrm>
              <a:off x="6486525" y="914400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7144" y="0"/>
                  </a:moveTo>
                  <a:lnTo>
                    <a:pt x="993" y="6151"/>
                  </a:lnTo>
                  <a:lnTo>
                    <a:pt x="294" y="10642"/>
                  </a:lnTo>
                  <a:lnTo>
                    <a:pt x="2" y="46190"/>
                  </a:lnTo>
                  <a:lnTo>
                    <a:pt x="0" y="80855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23"/>
            <p:cNvSpPr/>
            <p:nvPr/>
          </p:nvSpPr>
          <p:spPr>
            <a:xfrm>
              <a:off x="6472238" y="828675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7143" y="3351"/>
                  </a:lnTo>
                  <a:lnTo>
                    <a:pt x="6350" y="2234"/>
                  </a:lnTo>
                  <a:lnTo>
                    <a:pt x="5026" y="1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24"/>
            <p:cNvSpPr/>
            <p:nvPr/>
          </p:nvSpPr>
          <p:spPr>
            <a:xfrm>
              <a:off x="6537847" y="850106"/>
              <a:ext cx="116073" cy="135285"/>
            </a:xfrm>
            <a:custGeom>
              <a:avLst/>
              <a:gdLst/>
              <a:ahLst/>
              <a:cxnLst/>
              <a:rect l="0" t="0" r="0" b="0"/>
              <a:pathLst>
                <a:path w="116073" h="135285">
                  <a:moveTo>
                    <a:pt x="34403" y="7144"/>
                  </a:moveTo>
                  <a:lnTo>
                    <a:pt x="30610" y="10936"/>
                  </a:lnTo>
                  <a:lnTo>
                    <a:pt x="28748" y="14915"/>
                  </a:lnTo>
                  <a:lnTo>
                    <a:pt x="28252" y="17087"/>
                  </a:lnTo>
                  <a:lnTo>
                    <a:pt x="22546" y="27070"/>
                  </a:lnTo>
                  <a:lnTo>
                    <a:pt x="14059" y="62040"/>
                  </a:lnTo>
                  <a:lnTo>
                    <a:pt x="1645" y="94464"/>
                  </a:lnTo>
                  <a:lnTo>
                    <a:pt x="0" y="100986"/>
                  </a:lnTo>
                  <a:lnTo>
                    <a:pt x="1386" y="108647"/>
                  </a:lnTo>
                  <a:lnTo>
                    <a:pt x="4951" y="122709"/>
                  </a:lnTo>
                  <a:lnTo>
                    <a:pt x="6830" y="125462"/>
                  </a:lnTo>
                  <a:lnTo>
                    <a:pt x="13152" y="130638"/>
                  </a:lnTo>
                  <a:lnTo>
                    <a:pt x="21254" y="133468"/>
                  </a:lnTo>
                  <a:lnTo>
                    <a:pt x="39390" y="135284"/>
                  </a:lnTo>
                  <a:lnTo>
                    <a:pt x="63169" y="129940"/>
                  </a:lnTo>
                  <a:lnTo>
                    <a:pt x="88883" y="118927"/>
                  </a:lnTo>
                  <a:lnTo>
                    <a:pt x="96452" y="112123"/>
                  </a:lnTo>
                  <a:lnTo>
                    <a:pt x="115234" y="86986"/>
                  </a:lnTo>
                  <a:lnTo>
                    <a:pt x="116072" y="82597"/>
                  </a:lnTo>
                  <a:lnTo>
                    <a:pt x="114885" y="73487"/>
                  </a:lnTo>
                  <a:lnTo>
                    <a:pt x="103208" y="45215"/>
                  </a:lnTo>
                  <a:lnTo>
                    <a:pt x="88657" y="30948"/>
                  </a:lnTo>
                  <a:lnTo>
                    <a:pt x="67316" y="17608"/>
                  </a:lnTo>
                  <a:lnTo>
                    <a:pt x="43109" y="9446"/>
                  </a:lnTo>
                  <a:lnTo>
                    <a:pt x="33509" y="7373"/>
                  </a:lnTo>
                  <a:lnTo>
                    <a:pt x="129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5"/>
            <p:cNvSpPr/>
            <p:nvPr/>
          </p:nvSpPr>
          <p:spPr>
            <a:xfrm>
              <a:off x="6672263" y="842963"/>
              <a:ext cx="114301" cy="120801"/>
            </a:xfrm>
            <a:custGeom>
              <a:avLst/>
              <a:gdLst/>
              <a:ahLst/>
              <a:cxnLst/>
              <a:rect l="0" t="0" r="0" b="0"/>
              <a:pathLst>
                <a:path w="114301" h="120801">
                  <a:moveTo>
                    <a:pt x="0" y="14287"/>
                  </a:moveTo>
                  <a:lnTo>
                    <a:pt x="0" y="47082"/>
                  </a:lnTo>
                  <a:lnTo>
                    <a:pt x="793" y="81127"/>
                  </a:lnTo>
                  <a:lnTo>
                    <a:pt x="7275" y="103848"/>
                  </a:lnTo>
                  <a:lnTo>
                    <a:pt x="16999" y="116559"/>
                  </a:lnTo>
                  <a:lnTo>
                    <a:pt x="21578" y="119272"/>
                  </a:lnTo>
                  <a:lnTo>
                    <a:pt x="30735" y="120800"/>
                  </a:lnTo>
                  <a:lnTo>
                    <a:pt x="39060" y="120364"/>
                  </a:lnTo>
                  <a:lnTo>
                    <a:pt x="51878" y="115655"/>
                  </a:lnTo>
                  <a:lnTo>
                    <a:pt x="73711" y="101509"/>
                  </a:lnTo>
                  <a:lnTo>
                    <a:pt x="97566" y="68309"/>
                  </a:lnTo>
                  <a:lnTo>
                    <a:pt x="103961" y="54547"/>
                  </a:lnTo>
                  <a:lnTo>
                    <a:pt x="107032" y="2045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6"/>
            <p:cNvSpPr/>
            <p:nvPr/>
          </p:nvSpPr>
          <p:spPr>
            <a:xfrm>
              <a:off x="6836569" y="814388"/>
              <a:ext cx="62851" cy="157163"/>
            </a:xfrm>
            <a:custGeom>
              <a:avLst/>
              <a:gdLst/>
              <a:ahLst/>
              <a:cxnLst/>
              <a:rect l="0" t="0" r="0" b="0"/>
              <a:pathLst>
                <a:path w="62851" h="157163">
                  <a:moveTo>
                    <a:pt x="57150" y="0"/>
                  </a:moveTo>
                  <a:lnTo>
                    <a:pt x="40357" y="0"/>
                  </a:lnTo>
                  <a:lnTo>
                    <a:pt x="29508" y="3792"/>
                  </a:lnTo>
                  <a:lnTo>
                    <a:pt x="20032" y="9943"/>
                  </a:lnTo>
                  <a:lnTo>
                    <a:pt x="12197" y="20584"/>
                  </a:lnTo>
                  <a:lnTo>
                    <a:pt x="8640" y="33792"/>
                  </a:lnTo>
                  <a:lnTo>
                    <a:pt x="9926" y="43064"/>
                  </a:lnTo>
                  <a:lnTo>
                    <a:pt x="13936" y="52477"/>
                  </a:lnTo>
                  <a:lnTo>
                    <a:pt x="41003" y="85730"/>
                  </a:lnTo>
                  <a:lnTo>
                    <a:pt x="61046" y="116549"/>
                  </a:lnTo>
                  <a:lnTo>
                    <a:pt x="62850" y="122708"/>
                  </a:lnTo>
                  <a:lnTo>
                    <a:pt x="62538" y="125461"/>
                  </a:lnTo>
                  <a:lnTo>
                    <a:pt x="55418" y="142831"/>
                  </a:lnTo>
                  <a:lnTo>
                    <a:pt x="53614" y="145227"/>
                  </a:lnTo>
                  <a:lnTo>
                    <a:pt x="47376" y="147889"/>
                  </a:lnTo>
                  <a:lnTo>
                    <a:pt x="12597" y="156417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0"/>
          <p:cNvGrpSpPr/>
          <p:nvPr/>
        </p:nvGrpSpPr>
        <p:grpSpPr>
          <a:xfrm>
            <a:off x="3036094" y="1285875"/>
            <a:ext cx="2078832" cy="407195"/>
            <a:chOff x="3036094" y="1285875"/>
            <a:chExt cx="2078832" cy="407195"/>
          </a:xfrm>
        </p:grpSpPr>
        <p:sp>
          <p:nvSpPr>
            <p:cNvPr id="140" name="SMARTInkShape-127"/>
            <p:cNvSpPr/>
            <p:nvPr/>
          </p:nvSpPr>
          <p:spPr>
            <a:xfrm>
              <a:off x="3036094" y="1335881"/>
              <a:ext cx="142687" cy="256720"/>
            </a:xfrm>
            <a:custGeom>
              <a:avLst/>
              <a:gdLst/>
              <a:ahLst/>
              <a:cxnLst/>
              <a:rect l="0" t="0" r="0" b="0"/>
              <a:pathLst>
                <a:path w="142687" h="256720">
                  <a:moveTo>
                    <a:pt x="35719" y="0"/>
                  </a:moveTo>
                  <a:lnTo>
                    <a:pt x="31926" y="3793"/>
                  </a:lnTo>
                  <a:lnTo>
                    <a:pt x="30064" y="9888"/>
                  </a:lnTo>
                  <a:lnTo>
                    <a:pt x="28706" y="41614"/>
                  </a:lnTo>
                  <a:lnTo>
                    <a:pt x="28592" y="77124"/>
                  </a:lnTo>
                  <a:lnTo>
                    <a:pt x="28578" y="108985"/>
                  </a:lnTo>
                  <a:lnTo>
                    <a:pt x="28575" y="141825"/>
                  </a:lnTo>
                  <a:lnTo>
                    <a:pt x="29369" y="171243"/>
                  </a:lnTo>
                  <a:lnTo>
                    <a:pt x="38518" y="203349"/>
                  </a:lnTo>
                  <a:lnTo>
                    <a:pt x="54793" y="237247"/>
                  </a:lnTo>
                  <a:lnTo>
                    <a:pt x="66678" y="251984"/>
                  </a:lnTo>
                  <a:lnTo>
                    <a:pt x="71439" y="254868"/>
                  </a:lnTo>
                  <a:lnTo>
                    <a:pt x="80963" y="256719"/>
                  </a:lnTo>
                  <a:lnTo>
                    <a:pt x="85725" y="254856"/>
                  </a:lnTo>
                  <a:lnTo>
                    <a:pt x="113330" y="229530"/>
                  </a:lnTo>
                  <a:lnTo>
                    <a:pt x="130674" y="196128"/>
                  </a:lnTo>
                  <a:lnTo>
                    <a:pt x="139642" y="176384"/>
                  </a:lnTo>
                  <a:lnTo>
                    <a:pt x="142686" y="142885"/>
                  </a:lnTo>
                  <a:lnTo>
                    <a:pt x="141997" y="134148"/>
                  </a:lnTo>
                  <a:lnTo>
                    <a:pt x="139045" y="127620"/>
                  </a:lnTo>
                  <a:lnTo>
                    <a:pt x="132921" y="119482"/>
                  </a:lnTo>
                  <a:lnTo>
                    <a:pt x="122286" y="112043"/>
                  </a:lnTo>
                  <a:lnTo>
                    <a:pt x="109081" y="108604"/>
                  </a:lnTo>
                  <a:lnTo>
                    <a:pt x="89604" y="108236"/>
                  </a:lnTo>
                  <a:lnTo>
                    <a:pt x="56720" y="117137"/>
                  </a:lnTo>
                  <a:lnTo>
                    <a:pt x="24192" y="137160"/>
                  </a:lnTo>
                  <a:lnTo>
                    <a:pt x="13430" y="148766"/>
                  </a:lnTo>
                  <a:lnTo>
                    <a:pt x="3476" y="16611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8"/>
            <p:cNvSpPr/>
            <p:nvPr/>
          </p:nvSpPr>
          <p:spPr>
            <a:xfrm>
              <a:off x="3244369" y="1493044"/>
              <a:ext cx="131235" cy="113960"/>
            </a:xfrm>
            <a:custGeom>
              <a:avLst/>
              <a:gdLst/>
              <a:ahLst/>
              <a:cxnLst/>
              <a:rect l="0" t="0" r="0" b="0"/>
              <a:pathLst>
                <a:path w="131235" h="113960">
                  <a:moveTo>
                    <a:pt x="20325" y="0"/>
                  </a:moveTo>
                  <a:lnTo>
                    <a:pt x="20325" y="9943"/>
                  </a:lnTo>
                  <a:lnTo>
                    <a:pt x="18208" y="14473"/>
                  </a:lnTo>
                  <a:lnTo>
                    <a:pt x="10382" y="27641"/>
                  </a:lnTo>
                  <a:lnTo>
                    <a:pt x="2626" y="62480"/>
                  </a:lnTo>
                  <a:lnTo>
                    <a:pt x="0" y="77603"/>
                  </a:lnTo>
                  <a:lnTo>
                    <a:pt x="5141" y="101106"/>
                  </a:lnTo>
                  <a:lnTo>
                    <a:pt x="7027" y="103122"/>
                  </a:lnTo>
                  <a:lnTo>
                    <a:pt x="29295" y="112574"/>
                  </a:lnTo>
                  <a:lnTo>
                    <a:pt x="46879" y="113959"/>
                  </a:lnTo>
                  <a:lnTo>
                    <a:pt x="70549" y="108529"/>
                  </a:lnTo>
                  <a:lnTo>
                    <a:pt x="101097" y="94367"/>
                  </a:lnTo>
                  <a:lnTo>
                    <a:pt x="121283" y="77181"/>
                  </a:lnTo>
                  <a:lnTo>
                    <a:pt x="124726" y="69757"/>
                  </a:lnTo>
                  <a:lnTo>
                    <a:pt x="127050" y="61959"/>
                  </a:lnTo>
                  <a:lnTo>
                    <a:pt x="130729" y="55848"/>
                  </a:lnTo>
                  <a:lnTo>
                    <a:pt x="131234" y="53107"/>
                  </a:lnTo>
                  <a:lnTo>
                    <a:pt x="130777" y="50486"/>
                  </a:lnTo>
                  <a:lnTo>
                    <a:pt x="128457" y="43004"/>
                  </a:lnTo>
                  <a:lnTo>
                    <a:pt x="128132" y="40576"/>
                  </a:lnTo>
                  <a:lnTo>
                    <a:pt x="125654" y="35761"/>
                  </a:lnTo>
                  <a:lnTo>
                    <a:pt x="117595" y="26202"/>
                  </a:lnTo>
                  <a:lnTo>
                    <a:pt x="106913" y="19052"/>
                  </a:lnTo>
                  <a:lnTo>
                    <a:pt x="93694" y="15699"/>
                  </a:lnTo>
                  <a:lnTo>
                    <a:pt x="61911" y="14324"/>
                  </a:lnTo>
                  <a:lnTo>
                    <a:pt x="56535" y="16420"/>
                  </a:lnTo>
                  <a:lnTo>
                    <a:pt x="51499" y="19204"/>
                  </a:lnTo>
                  <a:lnTo>
                    <a:pt x="44202" y="21565"/>
                  </a:lnTo>
                  <a:lnTo>
                    <a:pt x="34612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9"/>
            <p:cNvSpPr/>
            <p:nvPr/>
          </p:nvSpPr>
          <p:spPr>
            <a:xfrm>
              <a:off x="3429045" y="1371600"/>
              <a:ext cx="99647" cy="257050"/>
            </a:xfrm>
            <a:custGeom>
              <a:avLst/>
              <a:gdLst/>
              <a:ahLst/>
              <a:cxnLst/>
              <a:rect l="0" t="0" r="0" b="0"/>
              <a:pathLst>
                <a:path w="99647" h="257050">
                  <a:moveTo>
                    <a:pt x="49961" y="150019"/>
                  </a:moveTo>
                  <a:lnTo>
                    <a:pt x="46169" y="150019"/>
                  </a:lnTo>
                  <a:lnTo>
                    <a:pt x="45052" y="150813"/>
                  </a:lnTo>
                  <a:lnTo>
                    <a:pt x="44307" y="152135"/>
                  </a:lnTo>
                  <a:lnTo>
                    <a:pt x="39319" y="163754"/>
                  </a:lnTo>
                  <a:lnTo>
                    <a:pt x="15184" y="197986"/>
                  </a:lnTo>
                  <a:lnTo>
                    <a:pt x="3786" y="211058"/>
                  </a:lnTo>
                  <a:lnTo>
                    <a:pt x="1658" y="216306"/>
                  </a:lnTo>
                  <a:lnTo>
                    <a:pt x="0" y="244964"/>
                  </a:lnTo>
                  <a:lnTo>
                    <a:pt x="2091" y="249896"/>
                  </a:lnTo>
                  <a:lnTo>
                    <a:pt x="3761" y="252322"/>
                  </a:lnTo>
                  <a:lnTo>
                    <a:pt x="6461" y="253940"/>
                  </a:lnTo>
                  <a:lnTo>
                    <a:pt x="20084" y="256536"/>
                  </a:lnTo>
                  <a:lnTo>
                    <a:pt x="34447" y="257049"/>
                  </a:lnTo>
                  <a:lnTo>
                    <a:pt x="47922" y="253345"/>
                  </a:lnTo>
                  <a:lnTo>
                    <a:pt x="72393" y="234228"/>
                  </a:lnTo>
                  <a:lnTo>
                    <a:pt x="91732" y="205416"/>
                  </a:lnTo>
                  <a:lnTo>
                    <a:pt x="97527" y="189010"/>
                  </a:lnTo>
                  <a:lnTo>
                    <a:pt x="99646" y="156653"/>
                  </a:lnTo>
                  <a:lnTo>
                    <a:pt x="99031" y="143442"/>
                  </a:lnTo>
                  <a:lnTo>
                    <a:pt x="93798" y="113277"/>
                  </a:lnTo>
                  <a:lnTo>
                    <a:pt x="89023" y="101675"/>
                  </a:lnTo>
                  <a:lnTo>
                    <a:pt x="74214" y="71509"/>
                  </a:lnTo>
                  <a:lnTo>
                    <a:pt x="57131" y="35862"/>
                  </a:lnTo>
                  <a:lnTo>
                    <a:pt x="47585" y="20489"/>
                  </a:lnTo>
                  <a:lnTo>
                    <a:pt x="285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30"/>
            <p:cNvSpPr/>
            <p:nvPr/>
          </p:nvSpPr>
          <p:spPr>
            <a:xfrm>
              <a:off x="3600450" y="1507331"/>
              <a:ext cx="28576" cy="64295"/>
            </a:xfrm>
            <a:custGeom>
              <a:avLst/>
              <a:gdLst/>
              <a:ahLst/>
              <a:cxnLst/>
              <a:rect l="0" t="0" r="0" b="0"/>
              <a:pathLst>
                <a:path w="28576" h="64295">
                  <a:moveTo>
                    <a:pt x="0" y="0"/>
                  </a:moveTo>
                  <a:lnTo>
                    <a:pt x="0" y="6151"/>
                  </a:lnTo>
                  <a:lnTo>
                    <a:pt x="12651" y="38910"/>
                  </a:lnTo>
                  <a:lnTo>
                    <a:pt x="19462" y="55194"/>
                  </a:lnTo>
                  <a:lnTo>
                    <a:pt x="21397" y="64136"/>
                  </a:lnTo>
                  <a:lnTo>
                    <a:pt x="28575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31"/>
            <p:cNvSpPr/>
            <p:nvPr/>
          </p:nvSpPr>
          <p:spPr>
            <a:xfrm>
              <a:off x="3743325" y="1285875"/>
              <a:ext cx="14289" cy="271464"/>
            </a:xfrm>
            <a:custGeom>
              <a:avLst/>
              <a:gdLst/>
              <a:ahLst/>
              <a:cxnLst/>
              <a:rect l="0" t="0" r="0" b="0"/>
              <a:pathLst>
                <a:path w="14289" h="271464">
                  <a:moveTo>
                    <a:pt x="0" y="0"/>
                  </a:moveTo>
                  <a:lnTo>
                    <a:pt x="794" y="32111"/>
                  </a:lnTo>
                  <a:lnTo>
                    <a:pt x="6482" y="67632"/>
                  </a:lnTo>
                  <a:lnTo>
                    <a:pt x="7013" y="99026"/>
                  </a:lnTo>
                  <a:lnTo>
                    <a:pt x="4988" y="121151"/>
                  </a:lnTo>
                  <a:lnTo>
                    <a:pt x="985" y="149961"/>
                  </a:lnTo>
                  <a:lnTo>
                    <a:pt x="195" y="178582"/>
                  </a:lnTo>
                  <a:lnTo>
                    <a:pt x="851" y="199228"/>
                  </a:lnTo>
                  <a:lnTo>
                    <a:pt x="6159" y="229593"/>
                  </a:lnTo>
                  <a:lnTo>
                    <a:pt x="7105" y="263545"/>
                  </a:lnTo>
                  <a:lnTo>
                    <a:pt x="7118" y="266184"/>
                  </a:lnTo>
                  <a:lnTo>
                    <a:pt x="7920" y="267943"/>
                  </a:lnTo>
                  <a:lnTo>
                    <a:pt x="9249" y="269117"/>
                  </a:lnTo>
                  <a:lnTo>
                    <a:pt x="14288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32"/>
            <p:cNvSpPr/>
            <p:nvPr/>
          </p:nvSpPr>
          <p:spPr>
            <a:xfrm>
              <a:off x="3793633" y="1464469"/>
              <a:ext cx="106843" cy="228601"/>
            </a:xfrm>
            <a:custGeom>
              <a:avLst/>
              <a:gdLst/>
              <a:ahLst/>
              <a:cxnLst/>
              <a:rect l="0" t="0" r="0" b="0"/>
              <a:pathLst>
                <a:path w="106843" h="228601">
                  <a:moveTo>
                    <a:pt x="13986" y="0"/>
                  </a:moveTo>
                  <a:lnTo>
                    <a:pt x="13986" y="6151"/>
                  </a:lnTo>
                  <a:lnTo>
                    <a:pt x="10194" y="10642"/>
                  </a:lnTo>
                  <a:lnTo>
                    <a:pt x="8331" y="16900"/>
                  </a:lnTo>
                  <a:lnTo>
                    <a:pt x="1990" y="50123"/>
                  </a:lnTo>
                  <a:lnTo>
                    <a:pt x="0" y="69855"/>
                  </a:lnTo>
                  <a:lnTo>
                    <a:pt x="1949" y="76820"/>
                  </a:lnTo>
                  <a:lnTo>
                    <a:pt x="4667" y="82561"/>
                  </a:lnTo>
                  <a:lnTo>
                    <a:pt x="6992" y="90255"/>
                  </a:lnTo>
                  <a:lnTo>
                    <a:pt x="10348" y="95147"/>
                  </a:lnTo>
                  <a:lnTo>
                    <a:pt x="13148" y="95975"/>
                  </a:lnTo>
                  <a:lnTo>
                    <a:pt x="33233" y="92452"/>
                  </a:lnTo>
                  <a:lnTo>
                    <a:pt x="45706" y="86483"/>
                  </a:lnTo>
                  <a:lnTo>
                    <a:pt x="78324" y="56915"/>
                  </a:lnTo>
                  <a:lnTo>
                    <a:pt x="93546" y="38054"/>
                  </a:lnTo>
                  <a:lnTo>
                    <a:pt x="104553" y="10743"/>
                  </a:lnTo>
                  <a:lnTo>
                    <a:pt x="106720" y="628"/>
                  </a:lnTo>
                  <a:lnTo>
                    <a:pt x="106842" y="9998"/>
                  </a:lnTo>
                  <a:lnTo>
                    <a:pt x="100151" y="45183"/>
                  </a:lnTo>
                  <a:lnTo>
                    <a:pt x="99113" y="57388"/>
                  </a:lnTo>
                  <a:lnTo>
                    <a:pt x="92452" y="88712"/>
                  </a:lnTo>
                  <a:lnTo>
                    <a:pt x="86506" y="121837"/>
                  </a:lnTo>
                  <a:lnTo>
                    <a:pt x="86431" y="149302"/>
                  </a:lnTo>
                  <a:lnTo>
                    <a:pt x="91602" y="179597"/>
                  </a:lnTo>
                  <a:lnTo>
                    <a:pt x="93170" y="200870"/>
                  </a:lnTo>
                  <a:lnTo>
                    <a:pt x="98184" y="215655"/>
                  </a:lnTo>
                  <a:lnTo>
                    <a:pt x="99711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33"/>
            <p:cNvSpPr/>
            <p:nvPr/>
          </p:nvSpPr>
          <p:spPr>
            <a:xfrm>
              <a:off x="3521869" y="1357313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3351" y="7143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34"/>
            <p:cNvSpPr/>
            <p:nvPr/>
          </p:nvSpPr>
          <p:spPr>
            <a:xfrm>
              <a:off x="4132317" y="1307442"/>
              <a:ext cx="139647" cy="307047"/>
            </a:xfrm>
            <a:custGeom>
              <a:avLst/>
              <a:gdLst/>
              <a:ahLst/>
              <a:cxnLst/>
              <a:rect l="0" t="0" r="0" b="0"/>
              <a:pathLst>
                <a:path w="139647" h="307047">
                  <a:moveTo>
                    <a:pt x="18202" y="307046"/>
                  </a:moveTo>
                  <a:lnTo>
                    <a:pt x="18202" y="275580"/>
                  </a:lnTo>
                  <a:lnTo>
                    <a:pt x="17408" y="242371"/>
                  </a:lnTo>
                  <a:lnTo>
                    <a:pt x="12547" y="211985"/>
                  </a:lnTo>
                  <a:lnTo>
                    <a:pt x="11499" y="184952"/>
                  </a:lnTo>
                  <a:lnTo>
                    <a:pt x="9072" y="156834"/>
                  </a:lnTo>
                  <a:lnTo>
                    <a:pt x="4933" y="122681"/>
                  </a:lnTo>
                  <a:lnTo>
                    <a:pt x="0" y="93004"/>
                  </a:lnTo>
                  <a:lnTo>
                    <a:pt x="2906" y="64212"/>
                  </a:lnTo>
                  <a:lnTo>
                    <a:pt x="5732" y="44859"/>
                  </a:lnTo>
                  <a:lnTo>
                    <a:pt x="16060" y="19989"/>
                  </a:lnTo>
                  <a:lnTo>
                    <a:pt x="27758" y="5082"/>
                  </a:lnTo>
                  <a:lnTo>
                    <a:pt x="34620" y="2183"/>
                  </a:lnTo>
                  <a:lnTo>
                    <a:pt x="65952" y="0"/>
                  </a:lnTo>
                  <a:lnTo>
                    <a:pt x="89811" y="685"/>
                  </a:lnTo>
                  <a:lnTo>
                    <a:pt x="115542" y="9811"/>
                  </a:lnTo>
                  <a:lnTo>
                    <a:pt x="139646" y="21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35"/>
            <p:cNvSpPr/>
            <p:nvPr/>
          </p:nvSpPr>
          <p:spPr>
            <a:xfrm>
              <a:off x="4029075" y="1450181"/>
              <a:ext cx="257176" cy="50008"/>
            </a:xfrm>
            <a:custGeom>
              <a:avLst/>
              <a:gdLst/>
              <a:ahLst/>
              <a:cxnLst/>
              <a:rect l="0" t="0" r="0" b="0"/>
              <a:pathLst>
                <a:path w="257176" h="50008">
                  <a:moveTo>
                    <a:pt x="0" y="50007"/>
                  </a:moveTo>
                  <a:lnTo>
                    <a:pt x="3792" y="50007"/>
                  </a:lnTo>
                  <a:lnTo>
                    <a:pt x="7771" y="47890"/>
                  </a:lnTo>
                  <a:lnTo>
                    <a:pt x="9943" y="46214"/>
                  </a:lnTo>
                  <a:lnTo>
                    <a:pt x="18707" y="46469"/>
                  </a:lnTo>
                  <a:lnTo>
                    <a:pt x="47528" y="49308"/>
                  </a:lnTo>
                  <a:lnTo>
                    <a:pt x="78288" y="46007"/>
                  </a:lnTo>
                  <a:lnTo>
                    <a:pt x="112537" y="43794"/>
                  </a:lnTo>
                  <a:lnTo>
                    <a:pt x="144028" y="39346"/>
                  </a:lnTo>
                  <a:lnTo>
                    <a:pt x="173467" y="33001"/>
                  </a:lnTo>
                  <a:lnTo>
                    <a:pt x="202299" y="26094"/>
                  </a:lnTo>
                  <a:lnTo>
                    <a:pt x="238013" y="14275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6"/>
            <p:cNvSpPr/>
            <p:nvPr/>
          </p:nvSpPr>
          <p:spPr>
            <a:xfrm>
              <a:off x="4336299" y="1307306"/>
              <a:ext cx="21390" cy="285751"/>
            </a:xfrm>
            <a:custGeom>
              <a:avLst/>
              <a:gdLst/>
              <a:ahLst/>
              <a:cxnLst/>
              <a:rect l="0" t="0" r="0" b="0"/>
              <a:pathLst>
                <a:path w="21390" h="285751">
                  <a:moveTo>
                    <a:pt x="21389" y="0"/>
                  </a:moveTo>
                  <a:lnTo>
                    <a:pt x="21389" y="31318"/>
                  </a:lnTo>
                  <a:lnTo>
                    <a:pt x="19272" y="52195"/>
                  </a:lnTo>
                  <a:lnTo>
                    <a:pt x="9997" y="86013"/>
                  </a:lnTo>
                  <a:lnTo>
                    <a:pt x="5557" y="116474"/>
                  </a:lnTo>
                  <a:lnTo>
                    <a:pt x="1063" y="149037"/>
                  </a:lnTo>
                  <a:lnTo>
                    <a:pt x="175" y="178400"/>
                  </a:lnTo>
                  <a:lnTo>
                    <a:pt x="0" y="207131"/>
                  </a:lnTo>
                  <a:lnTo>
                    <a:pt x="770" y="220646"/>
                  </a:lnTo>
                  <a:lnTo>
                    <a:pt x="7234" y="256248"/>
                  </a:lnTo>
                  <a:lnTo>
                    <a:pt x="13525" y="275726"/>
                  </a:lnTo>
                  <a:lnTo>
                    <a:pt x="1424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7"/>
            <p:cNvSpPr/>
            <p:nvPr/>
          </p:nvSpPr>
          <p:spPr>
            <a:xfrm>
              <a:off x="4407694" y="1507331"/>
              <a:ext cx="114301" cy="103832"/>
            </a:xfrm>
            <a:custGeom>
              <a:avLst/>
              <a:gdLst/>
              <a:ahLst/>
              <a:cxnLst/>
              <a:rect l="0" t="0" r="0" b="0"/>
              <a:pathLst>
                <a:path w="114301" h="103832">
                  <a:moveTo>
                    <a:pt x="0" y="28575"/>
                  </a:moveTo>
                  <a:lnTo>
                    <a:pt x="0" y="45368"/>
                  </a:lnTo>
                  <a:lnTo>
                    <a:pt x="10642" y="77320"/>
                  </a:lnTo>
                  <a:lnTo>
                    <a:pt x="19461" y="92389"/>
                  </a:lnTo>
                  <a:lnTo>
                    <a:pt x="20118" y="94931"/>
                  </a:lnTo>
                  <a:lnTo>
                    <a:pt x="22143" y="96625"/>
                  </a:lnTo>
                  <a:lnTo>
                    <a:pt x="34683" y="101460"/>
                  </a:lnTo>
                  <a:lnTo>
                    <a:pt x="37410" y="103359"/>
                  </a:lnTo>
                  <a:lnTo>
                    <a:pt x="40815" y="103831"/>
                  </a:lnTo>
                  <a:lnTo>
                    <a:pt x="62004" y="99659"/>
                  </a:lnTo>
                  <a:lnTo>
                    <a:pt x="74551" y="93646"/>
                  </a:lnTo>
                  <a:lnTo>
                    <a:pt x="87529" y="82163"/>
                  </a:lnTo>
                  <a:lnTo>
                    <a:pt x="102004" y="59376"/>
                  </a:lnTo>
                  <a:lnTo>
                    <a:pt x="111764" y="2697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8"/>
            <p:cNvSpPr/>
            <p:nvPr/>
          </p:nvSpPr>
          <p:spPr>
            <a:xfrm>
              <a:off x="4607719" y="1535906"/>
              <a:ext cx="7145" cy="85726"/>
            </a:xfrm>
            <a:custGeom>
              <a:avLst/>
              <a:gdLst/>
              <a:ahLst/>
              <a:cxnLst/>
              <a:rect l="0" t="0" r="0" b="0"/>
              <a:pathLst>
                <a:path w="7145" h="85726">
                  <a:moveTo>
                    <a:pt x="0" y="0"/>
                  </a:moveTo>
                  <a:lnTo>
                    <a:pt x="0" y="33793"/>
                  </a:lnTo>
                  <a:lnTo>
                    <a:pt x="794" y="52478"/>
                  </a:lnTo>
                  <a:lnTo>
                    <a:pt x="714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9"/>
            <p:cNvSpPr/>
            <p:nvPr/>
          </p:nvSpPr>
          <p:spPr>
            <a:xfrm>
              <a:off x="4586288" y="144303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3351" y="7143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40"/>
            <p:cNvSpPr/>
            <p:nvPr/>
          </p:nvSpPr>
          <p:spPr>
            <a:xfrm>
              <a:off x="4680593" y="1335881"/>
              <a:ext cx="141402" cy="296713"/>
            </a:xfrm>
            <a:custGeom>
              <a:avLst/>
              <a:gdLst/>
              <a:ahLst/>
              <a:cxnLst/>
              <a:rect l="0" t="0" r="0" b="0"/>
              <a:pathLst>
                <a:path w="141402" h="296713">
                  <a:moveTo>
                    <a:pt x="62857" y="164307"/>
                  </a:moveTo>
                  <a:lnTo>
                    <a:pt x="62857" y="168099"/>
                  </a:lnTo>
                  <a:lnTo>
                    <a:pt x="60740" y="172077"/>
                  </a:lnTo>
                  <a:lnTo>
                    <a:pt x="28097" y="206202"/>
                  </a:lnTo>
                  <a:lnTo>
                    <a:pt x="13291" y="223132"/>
                  </a:lnTo>
                  <a:lnTo>
                    <a:pt x="1796" y="240580"/>
                  </a:lnTo>
                  <a:lnTo>
                    <a:pt x="0" y="248741"/>
                  </a:lnTo>
                  <a:lnTo>
                    <a:pt x="1319" y="255544"/>
                  </a:lnTo>
                  <a:lnTo>
                    <a:pt x="3757" y="262006"/>
                  </a:lnTo>
                  <a:lnTo>
                    <a:pt x="4840" y="270170"/>
                  </a:lnTo>
                  <a:lnTo>
                    <a:pt x="6717" y="273776"/>
                  </a:lnTo>
                  <a:lnTo>
                    <a:pt x="21725" y="287809"/>
                  </a:lnTo>
                  <a:lnTo>
                    <a:pt x="28966" y="290634"/>
                  </a:lnTo>
                  <a:lnTo>
                    <a:pt x="51191" y="296712"/>
                  </a:lnTo>
                  <a:lnTo>
                    <a:pt x="74795" y="293554"/>
                  </a:lnTo>
                  <a:lnTo>
                    <a:pt x="84302" y="288954"/>
                  </a:lnTo>
                  <a:lnTo>
                    <a:pt x="111476" y="265477"/>
                  </a:lnTo>
                  <a:lnTo>
                    <a:pt x="121271" y="252050"/>
                  </a:lnTo>
                  <a:lnTo>
                    <a:pt x="134147" y="220782"/>
                  </a:lnTo>
                  <a:lnTo>
                    <a:pt x="139278" y="199825"/>
                  </a:lnTo>
                  <a:lnTo>
                    <a:pt x="141154" y="164280"/>
                  </a:lnTo>
                  <a:lnTo>
                    <a:pt x="141401" y="128584"/>
                  </a:lnTo>
                  <a:lnTo>
                    <a:pt x="139317" y="92869"/>
                  </a:lnTo>
                  <a:lnTo>
                    <a:pt x="129253" y="57944"/>
                  </a:lnTo>
                  <a:lnTo>
                    <a:pt x="112847" y="23734"/>
                  </a:lnTo>
                  <a:lnTo>
                    <a:pt x="101749" y="9828"/>
                  </a:lnTo>
                  <a:lnTo>
                    <a:pt x="99986" y="4897"/>
                  </a:lnTo>
                  <a:lnTo>
                    <a:pt x="98722" y="3265"/>
                  </a:lnTo>
                  <a:lnTo>
                    <a:pt x="914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41"/>
            <p:cNvSpPr/>
            <p:nvPr/>
          </p:nvSpPr>
          <p:spPr>
            <a:xfrm>
              <a:off x="4907756" y="1428750"/>
              <a:ext cx="92710" cy="156044"/>
            </a:xfrm>
            <a:custGeom>
              <a:avLst/>
              <a:gdLst/>
              <a:ahLst/>
              <a:cxnLst/>
              <a:rect l="0" t="0" r="0" b="0"/>
              <a:pathLst>
                <a:path w="92710" h="156044">
                  <a:moveTo>
                    <a:pt x="50007" y="0"/>
                  </a:moveTo>
                  <a:lnTo>
                    <a:pt x="17456" y="33345"/>
                  </a:lnTo>
                  <a:lnTo>
                    <a:pt x="15696" y="38103"/>
                  </a:lnTo>
                  <a:lnTo>
                    <a:pt x="17030" y="44981"/>
                  </a:lnTo>
                  <a:lnTo>
                    <a:pt x="24355" y="62331"/>
                  </a:lnTo>
                  <a:lnTo>
                    <a:pt x="30932" y="69507"/>
                  </a:lnTo>
                  <a:lnTo>
                    <a:pt x="62051" y="97936"/>
                  </a:lnTo>
                  <a:lnTo>
                    <a:pt x="83627" y="115830"/>
                  </a:lnTo>
                  <a:lnTo>
                    <a:pt x="88761" y="123711"/>
                  </a:lnTo>
                  <a:lnTo>
                    <a:pt x="91652" y="132611"/>
                  </a:lnTo>
                  <a:lnTo>
                    <a:pt x="92709" y="145159"/>
                  </a:lnTo>
                  <a:lnTo>
                    <a:pt x="91968" y="146779"/>
                  </a:lnTo>
                  <a:lnTo>
                    <a:pt x="90682" y="147859"/>
                  </a:lnTo>
                  <a:lnTo>
                    <a:pt x="87134" y="149852"/>
                  </a:lnTo>
                  <a:lnTo>
                    <a:pt x="82911" y="153384"/>
                  </a:lnTo>
                  <a:lnTo>
                    <a:pt x="76273" y="155483"/>
                  </a:lnTo>
                  <a:lnTo>
                    <a:pt x="72280" y="156043"/>
                  </a:lnTo>
                  <a:lnTo>
                    <a:pt x="40392" y="149821"/>
                  </a:lnTo>
                  <a:lnTo>
                    <a:pt x="6170" y="137042"/>
                  </a:lnTo>
                  <a:lnTo>
                    <a:pt x="4114" y="135811"/>
                  </a:lnTo>
                  <a:lnTo>
                    <a:pt x="2743" y="134197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42"/>
            <p:cNvSpPr/>
            <p:nvPr/>
          </p:nvSpPr>
          <p:spPr>
            <a:xfrm>
              <a:off x="5043488" y="1314450"/>
              <a:ext cx="35719" cy="78582"/>
            </a:xfrm>
            <a:custGeom>
              <a:avLst/>
              <a:gdLst/>
              <a:ahLst/>
              <a:cxnLst/>
              <a:rect l="0" t="0" r="0" b="0"/>
              <a:pathLst>
                <a:path w="35719" h="78582">
                  <a:moveTo>
                    <a:pt x="35718" y="0"/>
                  </a:moveTo>
                  <a:lnTo>
                    <a:pt x="35718" y="16793"/>
                  </a:lnTo>
                  <a:lnTo>
                    <a:pt x="33601" y="21486"/>
                  </a:lnTo>
                  <a:lnTo>
                    <a:pt x="31926" y="23849"/>
                  </a:lnTo>
                  <a:lnTo>
                    <a:pt x="23067" y="51875"/>
                  </a:lnTo>
                  <a:lnTo>
                    <a:pt x="11807" y="66294"/>
                  </a:lnTo>
                  <a:lnTo>
                    <a:pt x="7100" y="69151"/>
                  </a:lnTo>
                  <a:lnTo>
                    <a:pt x="4733" y="69913"/>
                  </a:lnTo>
                  <a:lnTo>
                    <a:pt x="3155" y="71215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43"/>
            <p:cNvSpPr/>
            <p:nvPr/>
          </p:nvSpPr>
          <p:spPr>
            <a:xfrm>
              <a:off x="5107781" y="1328738"/>
              <a:ext cx="7145" cy="71438"/>
            </a:xfrm>
            <a:custGeom>
              <a:avLst/>
              <a:gdLst/>
              <a:ahLst/>
              <a:cxnLst/>
              <a:rect l="0" t="0" r="0" b="0"/>
              <a:pathLst>
                <a:path w="7145" h="71438">
                  <a:moveTo>
                    <a:pt x="7144" y="0"/>
                  </a:moveTo>
                  <a:lnTo>
                    <a:pt x="7144" y="20584"/>
                  </a:lnTo>
                  <a:lnTo>
                    <a:pt x="5027" y="27140"/>
                  </a:lnTo>
                  <a:lnTo>
                    <a:pt x="2234" y="3349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24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1. </a:t>
            </a:r>
            <a:r>
              <a:rPr lang="en-US" sz="3000" dirty="0" smtClean="0">
                <a:solidFill>
                  <a:schemeClr val="bg1"/>
                </a:solidFill>
              </a:rPr>
              <a:t>What </a:t>
            </a:r>
            <a:r>
              <a:rPr lang="en-US" sz="3000" dirty="0" smtClean="0">
                <a:solidFill>
                  <a:schemeClr val="bg1"/>
                </a:solidFill>
              </a:rPr>
              <a:t>is your opinion about the military </a:t>
            </a:r>
            <a:r>
              <a:rPr lang="en-US" sz="3000" dirty="0" smtClean="0">
                <a:solidFill>
                  <a:schemeClr val="bg1"/>
                </a:solidFill>
              </a:rPr>
              <a:t>leadership in the film? 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2. Think </a:t>
            </a:r>
            <a:r>
              <a:rPr lang="en-US" sz="2500" dirty="0" smtClean="0">
                <a:solidFill>
                  <a:schemeClr val="bg1"/>
                </a:solidFill>
              </a:rPr>
              <a:t>about what Ripper said about how war should not be left up to the politicians.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Think about the </a:t>
            </a:r>
            <a:r>
              <a:rPr lang="en-US" sz="2500" dirty="0">
                <a:solidFill>
                  <a:schemeClr val="bg1"/>
                </a:solidFill>
              </a:rPr>
              <a:t>Clemenceau</a:t>
            </a:r>
            <a:r>
              <a:rPr lang="en-US" sz="2500" dirty="0" smtClean="0">
                <a:solidFill>
                  <a:schemeClr val="bg1"/>
                </a:solidFill>
              </a:rPr>
              <a:t> quote about how war should not be left up to the generals. </a:t>
            </a:r>
          </a:p>
          <a:p>
            <a:r>
              <a:rPr lang="en-US" sz="3000" dirty="0" err="1" smtClean="0">
                <a:solidFill>
                  <a:schemeClr val="bg1"/>
                </a:solidFill>
              </a:rPr>
              <a:t>So,who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does Kubrick think should be in charge of war?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382480"/>
            <a:ext cx="4114800" cy="701039"/>
          </a:xfrm>
        </p:spPr>
        <p:txBody>
          <a:bodyPr/>
          <a:lstStyle/>
          <a:p>
            <a:r>
              <a:rPr lang="en-US" sz="4000" dirty="0" smtClean="0"/>
              <a:t>Ticket out </a:t>
            </a:r>
            <a:br>
              <a:rPr lang="en-US" sz="4000" dirty="0" smtClean="0"/>
            </a:br>
            <a:r>
              <a:rPr lang="en-US" sz="4000" dirty="0" smtClean="0"/>
              <a:t>May </a:t>
            </a:r>
            <a:r>
              <a:rPr lang="en-US" sz="4000" dirty="0" smtClean="0"/>
              <a:t>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6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Tie">
  <a:themeElements>
    <a:clrScheme name="Custom 2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C00000"/>
      </a:hlink>
      <a:folHlink>
        <a:srgbClr val="B1B5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Bellringer May 27</vt:lpstr>
      <vt:lpstr>What are we doing? </vt:lpstr>
      <vt:lpstr>PowerPoint Presentation</vt:lpstr>
      <vt:lpstr>Ticket out  May 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May 21</dc:title>
  <dc:creator>Windows User</dc:creator>
  <cp:lastModifiedBy>Windows User</cp:lastModifiedBy>
  <cp:revision>12</cp:revision>
  <dcterms:created xsi:type="dcterms:W3CDTF">2015-05-21T16:59:53Z</dcterms:created>
  <dcterms:modified xsi:type="dcterms:W3CDTF">2015-05-27T18:17:31Z</dcterms:modified>
</cp:coreProperties>
</file>